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574018" y="5619571"/>
              <a:ext cx="141829" cy="41862"/>
            </a:xfrm>
            <a:custGeom>
              <a:avLst/>
              <a:pathLst>
                <a:path w="141829" h="41862">
                  <a:moveTo>
                    <a:pt x="141829" y="418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715848" y="5661434"/>
              <a:ext cx="1018497" cy="45338"/>
            </a:xfrm>
            <a:custGeom>
              <a:avLst/>
              <a:pathLst>
                <a:path w="1018497" h="45338">
                  <a:moveTo>
                    <a:pt x="1018497" y="453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02448" y="5016703"/>
              <a:ext cx="891790" cy="593591"/>
            </a:xfrm>
            <a:custGeom>
              <a:avLst/>
              <a:pathLst>
                <a:path w="891790" h="593591">
                  <a:moveTo>
                    <a:pt x="0" y="0"/>
                  </a:moveTo>
                  <a:lnTo>
                    <a:pt x="891790" y="593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14321" y="5016703"/>
              <a:ext cx="1188127" cy="109066"/>
            </a:xfrm>
            <a:custGeom>
              <a:avLst/>
              <a:pathLst>
                <a:path w="1188127" h="109066">
                  <a:moveTo>
                    <a:pt x="0" y="109066"/>
                  </a:moveTo>
                  <a:lnTo>
                    <a:pt x="11881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77438" y="4937536"/>
              <a:ext cx="236883" cy="188234"/>
            </a:xfrm>
            <a:custGeom>
              <a:avLst/>
              <a:pathLst>
                <a:path w="236883" h="188234">
                  <a:moveTo>
                    <a:pt x="0" y="0"/>
                  </a:moveTo>
                  <a:lnTo>
                    <a:pt x="236883" y="1882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77989" y="4832801"/>
              <a:ext cx="399448" cy="104734"/>
            </a:xfrm>
            <a:custGeom>
              <a:avLst/>
              <a:pathLst>
                <a:path w="399448" h="104734">
                  <a:moveTo>
                    <a:pt x="399448" y="1047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77989" y="4832801"/>
              <a:ext cx="101902" cy="190590"/>
            </a:xfrm>
            <a:custGeom>
              <a:avLst/>
              <a:pathLst>
                <a:path w="101902" h="190590">
                  <a:moveTo>
                    <a:pt x="101902" y="1905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79892" y="4937536"/>
              <a:ext cx="297546" cy="85856"/>
            </a:xfrm>
            <a:custGeom>
              <a:avLst/>
              <a:pathLst>
                <a:path w="297546" h="85856">
                  <a:moveTo>
                    <a:pt x="0" y="85856"/>
                  </a:moveTo>
                  <a:lnTo>
                    <a:pt x="297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958570" y="4937536"/>
              <a:ext cx="118867" cy="231474"/>
            </a:xfrm>
            <a:custGeom>
              <a:avLst/>
              <a:pathLst>
                <a:path w="118867" h="231474">
                  <a:moveTo>
                    <a:pt x="0" y="231474"/>
                  </a:moveTo>
                  <a:lnTo>
                    <a:pt x="1188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79892" y="5023392"/>
              <a:ext cx="178678" cy="145618"/>
            </a:xfrm>
            <a:custGeom>
              <a:avLst/>
              <a:pathLst>
                <a:path w="178678" h="145618">
                  <a:moveTo>
                    <a:pt x="178678" y="1456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059831" y="5125770"/>
              <a:ext cx="254490" cy="33438"/>
            </a:xfrm>
            <a:custGeom>
              <a:avLst/>
              <a:pathLst>
                <a:path w="254490" h="33438">
                  <a:moveTo>
                    <a:pt x="0" y="33438"/>
                  </a:moveTo>
                  <a:lnTo>
                    <a:pt x="2544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059831" y="4937536"/>
              <a:ext cx="17606" cy="221672"/>
            </a:xfrm>
            <a:custGeom>
              <a:avLst/>
              <a:pathLst>
                <a:path w="17606" h="221672">
                  <a:moveTo>
                    <a:pt x="0" y="221672"/>
                  </a:moveTo>
                  <a:lnTo>
                    <a:pt x="176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58570" y="5159209"/>
              <a:ext cx="101261" cy="9802"/>
            </a:xfrm>
            <a:custGeom>
              <a:avLst/>
              <a:pathLst>
                <a:path w="101261" h="9802">
                  <a:moveTo>
                    <a:pt x="101261" y="0"/>
                  </a:moveTo>
                  <a:lnTo>
                    <a:pt x="0" y="9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77989" y="4832801"/>
              <a:ext cx="43700" cy="226596"/>
            </a:xfrm>
            <a:custGeom>
              <a:avLst/>
              <a:pathLst>
                <a:path w="43700" h="226596">
                  <a:moveTo>
                    <a:pt x="43700" y="226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21690" y="5023392"/>
              <a:ext cx="58201" cy="36005"/>
            </a:xfrm>
            <a:custGeom>
              <a:avLst/>
              <a:pathLst>
                <a:path w="58201" h="36005">
                  <a:moveTo>
                    <a:pt x="0" y="36005"/>
                  </a:moveTo>
                  <a:lnTo>
                    <a:pt x="582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21690" y="5059398"/>
              <a:ext cx="236879" cy="109613"/>
            </a:xfrm>
            <a:custGeom>
              <a:avLst/>
              <a:pathLst>
                <a:path w="236879" h="109613">
                  <a:moveTo>
                    <a:pt x="0" y="0"/>
                  </a:moveTo>
                  <a:lnTo>
                    <a:pt x="236879" y="1096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34345" y="5061316"/>
              <a:ext cx="674662" cy="645456"/>
            </a:xfrm>
            <a:custGeom>
              <a:avLst/>
              <a:pathLst>
                <a:path w="674662" h="645456">
                  <a:moveTo>
                    <a:pt x="674662" y="0"/>
                  </a:moveTo>
                  <a:lnTo>
                    <a:pt x="0" y="6454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409008" y="5059398"/>
              <a:ext cx="1312682" cy="1918"/>
            </a:xfrm>
            <a:custGeom>
              <a:avLst/>
              <a:pathLst>
                <a:path w="1312682" h="1918">
                  <a:moveTo>
                    <a:pt x="0" y="1918"/>
                  </a:moveTo>
                  <a:lnTo>
                    <a:pt x="13126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74018" y="4965065"/>
              <a:ext cx="263865" cy="654506"/>
            </a:xfrm>
            <a:custGeom>
              <a:avLst/>
              <a:pathLst>
                <a:path w="263865" h="654506">
                  <a:moveTo>
                    <a:pt x="263865" y="0"/>
                  </a:moveTo>
                  <a:lnTo>
                    <a:pt x="0" y="6545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715848" y="4965065"/>
              <a:ext cx="122036" cy="696369"/>
            </a:xfrm>
            <a:custGeom>
              <a:avLst/>
              <a:pathLst>
                <a:path w="122036" h="696369">
                  <a:moveTo>
                    <a:pt x="122036" y="0"/>
                  </a:moveTo>
                  <a:lnTo>
                    <a:pt x="0" y="6963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837884" y="4965065"/>
              <a:ext cx="896461" cy="741707"/>
            </a:xfrm>
            <a:custGeom>
              <a:avLst/>
              <a:pathLst>
                <a:path w="896461" h="741707">
                  <a:moveTo>
                    <a:pt x="0" y="0"/>
                  </a:moveTo>
                  <a:lnTo>
                    <a:pt x="896461" y="741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70472" y="4325201"/>
              <a:ext cx="203546" cy="1294370"/>
            </a:xfrm>
            <a:custGeom>
              <a:avLst/>
              <a:pathLst>
                <a:path w="203546" h="1294370">
                  <a:moveTo>
                    <a:pt x="0" y="0"/>
                  </a:moveTo>
                  <a:lnTo>
                    <a:pt x="203546" y="1294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27037" y="4198036"/>
              <a:ext cx="40591" cy="82807"/>
            </a:xfrm>
            <a:custGeom>
              <a:avLst/>
              <a:pathLst>
                <a:path w="40591" h="82807">
                  <a:moveTo>
                    <a:pt x="0" y="82807"/>
                  </a:moveTo>
                  <a:lnTo>
                    <a:pt x="405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370472" y="4280844"/>
              <a:ext cx="156564" cy="44357"/>
            </a:xfrm>
            <a:custGeom>
              <a:avLst/>
              <a:pathLst>
                <a:path w="156564" h="44357">
                  <a:moveTo>
                    <a:pt x="156564" y="0"/>
                  </a:moveTo>
                  <a:lnTo>
                    <a:pt x="0" y="443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65650" y="4720576"/>
              <a:ext cx="8368" cy="898995"/>
            </a:xfrm>
            <a:custGeom>
              <a:avLst/>
              <a:pathLst>
                <a:path w="8368" h="898995">
                  <a:moveTo>
                    <a:pt x="0" y="0"/>
                  </a:moveTo>
                  <a:lnTo>
                    <a:pt x="8368" y="8989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65650" y="4720576"/>
              <a:ext cx="272234" cy="244489"/>
            </a:xfrm>
            <a:custGeom>
              <a:avLst/>
              <a:pathLst>
                <a:path w="272234" h="244489">
                  <a:moveTo>
                    <a:pt x="0" y="0"/>
                  </a:moveTo>
                  <a:lnTo>
                    <a:pt x="272234" y="2444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370472" y="4325201"/>
              <a:ext cx="195177" cy="395374"/>
            </a:xfrm>
            <a:custGeom>
              <a:avLst/>
              <a:pathLst>
                <a:path w="195177" h="395374">
                  <a:moveTo>
                    <a:pt x="195177" y="3953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316121" y="4235337"/>
              <a:ext cx="257897" cy="1384234"/>
            </a:xfrm>
            <a:custGeom>
              <a:avLst/>
              <a:pathLst>
                <a:path w="257897" h="1384234">
                  <a:moveTo>
                    <a:pt x="0" y="0"/>
                  </a:moveTo>
                  <a:lnTo>
                    <a:pt x="257897" y="13842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316121" y="4198036"/>
              <a:ext cx="251507" cy="37301"/>
            </a:xfrm>
            <a:custGeom>
              <a:avLst/>
              <a:pathLst>
                <a:path w="251507" h="37301">
                  <a:moveTo>
                    <a:pt x="0" y="37301"/>
                  </a:moveTo>
                  <a:lnTo>
                    <a:pt x="2515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16121" y="4235337"/>
              <a:ext cx="54350" cy="89863"/>
            </a:xfrm>
            <a:custGeom>
              <a:avLst/>
              <a:pathLst>
                <a:path w="54350" h="89863">
                  <a:moveTo>
                    <a:pt x="0" y="0"/>
                  </a:moveTo>
                  <a:lnTo>
                    <a:pt x="54350" y="89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16121" y="4235337"/>
              <a:ext cx="210915" cy="45506"/>
            </a:xfrm>
            <a:custGeom>
              <a:avLst/>
              <a:pathLst>
                <a:path w="210915" h="45506">
                  <a:moveTo>
                    <a:pt x="0" y="0"/>
                  </a:moveTo>
                  <a:lnTo>
                    <a:pt x="210915" y="455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86816" y="4688076"/>
              <a:ext cx="151068" cy="276989"/>
            </a:xfrm>
            <a:custGeom>
              <a:avLst/>
              <a:pathLst>
                <a:path w="151068" h="276989">
                  <a:moveTo>
                    <a:pt x="0" y="0"/>
                  </a:moveTo>
                  <a:lnTo>
                    <a:pt x="151068" y="2769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65650" y="4688076"/>
              <a:ext cx="121166" cy="32500"/>
            </a:xfrm>
            <a:custGeom>
              <a:avLst/>
              <a:pathLst>
                <a:path w="121166" h="32500">
                  <a:moveTo>
                    <a:pt x="121166" y="0"/>
                  </a:moveTo>
                  <a:lnTo>
                    <a:pt x="0" y="32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56253" y="4540570"/>
              <a:ext cx="578092" cy="1166202"/>
            </a:xfrm>
            <a:custGeom>
              <a:avLst/>
              <a:pathLst>
                <a:path w="578092" h="1166202">
                  <a:moveTo>
                    <a:pt x="0" y="0"/>
                  </a:moveTo>
                  <a:lnTo>
                    <a:pt x="578092" y="1166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37884" y="4540570"/>
              <a:ext cx="318368" cy="424495"/>
            </a:xfrm>
            <a:custGeom>
              <a:avLst/>
              <a:pathLst>
                <a:path w="318368" h="424495">
                  <a:moveTo>
                    <a:pt x="318368" y="0"/>
                  </a:moveTo>
                  <a:lnTo>
                    <a:pt x="0" y="424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86816" y="4540570"/>
              <a:ext cx="469436" cy="147506"/>
            </a:xfrm>
            <a:custGeom>
              <a:avLst/>
              <a:pathLst>
                <a:path w="469436" h="147506">
                  <a:moveTo>
                    <a:pt x="469436" y="0"/>
                  </a:moveTo>
                  <a:lnTo>
                    <a:pt x="0" y="1475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31889" y="4073170"/>
              <a:ext cx="224363" cy="467399"/>
            </a:xfrm>
            <a:custGeom>
              <a:avLst/>
              <a:pathLst>
                <a:path w="224363" h="467399">
                  <a:moveTo>
                    <a:pt x="0" y="0"/>
                  </a:moveTo>
                  <a:lnTo>
                    <a:pt x="224363" y="467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370472" y="4325201"/>
              <a:ext cx="219307" cy="161163"/>
            </a:xfrm>
            <a:custGeom>
              <a:avLst/>
              <a:pathLst>
                <a:path w="219307" h="161163">
                  <a:moveTo>
                    <a:pt x="219307" y="1611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27037" y="4280844"/>
              <a:ext cx="62742" cy="205520"/>
            </a:xfrm>
            <a:custGeom>
              <a:avLst/>
              <a:pathLst>
                <a:path w="62742" h="205520">
                  <a:moveTo>
                    <a:pt x="62742" y="205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65650" y="4486364"/>
              <a:ext cx="24129" cy="234211"/>
            </a:xfrm>
            <a:custGeom>
              <a:avLst/>
              <a:pathLst>
                <a:path w="24129" h="234211">
                  <a:moveTo>
                    <a:pt x="24129" y="0"/>
                  </a:moveTo>
                  <a:lnTo>
                    <a:pt x="0" y="2342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89779" y="4486364"/>
              <a:ext cx="97036" cy="201711"/>
            </a:xfrm>
            <a:custGeom>
              <a:avLst/>
              <a:pathLst>
                <a:path w="97036" h="201711">
                  <a:moveTo>
                    <a:pt x="0" y="0"/>
                  </a:moveTo>
                  <a:lnTo>
                    <a:pt x="97036" y="201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67628" y="4198036"/>
              <a:ext cx="222745" cy="46307"/>
            </a:xfrm>
            <a:custGeom>
              <a:avLst/>
              <a:pathLst>
                <a:path w="222745" h="46307">
                  <a:moveTo>
                    <a:pt x="222745" y="463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27037" y="4244344"/>
              <a:ext cx="263336" cy="36499"/>
            </a:xfrm>
            <a:custGeom>
              <a:avLst/>
              <a:pathLst>
                <a:path w="263336" h="36499">
                  <a:moveTo>
                    <a:pt x="263336" y="0"/>
                  </a:moveTo>
                  <a:lnTo>
                    <a:pt x="0" y="36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790373" y="4244344"/>
              <a:ext cx="365879" cy="296226"/>
            </a:xfrm>
            <a:custGeom>
              <a:avLst/>
              <a:pathLst>
                <a:path w="365879" h="296226">
                  <a:moveTo>
                    <a:pt x="0" y="0"/>
                  </a:moveTo>
                  <a:lnTo>
                    <a:pt x="365879" y="2962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790373" y="4073170"/>
              <a:ext cx="141516" cy="171173"/>
            </a:xfrm>
            <a:custGeom>
              <a:avLst/>
              <a:pathLst>
                <a:path w="141516" h="171173">
                  <a:moveTo>
                    <a:pt x="0" y="171173"/>
                  </a:moveTo>
                  <a:lnTo>
                    <a:pt x="1415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27037" y="4280844"/>
              <a:ext cx="218831" cy="151724"/>
            </a:xfrm>
            <a:custGeom>
              <a:avLst/>
              <a:pathLst>
                <a:path w="218831" h="151724">
                  <a:moveTo>
                    <a:pt x="218831" y="1517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86816" y="4432568"/>
              <a:ext cx="59051" cy="255507"/>
            </a:xfrm>
            <a:custGeom>
              <a:avLst/>
              <a:pathLst>
                <a:path w="59051" h="255507">
                  <a:moveTo>
                    <a:pt x="59051" y="0"/>
                  </a:moveTo>
                  <a:lnTo>
                    <a:pt x="0" y="2555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45868" y="4432568"/>
              <a:ext cx="410384" cy="108001"/>
            </a:xfrm>
            <a:custGeom>
              <a:avLst/>
              <a:pathLst>
                <a:path w="410384" h="108001">
                  <a:moveTo>
                    <a:pt x="0" y="0"/>
                  </a:moveTo>
                  <a:lnTo>
                    <a:pt x="410384" y="1080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89779" y="4432568"/>
              <a:ext cx="156088" cy="53796"/>
            </a:xfrm>
            <a:custGeom>
              <a:avLst/>
              <a:pathLst>
                <a:path w="156088" h="53796">
                  <a:moveTo>
                    <a:pt x="156088" y="0"/>
                  </a:moveTo>
                  <a:lnTo>
                    <a:pt x="0" y="537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745868" y="4244344"/>
              <a:ext cx="44505" cy="188224"/>
            </a:xfrm>
            <a:custGeom>
              <a:avLst/>
              <a:pathLst>
                <a:path w="44505" h="188224">
                  <a:moveTo>
                    <a:pt x="0" y="188224"/>
                  </a:moveTo>
                  <a:lnTo>
                    <a:pt x="445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67628" y="4070952"/>
              <a:ext cx="145985" cy="127083"/>
            </a:xfrm>
            <a:custGeom>
              <a:avLst/>
              <a:pathLst>
                <a:path w="145985" h="127083">
                  <a:moveTo>
                    <a:pt x="145985" y="0"/>
                  </a:moveTo>
                  <a:lnTo>
                    <a:pt x="0" y="127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713613" y="4070952"/>
              <a:ext cx="218276" cy="2217"/>
            </a:xfrm>
            <a:custGeom>
              <a:avLst/>
              <a:pathLst>
                <a:path w="218276" h="2217">
                  <a:moveTo>
                    <a:pt x="0" y="0"/>
                  </a:moveTo>
                  <a:lnTo>
                    <a:pt x="218276" y="2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713613" y="4070952"/>
              <a:ext cx="76759" cy="173391"/>
            </a:xfrm>
            <a:custGeom>
              <a:avLst/>
              <a:pathLst>
                <a:path w="76759" h="173391">
                  <a:moveTo>
                    <a:pt x="0" y="0"/>
                  </a:moveTo>
                  <a:lnTo>
                    <a:pt x="76759" y="1733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734345" y="4442321"/>
              <a:ext cx="277569" cy="1264450"/>
            </a:xfrm>
            <a:custGeom>
              <a:avLst/>
              <a:pathLst>
                <a:path w="277569" h="1264450">
                  <a:moveTo>
                    <a:pt x="277569" y="0"/>
                  </a:moveTo>
                  <a:lnTo>
                    <a:pt x="0" y="1264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11915" y="4442321"/>
              <a:ext cx="397092" cy="618994"/>
            </a:xfrm>
            <a:custGeom>
              <a:avLst/>
              <a:pathLst>
                <a:path w="397092" h="618994">
                  <a:moveTo>
                    <a:pt x="0" y="0"/>
                  </a:moveTo>
                  <a:lnTo>
                    <a:pt x="397092" y="618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156253" y="4442321"/>
              <a:ext cx="855662" cy="98248"/>
            </a:xfrm>
            <a:custGeom>
              <a:avLst/>
              <a:pathLst>
                <a:path w="855662" h="98248">
                  <a:moveTo>
                    <a:pt x="855662" y="0"/>
                  </a:moveTo>
                  <a:lnTo>
                    <a:pt x="0" y="982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312583" y="4753680"/>
              <a:ext cx="365406" cy="79121"/>
            </a:xfrm>
            <a:custGeom>
              <a:avLst/>
              <a:pathLst>
                <a:path w="365406" h="79121">
                  <a:moveTo>
                    <a:pt x="0" y="0"/>
                  </a:moveTo>
                  <a:lnTo>
                    <a:pt x="365406" y="79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312583" y="4753680"/>
              <a:ext cx="409107" cy="305717"/>
            </a:xfrm>
            <a:custGeom>
              <a:avLst/>
              <a:pathLst>
                <a:path w="409107" h="305717">
                  <a:moveTo>
                    <a:pt x="0" y="0"/>
                  </a:moveTo>
                  <a:lnTo>
                    <a:pt x="409107" y="3057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409008" y="4753680"/>
              <a:ext cx="903575" cy="307636"/>
            </a:xfrm>
            <a:custGeom>
              <a:avLst/>
              <a:pathLst>
                <a:path w="903575" h="307636">
                  <a:moveTo>
                    <a:pt x="903575" y="0"/>
                  </a:moveTo>
                  <a:lnTo>
                    <a:pt x="0" y="30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29962" y="4448171"/>
              <a:ext cx="82620" cy="305509"/>
            </a:xfrm>
            <a:custGeom>
              <a:avLst/>
              <a:pathLst>
                <a:path w="82620" h="305509">
                  <a:moveTo>
                    <a:pt x="82620" y="30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409008" y="4470107"/>
              <a:ext cx="314573" cy="591209"/>
            </a:xfrm>
            <a:custGeom>
              <a:avLst/>
              <a:pathLst>
                <a:path w="314573" h="591209">
                  <a:moveTo>
                    <a:pt x="314573" y="0"/>
                  </a:moveTo>
                  <a:lnTo>
                    <a:pt x="0" y="5912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011915" y="4442321"/>
              <a:ext cx="711666" cy="27785"/>
            </a:xfrm>
            <a:custGeom>
              <a:avLst/>
              <a:pathLst>
                <a:path w="711666" h="27785">
                  <a:moveTo>
                    <a:pt x="711666" y="277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723581" y="4448171"/>
              <a:ext cx="506381" cy="21936"/>
            </a:xfrm>
            <a:custGeom>
              <a:avLst/>
              <a:pathLst>
                <a:path w="506381" h="21936">
                  <a:moveTo>
                    <a:pt x="0" y="21936"/>
                  </a:moveTo>
                  <a:lnTo>
                    <a:pt x="5063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723581" y="4470107"/>
              <a:ext cx="589002" cy="283573"/>
            </a:xfrm>
            <a:custGeom>
              <a:avLst/>
              <a:pathLst>
                <a:path w="589002" h="283573">
                  <a:moveTo>
                    <a:pt x="0" y="0"/>
                  </a:moveTo>
                  <a:lnTo>
                    <a:pt x="589002" y="2835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622380" y="4731740"/>
              <a:ext cx="55609" cy="101061"/>
            </a:xfrm>
            <a:custGeom>
              <a:avLst/>
              <a:pathLst>
                <a:path w="55609" h="101061">
                  <a:moveTo>
                    <a:pt x="0" y="0"/>
                  </a:moveTo>
                  <a:lnTo>
                    <a:pt x="55609" y="101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312583" y="4731740"/>
              <a:ext cx="309797" cy="21940"/>
            </a:xfrm>
            <a:custGeom>
              <a:avLst/>
              <a:pathLst>
                <a:path w="309797" h="21940">
                  <a:moveTo>
                    <a:pt x="309797" y="0"/>
                  </a:moveTo>
                  <a:lnTo>
                    <a:pt x="0" y="219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29962" y="4335351"/>
              <a:ext cx="137439" cy="112819"/>
            </a:xfrm>
            <a:custGeom>
              <a:avLst/>
              <a:pathLst>
                <a:path w="137439" h="112819">
                  <a:moveTo>
                    <a:pt x="137439" y="0"/>
                  </a:moveTo>
                  <a:lnTo>
                    <a:pt x="0" y="112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12583" y="4335351"/>
              <a:ext cx="54819" cy="418329"/>
            </a:xfrm>
            <a:custGeom>
              <a:avLst/>
              <a:pathLst>
                <a:path w="54819" h="418329">
                  <a:moveTo>
                    <a:pt x="54819" y="0"/>
                  </a:moveTo>
                  <a:lnTo>
                    <a:pt x="0" y="418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367402" y="4335351"/>
              <a:ext cx="254977" cy="396388"/>
            </a:xfrm>
            <a:custGeom>
              <a:avLst/>
              <a:pathLst>
                <a:path w="254977" h="396388">
                  <a:moveTo>
                    <a:pt x="0" y="0"/>
                  </a:moveTo>
                  <a:lnTo>
                    <a:pt x="254977" y="396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67402" y="4197630"/>
              <a:ext cx="542070" cy="137721"/>
            </a:xfrm>
            <a:custGeom>
              <a:avLst/>
              <a:pathLst>
                <a:path w="542070" h="137721">
                  <a:moveTo>
                    <a:pt x="0" y="137721"/>
                  </a:moveTo>
                  <a:lnTo>
                    <a:pt x="5420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077438" y="4286887"/>
              <a:ext cx="142706" cy="650649"/>
            </a:xfrm>
            <a:custGeom>
              <a:avLst/>
              <a:pathLst>
                <a:path w="142706" h="650649">
                  <a:moveTo>
                    <a:pt x="142706" y="0"/>
                  </a:moveTo>
                  <a:lnTo>
                    <a:pt x="0" y="6506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09473" y="4197630"/>
              <a:ext cx="310670" cy="89257"/>
            </a:xfrm>
            <a:custGeom>
              <a:avLst/>
              <a:pathLst>
                <a:path w="310670" h="89257">
                  <a:moveTo>
                    <a:pt x="310670" y="892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77989" y="4542352"/>
              <a:ext cx="114622" cy="290449"/>
            </a:xfrm>
            <a:custGeom>
              <a:avLst/>
              <a:pathLst>
                <a:path w="114622" h="290449">
                  <a:moveTo>
                    <a:pt x="114622" y="0"/>
                  </a:moveTo>
                  <a:lnTo>
                    <a:pt x="0" y="290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92612" y="4542352"/>
              <a:ext cx="284825" cy="395184"/>
            </a:xfrm>
            <a:custGeom>
              <a:avLst/>
              <a:pathLst>
                <a:path w="284825" h="395184">
                  <a:moveTo>
                    <a:pt x="0" y="0"/>
                  </a:moveTo>
                  <a:lnTo>
                    <a:pt x="284825" y="395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622380" y="4542352"/>
              <a:ext cx="170231" cy="189388"/>
            </a:xfrm>
            <a:custGeom>
              <a:avLst/>
              <a:pathLst>
                <a:path w="170231" h="189388">
                  <a:moveTo>
                    <a:pt x="170231" y="0"/>
                  </a:moveTo>
                  <a:lnTo>
                    <a:pt x="0" y="189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92612" y="4197630"/>
              <a:ext cx="116861" cy="344722"/>
            </a:xfrm>
            <a:custGeom>
              <a:avLst/>
              <a:pathLst>
                <a:path w="116861" h="344722">
                  <a:moveTo>
                    <a:pt x="0" y="344722"/>
                  </a:moveTo>
                  <a:lnTo>
                    <a:pt x="1168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367402" y="4335351"/>
              <a:ext cx="425209" cy="207000"/>
            </a:xfrm>
            <a:custGeom>
              <a:avLst/>
              <a:pathLst>
                <a:path w="425209" h="207000">
                  <a:moveTo>
                    <a:pt x="425209" y="207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92612" y="4286887"/>
              <a:ext cx="427531" cy="255464"/>
            </a:xfrm>
            <a:custGeom>
              <a:avLst/>
              <a:pathLst>
                <a:path w="427531" h="255464">
                  <a:moveTo>
                    <a:pt x="0" y="255464"/>
                  </a:moveTo>
                  <a:lnTo>
                    <a:pt x="4275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314321" y="4305652"/>
              <a:ext cx="584480" cy="820118"/>
            </a:xfrm>
            <a:custGeom>
              <a:avLst/>
              <a:pathLst>
                <a:path w="584480" h="820118">
                  <a:moveTo>
                    <a:pt x="584480" y="0"/>
                  </a:moveTo>
                  <a:lnTo>
                    <a:pt x="0" y="820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314321" y="4325798"/>
              <a:ext cx="309220" cy="799972"/>
            </a:xfrm>
            <a:custGeom>
              <a:avLst/>
              <a:pathLst>
                <a:path w="309220" h="799972">
                  <a:moveTo>
                    <a:pt x="309220" y="0"/>
                  </a:moveTo>
                  <a:lnTo>
                    <a:pt x="0" y="799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077438" y="4325798"/>
              <a:ext cx="546103" cy="611738"/>
            </a:xfrm>
            <a:custGeom>
              <a:avLst/>
              <a:pathLst>
                <a:path w="546103" h="611738">
                  <a:moveTo>
                    <a:pt x="546103" y="0"/>
                  </a:moveTo>
                  <a:lnTo>
                    <a:pt x="0" y="611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220144" y="4286887"/>
              <a:ext cx="403397" cy="38911"/>
            </a:xfrm>
            <a:custGeom>
              <a:avLst/>
              <a:pathLst>
                <a:path w="403397" h="38911">
                  <a:moveTo>
                    <a:pt x="403397" y="389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623541" y="4305652"/>
              <a:ext cx="275260" cy="20146"/>
            </a:xfrm>
            <a:custGeom>
              <a:avLst/>
              <a:pathLst>
                <a:path w="275260" h="20146">
                  <a:moveTo>
                    <a:pt x="0" y="20146"/>
                  </a:moveTo>
                  <a:lnTo>
                    <a:pt x="2752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898802" y="4158544"/>
              <a:ext cx="150702" cy="147107"/>
            </a:xfrm>
            <a:custGeom>
              <a:avLst/>
              <a:pathLst>
                <a:path w="150702" h="147107">
                  <a:moveTo>
                    <a:pt x="150702" y="0"/>
                  </a:moveTo>
                  <a:lnTo>
                    <a:pt x="0" y="1471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502448" y="4672995"/>
              <a:ext cx="366605" cy="343708"/>
            </a:xfrm>
            <a:custGeom>
              <a:avLst/>
              <a:pathLst>
                <a:path w="366605" h="343708">
                  <a:moveTo>
                    <a:pt x="366605" y="0"/>
                  </a:moveTo>
                  <a:lnTo>
                    <a:pt x="0" y="343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08665" y="4742413"/>
              <a:ext cx="485573" cy="867881"/>
            </a:xfrm>
            <a:custGeom>
              <a:avLst/>
              <a:pathLst>
                <a:path w="485573" h="867881">
                  <a:moveTo>
                    <a:pt x="0" y="0"/>
                  </a:moveTo>
                  <a:lnTo>
                    <a:pt x="485573" y="867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502448" y="4742413"/>
              <a:ext cx="406217" cy="274290"/>
            </a:xfrm>
            <a:custGeom>
              <a:avLst/>
              <a:pathLst>
                <a:path w="406217" h="274290">
                  <a:moveTo>
                    <a:pt x="406217" y="0"/>
                  </a:moveTo>
                  <a:lnTo>
                    <a:pt x="0" y="2742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869054" y="4672995"/>
              <a:ext cx="39611" cy="69418"/>
            </a:xfrm>
            <a:custGeom>
              <a:avLst/>
              <a:pathLst>
                <a:path w="39611" h="69418">
                  <a:moveTo>
                    <a:pt x="39611" y="694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312971" y="4628561"/>
              <a:ext cx="189477" cy="388142"/>
            </a:xfrm>
            <a:custGeom>
              <a:avLst/>
              <a:pathLst>
                <a:path w="189477" h="388142">
                  <a:moveTo>
                    <a:pt x="0" y="0"/>
                  </a:moveTo>
                  <a:lnTo>
                    <a:pt x="189477" y="3881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314321" y="4628561"/>
              <a:ext cx="998649" cy="497209"/>
            </a:xfrm>
            <a:custGeom>
              <a:avLst/>
              <a:pathLst>
                <a:path w="998649" h="497209">
                  <a:moveTo>
                    <a:pt x="998649" y="0"/>
                  </a:moveTo>
                  <a:lnTo>
                    <a:pt x="0" y="4972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898802" y="4305652"/>
              <a:ext cx="414169" cy="322909"/>
            </a:xfrm>
            <a:custGeom>
              <a:avLst/>
              <a:pathLst>
                <a:path w="414169" h="322909">
                  <a:moveTo>
                    <a:pt x="414169" y="3229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049504" y="4158544"/>
              <a:ext cx="263466" cy="470017"/>
            </a:xfrm>
            <a:custGeom>
              <a:avLst/>
              <a:pathLst>
                <a:path w="263466" h="470017">
                  <a:moveTo>
                    <a:pt x="263466" y="4700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312971" y="4628561"/>
              <a:ext cx="556083" cy="44434"/>
            </a:xfrm>
            <a:custGeom>
              <a:avLst/>
              <a:pathLst>
                <a:path w="556083" h="44434">
                  <a:moveTo>
                    <a:pt x="0" y="0"/>
                  </a:moveTo>
                  <a:lnTo>
                    <a:pt x="556083" y="44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394239" y="4428516"/>
              <a:ext cx="68023" cy="1181779"/>
            </a:xfrm>
            <a:custGeom>
              <a:avLst/>
              <a:pathLst>
                <a:path w="68023" h="1181779">
                  <a:moveTo>
                    <a:pt x="68023" y="0"/>
                  </a:moveTo>
                  <a:lnTo>
                    <a:pt x="0" y="1181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908665" y="4428516"/>
              <a:ext cx="553597" cy="313897"/>
            </a:xfrm>
            <a:custGeom>
              <a:avLst/>
              <a:pathLst>
                <a:path w="553597" h="313897">
                  <a:moveTo>
                    <a:pt x="553597" y="0"/>
                  </a:moveTo>
                  <a:lnTo>
                    <a:pt x="0" y="3138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69054" y="4313698"/>
              <a:ext cx="426113" cy="359296"/>
            </a:xfrm>
            <a:custGeom>
              <a:avLst/>
              <a:pathLst>
                <a:path w="426113" h="359296">
                  <a:moveTo>
                    <a:pt x="426113" y="0"/>
                  </a:moveTo>
                  <a:lnTo>
                    <a:pt x="0" y="3592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908665" y="4313698"/>
              <a:ext cx="386501" cy="428715"/>
            </a:xfrm>
            <a:custGeom>
              <a:avLst/>
              <a:pathLst>
                <a:path w="386501" h="428715">
                  <a:moveTo>
                    <a:pt x="386501" y="0"/>
                  </a:moveTo>
                  <a:lnTo>
                    <a:pt x="0" y="428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295167" y="4313698"/>
              <a:ext cx="167095" cy="114817"/>
            </a:xfrm>
            <a:custGeom>
              <a:avLst/>
              <a:pathLst>
                <a:path w="167095" h="114817">
                  <a:moveTo>
                    <a:pt x="0" y="0"/>
                  </a:moveTo>
                  <a:lnTo>
                    <a:pt x="167095" y="114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049504" y="3744806"/>
              <a:ext cx="287140" cy="413737"/>
            </a:xfrm>
            <a:custGeom>
              <a:avLst/>
              <a:pathLst>
                <a:path w="287140" h="413737">
                  <a:moveTo>
                    <a:pt x="287140" y="0"/>
                  </a:moveTo>
                  <a:lnTo>
                    <a:pt x="0" y="4137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336644" y="3744806"/>
              <a:ext cx="532409" cy="928188"/>
            </a:xfrm>
            <a:custGeom>
              <a:avLst/>
              <a:pathLst>
                <a:path w="532409" h="928188">
                  <a:moveTo>
                    <a:pt x="0" y="0"/>
                  </a:moveTo>
                  <a:lnTo>
                    <a:pt x="532409" y="928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312971" y="3744806"/>
              <a:ext cx="23673" cy="883754"/>
            </a:xfrm>
            <a:custGeom>
              <a:avLst/>
              <a:pathLst>
                <a:path w="23673" h="883754">
                  <a:moveTo>
                    <a:pt x="23673" y="0"/>
                  </a:moveTo>
                  <a:lnTo>
                    <a:pt x="0" y="883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336644" y="3744806"/>
              <a:ext cx="958523" cy="568892"/>
            </a:xfrm>
            <a:custGeom>
              <a:avLst/>
              <a:pathLst>
                <a:path w="958523" h="568892">
                  <a:moveTo>
                    <a:pt x="0" y="0"/>
                  </a:moveTo>
                  <a:lnTo>
                    <a:pt x="958523" y="5688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5634" y="3704117"/>
              <a:ext cx="521009" cy="40689"/>
            </a:xfrm>
            <a:custGeom>
              <a:avLst/>
              <a:pathLst>
                <a:path w="521009" h="40689">
                  <a:moveTo>
                    <a:pt x="0" y="0"/>
                  </a:moveTo>
                  <a:lnTo>
                    <a:pt x="521009" y="40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220144" y="3640078"/>
              <a:ext cx="400374" cy="646808"/>
            </a:xfrm>
            <a:custGeom>
              <a:avLst/>
              <a:pathLst>
                <a:path w="400374" h="646808">
                  <a:moveTo>
                    <a:pt x="400374" y="0"/>
                  </a:moveTo>
                  <a:lnTo>
                    <a:pt x="0" y="646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620518" y="3640078"/>
              <a:ext cx="3023" cy="685719"/>
            </a:xfrm>
            <a:custGeom>
              <a:avLst/>
              <a:pathLst>
                <a:path w="3023" h="685719">
                  <a:moveTo>
                    <a:pt x="0" y="0"/>
                  </a:moveTo>
                  <a:lnTo>
                    <a:pt x="3023" y="6857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620518" y="3640078"/>
              <a:ext cx="195116" cy="64038"/>
            </a:xfrm>
            <a:custGeom>
              <a:avLst/>
              <a:pathLst>
                <a:path w="195116" h="64038">
                  <a:moveTo>
                    <a:pt x="0" y="0"/>
                  </a:moveTo>
                  <a:lnTo>
                    <a:pt x="195116" y="640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909473" y="3552025"/>
              <a:ext cx="578462" cy="645604"/>
            </a:xfrm>
            <a:custGeom>
              <a:avLst/>
              <a:pathLst>
                <a:path w="578462" h="645604">
                  <a:moveTo>
                    <a:pt x="578462" y="0"/>
                  </a:moveTo>
                  <a:lnTo>
                    <a:pt x="0" y="6456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220144" y="3552025"/>
              <a:ext cx="267791" cy="734861"/>
            </a:xfrm>
            <a:custGeom>
              <a:avLst/>
              <a:pathLst>
                <a:path w="267791" h="734861">
                  <a:moveTo>
                    <a:pt x="267791" y="0"/>
                  </a:moveTo>
                  <a:lnTo>
                    <a:pt x="0" y="7348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487936" y="3552025"/>
              <a:ext cx="132582" cy="88053"/>
            </a:xfrm>
            <a:custGeom>
              <a:avLst/>
              <a:pathLst>
                <a:path w="132582" h="88053">
                  <a:moveTo>
                    <a:pt x="0" y="0"/>
                  </a:moveTo>
                  <a:lnTo>
                    <a:pt x="132582" y="880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898802" y="3944677"/>
              <a:ext cx="7281" cy="360974"/>
            </a:xfrm>
            <a:custGeom>
              <a:avLst/>
              <a:pathLst>
                <a:path w="7281" h="360974">
                  <a:moveTo>
                    <a:pt x="7281" y="0"/>
                  </a:moveTo>
                  <a:lnTo>
                    <a:pt x="0" y="3609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23541" y="3944677"/>
              <a:ext cx="282541" cy="381120"/>
            </a:xfrm>
            <a:custGeom>
              <a:avLst/>
              <a:pathLst>
                <a:path w="282541" h="381120">
                  <a:moveTo>
                    <a:pt x="282541" y="0"/>
                  </a:moveTo>
                  <a:lnTo>
                    <a:pt x="0" y="3811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06083" y="3944677"/>
              <a:ext cx="143420" cy="213866"/>
            </a:xfrm>
            <a:custGeom>
              <a:avLst/>
              <a:pathLst>
                <a:path w="143420" h="213866">
                  <a:moveTo>
                    <a:pt x="0" y="0"/>
                  </a:moveTo>
                  <a:lnTo>
                    <a:pt x="143420" y="213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906083" y="3744806"/>
              <a:ext cx="430560" cy="199870"/>
            </a:xfrm>
            <a:custGeom>
              <a:avLst/>
              <a:pathLst>
                <a:path w="430560" h="199870">
                  <a:moveTo>
                    <a:pt x="0" y="199870"/>
                  </a:moveTo>
                  <a:lnTo>
                    <a:pt x="430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815634" y="3704117"/>
              <a:ext cx="90448" cy="240559"/>
            </a:xfrm>
            <a:custGeom>
              <a:avLst/>
              <a:pathLst>
                <a:path w="90448" h="240559">
                  <a:moveTo>
                    <a:pt x="90448" y="2405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620518" y="3640078"/>
              <a:ext cx="285564" cy="304598"/>
            </a:xfrm>
            <a:custGeom>
              <a:avLst/>
              <a:pathLst>
                <a:path w="285564" h="304598">
                  <a:moveTo>
                    <a:pt x="285564" y="304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550678" y="3486858"/>
              <a:ext cx="358795" cy="710771"/>
            </a:xfrm>
            <a:custGeom>
              <a:avLst/>
              <a:pathLst>
                <a:path w="358795" h="710771">
                  <a:moveTo>
                    <a:pt x="0" y="0"/>
                  </a:moveTo>
                  <a:lnTo>
                    <a:pt x="358795" y="710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367402" y="3486858"/>
              <a:ext cx="183275" cy="848493"/>
            </a:xfrm>
            <a:custGeom>
              <a:avLst/>
              <a:pathLst>
                <a:path w="183275" h="848493">
                  <a:moveTo>
                    <a:pt x="183275" y="0"/>
                  </a:moveTo>
                  <a:lnTo>
                    <a:pt x="0" y="8484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50678" y="3486858"/>
              <a:ext cx="937257" cy="65167"/>
            </a:xfrm>
            <a:custGeom>
              <a:avLst/>
              <a:pathLst>
                <a:path w="937257" h="65167">
                  <a:moveTo>
                    <a:pt x="0" y="0"/>
                  </a:moveTo>
                  <a:lnTo>
                    <a:pt x="937257" y="65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072858" y="4039271"/>
              <a:ext cx="157104" cy="408899"/>
            </a:xfrm>
            <a:custGeom>
              <a:avLst/>
              <a:pathLst>
                <a:path w="157104" h="408899">
                  <a:moveTo>
                    <a:pt x="0" y="0"/>
                  </a:moveTo>
                  <a:lnTo>
                    <a:pt x="157104" y="4088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723581" y="4039271"/>
              <a:ext cx="349277" cy="430835"/>
            </a:xfrm>
            <a:custGeom>
              <a:avLst/>
              <a:pathLst>
                <a:path w="349277" h="430835">
                  <a:moveTo>
                    <a:pt x="349277" y="0"/>
                  </a:moveTo>
                  <a:lnTo>
                    <a:pt x="0" y="4308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072858" y="4039271"/>
              <a:ext cx="294544" cy="296079"/>
            </a:xfrm>
            <a:custGeom>
              <a:avLst/>
              <a:pathLst>
                <a:path w="294544" h="296079">
                  <a:moveTo>
                    <a:pt x="0" y="0"/>
                  </a:moveTo>
                  <a:lnTo>
                    <a:pt x="294544" y="296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072858" y="3486858"/>
              <a:ext cx="477820" cy="552413"/>
            </a:xfrm>
            <a:custGeom>
              <a:avLst/>
              <a:pathLst>
                <a:path w="477820" h="552413">
                  <a:moveTo>
                    <a:pt x="0" y="552413"/>
                  </a:moveTo>
                  <a:lnTo>
                    <a:pt x="4778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156253" y="3671684"/>
              <a:ext cx="455103" cy="868885"/>
            </a:xfrm>
            <a:custGeom>
              <a:avLst/>
              <a:pathLst>
                <a:path w="455103" h="868885">
                  <a:moveTo>
                    <a:pt x="455103" y="0"/>
                  </a:moveTo>
                  <a:lnTo>
                    <a:pt x="0" y="868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931889" y="3671684"/>
              <a:ext cx="679467" cy="401485"/>
            </a:xfrm>
            <a:custGeom>
              <a:avLst/>
              <a:pathLst>
                <a:path w="679467" h="401485">
                  <a:moveTo>
                    <a:pt x="679467" y="0"/>
                  </a:moveTo>
                  <a:lnTo>
                    <a:pt x="0" y="401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611356" y="3671684"/>
              <a:ext cx="400558" cy="770637"/>
            </a:xfrm>
            <a:custGeom>
              <a:avLst/>
              <a:pathLst>
                <a:path w="400558" h="770637">
                  <a:moveTo>
                    <a:pt x="0" y="0"/>
                  </a:moveTo>
                  <a:lnTo>
                    <a:pt x="400558" y="7706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801887" y="3633000"/>
              <a:ext cx="210027" cy="809321"/>
            </a:xfrm>
            <a:custGeom>
              <a:avLst/>
              <a:pathLst>
                <a:path w="210027" h="809321">
                  <a:moveTo>
                    <a:pt x="0" y="0"/>
                  </a:moveTo>
                  <a:lnTo>
                    <a:pt x="210027" y="8093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801887" y="3633000"/>
              <a:ext cx="921693" cy="837107"/>
            </a:xfrm>
            <a:custGeom>
              <a:avLst/>
              <a:pathLst>
                <a:path w="921693" h="837107">
                  <a:moveTo>
                    <a:pt x="0" y="0"/>
                  </a:moveTo>
                  <a:lnTo>
                    <a:pt x="921693" y="8371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801887" y="3633000"/>
              <a:ext cx="1270970" cy="406271"/>
            </a:xfrm>
            <a:custGeom>
              <a:avLst/>
              <a:pathLst>
                <a:path w="1270970" h="406271">
                  <a:moveTo>
                    <a:pt x="0" y="0"/>
                  </a:moveTo>
                  <a:lnTo>
                    <a:pt x="1270970" y="4062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611356" y="3633000"/>
              <a:ext cx="190531" cy="38684"/>
            </a:xfrm>
            <a:custGeom>
              <a:avLst/>
              <a:pathLst>
                <a:path w="190531" h="38684">
                  <a:moveTo>
                    <a:pt x="190531" y="0"/>
                  </a:moveTo>
                  <a:lnTo>
                    <a:pt x="0" y="38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931889" y="3592081"/>
              <a:ext cx="595632" cy="481088"/>
            </a:xfrm>
            <a:custGeom>
              <a:avLst/>
              <a:pathLst>
                <a:path w="595632" h="481088">
                  <a:moveTo>
                    <a:pt x="595632" y="0"/>
                  </a:moveTo>
                  <a:lnTo>
                    <a:pt x="0" y="481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527522" y="3592081"/>
              <a:ext cx="83834" cy="79603"/>
            </a:xfrm>
            <a:custGeom>
              <a:avLst/>
              <a:pathLst>
                <a:path w="83834" h="79603">
                  <a:moveTo>
                    <a:pt x="0" y="0"/>
                  </a:moveTo>
                  <a:lnTo>
                    <a:pt x="83834" y="79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527522" y="3592081"/>
              <a:ext cx="274365" cy="40918"/>
            </a:xfrm>
            <a:custGeom>
              <a:avLst/>
              <a:pathLst>
                <a:path w="274365" h="40918">
                  <a:moveTo>
                    <a:pt x="0" y="0"/>
                  </a:moveTo>
                  <a:lnTo>
                    <a:pt x="274365" y="40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823469" y="3557028"/>
              <a:ext cx="108420" cy="516142"/>
            </a:xfrm>
            <a:custGeom>
              <a:avLst/>
              <a:pathLst>
                <a:path w="108420" h="516142">
                  <a:moveTo>
                    <a:pt x="0" y="0"/>
                  </a:moveTo>
                  <a:lnTo>
                    <a:pt x="108420" y="5161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713613" y="3557028"/>
              <a:ext cx="109856" cy="513924"/>
            </a:xfrm>
            <a:custGeom>
              <a:avLst/>
              <a:pathLst>
                <a:path w="109856" h="513924">
                  <a:moveTo>
                    <a:pt x="109856" y="0"/>
                  </a:moveTo>
                  <a:lnTo>
                    <a:pt x="0" y="5139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823469" y="3557028"/>
              <a:ext cx="704052" cy="35053"/>
            </a:xfrm>
            <a:custGeom>
              <a:avLst/>
              <a:pathLst>
                <a:path w="704052" h="35053">
                  <a:moveTo>
                    <a:pt x="0" y="0"/>
                  </a:moveTo>
                  <a:lnTo>
                    <a:pt x="704052" y="350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267022" y="3666808"/>
              <a:ext cx="300606" cy="531228"/>
            </a:xfrm>
            <a:custGeom>
              <a:avLst/>
              <a:pathLst>
                <a:path w="300606" h="531228">
                  <a:moveTo>
                    <a:pt x="0" y="0"/>
                  </a:moveTo>
                  <a:lnTo>
                    <a:pt x="300606" y="5312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67022" y="3666808"/>
              <a:ext cx="49099" cy="568529"/>
            </a:xfrm>
            <a:custGeom>
              <a:avLst/>
              <a:pathLst>
                <a:path w="49099" h="568529">
                  <a:moveTo>
                    <a:pt x="0" y="0"/>
                  </a:moveTo>
                  <a:lnTo>
                    <a:pt x="49099" y="5685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267022" y="3666808"/>
              <a:ext cx="446591" cy="404144"/>
            </a:xfrm>
            <a:custGeom>
              <a:avLst/>
              <a:pathLst>
                <a:path w="446591" h="404144">
                  <a:moveTo>
                    <a:pt x="0" y="0"/>
                  </a:moveTo>
                  <a:lnTo>
                    <a:pt x="446591" y="404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267022" y="3557028"/>
              <a:ext cx="556447" cy="109779"/>
            </a:xfrm>
            <a:custGeom>
              <a:avLst/>
              <a:pathLst>
                <a:path w="556447" h="109779">
                  <a:moveTo>
                    <a:pt x="0" y="109779"/>
                  </a:moveTo>
                  <a:lnTo>
                    <a:pt x="5564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308955" y="2914545"/>
              <a:ext cx="514514" cy="642482"/>
            </a:xfrm>
            <a:custGeom>
              <a:avLst/>
              <a:pathLst>
                <a:path w="514514" h="642482">
                  <a:moveTo>
                    <a:pt x="0" y="0"/>
                  </a:moveTo>
                  <a:lnTo>
                    <a:pt x="514514" y="642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267022" y="2914545"/>
              <a:ext cx="41933" cy="752262"/>
            </a:xfrm>
            <a:custGeom>
              <a:avLst/>
              <a:pathLst>
                <a:path w="41933" h="752262">
                  <a:moveTo>
                    <a:pt x="41933" y="0"/>
                  </a:moveTo>
                  <a:lnTo>
                    <a:pt x="0" y="752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204355" y="3151272"/>
              <a:ext cx="323166" cy="440808"/>
            </a:xfrm>
            <a:custGeom>
              <a:avLst/>
              <a:pathLst>
                <a:path w="323166" h="440808">
                  <a:moveTo>
                    <a:pt x="0" y="0"/>
                  </a:moveTo>
                  <a:lnTo>
                    <a:pt x="323166" y="440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23469" y="3151272"/>
              <a:ext cx="380886" cy="405755"/>
            </a:xfrm>
            <a:custGeom>
              <a:avLst/>
              <a:pathLst>
                <a:path w="380886" h="405755">
                  <a:moveTo>
                    <a:pt x="380886" y="0"/>
                  </a:moveTo>
                  <a:lnTo>
                    <a:pt x="0" y="405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308955" y="2914545"/>
              <a:ext cx="895400" cy="236727"/>
            </a:xfrm>
            <a:custGeom>
              <a:avLst/>
              <a:pathLst>
                <a:path w="895400" h="236727">
                  <a:moveTo>
                    <a:pt x="895400" y="2367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801887" y="3010110"/>
              <a:ext cx="174084" cy="622889"/>
            </a:xfrm>
            <a:custGeom>
              <a:avLst/>
              <a:pathLst>
                <a:path w="174084" h="622889">
                  <a:moveTo>
                    <a:pt x="174084" y="0"/>
                  </a:moveTo>
                  <a:lnTo>
                    <a:pt x="0" y="622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527522" y="3010110"/>
              <a:ext cx="448450" cy="581971"/>
            </a:xfrm>
            <a:custGeom>
              <a:avLst/>
              <a:pathLst>
                <a:path w="448450" h="581971">
                  <a:moveTo>
                    <a:pt x="448450" y="0"/>
                  </a:moveTo>
                  <a:lnTo>
                    <a:pt x="0" y="581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204355" y="3010110"/>
              <a:ext cx="771616" cy="141162"/>
            </a:xfrm>
            <a:custGeom>
              <a:avLst/>
              <a:pathLst>
                <a:path w="771616" h="141162">
                  <a:moveTo>
                    <a:pt x="771616" y="0"/>
                  </a:moveTo>
                  <a:lnTo>
                    <a:pt x="0" y="141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801887" y="2995584"/>
              <a:ext cx="1145643" cy="637416"/>
            </a:xfrm>
            <a:custGeom>
              <a:avLst/>
              <a:pathLst>
                <a:path w="1145643" h="637416">
                  <a:moveTo>
                    <a:pt x="1145643" y="0"/>
                  </a:moveTo>
                  <a:lnTo>
                    <a:pt x="0" y="6374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975972" y="2995584"/>
              <a:ext cx="971559" cy="14526"/>
            </a:xfrm>
            <a:custGeom>
              <a:avLst/>
              <a:pathLst>
                <a:path w="971559" h="14526">
                  <a:moveTo>
                    <a:pt x="971559" y="0"/>
                  </a:moveTo>
                  <a:lnTo>
                    <a:pt x="0" y="145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16607" y="3205757"/>
              <a:ext cx="434071" cy="281100"/>
            </a:xfrm>
            <a:custGeom>
              <a:avLst/>
              <a:pathLst>
                <a:path w="434071" h="281100">
                  <a:moveTo>
                    <a:pt x="0" y="0"/>
                  </a:moveTo>
                  <a:lnTo>
                    <a:pt x="434071" y="2811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072858" y="3205757"/>
              <a:ext cx="43748" cy="833514"/>
            </a:xfrm>
            <a:custGeom>
              <a:avLst/>
              <a:pathLst>
                <a:path w="43748" h="833514">
                  <a:moveTo>
                    <a:pt x="43748" y="0"/>
                  </a:moveTo>
                  <a:lnTo>
                    <a:pt x="0" y="8335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801887" y="3205757"/>
              <a:ext cx="1314719" cy="427242"/>
            </a:xfrm>
            <a:custGeom>
              <a:avLst/>
              <a:pathLst>
                <a:path w="1314719" h="427242">
                  <a:moveTo>
                    <a:pt x="1314719" y="0"/>
                  </a:moveTo>
                  <a:lnTo>
                    <a:pt x="0" y="427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947531" y="2995584"/>
              <a:ext cx="169075" cy="210173"/>
            </a:xfrm>
            <a:custGeom>
              <a:avLst/>
              <a:pathLst>
                <a:path w="169075" h="210173">
                  <a:moveTo>
                    <a:pt x="169075" y="2101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499268" y="3097546"/>
              <a:ext cx="51410" cy="389311"/>
            </a:xfrm>
            <a:custGeom>
              <a:avLst/>
              <a:pathLst>
                <a:path w="51410" h="389311">
                  <a:moveTo>
                    <a:pt x="0" y="0"/>
                  </a:moveTo>
                  <a:lnTo>
                    <a:pt x="51410" y="389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116607" y="3097546"/>
              <a:ext cx="382661" cy="108210"/>
            </a:xfrm>
            <a:custGeom>
              <a:avLst/>
              <a:pathLst>
                <a:path w="382661" h="108210">
                  <a:moveTo>
                    <a:pt x="382661" y="0"/>
                  </a:moveTo>
                  <a:lnTo>
                    <a:pt x="0" y="1082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947531" y="2830662"/>
              <a:ext cx="511176" cy="164921"/>
            </a:xfrm>
            <a:custGeom>
              <a:avLst/>
              <a:pathLst>
                <a:path w="511176" h="164921">
                  <a:moveTo>
                    <a:pt x="511176" y="0"/>
                  </a:moveTo>
                  <a:lnTo>
                    <a:pt x="0" y="164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116607" y="2830662"/>
              <a:ext cx="342101" cy="375094"/>
            </a:xfrm>
            <a:custGeom>
              <a:avLst/>
              <a:pathLst>
                <a:path w="342101" h="375094">
                  <a:moveTo>
                    <a:pt x="342101" y="0"/>
                  </a:moveTo>
                  <a:lnTo>
                    <a:pt x="0" y="3750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458708" y="2830662"/>
              <a:ext cx="40559" cy="266884"/>
            </a:xfrm>
            <a:custGeom>
              <a:avLst/>
              <a:pathLst>
                <a:path w="40559" h="266884">
                  <a:moveTo>
                    <a:pt x="0" y="0"/>
                  </a:moveTo>
                  <a:lnTo>
                    <a:pt x="40559" y="2668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481320" y="3267521"/>
              <a:ext cx="334314" cy="436595"/>
            </a:xfrm>
            <a:custGeom>
              <a:avLst/>
              <a:pathLst>
                <a:path w="334314" h="436595">
                  <a:moveTo>
                    <a:pt x="0" y="0"/>
                  </a:moveTo>
                  <a:lnTo>
                    <a:pt x="334314" y="436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481320" y="3267521"/>
              <a:ext cx="139197" cy="372557"/>
            </a:xfrm>
            <a:custGeom>
              <a:avLst/>
              <a:pathLst>
                <a:path w="139197" h="372557">
                  <a:moveTo>
                    <a:pt x="0" y="0"/>
                  </a:moveTo>
                  <a:lnTo>
                    <a:pt x="139197" y="3725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481320" y="3267521"/>
              <a:ext cx="6615" cy="284504"/>
            </a:xfrm>
            <a:custGeom>
              <a:avLst/>
              <a:pathLst>
                <a:path w="6615" h="284504">
                  <a:moveTo>
                    <a:pt x="0" y="0"/>
                  </a:moveTo>
                  <a:lnTo>
                    <a:pt x="6615" y="284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481320" y="2644799"/>
              <a:ext cx="419727" cy="622721"/>
            </a:xfrm>
            <a:custGeom>
              <a:avLst/>
              <a:pathLst>
                <a:path w="419727" h="622721">
                  <a:moveTo>
                    <a:pt x="419727" y="0"/>
                  </a:moveTo>
                  <a:lnTo>
                    <a:pt x="0" y="6227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168765" y="3046605"/>
              <a:ext cx="167879" cy="698201"/>
            </a:xfrm>
            <a:custGeom>
              <a:avLst/>
              <a:pathLst>
                <a:path w="167879" h="698201">
                  <a:moveTo>
                    <a:pt x="0" y="0"/>
                  </a:moveTo>
                  <a:lnTo>
                    <a:pt x="167879" y="6982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815634" y="3046605"/>
              <a:ext cx="353130" cy="657511"/>
            </a:xfrm>
            <a:custGeom>
              <a:avLst/>
              <a:pathLst>
                <a:path w="353130" h="657511">
                  <a:moveTo>
                    <a:pt x="353130" y="0"/>
                  </a:moveTo>
                  <a:lnTo>
                    <a:pt x="0" y="6575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481320" y="3046605"/>
              <a:ext cx="687444" cy="220916"/>
            </a:xfrm>
            <a:custGeom>
              <a:avLst/>
              <a:pathLst>
                <a:path w="687444" h="220916">
                  <a:moveTo>
                    <a:pt x="687444" y="0"/>
                  </a:moveTo>
                  <a:lnTo>
                    <a:pt x="0" y="2209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01048" y="2644799"/>
              <a:ext cx="267716" cy="401805"/>
            </a:xfrm>
            <a:custGeom>
              <a:avLst/>
              <a:pathLst>
                <a:path w="267716" h="401805">
                  <a:moveTo>
                    <a:pt x="267716" y="4018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338304" y="3307607"/>
              <a:ext cx="149631" cy="244417"/>
            </a:xfrm>
            <a:custGeom>
              <a:avLst/>
              <a:pathLst>
                <a:path w="149631" h="244417">
                  <a:moveTo>
                    <a:pt x="0" y="0"/>
                  </a:moveTo>
                  <a:lnTo>
                    <a:pt x="149631" y="2444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550678" y="3307607"/>
              <a:ext cx="787626" cy="179250"/>
            </a:xfrm>
            <a:custGeom>
              <a:avLst/>
              <a:pathLst>
                <a:path w="787626" h="179250">
                  <a:moveTo>
                    <a:pt x="787626" y="0"/>
                  </a:moveTo>
                  <a:lnTo>
                    <a:pt x="0" y="179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499268" y="3097546"/>
              <a:ext cx="839036" cy="210061"/>
            </a:xfrm>
            <a:custGeom>
              <a:avLst/>
              <a:pathLst>
                <a:path w="839036" h="210061">
                  <a:moveTo>
                    <a:pt x="839036" y="2100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458708" y="2830662"/>
              <a:ext cx="879596" cy="476945"/>
            </a:xfrm>
            <a:custGeom>
              <a:avLst/>
              <a:pathLst>
                <a:path w="879596" h="476945">
                  <a:moveTo>
                    <a:pt x="879596" y="4769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338304" y="3267521"/>
              <a:ext cx="143016" cy="40086"/>
            </a:xfrm>
            <a:custGeom>
              <a:avLst/>
              <a:pathLst>
                <a:path w="143016" h="40086">
                  <a:moveTo>
                    <a:pt x="0" y="40086"/>
                  </a:moveTo>
                  <a:lnTo>
                    <a:pt x="1430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869611" y="3283194"/>
              <a:ext cx="425555" cy="1030503"/>
            </a:xfrm>
            <a:custGeom>
              <a:avLst/>
              <a:pathLst>
                <a:path w="425555" h="1030503">
                  <a:moveTo>
                    <a:pt x="0" y="0"/>
                  </a:moveTo>
                  <a:lnTo>
                    <a:pt x="425555" y="1030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336644" y="3283194"/>
              <a:ext cx="532967" cy="461611"/>
            </a:xfrm>
            <a:custGeom>
              <a:avLst/>
              <a:pathLst>
                <a:path w="532967" h="461611">
                  <a:moveTo>
                    <a:pt x="532967" y="0"/>
                  </a:moveTo>
                  <a:lnTo>
                    <a:pt x="0" y="461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336644" y="3062751"/>
              <a:ext cx="156603" cy="682055"/>
            </a:xfrm>
            <a:custGeom>
              <a:avLst/>
              <a:pathLst>
                <a:path w="156603" h="682055">
                  <a:moveTo>
                    <a:pt x="156603" y="0"/>
                  </a:moveTo>
                  <a:lnTo>
                    <a:pt x="0" y="6820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168765" y="3046605"/>
              <a:ext cx="324482" cy="16145"/>
            </a:xfrm>
            <a:custGeom>
              <a:avLst/>
              <a:pathLst>
                <a:path w="324482" h="16145">
                  <a:moveTo>
                    <a:pt x="324482" y="161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336644" y="3132990"/>
              <a:ext cx="316640" cy="611815"/>
            </a:xfrm>
            <a:custGeom>
              <a:avLst/>
              <a:pathLst>
                <a:path w="316640" h="611815">
                  <a:moveTo>
                    <a:pt x="316640" y="0"/>
                  </a:moveTo>
                  <a:lnTo>
                    <a:pt x="0" y="611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653285" y="3132990"/>
              <a:ext cx="216326" cy="150204"/>
            </a:xfrm>
            <a:custGeom>
              <a:avLst/>
              <a:pathLst>
                <a:path w="216326" h="150204">
                  <a:moveTo>
                    <a:pt x="0" y="0"/>
                  </a:moveTo>
                  <a:lnTo>
                    <a:pt x="216326" y="1502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493247" y="3062751"/>
              <a:ext cx="160037" cy="70239"/>
            </a:xfrm>
            <a:custGeom>
              <a:avLst/>
              <a:pathLst>
                <a:path w="160037" h="70239">
                  <a:moveTo>
                    <a:pt x="160037" y="702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01048" y="2644799"/>
              <a:ext cx="458832" cy="289485"/>
            </a:xfrm>
            <a:custGeom>
              <a:avLst/>
              <a:pathLst>
                <a:path w="458832" h="289485">
                  <a:moveTo>
                    <a:pt x="458832" y="289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168765" y="2934285"/>
              <a:ext cx="191116" cy="112320"/>
            </a:xfrm>
            <a:custGeom>
              <a:avLst/>
              <a:pathLst>
                <a:path w="191116" h="112320">
                  <a:moveTo>
                    <a:pt x="191116" y="0"/>
                  </a:moveTo>
                  <a:lnTo>
                    <a:pt x="0" y="1123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359881" y="2934285"/>
              <a:ext cx="133366" cy="128465"/>
            </a:xfrm>
            <a:custGeom>
              <a:avLst/>
              <a:pathLst>
                <a:path w="133366" h="128465">
                  <a:moveTo>
                    <a:pt x="0" y="0"/>
                  </a:moveTo>
                  <a:lnTo>
                    <a:pt x="133366" y="1284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779519" y="3032886"/>
              <a:ext cx="90092" cy="250308"/>
            </a:xfrm>
            <a:custGeom>
              <a:avLst/>
              <a:pathLst>
                <a:path w="90092" h="250308">
                  <a:moveTo>
                    <a:pt x="0" y="0"/>
                  </a:moveTo>
                  <a:lnTo>
                    <a:pt x="90092" y="2503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493247" y="3032886"/>
              <a:ext cx="286271" cy="29864"/>
            </a:xfrm>
            <a:custGeom>
              <a:avLst/>
              <a:pathLst>
                <a:path w="286271" h="29864">
                  <a:moveTo>
                    <a:pt x="286271" y="0"/>
                  </a:moveTo>
                  <a:lnTo>
                    <a:pt x="0" y="298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653285" y="3032886"/>
              <a:ext cx="126234" cy="100103"/>
            </a:xfrm>
            <a:custGeom>
              <a:avLst/>
              <a:pathLst>
                <a:path w="126234" h="100103">
                  <a:moveTo>
                    <a:pt x="126234" y="0"/>
                  </a:moveTo>
                  <a:lnTo>
                    <a:pt x="0" y="100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359881" y="2934285"/>
              <a:ext cx="419637" cy="98601"/>
            </a:xfrm>
            <a:custGeom>
              <a:avLst/>
              <a:pathLst>
                <a:path w="419637" h="98601">
                  <a:moveTo>
                    <a:pt x="419637" y="986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427889" y="3256249"/>
              <a:ext cx="34373" cy="1172267"/>
            </a:xfrm>
            <a:custGeom>
              <a:avLst/>
              <a:pathLst>
                <a:path w="34373" h="1172267">
                  <a:moveTo>
                    <a:pt x="0" y="0"/>
                  </a:moveTo>
                  <a:lnTo>
                    <a:pt x="34373" y="1172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8295167" y="3256249"/>
              <a:ext cx="132721" cy="1057449"/>
            </a:xfrm>
            <a:custGeom>
              <a:avLst/>
              <a:pathLst>
                <a:path w="132721" h="1057449">
                  <a:moveTo>
                    <a:pt x="132721" y="0"/>
                  </a:moveTo>
                  <a:lnTo>
                    <a:pt x="0" y="1057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869611" y="3256249"/>
              <a:ext cx="558277" cy="26945"/>
            </a:xfrm>
            <a:custGeom>
              <a:avLst/>
              <a:pathLst>
                <a:path w="558277" h="26945">
                  <a:moveTo>
                    <a:pt x="558277" y="0"/>
                  </a:moveTo>
                  <a:lnTo>
                    <a:pt x="0" y="26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779519" y="3032886"/>
              <a:ext cx="648370" cy="223362"/>
            </a:xfrm>
            <a:custGeom>
              <a:avLst/>
              <a:pathLst>
                <a:path w="648370" h="223362">
                  <a:moveTo>
                    <a:pt x="648370" y="2233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8361439" y="2457967"/>
              <a:ext cx="66450" cy="798281"/>
            </a:xfrm>
            <a:custGeom>
              <a:avLst/>
              <a:pathLst>
                <a:path w="66450" h="798281">
                  <a:moveTo>
                    <a:pt x="0" y="0"/>
                  </a:moveTo>
                  <a:lnTo>
                    <a:pt x="66450" y="7982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8243890" y="2526845"/>
              <a:ext cx="183999" cy="729403"/>
            </a:xfrm>
            <a:custGeom>
              <a:avLst/>
              <a:pathLst>
                <a:path w="183999" h="729403">
                  <a:moveTo>
                    <a:pt x="0" y="0"/>
                  </a:moveTo>
                  <a:lnTo>
                    <a:pt x="183999" y="729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8243890" y="2457967"/>
              <a:ext cx="117548" cy="68878"/>
            </a:xfrm>
            <a:custGeom>
              <a:avLst/>
              <a:pathLst>
                <a:path w="117548" h="68878">
                  <a:moveTo>
                    <a:pt x="0" y="68878"/>
                  </a:moveTo>
                  <a:lnTo>
                    <a:pt x="1175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56392" y="2009693"/>
              <a:ext cx="2794" cy="8608"/>
            </a:xfrm>
            <a:custGeom>
              <a:avLst/>
              <a:pathLst>
                <a:path w="2794" h="8608">
                  <a:moveTo>
                    <a:pt x="2794" y="8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49986" y="2009693"/>
              <a:ext cx="6406" cy="5170"/>
            </a:xfrm>
            <a:custGeom>
              <a:avLst/>
              <a:pathLst>
                <a:path w="6406" h="5170">
                  <a:moveTo>
                    <a:pt x="0" y="5170"/>
                  </a:moveTo>
                  <a:lnTo>
                    <a:pt x="64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249986" y="2014863"/>
              <a:ext cx="9201" cy="3437"/>
            </a:xfrm>
            <a:custGeom>
              <a:avLst/>
              <a:pathLst>
                <a:path w="9201" h="3437">
                  <a:moveTo>
                    <a:pt x="0" y="0"/>
                  </a:moveTo>
                  <a:lnTo>
                    <a:pt x="9201" y="34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256392" y="2000955"/>
              <a:ext cx="7316" cy="8737"/>
            </a:xfrm>
            <a:custGeom>
              <a:avLst/>
              <a:pathLst>
                <a:path w="7316" h="8737">
                  <a:moveTo>
                    <a:pt x="7316" y="0"/>
                  </a:moveTo>
                  <a:lnTo>
                    <a:pt x="0" y="87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259187" y="2000955"/>
              <a:ext cx="4521" cy="17345"/>
            </a:xfrm>
            <a:custGeom>
              <a:avLst/>
              <a:pathLst>
                <a:path w="4521" h="17345">
                  <a:moveTo>
                    <a:pt x="4521" y="0"/>
                  </a:moveTo>
                  <a:lnTo>
                    <a:pt x="0" y="173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259187" y="2018301"/>
              <a:ext cx="33084" cy="36724"/>
            </a:xfrm>
            <a:custGeom>
              <a:avLst/>
              <a:pathLst>
                <a:path w="33084" h="36724">
                  <a:moveTo>
                    <a:pt x="33084" y="367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292271" y="2055025"/>
              <a:ext cx="523" cy="60763"/>
            </a:xfrm>
            <a:custGeom>
              <a:avLst/>
              <a:pathLst>
                <a:path w="523" h="60763">
                  <a:moveTo>
                    <a:pt x="0" y="0"/>
                  </a:moveTo>
                  <a:lnTo>
                    <a:pt x="523" y="60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273350" y="2115789"/>
              <a:ext cx="19444" cy="57290"/>
            </a:xfrm>
            <a:custGeom>
              <a:avLst/>
              <a:pathLst>
                <a:path w="19444" h="57290">
                  <a:moveTo>
                    <a:pt x="0" y="57290"/>
                  </a:moveTo>
                  <a:lnTo>
                    <a:pt x="194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62734" y="2173079"/>
              <a:ext cx="10616" cy="11929"/>
            </a:xfrm>
            <a:custGeom>
              <a:avLst/>
              <a:pathLst>
                <a:path w="10616" h="11929">
                  <a:moveTo>
                    <a:pt x="10616" y="0"/>
                  </a:moveTo>
                  <a:lnTo>
                    <a:pt x="0" y="119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54170" y="1986304"/>
              <a:ext cx="2222" cy="23388"/>
            </a:xfrm>
            <a:custGeom>
              <a:avLst/>
              <a:pathLst>
                <a:path w="2222" h="23388">
                  <a:moveTo>
                    <a:pt x="0" y="0"/>
                  </a:moveTo>
                  <a:lnTo>
                    <a:pt x="2222" y="23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249986" y="1986304"/>
              <a:ext cx="4183" cy="28559"/>
            </a:xfrm>
            <a:custGeom>
              <a:avLst/>
              <a:pathLst>
                <a:path w="4183" h="28559">
                  <a:moveTo>
                    <a:pt x="4183" y="0"/>
                  </a:moveTo>
                  <a:lnTo>
                    <a:pt x="0" y="285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254170" y="1986304"/>
              <a:ext cx="9539" cy="14651"/>
            </a:xfrm>
            <a:custGeom>
              <a:avLst/>
              <a:pathLst>
                <a:path w="9539" h="14651">
                  <a:moveTo>
                    <a:pt x="0" y="0"/>
                  </a:moveTo>
                  <a:lnTo>
                    <a:pt x="9539" y="146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254170" y="1921582"/>
              <a:ext cx="13938" cy="64722"/>
            </a:xfrm>
            <a:custGeom>
              <a:avLst/>
              <a:pathLst>
                <a:path w="13938" h="64722">
                  <a:moveTo>
                    <a:pt x="0" y="64722"/>
                  </a:moveTo>
                  <a:lnTo>
                    <a:pt x="139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292271" y="2055025"/>
              <a:ext cx="111701" cy="1708"/>
            </a:xfrm>
            <a:custGeom>
              <a:avLst/>
              <a:pathLst>
                <a:path w="111701" h="1708">
                  <a:moveTo>
                    <a:pt x="111701" y="17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7403972" y="2056734"/>
              <a:ext cx="32236" cy="47064"/>
            </a:xfrm>
            <a:custGeom>
              <a:avLst/>
              <a:pathLst>
                <a:path w="32236" h="47064">
                  <a:moveTo>
                    <a:pt x="32236" y="47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7317863" y="2252131"/>
              <a:ext cx="42018" cy="682153"/>
            </a:xfrm>
            <a:custGeom>
              <a:avLst/>
              <a:pathLst>
                <a:path w="42018" h="682153">
                  <a:moveTo>
                    <a:pt x="0" y="0"/>
                  </a:moveTo>
                  <a:lnTo>
                    <a:pt x="42018" y="6821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7262734" y="2185008"/>
              <a:ext cx="55129" cy="67123"/>
            </a:xfrm>
            <a:custGeom>
              <a:avLst/>
              <a:pathLst>
                <a:path w="55129" h="67123">
                  <a:moveTo>
                    <a:pt x="55129" y="671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7251808" y="2018301"/>
              <a:ext cx="7379" cy="48989"/>
            </a:xfrm>
            <a:custGeom>
              <a:avLst/>
              <a:pathLst>
                <a:path w="7379" h="48989">
                  <a:moveTo>
                    <a:pt x="0" y="48989"/>
                  </a:moveTo>
                  <a:lnTo>
                    <a:pt x="7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7251808" y="2055025"/>
              <a:ext cx="40463" cy="12264"/>
            </a:xfrm>
            <a:custGeom>
              <a:avLst/>
              <a:pathLst>
                <a:path w="40463" h="12264">
                  <a:moveTo>
                    <a:pt x="0" y="12264"/>
                  </a:moveTo>
                  <a:lnTo>
                    <a:pt x="404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7436209" y="2103799"/>
              <a:ext cx="18706" cy="9532"/>
            </a:xfrm>
            <a:custGeom>
              <a:avLst/>
              <a:pathLst>
                <a:path w="18706" h="9532">
                  <a:moveTo>
                    <a:pt x="18706" y="95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7513138" y="1963388"/>
              <a:ext cx="108368" cy="31539"/>
            </a:xfrm>
            <a:custGeom>
              <a:avLst/>
              <a:pathLst>
                <a:path w="108368" h="31539">
                  <a:moveTo>
                    <a:pt x="108368" y="315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7317863" y="2165913"/>
              <a:ext cx="40044" cy="86218"/>
            </a:xfrm>
            <a:custGeom>
              <a:avLst/>
              <a:pathLst>
                <a:path w="40044" h="86218">
                  <a:moveTo>
                    <a:pt x="40044" y="0"/>
                  </a:moveTo>
                  <a:lnTo>
                    <a:pt x="0" y="86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263709" y="1964720"/>
              <a:ext cx="37263" cy="36235"/>
            </a:xfrm>
            <a:custGeom>
              <a:avLst/>
              <a:pathLst>
                <a:path w="37263" h="36235">
                  <a:moveTo>
                    <a:pt x="37263" y="0"/>
                  </a:moveTo>
                  <a:lnTo>
                    <a:pt x="0" y="36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268108" y="1921582"/>
              <a:ext cx="32864" cy="43137"/>
            </a:xfrm>
            <a:custGeom>
              <a:avLst/>
              <a:pathLst>
                <a:path w="32864" h="43137">
                  <a:moveTo>
                    <a:pt x="32864" y="431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254170" y="1964720"/>
              <a:ext cx="46803" cy="21584"/>
            </a:xfrm>
            <a:custGeom>
              <a:avLst/>
              <a:pathLst>
                <a:path w="46803" h="21584">
                  <a:moveTo>
                    <a:pt x="46803" y="0"/>
                  </a:moveTo>
                  <a:lnTo>
                    <a:pt x="0" y="21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259187" y="1987131"/>
              <a:ext cx="46118" cy="31169"/>
            </a:xfrm>
            <a:custGeom>
              <a:avLst/>
              <a:pathLst>
                <a:path w="46118" h="31169">
                  <a:moveTo>
                    <a:pt x="46118" y="0"/>
                  </a:moveTo>
                  <a:lnTo>
                    <a:pt x="0" y="31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263709" y="1987131"/>
              <a:ext cx="41597" cy="13823"/>
            </a:xfrm>
            <a:custGeom>
              <a:avLst/>
              <a:pathLst>
                <a:path w="41597" h="13823">
                  <a:moveTo>
                    <a:pt x="41597" y="0"/>
                  </a:moveTo>
                  <a:lnTo>
                    <a:pt x="0" y="13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7292271" y="1987131"/>
              <a:ext cx="13034" cy="67893"/>
            </a:xfrm>
            <a:custGeom>
              <a:avLst/>
              <a:pathLst>
                <a:path w="13034" h="67893">
                  <a:moveTo>
                    <a:pt x="13034" y="0"/>
                  </a:moveTo>
                  <a:lnTo>
                    <a:pt x="0" y="678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300973" y="1964720"/>
              <a:ext cx="4333" cy="22411"/>
            </a:xfrm>
            <a:custGeom>
              <a:avLst/>
              <a:pathLst>
                <a:path w="4333" h="22411">
                  <a:moveTo>
                    <a:pt x="4333" y="22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7227573" y="2018301"/>
              <a:ext cx="31613" cy="33799"/>
            </a:xfrm>
            <a:custGeom>
              <a:avLst/>
              <a:pathLst>
                <a:path w="31613" h="33799">
                  <a:moveTo>
                    <a:pt x="0" y="33799"/>
                  </a:moveTo>
                  <a:lnTo>
                    <a:pt x="316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7227573" y="2014863"/>
              <a:ext cx="22412" cy="37236"/>
            </a:xfrm>
            <a:custGeom>
              <a:avLst/>
              <a:pathLst>
                <a:path w="22412" h="37236">
                  <a:moveTo>
                    <a:pt x="0" y="37236"/>
                  </a:moveTo>
                  <a:lnTo>
                    <a:pt x="224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7227573" y="2052100"/>
              <a:ext cx="24234" cy="15190"/>
            </a:xfrm>
            <a:custGeom>
              <a:avLst/>
              <a:pathLst>
                <a:path w="24234" h="15190">
                  <a:moveTo>
                    <a:pt x="0" y="0"/>
                  </a:moveTo>
                  <a:lnTo>
                    <a:pt x="24234" y="151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7292271" y="2055025"/>
              <a:ext cx="86243" cy="61608"/>
            </a:xfrm>
            <a:custGeom>
              <a:avLst/>
              <a:pathLst>
                <a:path w="86243" h="61608">
                  <a:moveTo>
                    <a:pt x="86243" y="61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378514" y="2056734"/>
              <a:ext cx="25457" cy="59900"/>
            </a:xfrm>
            <a:custGeom>
              <a:avLst/>
              <a:pathLst>
                <a:path w="25457" h="59900">
                  <a:moveTo>
                    <a:pt x="0" y="59900"/>
                  </a:moveTo>
                  <a:lnTo>
                    <a:pt x="254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7378514" y="2103799"/>
              <a:ext cx="57694" cy="12835"/>
            </a:xfrm>
            <a:custGeom>
              <a:avLst/>
              <a:pathLst>
                <a:path w="57694" h="12835">
                  <a:moveTo>
                    <a:pt x="0" y="12835"/>
                  </a:moveTo>
                  <a:lnTo>
                    <a:pt x="576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7357907" y="2116634"/>
              <a:ext cx="20607" cy="49278"/>
            </a:xfrm>
            <a:custGeom>
              <a:avLst/>
              <a:pathLst>
                <a:path w="20607" h="49278">
                  <a:moveTo>
                    <a:pt x="20607" y="0"/>
                  </a:moveTo>
                  <a:lnTo>
                    <a:pt x="0" y="49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292271" y="2027410"/>
              <a:ext cx="97705" cy="27615"/>
            </a:xfrm>
            <a:custGeom>
              <a:avLst/>
              <a:pathLst>
                <a:path w="97705" h="27615">
                  <a:moveTo>
                    <a:pt x="97705" y="0"/>
                  </a:moveTo>
                  <a:lnTo>
                    <a:pt x="0" y="27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389977" y="2004191"/>
              <a:ext cx="13753" cy="23219"/>
            </a:xfrm>
            <a:custGeom>
              <a:avLst/>
              <a:pathLst>
                <a:path w="13753" h="23219">
                  <a:moveTo>
                    <a:pt x="0" y="23219"/>
                  </a:moveTo>
                  <a:lnTo>
                    <a:pt x="13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389977" y="2027410"/>
              <a:ext cx="13995" cy="29324"/>
            </a:xfrm>
            <a:custGeom>
              <a:avLst/>
              <a:pathLst>
                <a:path w="13995" h="29324">
                  <a:moveTo>
                    <a:pt x="0" y="0"/>
                  </a:moveTo>
                  <a:lnTo>
                    <a:pt x="13995" y="293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305306" y="1987131"/>
              <a:ext cx="84671" cy="40278"/>
            </a:xfrm>
            <a:custGeom>
              <a:avLst/>
              <a:pathLst>
                <a:path w="84671" h="40278">
                  <a:moveTo>
                    <a:pt x="84671" y="402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17863" y="2220045"/>
              <a:ext cx="167009" cy="32086"/>
            </a:xfrm>
            <a:custGeom>
              <a:avLst/>
              <a:pathLst>
                <a:path w="167009" h="32086">
                  <a:moveTo>
                    <a:pt x="167009" y="0"/>
                  </a:moveTo>
                  <a:lnTo>
                    <a:pt x="0" y="32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454915" y="2113331"/>
              <a:ext cx="29956" cy="106714"/>
            </a:xfrm>
            <a:custGeom>
              <a:avLst/>
              <a:pathLst>
                <a:path w="29956" h="106714">
                  <a:moveTo>
                    <a:pt x="29956" y="1067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7357907" y="2165913"/>
              <a:ext cx="126964" cy="54132"/>
            </a:xfrm>
            <a:custGeom>
              <a:avLst/>
              <a:pathLst>
                <a:path w="126964" h="54132">
                  <a:moveTo>
                    <a:pt x="126964" y="541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7259734" y="2115789"/>
              <a:ext cx="33060" cy="5941"/>
            </a:xfrm>
            <a:custGeom>
              <a:avLst/>
              <a:pathLst>
                <a:path w="33060" h="5941">
                  <a:moveTo>
                    <a:pt x="0" y="5941"/>
                  </a:moveTo>
                  <a:lnTo>
                    <a:pt x="330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7259734" y="2121730"/>
              <a:ext cx="13615" cy="51349"/>
            </a:xfrm>
            <a:custGeom>
              <a:avLst/>
              <a:pathLst>
                <a:path w="13615" h="51349">
                  <a:moveTo>
                    <a:pt x="0" y="0"/>
                  </a:moveTo>
                  <a:lnTo>
                    <a:pt x="13615" y="513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513138" y="1921038"/>
              <a:ext cx="54604" cy="42349"/>
            </a:xfrm>
            <a:custGeom>
              <a:avLst/>
              <a:pathLst>
                <a:path w="54604" h="42349">
                  <a:moveTo>
                    <a:pt x="54604" y="0"/>
                  </a:moveTo>
                  <a:lnTo>
                    <a:pt x="0" y="423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567743" y="1921038"/>
              <a:ext cx="53763" cy="73888"/>
            </a:xfrm>
            <a:custGeom>
              <a:avLst/>
              <a:pathLst>
                <a:path w="53763" h="73888">
                  <a:moveTo>
                    <a:pt x="0" y="0"/>
                  </a:moveTo>
                  <a:lnTo>
                    <a:pt x="53763" y="738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227750" y="2185008"/>
              <a:ext cx="34983" cy="63165"/>
            </a:xfrm>
            <a:custGeom>
              <a:avLst/>
              <a:pathLst>
                <a:path w="34983" h="63165">
                  <a:moveTo>
                    <a:pt x="0" y="63165"/>
                  </a:moveTo>
                  <a:lnTo>
                    <a:pt x="349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227750" y="2248173"/>
              <a:ext cx="90112" cy="3958"/>
            </a:xfrm>
            <a:custGeom>
              <a:avLst/>
              <a:pathLst>
                <a:path w="90112" h="3958">
                  <a:moveTo>
                    <a:pt x="0" y="0"/>
                  </a:moveTo>
                  <a:lnTo>
                    <a:pt x="90112" y="39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268108" y="1921582"/>
              <a:ext cx="42536" cy="26103"/>
            </a:xfrm>
            <a:custGeom>
              <a:avLst/>
              <a:pathLst>
                <a:path w="42536" h="26103">
                  <a:moveTo>
                    <a:pt x="42536" y="261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7300973" y="1947685"/>
              <a:ext cx="9672" cy="17034"/>
            </a:xfrm>
            <a:custGeom>
              <a:avLst/>
              <a:pathLst>
                <a:path w="9672" h="17034">
                  <a:moveTo>
                    <a:pt x="9672" y="0"/>
                  </a:moveTo>
                  <a:lnTo>
                    <a:pt x="0" y="17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7305306" y="1947685"/>
              <a:ext cx="5338" cy="39445"/>
            </a:xfrm>
            <a:custGeom>
              <a:avLst/>
              <a:pathLst>
                <a:path w="5338" h="39445">
                  <a:moveTo>
                    <a:pt x="5338" y="0"/>
                  </a:moveTo>
                  <a:lnTo>
                    <a:pt x="0" y="394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621506" y="1974885"/>
              <a:ext cx="44733" cy="20042"/>
            </a:xfrm>
            <a:custGeom>
              <a:avLst/>
              <a:pathLst>
                <a:path w="44733" h="20042">
                  <a:moveTo>
                    <a:pt x="44733" y="0"/>
                  </a:moveTo>
                  <a:lnTo>
                    <a:pt x="0" y="200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257499" y="2075381"/>
              <a:ext cx="35294" cy="40407"/>
            </a:xfrm>
            <a:custGeom>
              <a:avLst/>
              <a:pathLst>
                <a:path w="35294" h="40407">
                  <a:moveTo>
                    <a:pt x="0" y="0"/>
                  </a:moveTo>
                  <a:lnTo>
                    <a:pt x="35294" y="404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257499" y="2055025"/>
              <a:ext cx="34771" cy="20356"/>
            </a:xfrm>
            <a:custGeom>
              <a:avLst/>
              <a:pathLst>
                <a:path w="34771" h="20356">
                  <a:moveTo>
                    <a:pt x="0" y="20356"/>
                  </a:moveTo>
                  <a:lnTo>
                    <a:pt x="347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251808" y="2067290"/>
              <a:ext cx="5691" cy="8091"/>
            </a:xfrm>
            <a:custGeom>
              <a:avLst/>
              <a:pathLst>
                <a:path w="5691" h="8091">
                  <a:moveTo>
                    <a:pt x="5691" y="80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7257499" y="2075381"/>
              <a:ext cx="2234" cy="46348"/>
            </a:xfrm>
            <a:custGeom>
              <a:avLst/>
              <a:pathLst>
                <a:path w="2234" h="46348">
                  <a:moveTo>
                    <a:pt x="0" y="0"/>
                  </a:moveTo>
                  <a:lnTo>
                    <a:pt x="2234" y="463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436209" y="2103799"/>
              <a:ext cx="10079" cy="52102"/>
            </a:xfrm>
            <a:custGeom>
              <a:avLst/>
              <a:pathLst>
                <a:path w="10079" h="52102">
                  <a:moveTo>
                    <a:pt x="10079" y="521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446288" y="2113331"/>
              <a:ext cx="8627" cy="42570"/>
            </a:xfrm>
            <a:custGeom>
              <a:avLst/>
              <a:pathLst>
                <a:path w="8627" h="42570">
                  <a:moveTo>
                    <a:pt x="0" y="42570"/>
                  </a:moveTo>
                  <a:lnTo>
                    <a:pt x="86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7357907" y="2155901"/>
              <a:ext cx="88380" cy="10011"/>
            </a:xfrm>
            <a:custGeom>
              <a:avLst/>
              <a:pathLst>
                <a:path w="88380" h="10011">
                  <a:moveTo>
                    <a:pt x="88380" y="0"/>
                  </a:moveTo>
                  <a:lnTo>
                    <a:pt x="0" y="100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378514" y="2116634"/>
              <a:ext cx="67773" cy="39267"/>
            </a:xfrm>
            <a:custGeom>
              <a:avLst/>
              <a:pathLst>
                <a:path w="67773" h="39267">
                  <a:moveTo>
                    <a:pt x="67773" y="392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7446288" y="2155901"/>
              <a:ext cx="38584" cy="64144"/>
            </a:xfrm>
            <a:custGeom>
              <a:avLst/>
              <a:pathLst>
                <a:path w="38584" h="64144">
                  <a:moveTo>
                    <a:pt x="0" y="0"/>
                  </a:moveTo>
                  <a:lnTo>
                    <a:pt x="38584" y="64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7425770" y="1963388"/>
              <a:ext cx="87367" cy="48952"/>
            </a:xfrm>
            <a:custGeom>
              <a:avLst/>
              <a:pathLst>
                <a:path w="87367" h="48952">
                  <a:moveTo>
                    <a:pt x="0" y="48952"/>
                  </a:moveTo>
                  <a:lnTo>
                    <a:pt x="873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7403731" y="2004191"/>
              <a:ext cx="22039" cy="8149"/>
            </a:xfrm>
            <a:custGeom>
              <a:avLst/>
              <a:pathLst>
                <a:path w="22039" h="8149">
                  <a:moveTo>
                    <a:pt x="22039" y="81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7403972" y="2012340"/>
              <a:ext cx="21797" cy="44393"/>
            </a:xfrm>
            <a:custGeom>
              <a:avLst/>
              <a:pathLst>
                <a:path w="21797" h="44393">
                  <a:moveTo>
                    <a:pt x="21797" y="0"/>
                  </a:moveTo>
                  <a:lnTo>
                    <a:pt x="0" y="443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7425770" y="2012340"/>
              <a:ext cx="10438" cy="91458"/>
            </a:xfrm>
            <a:custGeom>
              <a:avLst/>
              <a:pathLst>
                <a:path w="10438" h="91458">
                  <a:moveTo>
                    <a:pt x="0" y="0"/>
                  </a:moveTo>
                  <a:lnTo>
                    <a:pt x="10438" y="91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7425770" y="2012340"/>
              <a:ext cx="29144" cy="100990"/>
            </a:xfrm>
            <a:custGeom>
              <a:avLst/>
              <a:pathLst>
                <a:path w="29144" h="100990">
                  <a:moveTo>
                    <a:pt x="0" y="0"/>
                  </a:moveTo>
                  <a:lnTo>
                    <a:pt x="29144" y="1009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7389977" y="2012340"/>
              <a:ext cx="35793" cy="15069"/>
            </a:xfrm>
            <a:custGeom>
              <a:avLst/>
              <a:pathLst>
                <a:path w="35793" h="15069">
                  <a:moveTo>
                    <a:pt x="35793" y="0"/>
                  </a:moveTo>
                  <a:lnTo>
                    <a:pt x="0" y="150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7240257" y="2269805"/>
              <a:ext cx="119624" cy="664480"/>
            </a:xfrm>
            <a:custGeom>
              <a:avLst/>
              <a:pathLst>
                <a:path w="119624" h="664480">
                  <a:moveTo>
                    <a:pt x="0" y="0"/>
                  </a:moveTo>
                  <a:lnTo>
                    <a:pt x="119624" y="6644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7240257" y="2252131"/>
              <a:ext cx="77605" cy="17673"/>
            </a:xfrm>
            <a:custGeom>
              <a:avLst/>
              <a:pathLst>
                <a:path w="77605" h="17673">
                  <a:moveTo>
                    <a:pt x="0" y="17673"/>
                  </a:moveTo>
                  <a:lnTo>
                    <a:pt x="776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7227750" y="2248173"/>
              <a:ext cx="12506" cy="21631"/>
            </a:xfrm>
            <a:custGeom>
              <a:avLst/>
              <a:pathLst>
                <a:path w="12506" h="21631">
                  <a:moveTo>
                    <a:pt x="12506" y="216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7365344" y="1959132"/>
              <a:ext cx="38386" cy="45058"/>
            </a:xfrm>
            <a:custGeom>
              <a:avLst/>
              <a:pathLst>
                <a:path w="38386" h="45058">
                  <a:moveTo>
                    <a:pt x="0" y="0"/>
                  </a:moveTo>
                  <a:lnTo>
                    <a:pt x="38386" y="45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305306" y="1959132"/>
              <a:ext cx="60038" cy="27999"/>
            </a:xfrm>
            <a:custGeom>
              <a:avLst/>
              <a:pathLst>
                <a:path w="60038" h="27999">
                  <a:moveTo>
                    <a:pt x="60038" y="0"/>
                  </a:moveTo>
                  <a:lnTo>
                    <a:pt x="0" y="27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65344" y="1959132"/>
              <a:ext cx="24632" cy="68277"/>
            </a:xfrm>
            <a:custGeom>
              <a:avLst/>
              <a:pathLst>
                <a:path w="24632" h="68277">
                  <a:moveTo>
                    <a:pt x="0" y="0"/>
                  </a:moveTo>
                  <a:lnTo>
                    <a:pt x="24632" y="682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7310645" y="1947685"/>
              <a:ext cx="54699" cy="11446"/>
            </a:xfrm>
            <a:custGeom>
              <a:avLst/>
              <a:pathLst>
                <a:path w="54699" h="11446">
                  <a:moveTo>
                    <a:pt x="54699" y="114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7292794" y="2115789"/>
              <a:ext cx="19493" cy="12074"/>
            </a:xfrm>
            <a:custGeom>
              <a:avLst/>
              <a:pathLst>
                <a:path w="19493" h="12074">
                  <a:moveTo>
                    <a:pt x="19493" y="120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7292271" y="2055025"/>
              <a:ext cx="20016" cy="72838"/>
            </a:xfrm>
            <a:custGeom>
              <a:avLst/>
              <a:pathLst>
                <a:path w="20016" h="72838">
                  <a:moveTo>
                    <a:pt x="20016" y="728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7312288" y="2127863"/>
              <a:ext cx="45619" cy="38049"/>
            </a:xfrm>
            <a:custGeom>
              <a:avLst/>
              <a:pathLst>
                <a:path w="45619" h="38049">
                  <a:moveTo>
                    <a:pt x="0" y="0"/>
                  </a:moveTo>
                  <a:lnTo>
                    <a:pt x="45619" y="380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7312288" y="2116634"/>
              <a:ext cx="66226" cy="11229"/>
            </a:xfrm>
            <a:custGeom>
              <a:avLst/>
              <a:pathLst>
                <a:path w="66226" h="11229">
                  <a:moveTo>
                    <a:pt x="0" y="11229"/>
                  </a:moveTo>
                  <a:lnTo>
                    <a:pt x="66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7381721" y="1926227"/>
              <a:ext cx="22009" cy="77963"/>
            </a:xfrm>
            <a:custGeom>
              <a:avLst/>
              <a:pathLst>
                <a:path w="22009" h="77963">
                  <a:moveTo>
                    <a:pt x="0" y="0"/>
                  </a:moveTo>
                  <a:lnTo>
                    <a:pt x="22009" y="77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365344" y="1926227"/>
              <a:ext cx="16376" cy="32904"/>
            </a:xfrm>
            <a:custGeom>
              <a:avLst/>
              <a:pathLst>
                <a:path w="16376" h="32904">
                  <a:moveTo>
                    <a:pt x="16376" y="0"/>
                  </a:moveTo>
                  <a:lnTo>
                    <a:pt x="0" y="329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7513138" y="1963388"/>
              <a:ext cx="28782" cy="102719"/>
            </a:xfrm>
            <a:custGeom>
              <a:avLst/>
              <a:pathLst>
                <a:path w="28782" h="102719">
                  <a:moveTo>
                    <a:pt x="28782" y="102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7454915" y="2066108"/>
              <a:ext cx="87005" cy="47222"/>
            </a:xfrm>
            <a:custGeom>
              <a:avLst/>
              <a:pathLst>
                <a:path w="87005" h="47222">
                  <a:moveTo>
                    <a:pt x="87005" y="0"/>
                  </a:moveTo>
                  <a:lnTo>
                    <a:pt x="0" y="47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7541921" y="1994927"/>
              <a:ext cx="79585" cy="71180"/>
            </a:xfrm>
            <a:custGeom>
              <a:avLst/>
              <a:pathLst>
                <a:path w="79585" h="71180">
                  <a:moveTo>
                    <a:pt x="0" y="71180"/>
                  </a:moveTo>
                  <a:lnTo>
                    <a:pt x="795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7484872" y="2066108"/>
              <a:ext cx="57048" cy="153937"/>
            </a:xfrm>
            <a:custGeom>
              <a:avLst/>
              <a:pathLst>
                <a:path w="57048" h="153937">
                  <a:moveTo>
                    <a:pt x="57048" y="0"/>
                  </a:moveTo>
                  <a:lnTo>
                    <a:pt x="0" y="1539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7425770" y="2012340"/>
              <a:ext cx="116150" cy="53767"/>
            </a:xfrm>
            <a:custGeom>
              <a:avLst/>
              <a:pathLst>
                <a:path w="116150" h="53767">
                  <a:moveTo>
                    <a:pt x="116150" y="53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7292794" y="2115789"/>
              <a:ext cx="8292" cy="55510"/>
            </a:xfrm>
            <a:custGeom>
              <a:avLst/>
              <a:pathLst>
                <a:path w="8292" h="55510">
                  <a:moveTo>
                    <a:pt x="8292" y="555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7262734" y="2171299"/>
              <a:ext cx="38353" cy="13709"/>
            </a:xfrm>
            <a:custGeom>
              <a:avLst/>
              <a:pathLst>
                <a:path w="38353" h="13709">
                  <a:moveTo>
                    <a:pt x="38353" y="0"/>
                  </a:moveTo>
                  <a:lnTo>
                    <a:pt x="0" y="13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7273350" y="2171299"/>
              <a:ext cx="27736" cy="1780"/>
            </a:xfrm>
            <a:custGeom>
              <a:avLst/>
              <a:pathLst>
                <a:path w="27736" h="1780">
                  <a:moveTo>
                    <a:pt x="27736" y="0"/>
                  </a:moveTo>
                  <a:lnTo>
                    <a:pt x="0" y="1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7301087" y="2171299"/>
              <a:ext cx="16775" cy="80832"/>
            </a:xfrm>
            <a:custGeom>
              <a:avLst/>
              <a:pathLst>
                <a:path w="16775" h="80832">
                  <a:moveTo>
                    <a:pt x="0" y="0"/>
                  </a:moveTo>
                  <a:lnTo>
                    <a:pt x="16775" y="808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7301087" y="2165913"/>
              <a:ext cx="56820" cy="5386"/>
            </a:xfrm>
            <a:custGeom>
              <a:avLst/>
              <a:pathLst>
                <a:path w="56820" h="5386">
                  <a:moveTo>
                    <a:pt x="0" y="5386"/>
                  </a:moveTo>
                  <a:lnTo>
                    <a:pt x="568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7301087" y="2127863"/>
              <a:ext cx="11200" cy="43435"/>
            </a:xfrm>
            <a:custGeom>
              <a:avLst/>
              <a:pathLst>
                <a:path w="11200" h="43435">
                  <a:moveTo>
                    <a:pt x="0" y="43435"/>
                  </a:moveTo>
                  <a:lnTo>
                    <a:pt x="112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7621506" y="1940705"/>
              <a:ext cx="31317" cy="54221"/>
            </a:xfrm>
            <a:custGeom>
              <a:avLst/>
              <a:pathLst>
                <a:path w="31317" h="54221">
                  <a:moveTo>
                    <a:pt x="31317" y="0"/>
                  </a:moveTo>
                  <a:lnTo>
                    <a:pt x="0" y="54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7567743" y="1921038"/>
              <a:ext cx="85080" cy="19666"/>
            </a:xfrm>
            <a:custGeom>
              <a:avLst/>
              <a:pathLst>
                <a:path w="85080" h="19666">
                  <a:moveTo>
                    <a:pt x="85080" y="196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7652823" y="1940705"/>
              <a:ext cx="13416" cy="34179"/>
            </a:xfrm>
            <a:custGeom>
              <a:avLst/>
              <a:pathLst>
                <a:path w="13416" h="34179">
                  <a:moveTo>
                    <a:pt x="0" y="0"/>
                  </a:moveTo>
                  <a:lnTo>
                    <a:pt x="13416" y="341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7779519" y="2586318"/>
              <a:ext cx="264279" cy="446567"/>
            </a:xfrm>
            <a:custGeom>
              <a:avLst/>
              <a:pathLst>
                <a:path w="264279" h="446567">
                  <a:moveTo>
                    <a:pt x="264279" y="0"/>
                  </a:moveTo>
                  <a:lnTo>
                    <a:pt x="0" y="446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8043798" y="2586318"/>
              <a:ext cx="384091" cy="669930"/>
            </a:xfrm>
            <a:custGeom>
              <a:avLst/>
              <a:pathLst>
                <a:path w="384091" h="669930">
                  <a:moveTo>
                    <a:pt x="0" y="0"/>
                  </a:moveTo>
                  <a:lnTo>
                    <a:pt x="384091" y="6699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8043798" y="2526845"/>
              <a:ext cx="200091" cy="59473"/>
            </a:xfrm>
            <a:custGeom>
              <a:avLst/>
              <a:pathLst>
                <a:path w="200091" h="59473">
                  <a:moveTo>
                    <a:pt x="0" y="59473"/>
                  </a:moveTo>
                  <a:lnTo>
                    <a:pt x="200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7359881" y="2376734"/>
              <a:ext cx="386981" cy="557550"/>
            </a:xfrm>
            <a:custGeom>
              <a:avLst/>
              <a:pathLst>
                <a:path w="386981" h="557550">
                  <a:moveTo>
                    <a:pt x="386981" y="0"/>
                  </a:moveTo>
                  <a:lnTo>
                    <a:pt x="0" y="557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7746863" y="2376734"/>
              <a:ext cx="32655" cy="656151"/>
            </a:xfrm>
            <a:custGeom>
              <a:avLst/>
              <a:pathLst>
                <a:path w="32655" h="656151">
                  <a:moveTo>
                    <a:pt x="0" y="0"/>
                  </a:moveTo>
                  <a:lnTo>
                    <a:pt x="32655" y="656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7317863" y="2252131"/>
              <a:ext cx="429000" cy="124602"/>
            </a:xfrm>
            <a:custGeom>
              <a:avLst/>
              <a:pathLst>
                <a:path w="429000" h="124602">
                  <a:moveTo>
                    <a:pt x="429000" y="1246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484872" y="2220045"/>
              <a:ext cx="261990" cy="156689"/>
            </a:xfrm>
            <a:custGeom>
              <a:avLst/>
              <a:pathLst>
                <a:path w="261990" h="156689">
                  <a:moveTo>
                    <a:pt x="261990" y="1566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7746863" y="2376734"/>
              <a:ext cx="296934" cy="209583"/>
            </a:xfrm>
            <a:custGeom>
              <a:avLst/>
              <a:pathLst>
                <a:path w="296934" h="209583">
                  <a:moveTo>
                    <a:pt x="0" y="0"/>
                  </a:moveTo>
                  <a:lnTo>
                    <a:pt x="296934" y="209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7484872" y="2211207"/>
              <a:ext cx="279155" cy="8838"/>
            </a:xfrm>
            <a:custGeom>
              <a:avLst/>
              <a:pathLst>
                <a:path w="279155" h="8838">
                  <a:moveTo>
                    <a:pt x="279155" y="0"/>
                  </a:moveTo>
                  <a:lnTo>
                    <a:pt x="0" y="88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7764027" y="2126907"/>
              <a:ext cx="77705" cy="84299"/>
            </a:xfrm>
            <a:custGeom>
              <a:avLst/>
              <a:pathLst>
                <a:path w="77705" h="84299">
                  <a:moveTo>
                    <a:pt x="0" y="84299"/>
                  </a:moveTo>
                  <a:lnTo>
                    <a:pt x="777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746863" y="2211207"/>
              <a:ext cx="17164" cy="165527"/>
            </a:xfrm>
            <a:custGeom>
              <a:avLst/>
              <a:pathLst>
                <a:path w="17164" h="165527">
                  <a:moveTo>
                    <a:pt x="17164" y="0"/>
                  </a:moveTo>
                  <a:lnTo>
                    <a:pt x="0" y="1655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8016057" y="2239956"/>
              <a:ext cx="345381" cy="218011"/>
            </a:xfrm>
            <a:custGeom>
              <a:avLst/>
              <a:pathLst>
                <a:path w="345381" h="218011">
                  <a:moveTo>
                    <a:pt x="0" y="0"/>
                  </a:moveTo>
                  <a:lnTo>
                    <a:pt x="345381" y="2180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8016057" y="2239956"/>
              <a:ext cx="227832" cy="286889"/>
            </a:xfrm>
            <a:custGeom>
              <a:avLst/>
              <a:pathLst>
                <a:path w="227832" h="286889">
                  <a:moveTo>
                    <a:pt x="0" y="0"/>
                  </a:moveTo>
                  <a:lnTo>
                    <a:pt x="227832" y="286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8016057" y="2239956"/>
              <a:ext cx="27740" cy="346362"/>
            </a:xfrm>
            <a:custGeom>
              <a:avLst/>
              <a:pathLst>
                <a:path w="27740" h="346362">
                  <a:moveTo>
                    <a:pt x="0" y="0"/>
                  </a:moveTo>
                  <a:lnTo>
                    <a:pt x="27740" y="3463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841733" y="2126907"/>
              <a:ext cx="174324" cy="113048"/>
            </a:xfrm>
            <a:custGeom>
              <a:avLst/>
              <a:pathLst>
                <a:path w="174324" h="113048">
                  <a:moveTo>
                    <a:pt x="174324" y="1130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764027" y="2211207"/>
              <a:ext cx="252029" cy="28749"/>
            </a:xfrm>
            <a:custGeom>
              <a:avLst/>
              <a:pathLst>
                <a:path w="252029" h="28749">
                  <a:moveTo>
                    <a:pt x="252029" y="287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666240" y="1974885"/>
              <a:ext cx="175081" cy="74835"/>
            </a:xfrm>
            <a:custGeom>
              <a:avLst/>
              <a:pathLst>
                <a:path w="175081" h="74835">
                  <a:moveTo>
                    <a:pt x="175081" y="748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841322" y="2049720"/>
              <a:ext cx="411" cy="77186"/>
            </a:xfrm>
            <a:custGeom>
              <a:avLst/>
              <a:pathLst>
                <a:path w="411" h="77186">
                  <a:moveTo>
                    <a:pt x="0" y="0"/>
                  </a:moveTo>
                  <a:lnTo>
                    <a:pt x="411" y="771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841322" y="2049720"/>
              <a:ext cx="174735" cy="190235"/>
            </a:xfrm>
            <a:custGeom>
              <a:avLst/>
              <a:pathLst>
                <a:path w="174735" h="190235">
                  <a:moveTo>
                    <a:pt x="0" y="0"/>
                  </a:moveTo>
                  <a:lnTo>
                    <a:pt x="174735" y="190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621506" y="1994927"/>
              <a:ext cx="59546" cy="59740"/>
            </a:xfrm>
            <a:custGeom>
              <a:avLst/>
              <a:pathLst>
                <a:path w="59546" h="59740">
                  <a:moveTo>
                    <a:pt x="59546" y="597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484872" y="2054667"/>
              <a:ext cx="196180" cy="165377"/>
            </a:xfrm>
            <a:custGeom>
              <a:avLst/>
              <a:pathLst>
                <a:path w="196180" h="165377">
                  <a:moveTo>
                    <a:pt x="196180" y="0"/>
                  </a:moveTo>
                  <a:lnTo>
                    <a:pt x="0" y="165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666240" y="1974885"/>
              <a:ext cx="14813" cy="79782"/>
            </a:xfrm>
            <a:custGeom>
              <a:avLst/>
              <a:pathLst>
                <a:path w="14813" h="79782">
                  <a:moveTo>
                    <a:pt x="14813" y="797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541921" y="2054667"/>
              <a:ext cx="139131" cy="11440"/>
            </a:xfrm>
            <a:custGeom>
              <a:avLst/>
              <a:pathLst>
                <a:path w="139131" h="11440">
                  <a:moveTo>
                    <a:pt x="139131" y="0"/>
                  </a:moveTo>
                  <a:lnTo>
                    <a:pt x="0" y="1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7681053" y="2054667"/>
              <a:ext cx="160680" cy="72239"/>
            </a:xfrm>
            <a:custGeom>
              <a:avLst/>
              <a:pathLst>
                <a:path w="160680" h="72239">
                  <a:moveTo>
                    <a:pt x="0" y="0"/>
                  </a:moveTo>
                  <a:lnTo>
                    <a:pt x="160680" y="722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7681053" y="2054667"/>
              <a:ext cx="82974" cy="156539"/>
            </a:xfrm>
            <a:custGeom>
              <a:avLst/>
              <a:pathLst>
                <a:path w="82974" h="156539">
                  <a:moveTo>
                    <a:pt x="0" y="0"/>
                  </a:moveTo>
                  <a:lnTo>
                    <a:pt x="82974" y="156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7681053" y="2049720"/>
              <a:ext cx="160268" cy="4947"/>
            </a:xfrm>
            <a:custGeom>
              <a:avLst/>
              <a:pathLst>
                <a:path w="160268" h="4947">
                  <a:moveTo>
                    <a:pt x="0" y="4947"/>
                  </a:moveTo>
                  <a:lnTo>
                    <a:pt x="1602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7863995" y="2399495"/>
              <a:ext cx="179802" cy="186823"/>
            </a:xfrm>
            <a:custGeom>
              <a:avLst/>
              <a:pathLst>
                <a:path w="179802" h="186823">
                  <a:moveTo>
                    <a:pt x="0" y="0"/>
                  </a:moveTo>
                  <a:lnTo>
                    <a:pt x="179802" y="186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7746863" y="2376734"/>
              <a:ext cx="117132" cy="22760"/>
            </a:xfrm>
            <a:custGeom>
              <a:avLst/>
              <a:pathLst>
                <a:path w="117132" h="22760">
                  <a:moveTo>
                    <a:pt x="117132" y="227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7764027" y="2211207"/>
              <a:ext cx="99968" cy="188287"/>
            </a:xfrm>
            <a:custGeom>
              <a:avLst/>
              <a:pathLst>
                <a:path w="99968" h="188287">
                  <a:moveTo>
                    <a:pt x="99968" y="188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7863995" y="2239956"/>
              <a:ext cx="152061" cy="159538"/>
            </a:xfrm>
            <a:custGeom>
              <a:avLst/>
              <a:pathLst>
                <a:path w="152061" h="159538">
                  <a:moveTo>
                    <a:pt x="0" y="159538"/>
                  </a:moveTo>
                  <a:lnTo>
                    <a:pt x="1520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937003" y="1939270"/>
              <a:ext cx="16710" cy="8219"/>
            </a:xfrm>
            <a:custGeom>
              <a:avLst/>
              <a:pathLst>
                <a:path w="16710" h="8219">
                  <a:moveTo>
                    <a:pt x="0" y="8219"/>
                  </a:moveTo>
                  <a:lnTo>
                    <a:pt x="167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6916007" y="1947490"/>
              <a:ext cx="20996" cy="10213"/>
            </a:xfrm>
            <a:custGeom>
              <a:avLst/>
              <a:pathLst>
                <a:path w="20996" h="10213">
                  <a:moveTo>
                    <a:pt x="0" y="10213"/>
                  </a:moveTo>
                  <a:lnTo>
                    <a:pt x="209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7071333" y="1974864"/>
              <a:ext cx="12031" cy="4928"/>
            </a:xfrm>
            <a:custGeom>
              <a:avLst/>
              <a:pathLst>
                <a:path w="12031" h="4928">
                  <a:moveTo>
                    <a:pt x="0" y="4928"/>
                  </a:moveTo>
                  <a:lnTo>
                    <a:pt x="120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6921627" y="1947490"/>
              <a:ext cx="15376" cy="15796"/>
            </a:xfrm>
            <a:custGeom>
              <a:avLst/>
              <a:pathLst>
                <a:path w="15376" h="15796">
                  <a:moveTo>
                    <a:pt x="0" y="15796"/>
                  </a:moveTo>
                  <a:lnTo>
                    <a:pt x="153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916007" y="1957703"/>
              <a:ext cx="5620" cy="5582"/>
            </a:xfrm>
            <a:custGeom>
              <a:avLst/>
              <a:pathLst>
                <a:path w="5620" h="5582">
                  <a:moveTo>
                    <a:pt x="5620" y="55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7220669" y="1921582"/>
              <a:ext cx="47439" cy="31803"/>
            </a:xfrm>
            <a:custGeom>
              <a:avLst/>
              <a:pathLst>
                <a:path w="47439" h="31803">
                  <a:moveTo>
                    <a:pt x="0" y="31803"/>
                  </a:moveTo>
                  <a:lnTo>
                    <a:pt x="47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7220669" y="1953385"/>
              <a:ext cx="33501" cy="32919"/>
            </a:xfrm>
            <a:custGeom>
              <a:avLst/>
              <a:pathLst>
                <a:path w="33501" h="32919">
                  <a:moveTo>
                    <a:pt x="0" y="0"/>
                  </a:moveTo>
                  <a:lnTo>
                    <a:pt x="33501" y="32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6758726" y="2015121"/>
              <a:ext cx="2881" cy="9374"/>
            </a:xfrm>
            <a:custGeom>
              <a:avLst/>
              <a:pathLst>
                <a:path w="2881" h="9374">
                  <a:moveTo>
                    <a:pt x="2881" y="93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6919226" y="1938031"/>
              <a:ext cx="17776" cy="9458"/>
            </a:xfrm>
            <a:custGeom>
              <a:avLst/>
              <a:pathLst>
                <a:path w="17776" h="9458">
                  <a:moveTo>
                    <a:pt x="0" y="0"/>
                  </a:moveTo>
                  <a:lnTo>
                    <a:pt x="17776" y="9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916007" y="1938031"/>
              <a:ext cx="3219" cy="19672"/>
            </a:xfrm>
            <a:custGeom>
              <a:avLst/>
              <a:pathLst>
                <a:path w="3219" h="19672">
                  <a:moveTo>
                    <a:pt x="3219" y="0"/>
                  </a:moveTo>
                  <a:lnTo>
                    <a:pt x="0" y="19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994221" y="1957612"/>
              <a:ext cx="25977" cy="12651"/>
            </a:xfrm>
            <a:custGeom>
              <a:avLst/>
              <a:pathLst>
                <a:path w="25977" h="12651">
                  <a:moveTo>
                    <a:pt x="25977" y="0"/>
                  </a:moveTo>
                  <a:lnTo>
                    <a:pt x="0" y="126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927007" y="2010496"/>
              <a:ext cx="28766" cy="16227"/>
            </a:xfrm>
            <a:custGeom>
              <a:avLst/>
              <a:pathLst>
                <a:path w="28766" h="16227">
                  <a:moveTo>
                    <a:pt x="28766" y="162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865607" y="1932774"/>
              <a:ext cx="6075" cy="18465"/>
            </a:xfrm>
            <a:custGeom>
              <a:avLst/>
              <a:pathLst>
                <a:path w="6075" h="18465">
                  <a:moveTo>
                    <a:pt x="6075" y="0"/>
                  </a:moveTo>
                  <a:lnTo>
                    <a:pt x="0" y="184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7064364" y="1953234"/>
              <a:ext cx="18999" cy="21630"/>
            </a:xfrm>
            <a:custGeom>
              <a:avLst/>
              <a:pathLst>
                <a:path w="18999" h="21630">
                  <a:moveTo>
                    <a:pt x="0" y="0"/>
                  </a:moveTo>
                  <a:lnTo>
                    <a:pt x="18999" y="21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7064364" y="1953234"/>
              <a:ext cx="6968" cy="26558"/>
            </a:xfrm>
            <a:custGeom>
              <a:avLst/>
              <a:pathLst>
                <a:path w="6968" h="26558">
                  <a:moveTo>
                    <a:pt x="0" y="0"/>
                  </a:moveTo>
                  <a:lnTo>
                    <a:pt x="6968" y="26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033692" y="1953234"/>
              <a:ext cx="30671" cy="18382"/>
            </a:xfrm>
            <a:custGeom>
              <a:avLst/>
              <a:pathLst>
                <a:path w="30671" h="18382">
                  <a:moveTo>
                    <a:pt x="30671" y="0"/>
                  </a:moveTo>
                  <a:lnTo>
                    <a:pt x="0" y="183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019146" y="1936651"/>
              <a:ext cx="1052" cy="20961"/>
            </a:xfrm>
            <a:custGeom>
              <a:avLst/>
              <a:pathLst>
                <a:path w="1052" h="20961">
                  <a:moveTo>
                    <a:pt x="0" y="0"/>
                  </a:moveTo>
                  <a:lnTo>
                    <a:pt x="1052" y="20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7041993" y="1931599"/>
              <a:ext cx="7036" cy="4822"/>
            </a:xfrm>
            <a:custGeom>
              <a:avLst/>
              <a:pathLst>
                <a:path w="7036" h="4822">
                  <a:moveTo>
                    <a:pt x="0" y="0"/>
                  </a:moveTo>
                  <a:lnTo>
                    <a:pt x="7036" y="4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7019146" y="1931599"/>
              <a:ext cx="22847" cy="5051"/>
            </a:xfrm>
            <a:custGeom>
              <a:avLst/>
              <a:pathLst>
                <a:path w="22847" h="5051">
                  <a:moveTo>
                    <a:pt x="22847" y="0"/>
                  </a:moveTo>
                  <a:lnTo>
                    <a:pt x="0" y="5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6834001" y="1922106"/>
              <a:ext cx="18471" cy="3613"/>
            </a:xfrm>
            <a:custGeom>
              <a:avLst/>
              <a:pathLst>
                <a:path w="18471" h="3613">
                  <a:moveTo>
                    <a:pt x="0" y="0"/>
                  </a:moveTo>
                  <a:lnTo>
                    <a:pt x="18471" y="36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6732907" y="1927898"/>
              <a:ext cx="22969" cy="5490"/>
            </a:xfrm>
            <a:custGeom>
              <a:avLst/>
              <a:pathLst>
                <a:path w="22969" h="5490">
                  <a:moveTo>
                    <a:pt x="22969" y="5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7043563" y="1979792"/>
              <a:ext cx="27769" cy="1725"/>
            </a:xfrm>
            <a:custGeom>
              <a:avLst/>
              <a:pathLst>
                <a:path w="27769" h="1725">
                  <a:moveTo>
                    <a:pt x="0" y="1725"/>
                  </a:moveTo>
                  <a:lnTo>
                    <a:pt x="277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7033692" y="1971617"/>
              <a:ext cx="9870" cy="9901"/>
            </a:xfrm>
            <a:custGeom>
              <a:avLst/>
              <a:pathLst>
                <a:path w="9870" h="9901">
                  <a:moveTo>
                    <a:pt x="9870" y="99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7043563" y="1953234"/>
              <a:ext cx="20801" cy="28284"/>
            </a:xfrm>
            <a:custGeom>
              <a:avLst/>
              <a:pathLst>
                <a:path w="20801" h="28284">
                  <a:moveTo>
                    <a:pt x="0" y="28284"/>
                  </a:moveTo>
                  <a:lnTo>
                    <a:pt x="20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846853" y="1951240"/>
              <a:ext cx="18753" cy="1697"/>
            </a:xfrm>
            <a:custGeom>
              <a:avLst/>
              <a:pathLst>
                <a:path w="18753" h="1697">
                  <a:moveTo>
                    <a:pt x="0" y="1697"/>
                  </a:moveTo>
                  <a:lnTo>
                    <a:pt x="18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898430" y="1945582"/>
              <a:ext cx="17576" cy="12121"/>
            </a:xfrm>
            <a:custGeom>
              <a:avLst/>
              <a:pathLst>
                <a:path w="17576" h="12121">
                  <a:moveTo>
                    <a:pt x="0" y="0"/>
                  </a:moveTo>
                  <a:lnTo>
                    <a:pt x="17576" y="12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898430" y="1938031"/>
              <a:ext cx="20796" cy="7550"/>
            </a:xfrm>
            <a:custGeom>
              <a:avLst/>
              <a:pathLst>
                <a:path w="20796" h="7550">
                  <a:moveTo>
                    <a:pt x="0" y="7550"/>
                  </a:moveTo>
                  <a:lnTo>
                    <a:pt x="207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953714" y="1939270"/>
              <a:ext cx="9057" cy="6560"/>
            </a:xfrm>
            <a:custGeom>
              <a:avLst/>
              <a:pathLst>
                <a:path w="9057" h="6560">
                  <a:moveTo>
                    <a:pt x="9057" y="65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962772" y="1945830"/>
              <a:ext cx="7489" cy="11561"/>
            </a:xfrm>
            <a:custGeom>
              <a:avLst/>
              <a:pathLst>
                <a:path w="7489" h="11561">
                  <a:moveTo>
                    <a:pt x="0" y="0"/>
                  </a:moveTo>
                  <a:lnTo>
                    <a:pt x="7489" y="11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953714" y="1939270"/>
              <a:ext cx="4216" cy="12032"/>
            </a:xfrm>
            <a:custGeom>
              <a:avLst/>
              <a:pathLst>
                <a:path w="4216" h="12032">
                  <a:moveTo>
                    <a:pt x="4216" y="12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6937003" y="1947490"/>
              <a:ext cx="20926" cy="3812"/>
            </a:xfrm>
            <a:custGeom>
              <a:avLst/>
              <a:pathLst>
                <a:path w="20926" h="3812">
                  <a:moveTo>
                    <a:pt x="20926" y="38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957930" y="1951302"/>
              <a:ext cx="12331" cy="6089"/>
            </a:xfrm>
            <a:custGeom>
              <a:avLst/>
              <a:pathLst>
                <a:path w="12331" h="6089">
                  <a:moveTo>
                    <a:pt x="0" y="0"/>
                  </a:moveTo>
                  <a:lnTo>
                    <a:pt x="12331" y="60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6957930" y="1945830"/>
              <a:ext cx="4841" cy="5471"/>
            </a:xfrm>
            <a:custGeom>
              <a:avLst/>
              <a:pathLst>
                <a:path w="4841" h="5471">
                  <a:moveTo>
                    <a:pt x="0" y="5471"/>
                  </a:moveTo>
                  <a:lnTo>
                    <a:pt x="48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818599" y="2006654"/>
              <a:ext cx="7993" cy="5330"/>
            </a:xfrm>
            <a:custGeom>
              <a:avLst/>
              <a:pathLst>
                <a:path w="7993" h="5330">
                  <a:moveTo>
                    <a:pt x="0" y="5330"/>
                  </a:moveTo>
                  <a:lnTo>
                    <a:pt x="79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921627" y="1963286"/>
              <a:ext cx="850" cy="13738"/>
            </a:xfrm>
            <a:custGeom>
              <a:avLst/>
              <a:pathLst>
                <a:path w="850" h="13738">
                  <a:moveTo>
                    <a:pt x="850" y="137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922477" y="1977025"/>
              <a:ext cx="6316" cy="12683"/>
            </a:xfrm>
            <a:custGeom>
              <a:avLst/>
              <a:pathLst>
                <a:path w="6316" h="12683">
                  <a:moveTo>
                    <a:pt x="0" y="0"/>
                  </a:moveTo>
                  <a:lnTo>
                    <a:pt x="6316" y="126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732907" y="1927898"/>
              <a:ext cx="8953" cy="9488"/>
            </a:xfrm>
            <a:custGeom>
              <a:avLst/>
              <a:pathLst>
                <a:path w="8953" h="9488">
                  <a:moveTo>
                    <a:pt x="8953" y="94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6741861" y="1933388"/>
              <a:ext cx="14016" cy="3998"/>
            </a:xfrm>
            <a:custGeom>
              <a:avLst/>
              <a:pathLst>
                <a:path w="14016" h="3998">
                  <a:moveTo>
                    <a:pt x="0" y="3998"/>
                  </a:moveTo>
                  <a:lnTo>
                    <a:pt x="140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6955773" y="2001978"/>
              <a:ext cx="27807" cy="24745"/>
            </a:xfrm>
            <a:custGeom>
              <a:avLst/>
              <a:pathLst>
                <a:path w="27807" h="24745">
                  <a:moveTo>
                    <a:pt x="27807" y="0"/>
                  </a:moveTo>
                  <a:lnTo>
                    <a:pt x="0" y="24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881787" y="1964380"/>
              <a:ext cx="5947" cy="15623"/>
            </a:xfrm>
            <a:custGeom>
              <a:avLst/>
              <a:pathLst>
                <a:path w="5947" h="15623">
                  <a:moveTo>
                    <a:pt x="5947" y="156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6826592" y="1996155"/>
              <a:ext cx="9186" cy="10498"/>
            </a:xfrm>
            <a:custGeom>
              <a:avLst/>
              <a:pathLst>
                <a:path w="9186" h="10498">
                  <a:moveTo>
                    <a:pt x="9186" y="0"/>
                  </a:moveTo>
                  <a:lnTo>
                    <a:pt x="0" y="104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821856" y="1938853"/>
              <a:ext cx="11642" cy="16570"/>
            </a:xfrm>
            <a:custGeom>
              <a:avLst/>
              <a:pathLst>
                <a:path w="11642" h="16570">
                  <a:moveTo>
                    <a:pt x="11642" y="165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833499" y="1952937"/>
              <a:ext cx="13354" cy="2486"/>
            </a:xfrm>
            <a:custGeom>
              <a:avLst/>
              <a:pathLst>
                <a:path w="13354" h="2486">
                  <a:moveTo>
                    <a:pt x="0" y="2486"/>
                  </a:moveTo>
                  <a:lnTo>
                    <a:pt x="13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761607" y="2021461"/>
              <a:ext cx="50196" cy="3035"/>
            </a:xfrm>
            <a:custGeom>
              <a:avLst/>
              <a:pathLst>
                <a:path w="50196" h="3035">
                  <a:moveTo>
                    <a:pt x="50196" y="0"/>
                  </a:moveTo>
                  <a:lnTo>
                    <a:pt x="0" y="3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6811804" y="2011984"/>
              <a:ext cx="6794" cy="9477"/>
            </a:xfrm>
            <a:custGeom>
              <a:avLst/>
              <a:pathLst>
                <a:path w="6794" h="9477">
                  <a:moveTo>
                    <a:pt x="0" y="9477"/>
                  </a:moveTo>
                  <a:lnTo>
                    <a:pt x="67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6697348" y="1963665"/>
              <a:ext cx="23885" cy="19377"/>
            </a:xfrm>
            <a:custGeom>
              <a:avLst/>
              <a:pathLst>
                <a:path w="23885" h="19377">
                  <a:moveTo>
                    <a:pt x="23885" y="0"/>
                  </a:moveTo>
                  <a:lnTo>
                    <a:pt x="0" y="19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953714" y="1920852"/>
              <a:ext cx="13929" cy="18417"/>
            </a:xfrm>
            <a:custGeom>
              <a:avLst/>
              <a:pathLst>
                <a:path w="13929" h="18417">
                  <a:moveTo>
                    <a:pt x="13929" y="0"/>
                  </a:moveTo>
                  <a:lnTo>
                    <a:pt x="0" y="184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962772" y="1920852"/>
              <a:ext cx="4872" cy="24977"/>
            </a:xfrm>
            <a:custGeom>
              <a:avLst/>
              <a:pathLst>
                <a:path w="4872" h="24977">
                  <a:moveTo>
                    <a:pt x="4872" y="0"/>
                  </a:moveTo>
                  <a:lnTo>
                    <a:pt x="0" y="249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7194864" y="1937503"/>
              <a:ext cx="25804" cy="15881"/>
            </a:xfrm>
            <a:custGeom>
              <a:avLst/>
              <a:pathLst>
                <a:path w="25804" h="15881">
                  <a:moveTo>
                    <a:pt x="0" y="0"/>
                  </a:moveTo>
                  <a:lnTo>
                    <a:pt x="25804" y="15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7049030" y="1936422"/>
              <a:ext cx="2233" cy="6562"/>
            </a:xfrm>
            <a:custGeom>
              <a:avLst/>
              <a:pathLst>
                <a:path w="2233" h="6562">
                  <a:moveTo>
                    <a:pt x="2233" y="65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7033692" y="1942985"/>
              <a:ext cx="17570" cy="28632"/>
            </a:xfrm>
            <a:custGeom>
              <a:avLst/>
              <a:pathLst>
                <a:path w="17570" h="28632">
                  <a:moveTo>
                    <a:pt x="17570" y="0"/>
                  </a:moveTo>
                  <a:lnTo>
                    <a:pt x="0" y="286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7051263" y="1942985"/>
              <a:ext cx="13100" cy="10249"/>
            </a:xfrm>
            <a:custGeom>
              <a:avLst/>
              <a:pathLst>
                <a:path w="13100" h="10249">
                  <a:moveTo>
                    <a:pt x="0" y="0"/>
                  </a:moveTo>
                  <a:lnTo>
                    <a:pt x="13100" y="10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6758764" y="1959099"/>
              <a:ext cx="10924" cy="12666"/>
            </a:xfrm>
            <a:custGeom>
              <a:avLst/>
              <a:pathLst>
                <a:path w="10924" h="12666">
                  <a:moveTo>
                    <a:pt x="10924" y="126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683676" y="1924396"/>
              <a:ext cx="2008" cy="6941"/>
            </a:xfrm>
            <a:custGeom>
              <a:avLst/>
              <a:pathLst>
                <a:path w="2008" h="6941">
                  <a:moveTo>
                    <a:pt x="0" y="0"/>
                  </a:moveTo>
                  <a:lnTo>
                    <a:pt x="2008" y="6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970261" y="1932809"/>
              <a:ext cx="13069" cy="24582"/>
            </a:xfrm>
            <a:custGeom>
              <a:avLst/>
              <a:pathLst>
                <a:path w="13069" h="24582">
                  <a:moveTo>
                    <a:pt x="13069" y="0"/>
                  </a:moveTo>
                  <a:lnTo>
                    <a:pt x="0" y="245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962772" y="1932809"/>
              <a:ext cx="20558" cy="13021"/>
            </a:xfrm>
            <a:custGeom>
              <a:avLst/>
              <a:pathLst>
                <a:path w="20558" h="13021">
                  <a:moveTo>
                    <a:pt x="20558" y="0"/>
                  </a:moveTo>
                  <a:lnTo>
                    <a:pt x="0" y="13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967644" y="1920852"/>
              <a:ext cx="15686" cy="11956"/>
            </a:xfrm>
            <a:custGeom>
              <a:avLst/>
              <a:pathLst>
                <a:path w="15686" h="11956">
                  <a:moveTo>
                    <a:pt x="15686" y="119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6870903" y="1964380"/>
              <a:ext cx="10883" cy="18138"/>
            </a:xfrm>
            <a:custGeom>
              <a:avLst/>
              <a:pathLst>
                <a:path w="10883" h="18138">
                  <a:moveTo>
                    <a:pt x="0" y="18138"/>
                  </a:moveTo>
                  <a:lnTo>
                    <a:pt x="108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870903" y="1980004"/>
              <a:ext cx="16831" cy="2514"/>
            </a:xfrm>
            <a:custGeom>
              <a:avLst/>
              <a:pathLst>
                <a:path w="16831" h="2514">
                  <a:moveTo>
                    <a:pt x="0" y="2514"/>
                  </a:moveTo>
                  <a:lnTo>
                    <a:pt x="168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749963" y="2015121"/>
              <a:ext cx="8763" cy="18429"/>
            </a:xfrm>
            <a:custGeom>
              <a:avLst/>
              <a:pathLst>
                <a:path w="8763" h="18429">
                  <a:moveTo>
                    <a:pt x="0" y="18429"/>
                  </a:moveTo>
                  <a:lnTo>
                    <a:pt x="87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749963" y="2024496"/>
              <a:ext cx="11644" cy="9054"/>
            </a:xfrm>
            <a:custGeom>
              <a:avLst/>
              <a:pathLst>
                <a:path w="11644" h="9054">
                  <a:moveTo>
                    <a:pt x="0" y="9054"/>
                  </a:moveTo>
                  <a:lnTo>
                    <a:pt x="116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729904" y="2033550"/>
              <a:ext cx="20058" cy="1635"/>
            </a:xfrm>
            <a:custGeom>
              <a:avLst/>
              <a:pathLst>
                <a:path w="20058" h="1635">
                  <a:moveTo>
                    <a:pt x="20058" y="0"/>
                  </a:moveTo>
                  <a:lnTo>
                    <a:pt x="0" y="1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6721234" y="1958761"/>
              <a:ext cx="30420" cy="4903"/>
            </a:xfrm>
            <a:custGeom>
              <a:avLst/>
              <a:pathLst>
                <a:path w="30420" h="4903">
                  <a:moveTo>
                    <a:pt x="30420" y="0"/>
                  </a:moveTo>
                  <a:lnTo>
                    <a:pt x="0" y="4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6751655" y="1958761"/>
              <a:ext cx="7109" cy="338"/>
            </a:xfrm>
            <a:custGeom>
              <a:avLst/>
              <a:pathLst>
                <a:path w="7109" h="338">
                  <a:moveTo>
                    <a:pt x="0" y="0"/>
                  </a:moveTo>
                  <a:lnTo>
                    <a:pt x="7109" y="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6751655" y="1958761"/>
              <a:ext cx="18033" cy="13005"/>
            </a:xfrm>
            <a:custGeom>
              <a:avLst/>
              <a:pathLst>
                <a:path w="18033" h="13005">
                  <a:moveTo>
                    <a:pt x="0" y="0"/>
                  </a:moveTo>
                  <a:lnTo>
                    <a:pt x="18033" y="13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826592" y="2004554"/>
              <a:ext cx="23169" cy="2100"/>
            </a:xfrm>
            <a:custGeom>
              <a:avLst/>
              <a:pathLst>
                <a:path w="23169" h="2100">
                  <a:moveTo>
                    <a:pt x="23169" y="0"/>
                  </a:moveTo>
                  <a:lnTo>
                    <a:pt x="0" y="21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6835779" y="1996155"/>
              <a:ext cx="13982" cy="8398"/>
            </a:xfrm>
            <a:custGeom>
              <a:avLst/>
              <a:pathLst>
                <a:path w="13982" h="8398">
                  <a:moveTo>
                    <a:pt x="13982" y="83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7208565" y="1927817"/>
              <a:ext cx="12103" cy="25568"/>
            </a:xfrm>
            <a:custGeom>
              <a:avLst/>
              <a:pathLst>
                <a:path w="12103" h="25568">
                  <a:moveTo>
                    <a:pt x="0" y="0"/>
                  </a:moveTo>
                  <a:lnTo>
                    <a:pt x="12103" y="25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194864" y="1927817"/>
              <a:ext cx="13700" cy="9686"/>
            </a:xfrm>
            <a:custGeom>
              <a:avLst/>
              <a:pathLst>
                <a:path w="13700" h="9686">
                  <a:moveTo>
                    <a:pt x="13700" y="0"/>
                  </a:moveTo>
                  <a:lnTo>
                    <a:pt x="0" y="96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719749" y="2035186"/>
              <a:ext cx="10154" cy="1277"/>
            </a:xfrm>
            <a:custGeom>
              <a:avLst/>
              <a:pathLst>
                <a:path w="10154" h="1277">
                  <a:moveTo>
                    <a:pt x="0" y="1277"/>
                  </a:moveTo>
                  <a:lnTo>
                    <a:pt x="101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876917" y="1955944"/>
              <a:ext cx="4869" cy="8436"/>
            </a:xfrm>
            <a:custGeom>
              <a:avLst/>
              <a:pathLst>
                <a:path w="4869" h="8436">
                  <a:moveTo>
                    <a:pt x="0" y="0"/>
                  </a:moveTo>
                  <a:lnTo>
                    <a:pt x="4869" y="84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6865607" y="1951240"/>
              <a:ext cx="11310" cy="4704"/>
            </a:xfrm>
            <a:custGeom>
              <a:avLst/>
              <a:pathLst>
                <a:path w="11310" h="4704">
                  <a:moveTo>
                    <a:pt x="11310" y="47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6871682" y="1932774"/>
              <a:ext cx="5234" cy="23169"/>
            </a:xfrm>
            <a:custGeom>
              <a:avLst/>
              <a:pathLst>
                <a:path w="5234" h="23169">
                  <a:moveTo>
                    <a:pt x="5234" y="231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6852472" y="1925719"/>
              <a:ext cx="531" cy="11945"/>
            </a:xfrm>
            <a:custGeom>
              <a:avLst/>
              <a:pathLst>
                <a:path w="531" h="11945">
                  <a:moveTo>
                    <a:pt x="531" y="119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6853003" y="1937664"/>
              <a:ext cx="12603" cy="13575"/>
            </a:xfrm>
            <a:custGeom>
              <a:avLst/>
              <a:pathLst>
                <a:path w="12603" h="13575">
                  <a:moveTo>
                    <a:pt x="0" y="0"/>
                  </a:moveTo>
                  <a:lnTo>
                    <a:pt x="12603" y="135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6853003" y="1932774"/>
              <a:ext cx="18679" cy="4890"/>
            </a:xfrm>
            <a:custGeom>
              <a:avLst/>
              <a:pathLst>
                <a:path w="18679" h="4890">
                  <a:moveTo>
                    <a:pt x="0" y="4890"/>
                  </a:moveTo>
                  <a:lnTo>
                    <a:pt x="186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821856" y="1937664"/>
              <a:ext cx="31146" cy="1189"/>
            </a:xfrm>
            <a:custGeom>
              <a:avLst/>
              <a:pathLst>
                <a:path w="31146" h="1189">
                  <a:moveTo>
                    <a:pt x="31146" y="0"/>
                  </a:moveTo>
                  <a:lnTo>
                    <a:pt x="0" y="1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6834001" y="1922106"/>
              <a:ext cx="19002" cy="15558"/>
            </a:xfrm>
            <a:custGeom>
              <a:avLst/>
              <a:pathLst>
                <a:path w="19002" h="15558">
                  <a:moveTo>
                    <a:pt x="19002" y="155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846853" y="1937664"/>
              <a:ext cx="6149" cy="15272"/>
            </a:xfrm>
            <a:custGeom>
              <a:avLst/>
              <a:pathLst>
                <a:path w="6149" h="15272">
                  <a:moveTo>
                    <a:pt x="6149" y="0"/>
                  </a:moveTo>
                  <a:lnTo>
                    <a:pt x="0" y="152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6833499" y="1937664"/>
              <a:ext cx="19504" cy="17759"/>
            </a:xfrm>
            <a:custGeom>
              <a:avLst/>
              <a:pathLst>
                <a:path w="19504" h="17759">
                  <a:moveTo>
                    <a:pt x="19504" y="0"/>
                  </a:moveTo>
                  <a:lnTo>
                    <a:pt x="0" y="177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6778843" y="1931406"/>
              <a:ext cx="5016" cy="11811"/>
            </a:xfrm>
            <a:custGeom>
              <a:avLst/>
              <a:pathLst>
                <a:path w="5016" h="11811">
                  <a:moveTo>
                    <a:pt x="0" y="11811"/>
                  </a:moveTo>
                  <a:lnTo>
                    <a:pt x="50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6852472" y="1925719"/>
              <a:ext cx="7096" cy="4198"/>
            </a:xfrm>
            <a:custGeom>
              <a:avLst/>
              <a:pathLst>
                <a:path w="7096" h="4198">
                  <a:moveTo>
                    <a:pt x="7096" y="41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6859568" y="1929917"/>
              <a:ext cx="12114" cy="2857"/>
            </a:xfrm>
            <a:custGeom>
              <a:avLst/>
              <a:pathLst>
                <a:path w="12114" h="2857">
                  <a:moveTo>
                    <a:pt x="0" y="0"/>
                  </a:moveTo>
                  <a:lnTo>
                    <a:pt x="12114" y="2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6853003" y="1929917"/>
              <a:ext cx="6565" cy="7747"/>
            </a:xfrm>
            <a:custGeom>
              <a:avLst/>
              <a:pathLst>
                <a:path w="6565" h="7747">
                  <a:moveTo>
                    <a:pt x="6565" y="0"/>
                  </a:moveTo>
                  <a:lnTo>
                    <a:pt x="0" y="77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814261" y="1985173"/>
              <a:ext cx="4337" cy="26810"/>
            </a:xfrm>
            <a:custGeom>
              <a:avLst/>
              <a:pathLst>
                <a:path w="4337" h="26810">
                  <a:moveTo>
                    <a:pt x="0" y="0"/>
                  </a:moveTo>
                  <a:lnTo>
                    <a:pt x="4337" y="26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871682" y="1932774"/>
              <a:ext cx="18141" cy="8825"/>
            </a:xfrm>
            <a:custGeom>
              <a:avLst/>
              <a:pathLst>
                <a:path w="18141" h="8825">
                  <a:moveTo>
                    <a:pt x="18141" y="88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889824" y="1941600"/>
              <a:ext cx="8606" cy="3982"/>
            </a:xfrm>
            <a:custGeom>
              <a:avLst/>
              <a:pathLst>
                <a:path w="8606" h="3982">
                  <a:moveTo>
                    <a:pt x="0" y="0"/>
                  </a:moveTo>
                  <a:lnTo>
                    <a:pt x="8606" y="39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6876917" y="1941600"/>
              <a:ext cx="12906" cy="14344"/>
            </a:xfrm>
            <a:custGeom>
              <a:avLst/>
              <a:pathLst>
                <a:path w="12906" h="14344">
                  <a:moveTo>
                    <a:pt x="12906" y="0"/>
                  </a:moveTo>
                  <a:lnTo>
                    <a:pt x="0" y="143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6859077" y="1982519"/>
              <a:ext cx="11826" cy="25876"/>
            </a:xfrm>
            <a:custGeom>
              <a:avLst/>
              <a:pathLst>
                <a:path w="11826" h="25876">
                  <a:moveTo>
                    <a:pt x="0" y="25876"/>
                  </a:moveTo>
                  <a:lnTo>
                    <a:pt x="118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6849762" y="2004554"/>
              <a:ext cx="9314" cy="3842"/>
            </a:xfrm>
            <a:custGeom>
              <a:avLst/>
              <a:pathLst>
                <a:path w="9314" h="3842">
                  <a:moveTo>
                    <a:pt x="9314" y="38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7194864" y="1930081"/>
              <a:ext cx="1607" cy="7422"/>
            </a:xfrm>
            <a:custGeom>
              <a:avLst/>
              <a:pathLst>
                <a:path w="1607" h="7422">
                  <a:moveTo>
                    <a:pt x="1607" y="0"/>
                  </a:moveTo>
                  <a:lnTo>
                    <a:pt x="0" y="74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7196471" y="1927817"/>
              <a:ext cx="12093" cy="2264"/>
            </a:xfrm>
            <a:custGeom>
              <a:avLst/>
              <a:pathLst>
                <a:path w="12093" h="2264">
                  <a:moveTo>
                    <a:pt x="0" y="2264"/>
                  </a:moveTo>
                  <a:lnTo>
                    <a:pt x="120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7157564" y="1949973"/>
              <a:ext cx="23937" cy="7663"/>
            </a:xfrm>
            <a:custGeom>
              <a:avLst/>
              <a:pathLst>
                <a:path w="23937" h="7663">
                  <a:moveTo>
                    <a:pt x="23937" y="0"/>
                  </a:moveTo>
                  <a:lnTo>
                    <a:pt x="0" y="7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7181501" y="1937503"/>
              <a:ext cx="13362" cy="12469"/>
            </a:xfrm>
            <a:custGeom>
              <a:avLst/>
              <a:pathLst>
                <a:path w="13362" h="12469">
                  <a:moveTo>
                    <a:pt x="0" y="12469"/>
                  </a:moveTo>
                  <a:lnTo>
                    <a:pt x="133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7204972" y="2014407"/>
              <a:ext cx="45014" cy="455"/>
            </a:xfrm>
            <a:custGeom>
              <a:avLst/>
              <a:pathLst>
                <a:path w="45014" h="455">
                  <a:moveTo>
                    <a:pt x="0" y="0"/>
                  </a:moveTo>
                  <a:lnTo>
                    <a:pt x="45014" y="4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204972" y="2014407"/>
              <a:ext cx="22601" cy="37692"/>
            </a:xfrm>
            <a:custGeom>
              <a:avLst/>
              <a:pathLst>
                <a:path w="22601" h="37692">
                  <a:moveTo>
                    <a:pt x="0" y="0"/>
                  </a:moveTo>
                  <a:lnTo>
                    <a:pt x="22601" y="376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7080569" y="2053579"/>
              <a:ext cx="13174" cy="8904"/>
            </a:xfrm>
            <a:custGeom>
              <a:avLst/>
              <a:pathLst>
                <a:path w="13174" h="8904">
                  <a:moveTo>
                    <a:pt x="13174" y="0"/>
                  </a:moveTo>
                  <a:lnTo>
                    <a:pt x="0" y="89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7093743" y="2053579"/>
              <a:ext cx="28002" cy="28623"/>
            </a:xfrm>
            <a:custGeom>
              <a:avLst/>
              <a:pathLst>
                <a:path w="28002" h="28623">
                  <a:moveTo>
                    <a:pt x="0" y="0"/>
                  </a:moveTo>
                  <a:lnTo>
                    <a:pt x="28002" y="286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6811706" y="1924526"/>
              <a:ext cx="10150" cy="14327"/>
            </a:xfrm>
            <a:custGeom>
              <a:avLst/>
              <a:pathLst>
                <a:path w="10150" h="14327">
                  <a:moveTo>
                    <a:pt x="0" y="0"/>
                  </a:moveTo>
                  <a:lnTo>
                    <a:pt x="10150" y="14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6816888" y="1938853"/>
              <a:ext cx="4968" cy="17272"/>
            </a:xfrm>
            <a:custGeom>
              <a:avLst/>
              <a:pathLst>
                <a:path w="4968" h="17272">
                  <a:moveTo>
                    <a:pt x="0" y="17272"/>
                  </a:moveTo>
                  <a:lnTo>
                    <a:pt x="4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6778843" y="1943217"/>
              <a:ext cx="38045" cy="12908"/>
            </a:xfrm>
            <a:custGeom>
              <a:avLst/>
              <a:pathLst>
                <a:path w="38045" h="12908">
                  <a:moveTo>
                    <a:pt x="38045" y="129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6814261" y="1956126"/>
              <a:ext cx="2627" cy="29047"/>
            </a:xfrm>
            <a:custGeom>
              <a:avLst/>
              <a:pathLst>
                <a:path w="2627" h="29047">
                  <a:moveTo>
                    <a:pt x="2627" y="0"/>
                  </a:moveTo>
                  <a:lnTo>
                    <a:pt x="0" y="29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211527" y="1921246"/>
              <a:ext cx="9141" cy="32138"/>
            </a:xfrm>
            <a:custGeom>
              <a:avLst/>
              <a:pathLst>
                <a:path w="9141" h="32138">
                  <a:moveTo>
                    <a:pt x="0" y="0"/>
                  </a:moveTo>
                  <a:lnTo>
                    <a:pt x="9141" y="321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208565" y="1921246"/>
              <a:ext cx="2962" cy="6570"/>
            </a:xfrm>
            <a:custGeom>
              <a:avLst/>
              <a:pathLst>
                <a:path w="2962" h="6570">
                  <a:moveTo>
                    <a:pt x="2962" y="0"/>
                  </a:moveTo>
                  <a:lnTo>
                    <a:pt x="0" y="6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6835779" y="1996155"/>
              <a:ext cx="21326" cy="529"/>
            </a:xfrm>
            <a:custGeom>
              <a:avLst/>
              <a:pathLst>
                <a:path w="21326" h="529">
                  <a:moveTo>
                    <a:pt x="21326" y="5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6857106" y="1982519"/>
              <a:ext cx="13797" cy="14165"/>
            </a:xfrm>
            <a:custGeom>
              <a:avLst/>
              <a:pathLst>
                <a:path w="13797" h="14165">
                  <a:moveTo>
                    <a:pt x="0" y="14165"/>
                  </a:moveTo>
                  <a:lnTo>
                    <a:pt x="137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849762" y="1996685"/>
              <a:ext cx="7344" cy="7868"/>
            </a:xfrm>
            <a:custGeom>
              <a:avLst/>
              <a:pathLst>
                <a:path w="7344" h="7868">
                  <a:moveTo>
                    <a:pt x="7344" y="0"/>
                  </a:moveTo>
                  <a:lnTo>
                    <a:pt x="0" y="7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6857106" y="1996685"/>
              <a:ext cx="1970" cy="11710"/>
            </a:xfrm>
            <a:custGeom>
              <a:avLst/>
              <a:pathLst>
                <a:path w="1970" h="11710">
                  <a:moveTo>
                    <a:pt x="0" y="0"/>
                  </a:moveTo>
                  <a:lnTo>
                    <a:pt x="1970" y="117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180822" y="2023471"/>
              <a:ext cx="46751" cy="28629"/>
            </a:xfrm>
            <a:custGeom>
              <a:avLst/>
              <a:pathLst>
                <a:path w="46751" h="28629">
                  <a:moveTo>
                    <a:pt x="0" y="0"/>
                  </a:moveTo>
                  <a:lnTo>
                    <a:pt x="46751" y="286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7180822" y="2014407"/>
              <a:ext cx="24150" cy="9063"/>
            </a:xfrm>
            <a:custGeom>
              <a:avLst/>
              <a:pathLst>
                <a:path w="24150" h="9063">
                  <a:moveTo>
                    <a:pt x="0" y="9063"/>
                  </a:moveTo>
                  <a:lnTo>
                    <a:pt x="241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7064364" y="1942568"/>
              <a:ext cx="37161" cy="10665"/>
            </a:xfrm>
            <a:custGeom>
              <a:avLst/>
              <a:pathLst>
                <a:path w="37161" h="10665">
                  <a:moveTo>
                    <a:pt x="37161" y="0"/>
                  </a:moveTo>
                  <a:lnTo>
                    <a:pt x="0" y="10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101525" y="1938399"/>
              <a:ext cx="21327" cy="4169"/>
            </a:xfrm>
            <a:custGeom>
              <a:avLst/>
              <a:pathLst>
                <a:path w="21327" h="4169">
                  <a:moveTo>
                    <a:pt x="0" y="4169"/>
                  </a:moveTo>
                  <a:lnTo>
                    <a:pt x="213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6908712" y="1925750"/>
              <a:ext cx="10513" cy="12281"/>
            </a:xfrm>
            <a:custGeom>
              <a:avLst/>
              <a:pathLst>
                <a:path w="10513" h="12281">
                  <a:moveTo>
                    <a:pt x="0" y="0"/>
                  </a:moveTo>
                  <a:lnTo>
                    <a:pt x="10513" y="122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6898430" y="1925750"/>
              <a:ext cx="10282" cy="19832"/>
            </a:xfrm>
            <a:custGeom>
              <a:avLst/>
              <a:pathLst>
                <a:path w="10282" h="19832">
                  <a:moveTo>
                    <a:pt x="10282" y="0"/>
                  </a:moveTo>
                  <a:lnTo>
                    <a:pt x="0" y="198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6921627" y="1963286"/>
              <a:ext cx="6935" cy="14786"/>
            </a:xfrm>
            <a:custGeom>
              <a:avLst/>
              <a:pathLst>
                <a:path w="6935" h="14786">
                  <a:moveTo>
                    <a:pt x="6935" y="147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6928563" y="1978072"/>
              <a:ext cx="231" cy="11635"/>
            </a:xfrm>
            <a:custGeom>
              <a:avLst/>
              <a:pathLst>
                <a:path w="231" h="11635">
                  <a:moveTo>
                    <a:pt x="0" y="0"/>
                  </a:moveTo>
                  <a:lnTo>
                    <a:pt x="231" y="11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6922477" y="1977025"/>
              <a:ext cx="6085" cy="1047"/>
            </a:xfrm>
            <a:custGeom>
              <a:avLst/>
              <a:pathLst>
                <a:path w="6085" h="1047">
                  <a:moveTo>
                    <a:pt x="6085" y="1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6780569" y="2080314"/>
              <a:ext cx="17634" cy="44194"/>
            </a:xfrm>
            <a:custGeom>
              <a:avLst/>
              <a:pathLst>
                <a:path w="17634" h="44194">
                  <a:moveTo>
                    <a:pt x="17634" y="0"/>
                  </a:moveTo>
                  <a:lnTo>
                    <a:pt x="0" y="44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6758764" y="1957556"/>
              <a:ext cx="15783" cy="1542"/>
            </a:xfrm>
            <a:custGeom>
              <a:avLst/>
              <a:pathLst>
                <a:path w="15783" h="1542">
                  <a:moveTo>
                    <a:pt x="15783" y="0"/>
                  </a:moveTo>
                  <a:lnTo>
                    <a:pt x="0" y="1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6769688" y="1957556"/>
              <a:ext cx="4859" cy="14209"/>
            </a:xfrm>
            <a:custGeom>
              <a:avLst/>
              <a:pathLst>
                <a:path w="4859" h="14209">
                  <a:moveTo>
                    <a:pt x="4859" y="0"/>
                  </a:moveTo>
                  <a:lnTo>
                    <a:pt x="0" y="142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774548" y="1943217"/>
              <a:ext cx="4295" cy="14339"/>
            </a:xfrm>
            <a:custGeom>
              <a:avLst/>
              <a:pathLst>
                <a:path w="4295" h="14339">
                  <a:moveTo>
                    <a:pt x="0" y="14339"/>
                  </a:moveTo>
                  <a:lnTo>
                    <a:pt x="42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774548" y="1956126"/>
              <a:ext cx="42340" cy="1430"/>
            </a:xfrm>
            <a:custGeom>
              <a:avLst/>
              <a:pathLst>
                <a:path w="42340" h="1430">
                  <a:moveTo>
                    <a:pt x="0" y="1430"/>
                  </a:moveTo>
                  <a:lnTo>
                    <a:pt x="423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929685" y="1931707"/>
              <a:ext cx="7317" cy="15782"/>
            </a:xfrm>
            <a:custGeom>
              <a:avLst/>
              <a:pathLst>
                <a:path w="7317" h="15782">
                  <a:moveTo>
                    <a:pt x="0" y="0"/>
                  </a:moveTo>
                  <a:lnTo>
                    <a:pt x="7317" y="157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919226" y="1931707"/>
              <a:ext cx="10459" cy="6323"/>
            </a:xfrm>
            <a:custGeom>
              <a:avLst/>
              <a:pathLst>
                <a:path w="10459" h="6323">
                  <a:moveTo>
                    <a:pt x="10459" y="0"/>
                  </a:moveTo>
                  <a:lnTo>
                    <a:pt x="0" y="63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970261" y="1957392"/>
              <a:ext cx="725" cy="9670"/>
            </a:xfrm>
            <a:custGeom>
              <a:avLst/>
              <a:pathLst>
                <a:path w="725" h="9670">
                  <a:moveTo>
                    <a:pt x="725" y="96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781210" y="1987107"/>
              <a:ext cx="37389" cy="24877"/>
            </a:xfrm>
            <a:custGeom>
              <a:avLst/>
              <a:pathLst>
                <a:path w="37389" h="24877">
                  <a:moveTo>
                    <a:pt x="0" y="0"/>
                  </a:moveTo>
                  <a:lnTo>
                    <a:pt x="37389" y="248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781210" y="1987107"/>
              <a:ext cx="30594" cy="34354"/>
            </a:xfrm>
            <a:custGeom>
              <a:avLst/>
              <a:pathLst>
                <a:path w="30594" h="34354">
                  <a:moveTo>
                    <a:pt x="0" y="0"/>
                  </a:moveTo>
                  <a:lnTo>
                    <a:pt x="30594" y="34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769688" y="1971766"/>
              <a:ext cx="11521" cy="15340"/>
            </a:xfrm>
            <a:custGeom>
              <a:avLst/>
              <a:pathLst>
                <a:path w="11521" h="15340">
                  <a:moveTo>
                    <a:pt x="11521" y="153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781210" y="1985173"/>
              <a:ext cx="33051" cy="1933"/>
            </a:xfrm>
            <a:custGeom>
              <a:avLst/>
              <a:pathLst>
                <a:path w="33051" h="1933">
                  <a:moveTo>
                    <a:pt x="0" y="1933"/>
                  </a:moveTo>
                  <a:lnTo>
                    <a:pt x="330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781210" y="1956126"/>
              <a:ext cx="35678" cy="30981"/>
            </a:xfrm>
            <a:custGeom>
              <a:avLst/>
              <a:pathLst>
                <a:path w="35678" h="30981">
                  <a:moveTo>
                    <a:pt x="0" y="30981"/>
                  </a:moveTo>
                  <a:lnTo>
                    <a:pt x="356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774548" y="1957556"/>
              <a:ext cx="6661" cy="29550"/>
            </a:xfrm>
            <a:custGeom>
              <a:avLst/>
              <a:pathLst>
                <a:path w="6661" h="29550">
                  <a:moveTo>
                    <a:pt x="6661" y="295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830707" y="1955424"/>
              <a:ext cx="2791" cy="21551"/>
            </a:xfrm>
            <a:custGeom>
              <a:avLst/>
              <a:pathLst>
                <a:path w="2791" h="21551">
                  <a:moveTo>
                    <a:pt x="0" y="21551"/>
                  </a:moveTo>
                  <a:lnTo>
                    <a:pt x="27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816888" y="1956126"/>
              <a:ext cx="13818" cy="20849"/>
            </a:xfrm>
            <a:custGeom>
              <a:avLst/>
              <a:pathLst>
                <a:path w="13818" h="20849">
                  <a:moveTo>
                    <a:pt x="13818" y="208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917483" y="2070826"/>
              <a:ext cx="24169" cy="31785"/>
            </a:xfrm>
            <a:custGeom>
              <a:avLst/>
              <a:pathLst>
                <a:path w="24169" h="31785">
                  <a:moveTo>
                    <a:pt x="24169" y="317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6999463" y="1935082"/>
              <a:ext cx="20736" cy="22529"/>
            </a:xfrm>
            <a:custGeom>
              <a:avLst/>
              <a:pathLst>
                <a:path w="20736" h="22529">
                  <a:moveTo>
                    <a:pt x="0" y="0"/>
                  </a:moveTo>
                  <a:lnTo>
                    <a:pt x="20736" y="225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6999463" y="1935082"/>
              <a:ext cx="19683" cy="1568"/>
            </a:xfrm>
            <a:custGeom>
              <a:avLst/>
              <a:pathLst>
                <a:path w="19683" h="1568">
                  <a:moveTo>
                    <a:pt x="0" y="0"/>
                  </a:moveTo>
                  <a:lnTo>
                    <a:pt x="19683" y="1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6983330" y="1932809"/>
              <a:ext cx="16132" cy="2272"/>
            </a:xfrm>
            <a:custGeom>
              <a:avLst/>
              <a:pathLst>
                <a:path w="16132" h="2272">
                  <a:moveTo>
                    <a:pt x="16132" y="22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083364" y="1974864"/>
              <a:ext cx="6874" cy="34720"/>
            </a:xfrm>
            <a:custGeom>
              <a:avLst/>
              <a:pathLst>
                <a:path w="6874" h="34720">
                  <a:moveTo>
                    <a:pt x="6874" y="347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085507" y="2009584"/>
              <a:ext cx="4731" cy="6756"/>
            </a:xfrm>
            <a:custGeom>
              <a:avLst/>
              <a:pathLst>
                <a:path w="4731" h="6756">
                  <a:moveTo>
                    <a:pt x="4731" y="0"/>
                  </a:moveTo>
                  <a:lnTo>
                    <a:pt x="0" y="6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6697348" y="1983042"/>
              <a:ext cx="22529" cy="3689"/>
            </a:xfrm>
            <a:custGeom>
              <a:avLst/>
              <a:pathLst>
                <a:path w="22529" h="3689">
                  <a:moveTo>
                    <a:pt x="22529" y="36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6719878" y="1963665"/>
              <a:ext cx="1356" cy="23066"/>
            </a:xfrm>
            <a:custGeom>
              <a:avLst/>
              <a:pathLst>
                <a:path w="1356" h="23066">
                  <a:moveTo>
                    <a:pt x="0" y="23066"/>
                  </a:moveTo>
                  <a:lnTo>
                    <a:pt x="1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7113411" y="2025520"/>
              <a:ext cx="8335" cy="56683"/>
            </a:xfrm>
            <a:custGeom>
              <a:avLst/>
              <a:pathLst>
                <a:path w="8335" h="56683">
                  <a:moveTo>
                    <a:pt x="0" y="0"/>
                  </a:moveTo>
                  <a:lnTo>
                    <a:pt x="8335" y="566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7093743" y="2025520"/>
              <a:ext cx="19667" cy="28059"/>
            </a:xfrm>
            <a:custGeom>
              <a:avLst/>
              <a:pathLst>
                <a:path w="19667" h="28059">
                  <a:moveTo>
                    <a:pt x="19667" y="0"/>
                  </a:moveTo>
                  <a:lnTo>
                    <a:pt x="0" y="280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7067175" y="2016341"/>
              <a:ext cx="18331" cy="5474"/>
            </a:xfrm>
            <a:custGeom>
              <a:avLst/>
              <a:pathLst>
                <a:path w="18331" h="5474">
                  <a:moveTo>
                    <a:pt x="0" y="5474"/>
                  </a:moveTo>
                  <a:lnTo>
                    <a:pt x="183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6939296" y="1934940"/>
              <a:ext cx="14417" cy="4329"/>
            </a:xfrm>
            <a:custGeom>
              <a:avLst/>
              <a:pathLst>
                <a:path w="14417" h="4329">
                  <a:moveTo>
                    <a:pt x="0" y="0"/>
                  </a:moveTo>
                  <a:lnTo>
                    <a:pt x="14417" y="4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937003" y="1934940"/>
              <a:ext cx="2293" cy="12549"/>
            </a:xfrm>
            <a:custGeom>
              <a:avLst/>
              <a:pathLst>
                <a:path w="2293" h="12549">
                  <a:moveTo>
                    <a:pt x="2293" y="0"/>
                  </a:moveTo>
                  <a:lnTo>
                    <a:pt x="0" y="125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6929685" y="1931707"/>
              <a:ext cx="9610" cy="3232"/>
            </a:xfrm>
            <a:custGeom>
              <a:avLst/>
              <a:pathLst>
                <a:path w="9610" h="3232">
                  <a:moveTo>
                    <a:pt x="9610" y="32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864785" y="1964380"/>
              <a:ext cx="17001" cy="11063"/>
            </a:xfrm>
            <a:custGeom>
              <a:avLst/>
              <a:pathLst>
                <a:path w="17001" h="11063">
                  <a:moveTo>
                    <a:pt x="0" y="11063"/>
                  </a:moveTo>
                  <a:lnTo>
                    <a:pt x="170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6864785" y="1951240"/>
              <a:ext cx="822" cy="24204"/>
            </a:xfrm>
            <a:custGeom>
              <a:avLst/>
              <a:pathLst>
                <a:path w="822" h="24204">
                  <a:moveTo>
                    <a:pt x="0" y="24204"/>
                  </a:moveTo>
                  <a:lnTo>
                    <a:pt x="8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864785" y="1975444"/>
              <a:ext cx="6118" cy="7074"/>
            </a:xfrm>
            <a:custGeom>
              <a:avLst/>
              <a:pathLst>
                <a:path w="6118" h="7074">
                  <a:moveTo>
                    <a:pt x="0" y="0"/>
                  </a:moveTo>
                  <a:lnTo>
                    <a:pt x="6118" y="70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864785" y="1955944"/>
              <a:ext cx="12132" cy="19500"/>
            </a:xfrm>
            <a:custGeom>
              <a:avLst/>
              <a:pathLst>
                <a:path w="12132" h="19500">
                  <a:moveTo>
                    <a:pt x="0" y="19500"/>
                  </a:moveTo>
                  <a:lnTo>
                    <a:pt x="121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7122853" y="1938399"/>
              <a:ext cx="34028" cy="3180"/>
            </a:xfrm>
            <a:custGeom>
              <a:avLst/>
              <a:pathLst>
                <a:path w="34028" h="3180">
                  <a:moveTo>
                    <a:pt x="34028" y="31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7156881" y="1937503"/>
              <a:ext cx="37982" cy="4076"/>
            </a:xfrm>
            <a:custGeom>
              <a:avLst/>
              <a:pathLst>
                <a:path w="37982" h="4076">
                  <a:moveTo>
                    <a:pt x="0" y="4076"/>
                  </a:moveTo>
                  <a:lnTo>
                    <a:pt x="379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7156881" y="1930081"/>
              <a:ext cx="39590" cy="11498"/>
            </a:xfrm>
            <a:custGeom>
              <a:avLst/>
              <a:pathLst>
                <a:path w="39590" h="11498">
                  <a:moveTo>
                    <a:pt x="0" y="11498"/>
                  </a:moveTo>
                  <a:lnTo>
                    <a:pt x="395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7156881" y="1941579"/>
              <a:ext cx="24620" cy="8393"/>
            </a:xfrm>
            <a:custGeom>
              <a:avLst/>
              <a:pathLst>
                <a:path w="24620" h="8393">
                  <a:moveTo>
                    <a:pt x="0" y="0"/>
                  </a:moveTo>
                  <a:lnTo>
                    <a:pt x="24620" y="83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6871682" y="1924348"/>
              <a:ext cx="20295" cy="8425"/>
            </a:xfrm>
            <a:custGeom>
              <a:avLst/>
              <a:pathLst>
                <a:path w="20295" h="8425">
                  <a:moveTo>
                    <a:pt x="20295" y="0"/>
                  </a:moveTo>
                  <a:lnTo>
                    <a:pt x="0" y="84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6891978" y="1924348"/>
              <a:ext cx="6452" cy="21233"/>
            </a:xfrm>
            <a:custGeom>
              <a:avLst/>
              <a:pathLst>
                <a:path w="6452" h="21233">
                  <a:moveTo>
                    <a:pt x="0" y="0"/>
                  </a:moveTo>
                  <a:lnTo>
                    <a:pt x="6452" y="21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889824" y="1924348"/>
              <a:ext cx="2154" cy="17251"/>
            </a:xfrm>
            <a:custGeom>
              <a:avLst/>
              <a:pathLst>
                <a:path w="2154" h="17251">
                  <a:moveTo>
                    <a:pt x="2154" y="0"/>
                  </a:moveTo>
                  <a:lnTo>
                    <a:pt x="0" y="172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891978" y="1924348"/>
              <a:ext cx="16734" cy="1401"/>
            </a:xfrm>
            <a:custGeom>
              <a:avLst/>
              <a:pathLst>
                <a:path w="16734" h="1401">
                  <a:moveTo>
                    <a:pt x="0" y="0"/>
                  </a:moveTo>
                  <a:lnTo>
                    <a:pt x="16734" y="14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859077" y="2008396"/>
              <a:ext cx="7210" cy="14940"/>
            </a:xfrm>
            <a:custGeom>
              <a:avLst/>
              <a:pathLst>
                <a:path w="7210" h="14940">
                  <a:moveTo>
                    <a:pt x="7210" y="149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7112462" y="2082203"/>
              <a:ext cx="9283" cy="8543"/>
            </a:xfrm>
            <a:custGeom>
              <a:avLst/>
              <a:pathLst>
                <a:path w="9283" h="8543">
                  <a:moveTo>
                    <a:pt x="0" y="8543"/>
                  </a:moveTo>
                  <a:lnTo>
                    <a:pt x="92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7093743" y="2053579"/>
              <a:ext cx="18719" cy="37167"/>
            </a:xfrm>
            <a:custGeom>
              <a:avLst/>
              <a:pathLst>
                <a:path w="18719" h="37167">
                  <a:moveTo>
                    <a:pt x="18719" y="371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6821856" y="1928750"/>
              <a:ext cx="4448" cy="10103"/>
            </a:xfrm>
            <a:custGeom>
              <a:avLst/>
              <a:pathLst>
                <a:path w="4448" h="10103">
                  <a:moveTo>
                    <a:pt x="4448" y="0"/>
                  </a:moveTo>
                  <a:lnTo>
                    <a:pt x="0" y="10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826305" y="1922106"/>
              <a:ext cx="7695" cy="6644"/>
            </a:xfrm>
            <a:custGeom>
              <a:avLst/>
              <a:pathLst>
                <a:path w="7695" h="6644">
                  <a:moveTo>
                    <a:pt x="0" y="6644"/>
                  </a:moveTo>
                  <a:lnTo>
                    <a:pt x="7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826305" y="1928750"/>
              <a:ext cx="26697" cy="8913"/>
            </a:xfrm>
            <a:custGeom>
              <a:avLst/>
              <a:pathLst>
                <a:path w="26697" h="8913">
                  <a:moveTo>
                    <a:pt x="0" y="0"/>
                  </a:moveTo>
                  <a:lnTo>
                    <a:pt x="26697" y="8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6811706" y="1924526"/>
              <a:ext cx="14599" cy="4223"/>
            </a:xfrm>
            <a:custGeom>
              <a:avLst/>
              <a:pathLst>
                <a:path w="14599" h="4223">
                  <a:moveTo>
                    <a:pt x="14599" y="42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7046778" y="1926772"/>
              <a:ext cx="2251" cy="9649"/>
            </a:xfrm>
            <a:custGeom>
              <a:avLst/>
              <a:pathLst>
                <a:path w="2251" h="9649">
                  <a:moveTo>
                    <a:pt x="0" y="0"/>
                  </a:moveTo>
                  <a:lnTo>
                    <a:pt x="2251" y="96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7041993" y="1926772"/>
              <a:ext cx="4784" cy="4827"/>
            </a:xfrm>
            <a:custGeom>
              <a:avLst/>
              <a:pathLst>
                <a:path w="4784" h="4827">
                  <a:moveTo>
                    <a:pt x="4784" y="0"/>
                  </a:moveTo>
                  <a:lnTo>
                    <a:pt x="0" y="48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822045" y="1997565"/>
              <a:ext cx="4547" cy="9088"/>
            </a:xfrm>
            <a:custGeom>
              <a:avLst/>
              <a:pathLst>
                <a:path w="4547" h="9088">
                  <a:moveTo>
                    <a:pt x="0" y="0"/>
                  </a:moveTo>
                  <a:lnTo>
                    <a:pt x="4547" y="9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6818599" y="1997565"/>
              <a:ext cx="3446" cy="14418"/>
            </a:xfrm>
            <a:custGeom>
              <a:avLst/>
              <a:pathLst>
                <a:path w="3446" h="14418">
                  <a:moveTo>
                    <a:pt x="3446" y="0"/>
                  </a:moveTo>
                  <a:lnTo>
                    <a:pt x="0" y="144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822045" y="1996155"/>
              <a:ext cx="13734" cy="1409"/>
            </a:xfrm>
            <a:custGeom>
              <a:avLst/>
              <a:pathLst>
                <a:path w="13734" h="1409">
                  <a:moveTo>
                    <a:pt x="0" y="1409"/>
                  </a:moveTo>
                  <a:lnTo>
                    <a:pt x="137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6814261" y="1985173"/>
              <a:ext cx="7783" cy="12392"/>
            </a:xfrm>
            <a:custGeom>
              <a:avLst/>
              <a:pathLst>
                <a:path w="7783" h="12392">
                  <a:moveTo>
                    <a:pt x="7783" y="123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7080569" y="2062484"/>
              <a:ext cx="12745" cy="30149"/>
            </a:xfrm>
            <a:custGeom>
              <a:avLst/>
              <a:pathLst>
                <a:path w="12745" h="30149">
                  <a:moveTo>
                    <a:pt x="12745" y="301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7093314" y="2053579"/>
              <a:ext cx="429" cy="39054"/>
            </a:xfrm>
            <a:custGeom>
              <a:avLst/>
              <a:pathLst>
                <a:path w="429" h="39054">
                  <a:moveTo>
                    <a:pt x="0" y="39054"/>
                  </a:moveTo>
                  <a:lnTo>
                    <a:pt x="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7093314" y="2090747"/>
              <a:ext cx="19148" cy="1886"/>
            </a:xfrm>
            <a:custGeom>
              <a:avLst/>
              <a:pathLst>
                <a:path w="19148" h="1886">
                  <a:moveTo>
                    <a:pt x="0" y="1886"/>
                  </a:moveTo>
                  <a:lnTo>
                    <a:pt x="19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7005470" y="2041689"/>
              <a:ext cx="18696" cy="26518"/>
            </a:xfrm>
            <a:custGeom>
              <a:avLst/>
              <a:pathLst>
                <a:path w="18696" h="26518">
                  <a:moveTo>
                    <a:pt x="18696" y="265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6881787" y="1949428"/>
              <a:ext cx="9703" cy="14952"/>
            </a:xfrm>
            <a:custGeom>
              <a:avLst/>
              <a:pathLst>
                <a:path w="9703" h="14952">
                  <a:moveTo>
                    <a:pt x="9703" y="0"/>
                  </a:moveTo>
                  <a:lnTo>
                    <a:pt x="0" y="14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6891490" y="1945582"/>
              <a:ext cx="6939" cy="3846"/>
            </a:xfrm>
            <a:custGeom>
              <a:avLst/>
              <a:pathLst>
                <a:path w="6939" h="3846">
                  <a:moveTo>
                    <a:pt x="0" y="3846"/>
                  </a:moveTo>
                  <a:lnTo>
                    <a:pt x="69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6876917" y="1949428"/>
              <a:ext cx="14573" cy="6515"/>
            </a:xfrm>
            <a:custGeom>
              <a:avLst/>
              <a:pathLst>
                <a:path w="14573" h="6515">
                  <a:moveTo>
                    <a:pt x="14573" y="0"/>
                  </a:moveTo>
                  <a:lnTo>
                    <a:pt x="0" y="65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6889824" y="1941600"/>
              <a:ext cx="1666" cy="7828"/>
            </a:xfrm>
            <a:custGeom>
              <a:avLst/>
              <a:pathLst>
                <a:path w="1666" h="7828">
                  <a:moveTo>
                    <a:pt x="1666" y="78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7005470" y="2027642"/>
              <a:ext cx="1910" cy="14047"/>
            </a:xfrm>
            <a:custGeom>
              <a:avLst/>
              <a:pathLst>
                <a:path w="1910" h="14047">
                  <a:moveTo>
                    <a:pt x="1910" y="0"/>
                  </a:moveTo>
                  <a:lnTo>
                    <a:pt x="0" y="14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7121746" y="2040548"/>
              <a:ext cx="32698" cy="41655"/>
            </a:xfrm>
            <a:custGeom>
              <a:avLst/>
              <a:pathLst>
                <a:path w="32698" h="41655">
                  <a:moveTo>
                    <a:pt x="32698" y="0"/>
                  </a:moveTo>
                  <a:lnTo>
                    <a:pt x="0" y="416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7113411" y="2025520"/>
              <a:ext cx="41033" cy="15028"/>
            </a:xfrm>
            <a:custGeom>
              <a:avLst/>
              <a:pathLst>
                <a:path w="41033" h="15028">
                  <a:moveTo>
                    <a:pt x="41033" y="150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7049030" y="1920057"/>
              <a:ext cx="1214" cy="16364"/>
            </a:xfrm>
            <a:custGeom>
              <a:avLst/>
              <a:pathLst>
                <a:path w="1214" h="16364">
                  <a:moveTo>
                    <a:pt x="1214" y="0"/>
                  </a:moveTo>
                  <a:lnTo>
                    <a:pt x="0" y="16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7046778" y="1920057"/>
              <a:ext cx="3466" cy="6715"/>
            </a:xfrm>
            <a:custGeom>
              <a:avLst/>
              <a:pathLst>
                <a:path w="3466" h="6715">
                  <a:moveTo>
                    <a:pt x="3466" y="0"/>
                  </a:moveTo>
                  <a:lnTo>
                    <a:pt x="0" y="6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7075729" y="1974864"/>
              <a:ext cx="7634" cy="10512"/>
            </a:xfrm>
            <a:custGeom>
              <a:avLst/>
              <a:pathLst>
                <a:path w="7634" h="10512">
                  <a:moveTo>
                    <a:pt x="0" y="10512"/>
                  </a:moveTo>
                  <a:lnTo>
                    <a:pt x="76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7071333" y="1979792"/>
              <a:ext cx="4396" cy="5584"/>
            </a:xfrm>
            <a:custGeom>
              <a:avLst/>
              <a:pathLst>
                <a:path w="4396" h="5584">
                  <a:moveTo>
                    <a:pt x="4396" y="55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7043563" y="1981518"/>
              <a:ext cx="32166" cy="3858"/>
            </a:xfrm>
            <a:custGeom>
              <a:avLst/>
              <a:pathLst>
                <a:path w="32166" h="3858">
                  <a:moveTo>
                    <a:pt x="32166" y="38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7075729" y="1985377"/>
              <a:ext cx="9778" cy="30964"/>
            </a:xfrm>
            <a:custGeom>
              <a:avLst/>
              <a:pathLst>
                <a:path w="9778" h="30964">
                  <a:moveTo>
                    <a:pt x="0" y="0"/>
                  </a:moveTo>
                  <a:lnTo>
                    <a:pt x="9778" y="309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7075729" y="1985377"/>
              <a:ext cx="14509" cy="24207"/>
            </a:xfrm>
            <a:custGeom>
              <a:avLst/>
              <a:pathLst>
                <a:path w="14509" h="24207">
                  <a:moveTo>
                    <a:pt x="0" y="0"/>
                  </a:moveTo>
                  <a:lnTo>
                    <a:pt x="14509" y="2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7067175" y="1985377"/>
              <a:ext cx="8553" cy="36438"/>
            </a:xfrm>
            <a:custGeom>
              <a:avLst/>
              <a:pathLst>
                <a:path w="8553" h="36438">
                  <a:moveTo>
                    <a:pt x="8553" y="0"/>
                  </a:moveTo>
                  <a:lnTo>
                    <a:pt x="0" y="364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6769688" y="1971766"/>
              <a:ext cx="1740" cy="18359"/>
            </a:xfrm>
            <a:custGeom>
              <a:avLst/>
              <a:pathLst>
                <a:path w="1740" h="18359">
                  <a:moveTo>
                    <a:pt x="1740" y="183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6771429" y="1987107"/>
              <a:ext cx="9780" cy="3018"/>
            </a:xfrm>
            <a:custGeom>
              <a:avLst/>
              <a:pathLst>
                <a:path w="9780" h="3018">
                  <a:moveTo>
                    <a:pt x="0" y="3018"/>
                  </a:moveTo>
                  <a:lnTo>
                    <a:pt x="97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6955773" y="2006955"/>
              <a:ext cx="34453" cy="19769"/>
            </a:xfrm>
            <a:custGeom>
              <a:avLst/>
              <a:pathLst>
                <a:path w="34453" h="19769">
                  <a:moveTo>
                    <a:pt x="34453" y="0"/>
                  </a:moveTo>
                  <a:lnTo>
                    <a:pt x="0" y="19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6983581" y="2001978"/>
              <a:ext cx="6646" cy="4976"/>
            </a:xfrm>
            <a:custGeom>
              <a:avLst/>
              <a:pathLst>
                <a:path w="6646" h="4976">
                  <a:moveTo>
                    <a:pt x="6646" y="49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6990227" y="2006955"/>
              <a:ext cx="17153" cy="20686"/>
            </a:xfrm>
            <a:custGeom>
              <a:avLst/>
              <a:pathLst>
                <a:path w="17153" h="20686">
                  <a:moveTo>
                    <a:pt x="0" y="0"/>
                  </a:moveTo>
                  <a:lnTo>
                    <a:pt x="17153" y="206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6746071" y="2075310"/>
              <a:ext cx="11149" cy="2725"/>
            </a:xfrm>
            <a:custGeom>
              <a:avLst/>
              <a:pathLst>
                <a:path w="11149" h="2725">
                  <a:moveTo>
                    <a:pt x="11149" y="27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6710663" y="2236165"/>
              <a:ext cx="25851" cy="94965"/>
            </a:xfrm>
            <a:custGeom>
              <a:avLst/>
              <a:pathLst>
                <a:path w="25851" h="94965">
                  <a:moveTo>
                    <a:pt x="25851" y="949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030571" y="1936422"/>
              <a:ext cx="18458" cy="14838"/>
            </a:xfrm>
            <a:custGeom>
              <a:avLst/>
              <a:pathLst>
                <a:path w="18458" h="14838">
                  <a:moveTo>
                    <a:pt x="0" y="14838"/>
                  </a:moveTo>
                  <a:lnTo>
                    <a:pt x="184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030571" y="1951260"/>
              <a:ext cx="3121" cy="20356"/>
            </a:xfrm>
            <a:custGeom>
              <a:avLst/>
              <a:pathLst>
                <a:path w="3121" h="20356">
                  <a:moveTo>
                    <a:pt x="0" y="0"/>
                  </a:moveTo>
                  <a:lnTo>
                    <a:pt x="3121" y="203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020199" y="1951260"/>
              <a:ext cx="10372" cy="6351"/>
            </a:xfrm>
            <a:custGeom>
              <a:avLst/>
              <a:pathLst>
                <a:path w="10372" h="6351">
                  <a:moveTo>
                    <a:pt x="10372" y="0"/>
                  </a:moveTo>
                  <a:lnTo>
                    <a:pt x="0" y="63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7019146" y="1936651"/>
              <a:ext cx="11425" cy="14609"/>
            </a:xfrm>
            <a:custGeom>
              <a:avLst/>
              <a:pathLst>
                <a:path w="11425" h="14609">
                  <a:moveTo>
                    <a:pt x="11425" y="146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7030571" y="1931599"/>
              <a:ext cx="11421" cy="19660"/>
            </a:xfrm>
            <a:custGeom>
              <a:avLst/>
              <a:pathLst>
                <a:path w="11421" h="19660">
                  <a:moveTo>
                    <a:pt x="0" y="19660"/>
                  </a:moveTo>
                  <a:lnTo>
                    <a:pt x="114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030571" y="1942985"/>
              <a:ext cx="20691" cy="8275"/>
            </a:xfrm>
            <a:custGeom>
              <a:avLst/>
              <a:pathLst>
                <a:path w="20691" h="8275">
                  <a:moveTo>
                    <a:pt x="0" y="8275"/>
                  </a:moveTo>
                  <a:lnTo>
                    <a:pt x="2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006429" y="2010531"/>
              <a:ext cx="950" cy="17110"/>
            </a:xfrm>
            <a:custGeom>
              <a:avLst/>
              <a:pathLst>
                <a:path w="950" h="17110">
                  <a:moveTo>
                    <a:pt x="0" y="0"/>
                  </a:moveTo>
                  <a:lnTo>
                    <a:pt x="950" y="17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6990227" y="2006955"/>
              <a:ext cx="16202" cy="3575"/>
            </a:xfrm>
            <a:custGeom>
              <a:avLst/>
              <a:pathLst>
                <a:path w="16202" h="3575">
                  <a:moveTo>
                    <a:pt x="16202" y="35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6838798" y="2092009"/>
              <a:ext cx="20806" cy="33750"/>
            </a:xfrm>
            <a:custGeom>
              <a:avLst/>
              <a:pathLst>
                <a:path w="20806" h="33750">
                  <a:moveTo>
                    <a:pt x="20806" y="0"/>
                  </a:moveTo>
                  <a:lnTo>
                    <a:pt x="0" y="33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6885926" y="2027101"/>
              <a:ext cx="511" cy="34899"/>
            </a:xfrm>
            <a:custGeom>
              <a:avLst/>
              <a:pathLst>
                <a:path w="511" h="34899">
                  <a:moveTo>
                    <a:pt x="511" y="0"/>
                  </a:moveTo>
                  <a:lnTo>
                    <a:pt x="0" y="348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6859077" y="2008396"/>
              <a:ext cx="27360" cy="18705"/>
            </a:xfrm>
            <a:custGeom>
              <a:avLst/>
              <a:pathLst>
                <a:path w="27360" h="18705">
                  <a:moveTo>
                    <a:pt x="27360" y="187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6866287" y="2023337"/>
              <a:ext cx="20150" cy="3764"/>
            </a:xfrm>
            <a:custGeom>
              <a:avLst/>
              <a:pathLst>
                <a:path w="20150" h="3764">
                  <a:moveTo>
                    <a:pt x="20150" y="37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6994221" y="1965560"/>
              <a:ext cx="25913" cy="4704"/>
            </a:xfrm>
            <a:custGeom>
              <a:avLst/>
              <a:pathLst>
                <a:path w="25913" h="4704">
                  <a:moveTo>
                    <a:pt x="25913" y="0"/>
                  </a:moveTo>
                  <a:lnTo>
                    <a:pt x="0" y="4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7020134" y="1965560"/>
              <a:ext cx="13558" cy="6057"/>
            </a:xfrm>
            <a:custGeom>
              <a:avLst/>
              <a:pathLst>
                <a:path w="13558" h="6057">
                  <a:moveTo>
                    <a:pt x="0" y="0"/>
                  </a:moveTo>
                  <a:lnTo>
                    <a:pt x="13558" y="6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20134" y="1957612"/>
              <a:ext cx="64" cy="7947"/>
            </a:xfrm>
            <a:custGeom>
              <a:avLst/>
              <a:pathLst>
                <a:path w="64" h="7947">
                  <a:moveTo>
                    <a:pt x="0" y="7947"/>
                  </a:moveTo>
                  <a:lnTo>
                    <a:pt x="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020134" y="1951260"/>
              <a:ext cx="10437" cy="14299"/>
            </a:xfrm>
            <a:custGeom>
              <a:avLst/>
              <a:pathLst>
                <a:path w="10437" h="14299">
                  <a:moveTo>
                    <a:pt x="0" y="14299"/>
                  </a:moveTo>
                  <a:lnTo>
                    <a:pt x="104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929685" y="1922596"/>
              <a:ext cx="5422" cy="9111"/>
            </a:xfrm>
            <a:custGeom>
              <a:avLst/>
              <a:pathLst>
                <a:path w="5422" h="9111">
                  <a:moveTo>
                    <a:pt x="5422" y="0"/>
                  </a:moveTo>
                  <a:lnTo>
                    <a:pt x="0" y="91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6935108" y="1922596"/>
              <a:ext cx="4187" cy="12344"/>
            </a:xfrm>
            <a:custGeom>
              <a:avLst/>
              <a:pathLst>
                <a:path w="4187" h="12344">
                  <a:moveTo>
                    <a:pt x="0" y="0"/>
                  </a:moveTo>
                  <a:lnTo>
                    <a:pt x="4187" y="123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6510023" y="1927587"/>
              <a:ext cx="24340" cy="28582"/>
            </a:xfrm>
            <a:custGeom>
              <a:avLst/>
              <a:pathLst>
                <a:path w="24340" h="28582">
                  <a:moveTo>
                    <a:pt x="24340" y="285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6437911" y="1956170"/>
              <a:ext cx="96452" cy="28261"/>
            </a:xfrm>
            <a:custGeom>
              <a:avLst/>
              <a:pathLst>
                <a:path w="96452" h="28261">
                  <a:moveTo>
                    <a:pt x="96452" y="0"/>
                  </a:moveTo>
                  <a:lnTo>
                    <a:pt x="0" y="28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681922" y="1960687"/>
              <a:ext cx="15426" cy="22354"/>
            </a:xfrm>
            <a:custGeom>
              <a:avLst/>
              <a:pathLst>
                <a:path w="15426" h="22354">
                  <a:moveTo>
                    <a:pt x="0" y="0"/>
                  </a:moveTo>
                  <a:lnTo>
                    <a:pt x="15426" y="22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681922" y="1960687"/>
              <a:ext cx="39311" cy="2977"/>
            </a:xfrm>
            <a:custGeom>
              <a:avLst/>
              <a:pathLst>
                <a:path w="39311" h="2977">
                  <a:moveTo>
                    <a:pt x="0" y="0"/>
                  </a:moveTo>
                  <a:lnTo>
                    <a:pt x="39311" y="29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681922" y="1931337"/>
              <a:ext cx="3762" cy="29349"/>
            </a:xfrm>
            <a:custGeom>
              <a:avLst/>
              <a:pathLst>
                <a:path w="3762" h="29349">
                  <a:moveTo>
                    <a:pt x="0" y="29349"/>
                  </a:moveTo>
                  <a:lnTo>
                    <a:pt x="37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818599" y="2011984"/>
              <a:ext cx="18522" cy="21045"/>
            </a:xfrm>
            <a:custGeom>
              <a:avLst/>
              <a:pathLst>
                <a:path w="18522" h="21045">
                  <a:moveTo>
                    <a:pt x="18522" y="210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811804" y="2021461"/>
              <a:ext cx="25317" cy="11568"/>
            </a:xfrm>
            <a:custGeom>
              <a:avLst/>
              <a:pathLst>
                <a:path w="25317" h="11568">
                  <a:moveTo>
                    <a:pt x="25317" y="115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6881787" y="1964380"/>
              <a:ext cx="16445" cy="5424"/>
            </a:xfrm>
            <a:custGeom>
              <a:avLst/>
              <a:pathLst>
                <a:path w="16445" h="5424">
                  <a:moveTo>
                    <a:pt x="16445" y="54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898233" y="1945582"/>
              <a:ext cx="197" cy="24223"/>
            </a:xfrm>
            <a:custGeom>
              <a:avLst/>
              <a:pathLst>
                <a:path w="197" h="24223">
                  <a:moveTo>
                    <a:pt x="0" y="24223"/>
                  </a:moveTo>
                  <a:lnTo>
                    <a:pt x="1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887735" y="1969805"/>
              <a:ext cx="10497" cy="10199"/>
            </a:xfrm>
            <a:custGeom>
              <a:avLst/>
              <a:pathLst>
                <a:path w="10497" h="10199">
                  <a:moveTo>
                    <a:pt x="10497" y="0"/>
                  </a:moveTo>
                  <a:lnTo>
                    <a:pt x="0" y="101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891490" y="1949428"/>
              <a:ext cx="6742" cy="20376"/>
            </a:xfrm>
            <a:custGeom>
              <a:avLst/>
              <a:pathLst>
                <a:path w="6742" h="20376">
                  <a:moveTo>
                    <a:pt x="6742" y="20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6789245" y="2021461"/>
              <a:ext cx="22559" cy="53561"/>
            </a:xfrm>
            <a:custGeom>
              <a:avLst/>
              <a:pathLst>
                <a:path w="22559" h="53561">
                  <a:moveTo>
                    <a:pt x="0" y="53561"/>
                  </a:moveTo>
                  <a:lnTo>
                    <a:pt x="225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6789245" y="2075023"/>
              <a:ext cx="8958" cy="5291"/>
            </a:xfrm>
            <a:custGeom>
              <a:avLst/>
              <a:pathLst>
                <a:path w="8958" h="5291">
                  <a:moveTo>
                    <a:pt x="0" y="0"/>
                  </a:moveTo>
                  <a:lnTo>
                    <a:pt x="8958" y="52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6941652" y="2102612"/>
              <a:ext cx="59460" cy="23876"/>
            </a:xfrm>
            <a:custGeom>
              <a:avLst/>
              <a:pathLst>
                <a:path w="59460" h="23876">
                  <a:moveTo>
                    <a:pt x="59460" y="238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7001113" y="2100227"/>
              <a:ext cx="26936" cy="26261"/>
            </a:xfrm>
            <a:custGeom>
              <a:avLst/>
              <a:pathLst>
                <a:path w="26936" h="26261">
                  <a:moveTo>
                    <a:pt x="0" y="26261"/>
                  </a:moveTo>
                  <a:lnTo>
                    <a:pt x="269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6726685" y="2015121"/>
              <a:ext cx="32041" cy="292"/>
            </a:xfrm>
            <a:custGeom>
              <a:avLst/>
              <a:pathLst>
                <a:path w="32041" h="292">
                  <a:moveTo>
                    <a:pt x="0" y="292"/>
                  </a:moveTo>
                  <a:lnTo>
                    <a:pt x="320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719749" y="2015414"/>
              <a:ext cx="6935" cy="21050"/>
            </a:xfrm>
            <a:custGeom>
              <a:avLst/>
              <a:pathLst>
                <a:path w="6935" h="21050">
                  <a:moveTo>
                    <a:pt x="6935" y="0"/>
                  </a:moveTo>
                  <a:lnTo>
                    <a:pt x="0" y="21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6719878" y="1986731"/>
              <a:ext cx="6807" cy="28682"/>
            </a:xfrm>
            <a:custGeom>
              <a:avLst/>
              <a:pathLst>
                <a:path w="6807" h="28682">
                  <a:moveTo>
                    <a:pt x="6807" y="286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6998434" y="2034352"/>
              <a:ext cx="7035" cy="7336"/>
            </a:xfrm>
            <a:custGeom>
              <a:avLst/>
              <a:pathLst>
                <a:path w="7035" h="7336">
                  <a:moveTo>
                    <a:pt x="0" y="0"/>
                  </a:moveTo>
                  <a:lnTo>
                    <a:pt x="7035" y="73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6955773" y="2026724"/>
              <a:ext cx="42660" cy="7628"/>
            </a:xfrm>
            <a:custGeom>
              <a:avLst/>
              <a:pathLst>
                <a:path w="42660" h="7628">
                  <a:moveTo>
                    <a:pt x="42660" y="76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998434" y="2027642"/>
              <a:ext cx="8946" cy="6710"/>
            </a:xfrm>
            <a:custGeom>
              <a:avLst/>
              <a:pathLst>
                <a:path w="8946" h="6710">
                  <a:moveTo>
                    <a:pt x="0" y="6710"/>
                  </a:moveTo>
                  <a:lnTo>
                    <a:pt x="89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6990227" y="2006955"/>
              <a:ext cx="8207" cy="27397"/>
            </a:xfrm>
            <a:custGeom>
              <a:avLst/>
              <a:pathLst>
                <a:path w="8207" h="27397">
                  <a:moveTo>
                    <a:pt x="8207" y="273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756578" y="1948981"/>
              <a:ext cx="2185" cy="10118"/>
            </a:xfrm>
            <a:custGeom>
              <a:avLst/>
              <a:pathLst>
                <a:path w="2185" h="10118">
                  <a:moveTo>
                    <a:pt x="0" y="0"/>
                  </a:moveTo>
                  <a:lnTo>
                    <a:pt x="2185" y="10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751655" y="1948981"/>
              <a:ext cx="4923" cy="9780"/>
            </a:xfrm>
            <a:custGeom>
              <a:avLst/>
              <a:pathLst>
                <a:path w="4923" h="9780">
                  <a:moveTo>
                    <a:pt x="4923" y="0"/>
                  </a:moveTo>
                  <a:lnTo>
                    <a:pt x="0" y="9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756578" y="1948981"/>
              <a:ext cx="17969" cy="8575"/>
            </a:xfrm>
            <a:custGeom>
              <a:avLst/>
              <a:pathLst>
                <a:path w="17969" h="8575">
                  <a:moveTo>
                    <a:pt x="0" y="0"/>
                  </a:moveTo>
                  <a:lnTo>
                    <a:pt x="17969" y="85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6811804" y="2021461"/>
              <a:ext cx="8151" cy="42226"/>
            </a:xfrm>
            <a:custGeom>
              <a:avLst/>
              <a:pathLst>
                <a:path w="8151" h="42226">
                  <a:moveTo>
                    <a:pt x="8151" y="422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798203" y="2063687"/>
              <a:ext cx="21752" cy="16626"/>
            </a:xfrm>
            <a:custGeom>
              <a:avLst/>
              <a:pathLst>
                <a:path w="21752" h="16626">
                  <a:moveTo>
                    <a:pt x="21752" y="0"/>
                  </a:moveTo>
                  <a:lnTo>
                    <a:pt x="0" y="166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6819955" y="2063687"/>
              <a:ext cx="39648" cy="28322"/>
            </a:xfrm>
            <a:custGeom>
              <a:avLst/>
              <a:pathLst>
                <a:path w="39648" h="28322">
                  <a:moveTo>
                    <a:pt x="0" y="0"/>
                  </a:moveTo>
                  <a:lnTo>
                    <a:pt x="39648" y="28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819955" y="2033029"/>
              <a:ext cx="17165" cy="30657"/>
            </a:xfrm>
            <a:custGeom>
              <a:avLst/>
              <a:pathLst>
                <a:path w="17165" h="30657">
                  <a:moveTo>
                    <a:pt x="0" y="30657"/>
                  </a:moveTo>
                  <a:lnTo>
                    <a:pt x="171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6789245" y="2063687"/>
              <a:ext cx="30710" cy="11335"/>
            </a:xfrm>
            <a:custGeom>
              <a:avLst/>
              <a:pathLst>
                <a:path w="30710" h="11335">
                  <a:moveTo>
                    <a:pt x="30710" y="0"/>
                  </a:moveTo>
                  <a:lnTo>
                    <a:pt x="0" y="11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917483" y="2070826"/>
              <a:ext cx="2962" cy="44679"/>
            </a:xfrm>
            <a:custGeom>
              <a:avLst/>
              <a:pathLst>
                <a:path w="2962" h="44679">
                  <a:moveTo>
                    <a:pt x="2962" y="446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6920445" y="2102612"/>
              <a:ext cx="21207" cy="12894"/>
            </a:xfrm>
            <a:custGeom>
              <a:avLst/>
              <a:pathLst>
                <a:path w="21207" h="12894">
                  <a:moveTo>
                    <a:pt x="0" y="12894"/>
                  </a:moveTo>
                  <a:lnTo>
                    <a:pt x="21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6859604" y="2092009"/>
              <a:ext cx="60840" cy="23496"/>
            </a:xfrm>
            <a:custGeom>
              <a:avLst/>
              <a:pathLst>
                <a:path w="60840" h="23496">
                  <a:moveTo>
                    <a:pt x="60840" y="234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6928794" y="1982343"/>
              <a:ext cx="9595" cy="7364"/>
            </a:xfrm>
            <a:custGeom>
              <a:avLst/>
              <a:pathLst>
                <a:path w="9595" h="7364">
                  <a:moveTo>
                    <a:pt x="9595" y="0"/>
                  </a:moveTo>
                  <a:lnTo>
                    <a:pt x="0" y="7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6928563" y="1978072"/>
              <a:ext cx="9826" cy="4271"/>
            </a:xfrm>
            <a:custGeom>
              <a:avLst/>
              <a:pathLst>
                <a:path w="9826" h="4271">
                  <a:moveTo>
                    <a:pt x="9826" y="42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6780569" y="2124509"/>
              <a:ext cx="7426" cy="22393"/>
            </a:xfrm>
            <a:custGeom>
              <a:avLst/>
              <a:pathLst>
                <a:path w="7426" h="22393">
                  <a:moveTo>
                    <a:pt x="7426" y="223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7122853" y="1938399"/>
              <a:ext cx="556" cy="7433"/>
            </a:xfrm>
            <a:custGeom>
              <a:avLst/>
              <a:pathLst>
                <a:path w="556" h="7433">
                  <a:moveTo>
                    <a:pt x="556" y="7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7123409" y="1941579"/>
              <a:ext cx="33471" cy="4253"/>
            </a:xfrm>
            <a:custGeom>
              <a:avLst/>
              <a:pathLst>
                <a:path w="33471" h="4253">
                  <a:moveTo>
                    <a:pt x="0" y="4253"/>
                  </a:moveTo>
                  <a:lnTo>
                    <a:pt x="334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005470" y="2024055"/>
              <a:ext cx="21560" cy="17633"/>
            </a:xfrm>
            <a:custGeom>
              <a:avLst/>
              <a:pathLst>
                <a:path w="21560" h="17633">
                  <a:moveTo>
                    <a:pt x="21560" y="0"/>
                  </a:moveTo>
                  <a:lnTo>
                    <a:pt x="0" y="17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7007380" y="2024055"/>
              <a:ext cx="19650" cy="3586"/>
            </a:xfrm>
            <a:custGeom>
              <a:avLst/>
              <a:pathLst>
                <a:path w="19650" h="3586">
                  <a:moveTo>
                    <a:pt x="19650" y="0"/>
                  </a:moveTo>
                  <a:lnTo>
                    <a:pt x="0" y="35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7006429" y="2010531"/>
              <a:ext cx="20600" cy="13524"/>
            </a:xfrm>
            <a:custGeom>
              <a:avLst/>
              <a:pathLst>
                <a:path w="20600" h="13524">
                  <a:moveTo>
                    <a:pt x="20600" y="135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740376" y="1937386"/>
              <a:ext cx="1485" cy="12182"/>
            </a:xfrm>
            <a:custGeom>
              <a:avLst/>
              <a:pathLst>
                <a:path w="1485" h="12182">
                  <a:moveTo>
                    <a:pt x="0" y="12182"/>
                  </a:moveTo>
                  <a:lnTo>
                    <a:pt x="14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721234" y="1949569"/>
              <a:ext cx="19142" cy="14095"/>
            </a:xfrm>
            <a:custGeom>
              <a:avLst/>
              <a:pathLst>
                <a:path w="19142" h="14095">
                  <a:moveTo>
                    <a:pt x="19142" y="0"/>
                  </a:moveTo>
                  <a:lnTo>
                    <a:pt x="0" y="140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740376" y="1949569"/>
              <a:ext cx="11278" cy="9192"/>
            </a:xfrm>
            <a:custGeom>
              <a:avLst/>
              <a:pathLst>
                <a:path w="11278" h="9192">
                  <a:moveTo>
                    <a:pt x="0" y="0"/>
                  </a:moveTo>
                  <a:lnTo>
                    <a:pt x="11278" y="9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740376" y="1948981"/>
              <a:ext cx="16201" cy="588"/>
            </a:xfrm>
            <a:custGeom>
              <a:avLst/>
              <a:pathLst>
                <a:path w="16201" h="588">
                  <a:moveTo>
                    <a:pt x="0" y="588"/>
                  </a:moveTo>
                  <a:lnTo>
                    <a:pt x="162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927007" y="2010496"/>
              <a:ext cx="17427" cy="29863"/>
            </a:xfrm>
            <a:custGeom>
              <a:avLst/>
              <a:pathLst>
                <a:path w="17427" h="29863">
                  <a:moveTo>
                    <a:pt x="17427" y="298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944435" y="2026724"/>
              <a:ext cx="11338" cy="13635"/>
            </a:xfrm>
            <a:custGeom>
              <a:avLst/>
              <a:pathLst>
                <a:path w="11338" h="13635">
                  <a:moveTo>
                    <a:pt x="0" y="13635"/>
                  </a:moveTo>
                  <a:lnTo>
                    <a:pt x="113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955773" y="2026724"/>
              <a:ext cx="3701" cy="17452"/>
            </a:xfrm>
            <a:custGeom>
              <a:avLst/>
              <a:pathLst>
                <a:path w="3701" h="17452">
                  <a:moveTo>
                    <a:pt x="3701" y="174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6959475" y="2034352"/>
              <a:ext cx="38958" cy="9824"/>
            </a:xfrm>
            <a:custGeom>
              <a:avLst/>
              <a:pathLst>
                <a:path w="38958" h="9824">
                  <a:moveTo>
                    <a:pt x="0" y="9824"/>
                  </a:moveTo>
                  <a:lnTo>
                    <a:pt x="389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944435" y="2040360"/>
              <a:ext cx="15040" cy="3816"/>
            </a:xfrm>
            <a:custGeom>
              <a:avLst/>
              <a:pathLst>
                <a:path w="15040" h="3816">
                  <a:moveTo>
                    <a:pt x="15040" y="38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685685" y="1925165"/>
              <a:ext cx="14415" cy="6172"/>
            </a:xfrm>
            <a:custGeom>
              <a:avLst/>
              <a:pathLst>
                <a:path w="14415" h="6172">
                  <a:moveTo>
                    <a:pt x="14415" y="0"/>
                  </a:moveTo>
                  <a:lnTo>
                    <a:pt x="0" y="61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6683676" y="1924396"/>
              <a:ext cx="16423" cy="769"/>
            </a:xfrm>
            <a:custGeom>
              <a:avLst/>
              <a:pathLst>
                <a:path w="16423" h="769">
                  <a:moveTo>
                    <a:pt x="16423" y="7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7157564" y="1957637"/>
              <a:ext cx="7403" cy="39380"/>
            </a:xfrm>
            <a:custGeom>
              <a:avLst/>
              <a:pathLst>
                <a:path w="7403" h="39380">
                  <a:moveTo>
                    <a:pt x="7403" y="393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7164968" y="1949973"/>
              <a:ext cx="16533" cy="47044"/>
            </a:xfrm>
            <a:custGeom>
              <a:avLst/>
              <a:pathLst>
                <a:path w="16533" h="47044">
                  <a:moveTo>
                    <a:pt x="0" y="47044"/>
                  </a:moveTo>
                  <a:lnTo>
                    <a:pt x="165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7164968" y="1997018"/>
              <a:ext cx="40003" cy="17389"/>
            </a:xfrm>
            <a:custGeom>
              <a:avLst/>
              <a:pathLst>
                <a:path w="40003" h="17389">
                  <a:moveTo>
                    <a:pt x="0" y="0"/>
                  </a:moveTo>
                  <a:lnTo>
                    <a:pt x="40003" y="17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7164968" y="1997018"/>
              <a:ext cx="15853" cy="26453"/>
            </a:xfrm>
            <a:custGeom>
              <a:avLst/>
              <a:pathLst>
                <a:path w="15853" h="26453">
                  <a:moveTo>
                    <a:pt x="0" y="0"/>
                  </a:moveTo>
                  <a:lnTo>
                    <a:pt x="15853" y="26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6437911" y="1984431"/>
              <a:ext cx="89884" cy="32929"/>
            </a:xfrm>
            <a:custGeom>
              <a:avLst/>
              <a:pathLst>
                <a:path w="89884" h="32929">
                  <a:moveTo>
                    <a:pt x="89884" y="329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6527795" y="1956170"/>
              <a:ext cx="6567" cy="61190"/>
            </a:xfrm>
            <a:custGeom>
              <a:avLst/>
              <a:pathLst>
                <a:path w="6567" h="61190">
                  <a:moveTo>
                    <a:pt x="0" y="61190"/>
                  </a:moveTo>
                  <a:lnTo>
                    <a:pt x="65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083364" y="1974864"/>
              <a:ext cx="31765" cy="12809"/>
            </a:xfrm>
            <a:custGeom>
              <a:avLst/>
              <a:pathLst>
                <a:path w="31765" h="12809">
                  <a:moveTo>
                    <a:pt x="31765" y="128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7090238" y="1987673"/>
              <a:ext cx="24891" cy="21911"/>
            </a:xfrm>
            <a:custGeom>
              <a:avLst/>
              <a:pathLst>
                <a:path w="24891" h="21911">
                  <a:moveTo>
                    <a:pt x="24891" y="0"/>
                  </a:moveTo>
                  <a:lnTo>
                    <a:pt x="0" y="219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133950" y="1957637"/>
              <a:ext cx="23613" cy="10026"/>
            </a:xfrm>
            <a:custGeom>
              <a:avLst/>
              <a:pathLst>
                <a:path w="23613" h="10026">
                  <a:moveTo>
                    <a:pt x="0" y="10026"/>
                  </a:moveTo>
                  <a:lnTo>
                    <a:pt x="236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123409" y="1945833"/>
              <a:ext cx="10540" cy="21831"/>
            </a:xfrm>
            <a:custGeom>
              <a:avLst/>
              <a:pathLst>
                <a:path w="10540" h="21831">
                  <a:moveTo>
                    <a:pt x="10540" y="21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133950" y="1967664"/>
              <a:ext cx="31017" cy="29353"/>
            </a:xfrm>
            <a:custGeom>
              <a:avLst/>
              <a:pathLst>
                <a:path w="31017" h="29353">
                  <a:moveTo>
                    <a:pt x="0" y="0"/>
                  </a:moveTo>
                  <a:lnTo>
                    <a:pt x="31017" y="29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908425" y="1957703"/>
              <a:ext cx="7581" cy="11164"/>
            </a:xfrm>
            <a:custGeom>
              <a:avLst/>
              <a:pathLst>
                <a:path w="7581" h="11164">
                  <a:moveTo>
                    <a:pt x="0" y="11164"/>
                  </a:moveTo>
                  <a:lnTo>
                    <a:pt x="75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908425" y="1963286"/>
              <a:ext cx="13202" cy="5582"/>
            </a:xfrm>
            <a:custGeom>
              <a:avLst/>
              <a:pathLst>
                <a:path w="13202" h="5582">
                  <a:moveTo>
                    <a:pt x="0" y="5582"/>
                  </a:moveTo>
                  <a:lnTo>
                    <a:pt x="132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898430" y="1945582"/>
              <a:ext cx="9995" cy="23286"/>
            </a:xfrm>
            <a:custGeom>
              <a:avLst/>
              <a:pathLst>
                <a:path w="9995" h="23286">
                  <a:moveTo>
                    <a:pt x="9995" y="232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908425" y="1968868"/>
              <a:ext cx="14052" cy="8156"/>
            </a:xfrm>
            <a:custGeom>
              <a:avLst/>
              <a:pathLst>
                <a:path w="14052" h="8156">
                  <a:moveTo>
                    <a:pt x="0" y="0"/>
                  </a:moveTo>
                  <a:lnTo>
                    <a:pt x="14052" y="81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898233" y="1968868"/>
              <a:ext cx="10192" cy="936"/>
            </a:xfrm>
            <a:custGeom>
              <a:avLst/>
              <a:pathLst>
                <a:path w="10192" h="936">
                  <a:moveTo>
                    <a:pt x="10192" y="0"/>
                  </a:moveTo>
                  <a:lnTo>
                    <a:pt x="0" y="9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6763802" y="1931406"/>
              <a:ext cx="20058" cy="6164"/>
            </a:xfrm>
            <a:custGeom>
              <a:avLst/>
              <a:pathLst>
                <a:path w="20058" h="6164">
                  <a:moveTo>
                    <a:pt x="0" y="6164"/>
                  </a:moveTo>
                  <a:lnTo>
                    <a:pt x="200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6755877" y="1933388"/>
              <a:ext cx="7924" cy="4182"/>
            </a:xfrm>
            <a:custGeom>
              <a:avLst/>
              <a:pathLst>
                <a:path w="7924" h="4182">
                  <a:moveTo>
                    <a:pt x="7924" y="41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6763802" y="1937571"/>
              <a:ext cx="15041" cy="5646"/>
            </a:xfrm>
            <a:custGeom>
              <a:avLst/>
              <a:pathLst>
                <a:path w="15041" h="5646">
                  <a:moveTo>
                    <a:pt x="0" y="0"/>
                  </a:moveTo>
                  <a:lnTo>
                    <a:pt x="15041" y="5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763802" y="1937571"/>
              <a:ext cx="10746" cy="19985"/>
            </a:xfrm>
            <a:custGeom>
              <a:avLst/>
              <a:pathLst>
                <a:path w="10746" h="19985">
                  <a:moveTo>
                    <a:pt x="0" y="0"/>
                  </a:moveTo>
                  <a:lnTo>
                    <a:pt x="10746" y="199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6756578" y="1937571"/>
              <a:ext cx="7223" cy="11409"/>
            </a:xfrm>
            <a:custGeom>
              <a:avLst/>
              <a:pathLst>
                <a:path w="7223" h="11409">
                  <a:moveTo>
                    <a:pt x="7223" y="0"/>
                  </a:moveTo>
                  <a:lnTo>
                    <a:pt x="0" y="11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113411" y="2010770"/>
              <a:ext cx="11030" cy="14749"/>
            </a:xfrm>
            <a:custGeom>
              <a:avLst/>
              <a:pathLst>
                <a:path w="11030" h="14749">
                  <a:moveTo>
                    <a:pt x="11030" y="0"/>
                  </a:moveTo>
                  <a:lnTo>
                    <a:pt x="0" y="14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124441" y="1997018"/>
              <a:ext cx="40526" cy="13751"/>
            </a:xfrm>
            <a:custGeom>
              <a:avLst/>
              <a:pathLst>
                <a:path w="40526" h="13751">
                  <a:moveTo>
                    <a:pt x="0" y="13751"/>
                  </a:moveTo>
                  <a:lnTo>
                    <a:pt x="405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115130" y="1987673"/>
              <a:ext cx="9311" cy="23096"/>
            </a:xfrm>
            <a:custGeom>
              <a:avLst/>
              <a:pathLst>
                <a:path w="9311" h="23096">
                  <a:moveTo>
                    <a:pt x="9311" y="230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080569" y="2062484"/>
              <a:ext cx="5088" cy="37939"/>
            </a:xfrm>
            <a:custGeom>
              <a:avLst/>
              <a:pathLst>
                <a:path w="5088" h="37939">
                  <a:moveTo>
                    <a:pt x="5088" y="379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085657" y="2090747"/>
              <a:ext cx="26804" cy="9677"/>
            </a:xfrm>
            <a:custGeom>
              <a:avLst/>
              <a:pathLst>
                <a:path w="26804" h="9677">
                  <a:moveTo>
                    <a:pt x="0" y="9677"/>
                  </a:moveTo>
                  <a:lnTo>
                    <a:pt x="268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085657" y="2092634"/>
              <a:ext cx="7656" cy="7790"/>
            </a:xfrm>
            <a:custGeom>
              <a:avLst/>
              <a:pathLst>
                <a:path w="7656" h="7790">
                  <a:moveTo>
                    <a:pt x="0" y="7790"/>
                  </a:moveTo>
                  <a:lnTo>
                    <a:pt x="76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028050" y="2100227"/>
              <a:ext cx="57607" cy="197"/>
            </a:xfrm>
            <a:custGeom>
              <a:avLst/>
              <a:pathLst>
                <a:path w="57607" h="197">
                  <a:moveTo>
                    <a:pt x="57607" y="1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6917483" y="2070826"/>
              <a:ext cx="20025" cy="6545"/>
            </a:xfrm>
            <a:custGeom>
              <a:avLst/>
              <a:pathLst>
                <a:path w="20025" h="6545">
                  <a:moveTo>
                    <a:pt x="20025" y="65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6937508" y="2077372"/>
              <a:ext cx="4144" cy="25239"/>
            </a:xfrm>
            <a:custGeom>
              <a:avLst/>
              <a:pathLst>
                <a:path w="4144" h="25239">
                  <a:moveTo>
                    <a:pt x="0" y="0"/>
                  </a:moveTo>
                  <a:lnTo>
                    <a:pt x="4144" y="252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6937508" y="2040360"/>
              <a:ext cx="6926" cy="37011"/>
            </a:xfrm>
            <a:custGeom>
              <a:avLst/>
              <a:pathLst>
                <a:path w="6926" h="37011">
                  <a:moveTo>
                    <a:pt x="0" y="37011"/>
                  </a:moveTo>
                  <a:lnTo>
                    <a:pt x="69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6937508" y="2044177"/>
              <a:ext cx="21967" cy="33195"/>
            </a:xfrm>
            <a:custGeom>
              <a:avLst/>
              <a:pathLst>
                <a:path w="21967" h="33195">
                  <a:moveTo>
                    <a:pt x="0" y="33195"/>
                  </a:moveTo>
                  <a:lnTo>
                    <a:pt x="219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6916216" y="1983429"/>
              <a:ext cx="12578" cy="6278"/>
            </a:xfrm>
            <a:custGeom>
              <a:avLst/>
              <a:pathLst>
                <a:path w="12578" h="6278">
                  <a:moveTo>
                    <a:pt x="0" y="0"/>
                  </a:moveTo>
                  <a:lnTo>
                    <a:pt x="12578" y="6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6916216" y="1977025"/>
              <a:ext cx="6261" cy="6404"/>
            </a:xfrm>
            <a:custGeom>
              <a:avLst/>
              <a:pathLst>
                <a:path w="6261" h="6404">
                  <a:moveTo>
                    <a:pt x="0" y="6404"/>
                  </a:moveTo>
                  <a:lnTo>
                    <a:pt x="62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6908425" y="1968868"/>
              <a:ext cx="7790" cy="14561"/>
            </a:xfrm>
            <a:custGeom>
              <a:avLst/>
              <a:pathLst>
                <a:path w="7790" h="14561">
                  <a:moveTo>
                    <a:pt x="7790" y="145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6761607" y="2024496"/>
              <a:ext cx="9685" cy="45308"/>
            </a:xfrm>
            <a:custGeom>
              <a:avLst/>
              <a:pathLst>
                <a:path w="9685" h="45308">
                  <a:moveTo>
                    <a:pt x="9685" y="45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6771293" y="2021461"/>
              <a:ext cx="40511" cy="48343"/>
            </a:xfrm>
            <a:custGeom>
              <a:avLst/>
              <a:pathLst>
                <a:path w="40511" h="48343">
                  <a:moveTo>
                    <a:pt x="0" y="48343"/>
                  </a:moveTo>
                  <a:lnTo>
                    <a:pt x="405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6749963" y="2033550"/>
              <a:ext cx="21330" cy="36254"/>
            </a:xfrm>
            <a:custGeom>
              <a:avLst/>
              <a:pathLst>
                <a:path w="21330" h="36254">
                  <a:moveTo>
                    <a:pt x="21330" y="362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6746071" y="2069805"/>
              <a:ext cx="25221" cy="5505"/>
            </a:xfrm>
            <a:custGeom>
              <a:avLst/>
              <a:pathLst>
                <a:path w="25221" h="5505">
                  <a:moveTo>
                    <a:pt x="25221" y="0"/>
                  </a:moveTo>
                  <a:lnTo>
                    <a:pt x="0" y="55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6757221" y="2069805"/>
              <a:ext cx="14071" cy="8230"/>
            </a:xfrm>
            <a:custGeom>
              <a:avLst/>
              <a:pathLst>
                <a:path w="14071" h="8230">
                  <a:moveTo>
                    <a:pt x="14071" y="0"/>
                  </a:moveTo>
                  <a:lnTo>
                    <a:pt x="0" y="82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6771293" y="2069805"/>
              <a:ext cx="17952" cy="5217"/>
            </a:xfrm>
            <a:custGeom>
              <a:avLst/>
              <a:pathLst>
                <a:path w="17952" h="5217">
                  <a:moveTo>
                    <a:pt x="0" y="0"/>
                  </a:moveTo>
                  <a:lnTo>
                    <a:pt x="17952" y="5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064486" y="2184216"/>
              <a:ext cx="21619" cy="5193"/>
            </a:xfrm>
            <a:custGeom>
              <a:avLst/>
              <a:pathLst>
                <a:path w="21619" h="5193">
                  <a:moveTo>
                    <a:pt x="0" y="5193"/>
                  </a:moveTo>
                  <a:lnTo>
                    <a:pt x="216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6710663" y="2177857"/>
              <a:ext cx="73687" cy="58307"/>
            </a:xfrm>
            <a:custGeom>
              <a:avLst/>
              <a:pathLst>
                <a:path w="73687" h="58307">
                  <a:moveTo>
                    <a:pt x="73687" y="0"/>
                  </a:moveTo>
                  <a:lnTo>
                    <a:pt x="0" y="58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6784351" y="2146902"/>
              <a:ext cx="3644" cy="30955"/>
            </a:xfrm>
            <a:custGeom>
              <a:avLst/>
              <a:pathLst>
                <a:path w="3644" h="30955">
                  <a:moveTo>
                    <a:pt x="0" y="30955"/>
                  </a:moveTo>
                  <a:lnTo>
                    <a:pt x="36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6780569" y="2124509"/>
              <a:ext cx="15328" cy="5210"/>
            </a:xfrm>
            <a:custGeom>
              <a:avLst/>
              <a:pathLst>
                <a:path w="15328" h="5210">
                  <a:moveTo>
                    <a:pt x="15328" y="52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6787995" y="2129719"/>
              <a:ext cx="7902" cy="17183"/>
            </a:xfrm>
            <a:custGeom>
              <a:avLst/>
              <a:pathLst>
                <a:path w="7902" h="17183">
                  <a:moveTo>
                    <a:pt x="7902" y="0"/>
                  </a:moveTo>
                  <a:lnTo>
                    <a:pt x="0" y="17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6758726" y="1989148"/>
              <a:ext cx="1573" cy="25973"/>
            </a:xfrm>
            <a:custGeom>
              <a:avLst/>
              <a:pathLst>
                <a:path w="1573" h="25973">
                  <a:moveTo>
                    <a:pt x="1573" y="0"/>
                  </a:moveTo>
                  <a:lnTo>
                    <a:pt x="0" y="259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6760299" y="1971766"/>
              <a:ext cx="9388" cy="17381"/>
            </a:xfrm>
            <a:custGeom>
              <a:avLst/>
              <a:pathLst>
                <a:path w="9388" h="17381">
                  <a:moveTo>
                    <a:pt x="0" y="17381"/>
                  </a:moveTo>
                  <a:lnTo>
                    <a:pt x="93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6751655" y="1958761"/>
              <a:ext cx="8644" cy="30386"/>
            </a:xfrm>
            <a:custGeom>
              <a:avLst/>
              <a:pathLst>
                <a:path w="8644" h="30386">
                  <a:moveTo>
                    <a:pt x="8644" y="303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6760299" y="1989148"/>
              <a:ext cx="11129" cy="977"/>
            </a:xfrm>
            <a:custGeom>
              <a:avLst/>
              <a:pathLst>
                <a:path w="11129" h="977">
                  <a:moveTo>
                    <a:pt x="0" y="0"/>
                  </a:moveTo>
                  <a:lnTo>
                    <a:pt x="11129" y="9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6729904" y="2035186"/>
              <a:ext cx="6813" cy="23736"/>
            </a:xfrm>
            <a:custGeom>
              <a:avLst/>
              <a:pathLst>
                <a:path w="6813" h="23736">
                  <a:moveTo>
                    <a:pt x="6813" y="237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6736717" y="2033550"/>
              <a:ext cx="13245" cy="25371"/>
            </a:xfrm>
            <a:custGeom>
              <a:avLst/>
              <a:pathLst>
                <a:path w="13245" h="25371">
                  <a:moveTo>
                    <a:pt x="0" y="25371"/>
                  </a:moveTo>
                  <a:lnTo>
                    <a:pt x="132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6719749" y="2036464"/>
              <a:ext cx="16967" cy="22458"/>
            </a:xfrm>
            <a:custGeom>
              <a:avLst/>
              <a:pathLst>
                <a:path w="16967" h="22458">
                  <a:moveTo>
                    <a:pt x="16967" y="22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6736717" y="2058922"/>
              <a:ext cx="9353" cy="16387"/>
            </a:xfrm>
            <a:custGeom>
              <a:avLst/>
              <a:pathLst>
                <a:path w="9353" h="16387">
                  <a:moveTo>
                    <a:pt x="0" y="0"/>
                  </a:moveTo>
                  <a:lnTo>
                    <a:pt x="9353" y="16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6736717" y="2058922"/>
              <a:ext cx="34575" cy="10882"/>
            </a:xfrm>
            <a:custGeom>
              <a:avLst/>
              <a:pathLst>
                <a:path w="34575" h="10882">
                  <a:moveTo>
                    <a:pt x="0" y="0"/>
                  </a:moveTo>
                  <a:lnTo>
                    <a:pt x="34575" y="108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7083364" y="1965961"/>
              <a:ext cx="15845" cy="8903"/>
            </a:xfrm>
            <a:custGeom>
              <a:avLst/>
              <a:pathLst>
                <a:path w="15845" h="8903">
                  <a:moveTo>
                    <a:pt x="15845" y="0"/>
                  </a:moveTo>
                  <a:lnTo>
                    <a:pt x="0" y="8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7064364" y="1953234"/>
              <a:ext cx="34844" cy="12727"/>
            </a:xfrm>
            <a:custGeom>
              <a:avLst/>
              <a:pathLst>
                <a:path w="34844" h="12727">
                  <a:moveTo>
                    <a:pt x="34844" y="127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099209" y="1942568"/>
              <a:ext cx="2316" cy="23392"/>
            </a:xfrm>
            <a:custGeom>
              <a:avLst/>
              <a:pathLst>
                <a:path w="2316" h="23392">
                  <a:moveTo>
                    <a:pt x="0" y="23392"/>
                  </a:moveTo>
                  <a:lnTo>
                    <a:pt x="23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7099209" y="1965961"/>
              <a:ext cx="15920" cy="21712"/>
            </a:xfrm>
            <a:custGeom>
              <a:avLst/>
              <a:pathLst>
                <a:path w="15920" h="21712">
                  <a:moveTo>
                    <a:pt x="0" y="0"/>
                  </a:moveTo>
                  <a:lnTo>
                    <a:pt x="15920" y="21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6893547" y="2010496"/>
              <a:ext cx="33459" cy="13897"/>
            </a:xfrm>
            <a:custGeom>
              <a:avLst/>
              <a:pathLst>
                <a:path w="33459" h="13897">
                  <a:moveTo>
                    <a:pt x="0" y="13897"/>
                  </a:moveTo>
                  <a:lnTo>
                    <a:pt x="334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6887735" y="1980004"/>
              <a:ext cx="5812" cy="44389"/>
            </a:xfrm>
            <a:custGeom>
              <a:avLst/>
              <a:pathLst>
                <a:path w="5812" h="44389">
                  <a:moveTo>
                    <a:pt x="5812" y="443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870903" y="1982519"/>
              <a:ext cx="22643" cy="41874"/>
            </a:xfrm>
            <a:custGeom>
              <a:avLst/>
              <a:pathLst>
                <a:path w="22643" h="41874">
                  <a:moveTo>
                    <a:pt x="22643" y="418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6859077" y="2008396"/>
              <a:ext cx="34470" cy="15998"/>
            </a:xfrm>
            <a:custGeom>
              <a:avLst/>
              <a:pathLst>
                <a:path w="34470" h="15998">
                  <a:moveTo>
                    <a:pt x="34470" y="159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6886437" y="2024394"/>
              <a:ext cx="7110" cy="2707"/>
            </a:xfrm>
            <a:custGeom>
              <a:avLst/>
              <a:pathLst>
                <a:path w="7110" h="2707">
                  <a:moveTo>
                    <a:pt x="7110" y="0"/>
                  </a:moveTo>
                  <a:lnTo>
                    <a:pt x="0" y="2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6835779" y="1986315"/>
              <a:ext cx="609" cy="9840"/>
            </a:xfrm>
            <a:custGeom>
              <a:avLst/>
              <a:pathLst>
                <a:path w="609" h="9840">
                  <a:moveTo>
                    <a:pt x="609" y="0"/>
                  </a:moveTo>
                  <a:lnTo>
                    <a:pt x="0" y="9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6836389" y="1986315"/>
              <a:ext cx="20717" cy="10370"/>
            </a:xfrm>
            <a:custGeom>
              <a:avLst/>
              <a:pathLst>
                <a:path w="20717" h="10370">
                  <a:moveTo>
                    <a:pt x="0" y="0"/>
                  </a:moveTo>
                  <a:lnTo>
                    <a:pt x="20717" y="10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6830707" y="1976975"/>
              <a:ext cx="5681" cy="9339"/>
            </a:xfrm>
            <a:custGeom>
              <a:avLst/>
              <a:pathLst>
                <a:path w="5681" h="9339">
                  <a:moveTo>
                    <a:pt x="5681" y="93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6822045" y="1986315"/>
              <a:ext cx="14343" cy="11250"/>
            </a:xfrm>
            <a:custGeom>
              <a:avLst/>
              <a:pathLst>
                <a:path w="14343" h="11250">
                  <a:moveTo>
                    <a:pt x="14343" y="0"/>
                  </a:moveTo>
                  <a:lnTo>
                    <a:pt x="0" y="11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172783" y="2039633"/>
              <a:ext cx="54790" cy="12467"/>
            </a:xfrm>
            <a:custGeom>
              <a:avLst/>
              <a:pathLst>
                <a:path w="54790" h="12467">
                  <a:moveTo>
                    <a:pt x="0" y="0"/>
                  </a:moveTo>
                  <a:lnTo>
                    <a:pt x="54790" y="12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172783" y="2023471"/>
              <a:ext cx="8038" cy="16161"/>
            </a:xfrm>
            <a:custGeom>
              <a:avLst/>
              <a:pathLst>
                <a:path w="8038" h="16161">
                  <a:moveTo>
                    <a:pt x="0" y="16161"/>
                  </a:moveTo>
                  <a:lnTo>
                    <a:pt x="80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154444" y="2039633"/>
              <a:ext cx="18338" cy="915"/>
            </a:xfrm>
            <a:custGeom>
              <a:avLst/>
              <a:pathLst>
                <a:path w="18338" h="915">
                  <a:moveTo>
                    <a:pt x="18338" y="0"/>
                  </a:moveTo>
                  <a:lnTo>
                    <a:pt x="0" y="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086105" y="2157155"/>
              <a:ext cx="5237" cy="27060"/>
            </a:xfrm>
            <a:custGeom>
              <a:avLst/>
              <a:pathLst>
                <a:path w="5237" h="27060">
                  <a:moveTo>
                    <a:pt x="5237" y="0"/>
                  </a:moveTo>
                  <a:lnTo>
                    <a:pt x="0" y="270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091343" y="2090747"/>
              <a:ext cx="21119" cy="66408"/>
            </a:xfrm>
            <a:custGeom>
              <a:avLst/>
              <a:pathLst>
                <a:path w="21119" h="66408">
                  <a:moveTo>
                    <a:pt x="0" y="66408"/>
                  </a:moveTo>
                  <a:lnTo>
                    <a:pt x="211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085657" y="2100424"/>
              <a:ext cx="5685" cy="56731"/>
            </a:xfrm>
            <a:custGeom>
              <a:avLst/>
              <a:pathLst>
                <a:path w="5685" h="56731">
                  <a:moveTo>
                    <a:pt x="5685" y="567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167047" y="2045908"/>
              <a:ext cx="60526" cy="6191"/>
            </a:xfrm>
            <a:custGeom>
              <a:avLst/>
              <a:pathLst>
                <a:path w="60526" h="6191">
                  <a:moveTo>
                    <a:pt x="0" y="0"/>
                  </a:moveTo>
                  <a:lnTo>
                    <a:pt x="60526" y="6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121746" y="2045908"/>
              <a:ext cx="45301" cy="36294"/>
            </a:xfrm>
            <a:custGeom>
              <a:avLst/>
              <a:pathLst>
                <a:path w="45301" h="36294">
                  <a:moveTo>
                    <a:pt x="45301" y="0"/>
                  </a:moveTo>
                  <a:lnTo>
                    <a:pt x="0" y="362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154444" y="2040548"/>
              <a:ext cx="12602" cy="5360"/>
            </a:xfrm>
            <a:custGeom>
              <a:avLst/>
              <a:pathLst>
                <a:path w="12602" h="5360">
                  <a:moveTo>
                    <a:pt x="12602" y="53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167047" y="2039633"/>
              <a:ext cx="5735" cy="6275"/>
            </a:xfrm>
            <a:custGeom>
              <a:avLst/>
              <a:pathLst>
                <a:path w="5735" h="6275">
                  <a:moveTo>
                    <a:pt x="0" y="6275"/>
                  </a:moveTo>
                  <a:lnTo>
                    <a:pt x="57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001113" y="2126488"/>
              <a:ext cx="60316" cy="19644"/>
            </a:xfrm>
            <a:custGeom>
              <a:avLst/>
              <a:pathLst>
                <a:path w="60316" h="19644">
                  <a:moveTo>
                    <a:pt x="60316" y="196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061429" y="2100424"/>
              <a:ext cx="24227" cy="45708"/>
            </a:xfrm>
            <a:custGeom>
              <a:avLst/>
              <a:pathLst>
                <a:path w="24227" h="45708">
                  <a:moveTo>
                    <a:pt x="0" y="45708"/>
                  </a:moveTo>
                  <a:lnTo>
                    <a:pt x="242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061429" y="2146133"/>
              <a:ext cx="3056" cy="43276"/>
            </a:xfrm>
            <a:custGeom>
              <a:avLst/>
              <a:pathLst>
                <a:path w="3056" h="43276">
                  <a:moveTo>
                    <a:pt x="0" y="0"/>
                  </a:moveTo>
                  <a:lnTo>
                    <a:pt x="3056" y="43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6951320" y="1977918"/>
              <a:ext cx="32260" cy="24060"/>
            </a:xfrm>
            <a:custGeom>
              <a:avLst/>
              <a:pathLst>
                <a:path w="32260" h="24060">
                  <a:moveTo>
                    <a:pt x="0" y="0"/>
                  </a:moveTo>
                  <a:lnTo>
                    <a:pt x="32260" y="240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6951320" y="1967063"/>
              <a:ext cx="19666" cy="10854"/>
            </a:xfrm>
            <a:custGeom>
              <a:avLst/>
              <a:pathLst>
                <a:path w="19666" h="10854">
                  <a:moveTo>
                    <a:pt x="0" y="10854"/>
                  </a:moveTo>
                  <a:lnTo>
                    <a:pt x="19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6938390" y="1977918"/>
              <a:ext cx="12930" cy="4425"/>
            </a:xfrm>
            <a:custGeom>
              <a:avLst/>
              <a:pathLst>
                <a:path w="12930" h="4425">
                  <a:moveTo>
                    <a:pt x="12930" y="0"/>
                  </a:moveTo>
                  <a:lnTo>
                    <a:pt x="0" y="44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6708842" y="2036464"/>
              <a:ext cx="10907" cy="31959"/>
            </a:xfrm>
            <a:custGeom>
              <a:avLst/>
              <a:pathLst>
                <a:path w="10907" h="31959">
                  <a:moveTo>
                    <a:pt x="0" y="31959"/>
                  </a:moveTo>
                  <a:lnTo>
                    <a:pt x="109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6708842" y="2058922"/>
              <a:ext cx="27875" cy="9500"/>
            </a:xfrm>
            <a:custGeom>
              <a:avLst/>
              <a:pathLst>
                <a:path w="27875" h="9500">
                  <a:moveTo>
                    <a:pt x="0" y="9500"/>
                  </a:moveTo>
                  <a:lnTo>
                    <a:pt x="278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6733818" y="2114972"/>
              <a:ext cx="46751" cy="9536"/>
            </a:xfrm>
            <a:custGeom>
              <a:avLst/>
              <a:pathLst>
                <a:path w="46751" h="9536">
                  <a:moveTo>
                    <a:pt x="0" y="0"/>
                  </a:moveTo>
                  <a:lnTo>
                    <a:pt x="46751" y="9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6733818" y="2075310"/>
              <a:ext cx="12253" cy="39661"/>
            </a:xfrm>
            <a:custGeom>
              <a:avLst/>
              <a:pathLst>
                <a:path w="12253" h="39661">
                  <a:moveTo>
                    <a:pt x="0" y="39661"/>
                  </a:moveTo>
                  <a:lnTo>
                    <a:pt x="122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6733818" y="2078036"/>
              <a:ext cx="23403" cy="36936"/>
            </a:xfrm>
            <a:custGeom>
              <a:avLst/>
              <a:pathLst>
                <a:path w="23403" h="36936">
                  <a:moveTo>
                    <a:pt x="0" y="36936"/>
                  </a:moveTo>
                  <a:lnTo>
                    <a:pt x="23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6549998" y="1955587"/>
              <a:ext cx="37108" cy="32829"/>
            </a:xfrm>
            <a:custGeom>
              <a:avLst/>
              <a:pathLst>
                <a:path w="37108" h="32829">
                  <a:moveTo>
                    <a:pt x="0" y="32829"/>
                  </a:moveTo>
                  <a:lnTo>
                    <a:pt x="371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6534363" y="1956170"/>
              <a:ext cx="15635" cy="32247"/>
            </a:xfrm>
            <a:custGeom>
              <a:avLst/>
              <a:pathLst>
                <a:path w="15635" h="32247">
                  <a:moveTo>
                    <a:pt x="15635" y="322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6527795" y="1988417"/>
              <a:ext cx="22203" cy="28943"/>
            </a:xfrm>
            <a:custGeom>
              <a:avLst/>
              <a:pathLst>
                <a:path w="22203" h="28943">
                  <a:moveTo>
                    <a:pt x="22203" y="0"/>
                  </a:moveTo>
                  <a:lnTo>
                    <a:pt x="0" y="28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6954398" y="2126488"/>
              <a:ext cx="46715" cy="30998"/>
            </a:xfrm>
            <a:custGeom>
              <a:avLst/>
              <a:pathLst>
                <a:path w="46715" h="30998">
                  <a:moveTo>
                    <a:pt x="0" y="30998"/>
                  </a:moveTo>
                  <a:lnTo>
                    <a:pt x="467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7045987" y="2017161"/>
              <a:ext cx="21188" cy="4654"/>
            </a:xfrm>
            <a:custGeom>
              <a:avLst/>
              <a:pathLst>
                <a:path w="21188" h="4654">
                  <a:moveTo>
                    <a:pt x="0" y="0"/>
                  </a:moveTo>
                  <a:lnTo>
                    <a:pt x="21188" y="4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7045987" y="1985377"/>
              <a:ext cx="29741" cy="31784"/>
            </a:xfrm>
            <a:custGeom>
              <a:avLst/>
              <a:pathLst>
                <a:path w="29741" h="31784">
                  <a:moveTo>
                    <a:pt x="0" y="31784"/>
                  </a:moveTo>
                  <a:lnTo>
                    <a:pt x="297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7027030" y="2017161"/>
              <a:ext cx="18956" cy="6894"/>
            </a:xfrm>
            <a:custGeom>
              <a:avLst/>
              <a:pathLst>
                <a:path w="18956" h="6894">
                  <a:moveTo>
                    <a:pt x="18956" y="0"/>
                  </a:moveTo>
                  <a:lnTo>
                    <a:pt x="0" y="68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6885926" y="2058910"/>
              <a:ext cx="14651" cy="3091"/>
            </a:xfrm>
            <a:custGeom>
              <a:avLst/>
              <a:pathLst>
                <a:path w="14651" h="3091">
                  <a:moveTo>
                    <a:pt x="14651" y="0"/>
                  </a:moveTo>
                  <a:lnTo>
                    <a:pt x="0" y="3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6900577" y="2058910"/>
              <a:ext cx="16905" cy="11916"/>
            </a:xfrm>
            <a:custGeom>
              <a:avLst/>
              <a:pathLst>
                <a:path w="16905" h="11916">
                  <a:moveTo>
                    <a:pt x="0" y="0"/>
                  </a:moveTo>
                  <a:lnTo>
                    <a:pt x="16905" y="119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6886437" y="2027101"/>
              <a:ext cx="14139" cy="31808"/>
            </a:xfrm>
            <a:custGeom>
              <a:avLst/>
              <a:pathLst>
                <a:path w="14139" h="31808">
                  <a:moveTo>
                    <a:pt x="14139" y="318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6893547" y="2024394"/>
              <a:ext cx="7029" cy="34515"/>
            </a:xfrm>
            <a:custGeom>
              <a:avLst/>
              <a:pathLst>
                <a:path w="7029" h="34515">
                  <a:moveTo>
                    <a:pt x="7029" y="34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7033692" y="1971617"/>
              <a:ext cx="4952" cy="33084"/>
            </a:xfrm>
            <a:custGeom>
              <a:avLst/>
              <a:pathLst>
                <a:path w="4952" h="33084">
                  <a:moveTo>
                    <a:pt x="4952" y="330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7038645" y="1981518"/>
              <a:ext cx="4917" cy="23183"/>
            </a:xfrm>
            <a:custGeom>
              <a:avLst/>
              <a:pathLst>
                <a:path w="4917" h="23183">
                  <a:moveTo>
                    <a:pt x="0" y="23183"/>
                  </a:moveTo>
                  <a:lnTo>
                    <a:pt x="49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7038645" y="1985377"/>
              <a:ext cx="37083" cy="19324"/>
            </a:xfrm>
            <a:custGeom>
              <a:avLst/>
              <a:pathLst>
                <a:path w="37083" h="19324">
                  <a:moveTo>
                    <a:pt x="0" y="19324"/>
                  </a:moveTo>
                  <a:lnTo>
                    <a:pt x="370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006429" y="2004701"/>
              <a:ext cx="32215" cy="5829"/>
            </a:xfrm>
            <a:custGeom>
              <a:avLst/>
              <a:pathLst>
                <a:path w="32215" h="5829">
                  <a:moveTo>
                    <a:pt x="32215" y="0"/>
                  </a:moveTo>
                  <a:lnTo>
                    <a:pt x="0" y="58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7027030" y="2004701"/>
              <a:ext cx="11614" cy="19353"/>
            </a:xfrm>
            <a:custGeom>
              <a:avLst/>
              <a:pathLst>
                <a:path w="11614" h="19353">
                  <a:moveTo>
                    <a:pt x="11614" y="0"/>
                  </a:moveTo>
                  <a:lnTo>
                    <a:pt x="0" y="19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7038645" y="2004701"/>
              <a:ext cx="7341" cy="12459"/>
            </a:xfrm>
            <a:custGeom>
              <a:avLst/>
              <a:pathLst>
                <a:path w="7341" h="12459">
                  <a:moveTo>
                    <a:pt x="0" y="0"/>
                  </a:moveTo>
                  <a:lnTo>
                    <a:pt x="7341" y="124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7155063" y="1949402"/>
              <a:ext cx="2501" cy="8235"/>
            </a:xfrm>
            <a:custGeom>
              <a:avLst/>
              <a:pathLst>
                <a:path w="2501" h="8235">
                  <a:moveTo>
                    <a:pt x="0" y="0"/>
                  </a:moveTo>
                  <a:lnTo>
                    <a:pt x="2501" y="8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7155063" y="1949402"/>
              <a:ext cx="26438" cy="571"/>
            </a:xfrm>
            <a:custGeom>
              <a:avLst/>
              <a:pathLst>
                <a:path w="26438" h="571">
                  <a:moveTo>
                    <a:pt x="0" y="0"/>
                  </a:moveTo>
                  <a:lnTo>
                    <a:pt x="26438" y="5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7155063" y="1941579"/>
              <a:ext cx="1818" cy="7822"/>
            </a:xfrm>
            <a:custGeom>
              <a:avLst/>
              <a:pathLst>
                <a:path w="1818" h="7822">
                  <a:moveTo>
                    <a:pt x="0" y="7822"/>
                  </a:moveTo>
                  <a:lnTo>
                    <a:pt x="18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7123409" y="1945833"/>
              <a:ext cx="31653" cy="3568"/>
            </a:xfrm>
            <a:custGeom>
              <a:avLst/>
              <a:pathLst>
                <a:path w="31653" h="3568">
                  <a:moveTo>
                    <a:pt x="31653" y="35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7133950" y="1949402"/>
              <a:ext cx="21112" cy="18262"/>
            </a:xfrm>
            <a:custGeom>
              <a:avLst/>
              <a:pathLst>
                <a:path w="21112" h="18262">
                  <a:moveTo>
                    <a:pt x="21112" y="0"/>
                  </a:moveTo>
                  <a:lnTo>
                    <a:pt x="0" y="18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694531" y="1983042"/>
              <a:ext cx="2817" cy="28727"/>
            </a:xfrm>
            <a:custGeom>
              <a:avLst/>
              <a:pathLst>
                <a:path w="2817" h="28727">
                  <a:moveTo>
                    <a:pt x="0" y="28727"/>
                  </a:moveTo>
                  <a:lnTo>
                    <a:pt x="28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694531" y="2011770"/>
              <a:ext cx="25218" cy="24694"/>
            </a:xfrm>
            <a:custGeom>
              <a:avLst/>
              <a:pathLst>
                <a:path w="25218" h="24694">
                  <a:moveTo>
                    <a:pt x="0" y="0"/>
                  </a:moveTo>
                  <a:lnTo>
                    <a:pt x="25218" y="24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643493" y="2005161"/>
              <a:ext cx="51038" cy="6608"/>
            </a:xfrm>
            <a:custGeom>
              <a:avLst/>
              <a:pathLst>
                <a:path w="51038" h="6608">
                  <a:moveTo>
                    <a:pt x="51038" y="6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6666075" y="2011770"/>
              <a:ext cx="28455" cy="30300"/>
            </a:xfrm>
            <a:custGeom>
              <a:avLst/>
              <a:pathLst>
                <a:path w="28455" h="30300">
                  <a:moveTo>
                    <a:pt x="28455" y="0"/>
                  </a:moveTo>
                  <a:lnTo>
                    <a:pt x="0" y="303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153421" y="1997018"/>
              <a:ext cx="11546" cy="26039"/>
            </a:xfrm>
            <a:custGeom>
              <a:avLst/>
              <a:pathLst>
                <a:path w="11546" h="26039">
                  <a:moveTo>
                    <a:pt x="0" y="26039"/>
                  </a:moveTo>
                  <a:lnTo>
                    <a:pt x="11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7124441" y="2010770"/>
              <a:ext cx="28979" cy="12287"/>
            </a:xfrm>
            <a:custGeom>
              <a:avLst/>
              <a:pathLst>
                <a:path w="28979" h="12287">
                  <a:moveTo>
                    <a:pt x="28979" y="12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6849762" y="2004554"/>
              <a:ext cx="5994" cy="21574"/>
            </a:xfrm>
            <a:custGeom>
              <a:avLst/>
              <a:pathLst>
                <a:path w="5994" h="21574">
                  <a:moveTo>
                    <a:pt x="5994" y="215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6855756" y="2008396"/>
              <a:ext cx="3320" cy="17731"/>
            </a:xfrm>
            <a:custGeom>
              <a:avLst/>
              <a:pathLst>
                <a:path w="3320" h="17731">
                  <a:moveTo>
                    <a:pt x="0" y="17731"/>
                  </a:moveTo>
                  <a:lnTo>
                    <a:pt x="33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6855756" y="2023337"/>
              <a:ext cx="10531" cy="2790"/>
            </a:xfrm>
            <a:custGeom>
              <a:avLst/>
              <a:pathLst>
                <a:path w="10531" h="2790">
                  <a:moveTo>
                    <a:pt x="0" y="2790"/>
                  </a:moveTo>
                  <a:lnTo>
                    <a:pt x="105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837121" y="2026128"/>
              <a:ext cx="18634" cy="6901"/>
            </a:xfrm>
            <a:custGeom>
              <a:avLst/>
              <a:pathLst>
                <a:path w="18634" h="6901">
                  <a:moveTo>
                    <a:pt x="18634" y="0"/>
                  </a:moveTo>
                  <a:lnTo>
                    <a:pt x="0" y="6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925279" y="2001321"/>
              <a:ext cx="1728" cy="9174"/>
            </a:xfrm>
            <a:custGeom>
              <a:avLst/>
              <a:pathLst>
                <a:path w="1728" h="9174">
                  <a:moveTo>
                    <a:pt x="0" y="0"/>
                  </a:moveTo>
                  <a:lnTo>
                    <a:pt x="1728" y="91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925279" y="1989708"/>
              <a:ext cx="3515" cy="11613"/>
            </a:xfrm>
            <a:custGeom>
              <a:avLst/>
              <a:pathLst>
                <a:path w="3515" h="11613">
                  <a:moveTo>
                    <a:pt x="0" y="11613"/>
                  </a:moveTo>
                  <a:lnTo>
                    <a:pt x="35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587107" y="1955587"/>
              <a:ext cx="26681" cy="49214"/>
            </a:xfrm>
            <a:custGeom>
              <a:avLst/>
              <a:pathLst>
                <a:path w="26681" h="49214">
                  <a:moveTo>
                    <a:pt x="26681" y="492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613789" y="2004802"/>
              <a:ext cx="29703" cy="358"/>
            </a:xfrm>
            <a:custGeom>
              <a:avLst/>
              <a:pathLst>
                <a:path w="29703" h="358">
                  <a:moveTo>
                    <a:pt x="0" y="0"/>
                  </a:moveTo>
                  <a:lnTo>
                    <a:pt x="29703" y="3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6549998" y="1988417"/>
              <a:ext cx="63790" cy="16384"/>
            </a:xfrm>
            <a:custGeom>
              <a:avLst/>
              <a:pathLst>
                <a:path w="63790" h="16384">
                  <a:moveTo>
                    <a:pt x="63790" y="163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6935828" y="2157487"/>
              <a:ext cx="18570" cy="13616"/>
            </a:xfrm>
            <a:custGeom>
              <a:avLst/>
              <a:pathLst>
                <a:path w="18570" h="13616">
                  <a:moveTo>
                    <a:pt x="0" y="13616"/>
                  </a:moveTo>
                  <a:lnTo>
                    <a:pt x="185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6706898" y="2012823"/>
              <a:ext cx="12851" cy="23640"/>
            </a:xfrm>
            <a:custGeom>
              <a:avLst/>
              <a:pathLst>
                <a:path w="12851" h="23640">
                  <a:moveTo>
                    <a:pt x="0" y="0"/>
                  </a:moveTo>
                  <a:lnTo>
                    <a:pt x="12851" y="23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6706898" y="2012823"/>
              <a:ext cx="19787" cy="2590"/>
            </a:xfrm>
            <a:custGeom>
              <a:avLst/>
              <a:pathLst>
                <a:path w="19787" h="2590">
                  <a:moveTo>
                    <a:pt x="0" y="0"/>
                  </a:moveTo>
                  <a:lnTo>
                    <a:pt x="19787" y="2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6694531" y="2011770"/>
              <a:ext cx="12366" cy="1053"/>
            </a:xfrm>
            <a:custGeom>
              <a:avLst/>
              <a:pathLst>
                <a:path w="12366" h="1053">
                  <a:moveTo>
                    <a:pt x="12366" y="10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6816719" y="2093528"/>
              <a:ext cx="22079" cy="32231"/>
            </a:xfrm>
            <a:custGeom>
              <a:avLst/>
              <a:pathLst>
                <a:path w="22079" h="32231">
                  <a:moveTo>
                    <a:pt x="0" y="0"/>
                  </a:moveTo>
                  <a:lnTo>
                    <a:pt x="22079" y="322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6780569" y="2093528"/>
              <a:ext cx="36150" cy="30980"/>
            </a:xfrm>
            <a:custGeom>
              <a:avLst/>
              <a:pathLst>
                <a:path w="36150" h="30980">
                  <a:moveTo>
                    <a:pt x="36150" y="0"/>
                  </a:moveTo>
                  <a:lnTo>
                    <a:pt x="0" y="30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6798203" y="2080314"/>
              <a:ext cx="18515" cy="13213"/>
            </a:xfrm>
            <a:custGeom>
              <a:avLst/>
              <a:pathLst>
                <a:path w="18515" h="13213">
                  <a:moveTo>
                    <a:pt x="18515" y="132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6816719" y="2063687"/>
              <a:ext cx="3236" cy="29840"/>
            </a:xfrm>
            <a:custGeom>
              <a:avLst/>
              <a:pathLst>
                <a:path w="3236" h="29840">
                  <a:moveTo>
                    <a:pt x="0" y="29840"/>
                  </a:moveTo>
                  <a:lnTo>
                    <a:pt x="32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6795897" y="2093528"/>
              <a:ext cx="20821" cy="36190"/>
            </a:xfrm>
            <a:custGeom>
              <a:avLst/>
              <a:pathLst>
                <a:path w="20821" h="36190">
                  <a:moveTo>
                    <a:pt x="20821" y="0"/>
                  </a:moveTo>
                  <a:lnTo>
                    <a:pt x="0" y="361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6843832" y="2238701"/>
              <a:ext cx="122256" cy="29414"/>
            </a:xfrm>
            <a:custGeom>
              <a:avLst/>
              <a:pathLst>
                <a:path w="122256" h="29414">
                  <a:moveTo>
                    <a:pt x="0" y="0"/>
                  </a:moveTo>
                  <a:lnTo>
                    <a:pt x="122256" y="29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6843832" y="2171103"/>
              <a:ext cx="91995" cy="67597"/>
            </a:xfrm>
            <a:custGeom>
              <a:avLst/>
              <a:pathLst>
                <a:path w="91995" h="67597">
                  <a:moveTo>
                    <a:pt x="0" y="67597"/>
                  </a:moveTo>
                  <a:lnTo>
                    <a:pt x="919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118218" y="1981089"/>
              <a:ext cx="46749" cy="15928"/>
            </a:xfrm>
            <a:custGeom>
              <a:avLst/>
              <a:pathLst>
                <a:path w="46749" h="15928">
                  <a:moveTo>
                    <a:pt x="0" y="0"/>
                  </a:moveTo>
                  <a:lnTo>
                    <a:pt x="46749" y="159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115130" y="1981089"/>
              <a:ext cx="3088" cy="6583"/>
            </a:xfrm>
            <a:custGeom>
              <a:avLst/>
              <a:pathLst>
                <a:path w="3088" h="6583">
                  <a:moveTo>
                    <a:pt x="3088" y="0"/>
                  </a:moveTo>
                  <a:lnTo>
                    <a:pt x="0" y="6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118218" y="1967664"/>
              <a:ext cx="15732" cy="13425"/>
            </a:xfrm>
            <a:custGeom>
              <a:avLst/>
              <a:pathLst>
                <a:path w="15732" h="13425">
                  <a:moveTo>
                    <a:pt x="0" y="13425"/>
                  </a:moveTo>
                  <a:lnTo>
                    <a:pt x="157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7118218" y="1981089"/>
              <a:ext cx="6223" cy="29680"/>
            </a:xfrm>
            <a:custGeom>
              <a:avLst/>
              <a:pathLst>
                <a:path w="6223" h="29680">
                  <a:moveTo>
                    <a:pt x="0" y="0"/>
                  </a:moveTo>
                  <a:lnTo>
                    <a:pt x="6223" y="296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7099209" y="1965961"/>
              <a:ext cx="19009" cy="15128"/>
            </a:xfrm>
            <a:custGeom>
              <a:avLst/>
              <a:pathLst>
                <a:path w="19009" h="15128">
                  <a:moveTo>
                    <a:pt x="19009" y="15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938852" y="2102612"/>
              <a:ext cx="2800" cy="8214"/>
            </a:xfrm>
            <a:custGeom>
              <a:avLst/>
              <a:pathLst>
                <a:path w="2800" h="8214">
                  <a:moveTo>
                    <a:pt x="0" y="8214"/>
                  </a:moveTo>
                  <a:lnTo>
                    <a:pt x="28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938852" y="2110826"/>
              <a:ext cx="62261" cy="15662"/>
            </a:xfrm>
            <a:custGeom>
              <a:avLst/>
              <a:pathLst>
                <a:path w="62261" h="15662">
                  <a:moveTo>
                    <a:pt x="0" y="0"/>
                  </a:moveTo>
                  <a:lnTo>
                    <a:pt x="62261" y="15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920445" y="2110826"/>
              <a:ext cx="18407" cy="4679"/>
            </a:xfrm>
            <a:custGeom>
              <a:avLst/>
              <a:pathLst>
                <a:path w="18407" h="4679">
                  <a:moveTo>
                    <a:pt x="18407" y="0"/>
                  </a:moveTo>
                  <a:lnTo>
                    <a:pt x="0" y="46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6938852" y="2110826"/>
              <a:ext cx="15545" cy="46660"/>
            </a:xfrm>
            <a:custGeom>
              <a:avLst/>
              <a:pathLst>
                <a:path w="15545" h="46660">
                  <a:moveTo>
                    <a:pt x="0" y="0"/>
                  </a:moveTo>
                  <a:lnTo>
                    <a:pt x="15545" y="466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6544170" y="1943161"/>
              <a:ext cx="42936" cy="12426"/>
            </a:xfrm>
            <a:custGeom>
              <a:avLst/>
              <a:pathLst>
                <a:path w="42936" h="12426">
                  <a:moveTo>
                    <a:pt x="0" y="0"/>
                  </a:moveTo>
                  <a:lnTo>
                    <a:pt x="42936" y="124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6510023" y="1927587"/>
              <a:ext cx="34147" cy="15574"/>
            </a:xfrm>
            <a:custGeom>
              <a:avLst/>
              <a:pathLst>
                <a:path w="34147" h="15574">
                  <a:moveTo>
                    <a:pt x="34147" y="155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6534363" y="1943161"/>
              <a:ext cx="9806" cy="13008"/>
            </a:xfrm>
            <a:custGeom>
              <a:avLst/>
              <a:pathLst>
                <a:path w="9806" h="13008">
                  <a:moveTo>
                    <a:pt x="9806" y="0"/>
                  </a:moveTo>
                  <a:lnTo>
                    <a:pt x="0" y="13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6544170" y="1943161"/>
              <a:ext cx="5828" cy="45255"/>
            </a:xfrm>
            <a:custGeom>
              <a:avLst/>
              <a:pathLst>
                <a:path w="5828" h="45255">
                  <a:moveTo>
                    <a:pt x="0" y="0"/>
                  </a:moveTo>
                  <a:lnTo>
                    <a:pt x="5828" y="45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064364" y="1921173"/>
              <a:ext cx="15693" cy="32060"/>
            </a:xfrm>
            <a:custGeom>
              <a:avLst/>
              <a:pathLst>
                <a:path w="15693" h="32060">
                  <a:moveTo>
                    <a:pt x="15693" y="0"/>
                  </a:moveTo>
                  <a:lnTo>
                    <a:pt x="0" y="320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080057" y="1921173"/>
              <a:ext cx="21468" cy="21395"/>
            </a:xfrm>
            <a:custGeom>
              <a:avLst/>
              <a:pathLst>
                <a:path w="21468" h="21395">
                  <a:moveTo>
                    <a:pt x="0" y="0"/>
                  </a:moveTo>
                  <a:lnTo>
                    <a:pt x="21468" y="21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6697348" y="1983042"/>
              <a:ext cx="7266" cy="14552"/>
            </a:xfrm>
            <a:custGeom>
              <a:avLst/>
              <a:pathLst>
                <a:path w="7266" h="14552">
                  <a:moveTo>
                    <a:pt x="7266" y="145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6704615" y="1986731"/>
              <a:ext cx="15262" cy="10862"/>
            </a:xfrm>
            <a:custGeom>
              <a:avLst/>
              <a:pathLst>
                <a:path w="15262" h="10862">
                  <a:moveTo>
                    <a:pt x="0" y="10862"/>
                  </a:moveTo>
                  <a:lnTo>
                    <a:pt x="15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6704615" y="1997594"/>
              <a:ext cx="22069" cy="17819"/>
            </a:xfrm>
            <a:custGeom>
              <a:avLst/>
              <a:pathLst>
                <a:path w="22069" h="17819">
                  <a:moveTo>
                    <a:pt x="0" y="0"/>
                  </a:moveTo>
                  <a:lnTo>
                    <a:pt x="22069" y="17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6694531" y="1997594"/>
              <a:ext cx="10083" cy="14175"/>
            </a:xfrm>
            <a:custGeom>
              <a:avLst/>
              <a:pathLst>
                <a:path w="10083" h="14175">
                  <a:moveTo>
                    <a:pt x="10083" y="0"/>
                  </a:moveTo>
                  <a:lnTo>
                    <a:pt x="0" y="14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6704615" y="1997594"/>
              <a:ext cx="2282" cy="15229"/>
            </a:xfrm>
            <a:custGeom>
              <a:avLst/>
              <a:pathLst>
                <a:path w="2282" h="15229">
                  <a:moveTo>
                    <a:pt x="0" y="0"/>
                  </a:moveTo>
                  <a:lnTo>
                    <a:pt x="2282" y="15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6834016" y="2090119"/>
              <a:ext cx="4781" cy="35640"/>
            </a:xfrm>
            <a:custGeom>
              <a:avLst/>
              <a:pathLst>
                <a:path w="4781" h="35640">
                  <a:moveTo>
                    <a:pt x="0" y="0"/>
                  </a:moveTo>
                  <a:lnTo>
                    <a:pt x="4781" y="35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6834016" y="2090119"/>
              <a:ext cx="25588" cy="1890"/>
            </a:xfrm>
            <a:custGeom>
              <a:avLst/>
              <a:pathLst>
                <a:path w="25588" h="1890">
                  <a:moveTo>
                    <a:pt x="0" y="0"/>
                  </a:moveTo>
                  <a:lnTo>
                    <a:pt x="25588" y="18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6819955" y="2063687"/>
              <a:ext cx="14060" cy="26431"/>
            </a:xfrm>
            <a:custGeom>
              <a:avLst/>
              <a:pathLst>
                <a:path w="14060" h="26431">
                  <a:moveTo>
                    <a:pt x="14060" y="264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6816719" y="2090119"/>
              <a:ext cx="17297" cy="3408"/>
            </a:xfrm>
            <a:custGeom>
              <a:avLst/>
              <a:pathLst>
                <a:path w="17297" h="3408">
                  <a:moveTo>
                    <a:pt x="17297" y="0"/>
                  </a:moveTo>
                  <a:lnTo>
                    <a:pt x="0" y="34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6587107" y="1919402"/>
              <a:ext cx="14909" cy="36184"/>
            </a:xfrm>
            <a:custGeom>
              <a:avLst/>
              <a:pathLst>
                <a:path w="14909" h="36184">
                  <a:moveTo>
                    <a:pt x="14909" y="0"/>
                  </a:moveTo>
                  <a:lnTo>
                    <a:pt x="0" y="36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207197" y="1953385"/>
              <a:ext cx="13471" cy="11328"/>
            </a:xfrm>
            <a:custGeom>
              <a:avLst/>
              <a:pathLst>
                <a:path w="13471" h="11328">
                  <a:moveTo>
                    <a:pt x="0" y="11328"/>
                  </a:moveTo>
                  <a:lnTo>
                    <a:pt x="134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194864" y="1937503"/>
              <a:ext cx="12332" cy="27210"/>
            </a:xfrm>
            <a:custGeom>
              <a:avLst/>
              <a:pathLst>
                <a:path w="12332" h="27210">
                  <a:moveTo>
                    <a:pt x="12332" y="272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181501" y="1949973"/>
              <a:ext cx="25695" cy="14740"/>
            </a:xfrm>
            <a:custGeom>
              <a:avLst/>
              <a:pathLst>
                <a:path w="25695" h="14740">
                  <a:moveTo>
                    <a:pt x="25695" y="147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164968" y="1964714"/>
              <a:ext cx="42228" cy="32304"/>
            </a:xfrm>
            <a:custGeom>
              <a:avLst/>
              <a:pathLst>
                <a:path w="42228" h="32304">
                  <a:moveTo>
                    <a:pt x="42228" y="0"/>
                  </a:moveTo>
                  <a:lnTo>
                    <a:pt x="0" y="32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6784351" y="2177857"/>
              <a:ext cx="54983" cy="35558"/>
            </a:xfrm>
            <a:custGeom>
              <a:avLst/>
              <a:pathLst>
                <a:path w="54983" h="35558">
                  <a:moveTo>
                    <a:pt x="54983" y="355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839335" y="2213416"/>
              <a:ext cx="4497" cy="25285"/>
            </a:xfrm>
            <a:custGeom>
              <a:avLst/>
              <a:pathLst>
                <a:path w="4497" h="25285">
                  <a:moveTo>
                    <a:pt x="0" y="0"/>
                  </a:moveTo>
                  <a:lnTo>
                    <a:pt x="4497" y="252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789706" y="1928289"/>
              <a:ext cx="32150" cy="10564"/>
            </a:xfrm>
            <a:custGeom>
              <a:avLst/>
              <a:pathLst>
                <a:path w="32150" h="10564">
                  <a:moveTo>
                    <a:pt x="0" y="0"/>
                  </a:moveTo>
                  <a:lnTo>
                    <a:pt x="32150" y="105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783860" y="1928289"/>
              <a:ext cx="5846" cy="3117"/>
            </a:xfrm>
            <a:custGeom>
              <a:avLst/>
              <a:pathLst>
                <a:path w="5846" h="3117">
                  <a:moveTo>
                    <a:pt x="5846" y="0"/>
                  </a:moveTo>
                  <a:lnTo>
                    <a:pt x="0" y="3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778843" y="1928289"/>
              <a:ext cx="10863" cy="14928"/>
            </a:xfrm>
            <a:custGeom>
              <a:avLst/>
              <a:pathLst>
                <a:path w="10863" h="14928">
                  <a:moveTo>
                    <a:pt x="10863" y="0"/>
                  </a:moveTo>
                  <a:lnTo>
                    <a:pt x="0" y="149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6789706" y="1924526"/>
              <a:ext cx="21999" cy="3762"/>
            </a:xfrm>
            <a:custGeom>
              <a:avLst/>
              <a:pathLst>
                <a:path w="21999" h="3762">
                  <a:moveTo>
                    <a:pt x="0" y="3762"/>
                  </a:moveTo>
                  <a:lnTo>
                    <a:pt x="2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6789706" y="1928289"/>
              <a:ext cx="27182" cy="27836"/>
            </a:xfrm>
            <a:custGeom>
              <a:avLst/>
              <a:pathLst>
                <a:path w="27182" h="27836">
                  <a:moveTo>
                    <a:pt x="0" y="0"/>
                  </a:moveTo>
                  <a:lnTo>
                    <a:pt x="27182" y="278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6594236" y="2060942"/>
              <a:ext cx="29426" cy="23088"/>
            </a:xfrm>
            <a:custGeom>
              <a:avLst/>
              <a:pathLst>
                <a:path w="29426" h="23088">
                  <a:moveTo>
                    <a:pt x="29426" y="0"/>
                  </a:moveTo>
                  <a:lnTo>
                    <a:pt x="0" y="23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6572025" y="2045270"/>
              <a:ext cx="22210" cy="38760"/>
            </a:xfrm>
            <a:custGeom>
              <a:avLst/>
              <a:pathLst>
                <a:path w="22210" h="38760">
                  <a:moveTo>
                    <a:pt x="0" y="0"/>
                  </a:moveTo>
                  <a:lnTo>
                    <a:pt x="22210" y="387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6527795" y="2017360"/>
              <a:ext cx="44229" cy="27909"/>
            </a:xfrm>
            <a:custGeom>
              <a:avLst/>
              <a:pathLst>
                <a:path w="44229" h="27909">
                  <a:moveTo>
                    <a:pt x="44229" y="279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6549998" y="1988417"/>
              <a:ext cx="22026" cy="56852"/>
            </a:xfrm>
            <a:custGeom>
              <a:avLst/>
              <a:pathLst>
                <a:path w="22026" h="56852">
                  <a:moveTo>
                    <a:pt x="22026" y="568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6572025" y="2004802"/>
              <a:ext cx="41763" cy="40467"/>
            </a:xfrm>
            <a:custGeom>
              <a:avLst/>
              <a:pathLst>
                <a:path w="41763" h="40467">
                  <a:moveTo>
                    <a:pt x="0" y="40467"/>
                  </a:moveTo>
                  <a:lnTo>
                    <a:pt x="417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6572025" y="2045270"/>
              <a:ext cx="51636" cy="15672"/>
            </a:xfrm>
            <a:custGeom>
              <a:avLst/>
              <a:pathLst>
                <a:path w="51636" h="15672">
                  <a:moveTo>
                    <a:pt x="0" y="0"/>
                  </a:moveTo>
                  <a:lnTo>
                    <a:pt x="51636" y="15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6887735" y="1980004"/>
              <a:ext cx="8937" cy="2671"/>
            </a:xfrm>
            <a:custGeom>
              <a:avLst/>
              <a:pathLst>
                <a:path w="8937" h="2671">
                  <a:moveTo>
                    <a:pt x="8937" y="26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6896672" y="1969805"/>
              <a:ext cx="1560" cy="12870"/>
            </a:xfrm>
            <a:custGeom>
              <a:avLst/>
              <a:pathLst>
                <a:path w="1560" h="12870">
                  <a:moveTo>
                    <a:pt x="0" y="12870"/>
                  </a:moveTo>
                  <a:lnTo>
                    <a:pt x="1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6896672" y="1968868"/>
              <a:ext cx="11753" cy="13807"/>
            </a:xfrm>
            <a:custGeom>
              <a:avLst/>
              <a:pathLst>
                <a:path w="11753" h="13807">
                  <a:moveTo>
                    <a:pt x="0" y="13807"/>
                  </a:moveTo>
                  <a:lnTo>
                    <a:pt x="11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6896672" y="1982675"/>
              <a:ext cx="19543" cy="753"/>
            </a:xfrm>
            <a:custGeom>
              <a:avLst/>
              <a:pathLst>
                <a:path w="19543" h="753">
                  <a:moveTo>
                    <a:pt x="0" y="0"/>
                  </a:moveTo>
                  <a:lnTo>
                    <a:pt x="19543" y="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6893547" y="1982675"/>
              <a:ext cx="3124" cy="41718"/>
            </a:xfrm>
            <a:custGeom>
              <a:avLst/>
              <a:pathLst>
                <a:path w="3124" h="41718">
                  <a:moveTo>
                    <a:pt x="3124" y="0"/>
                  </a:moveTo>
                  <a:lnTo>
                    <a:pt x="0" y="41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6933179" y="1947490"/>
              <a:ext cx="3824" cy="16678"/>
            </a:xfrm>
            <a:custGeom>
              <a:avLst/>
              <a:pathLst>
                <a:path w="3824" h="16678">
                  <a:moveTo>
                    <a:pt x="0" y="16678"/>
                  </a:moveTo>
                  <a:lnTo>
                    <a:pt x="38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6921627" y="1963286"/>
              <a:ext cx="11551" cy="882"/>
            </a:xfrm>
            <a:custGeom>
              <a:avLst/>
              <a:pathLst>
                <a:path w="11551" h="882">
                  <a:moveTo>
                    <a:pt x="11551" y="8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6928563" y="1964168"/>
              <a:ext cx="4615" cy="13904"/>
            </a:xfrm>
            <a:custGeom>
              <a:avLst/>
              <a:pathLst>
                <a:path w="4615" h="13904">
                  <a:moveTo>
                    <a:pt x="4615" y="0"/>
                  </a:moveTo>
                  <a:lnTo>
                    <a:pt x="0" y="139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6933179" y="1964168"/>
              <a:ext cx="5210" cy="18175"/>
            </a:xfrm>
            <a:custGeom>
              <a:avLst/>
              <a:pathLst>
                <a:path w="5210" h="18175">
                  <a:moveTo>
                    <a:pt x="0" y="0"/>
                  </a:moveTo>
                  <a:lnTo>
                    <a:pt x="5210" y="18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6933179" y="1964168"/>
              <a:ext cx="18141" cy="13749"/>
            </a:xfrm>
            <a:custGeom>
              <a:avLst/>
              <a:pathLst>
                <a:path w="18141" h="13749">
                  <a:moveTo>
                    <a:pt x="0" y="0"/>
                  </a:moveTo>
                  <a:lnTo>
                    <a:pt x="18141" y="13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6710663" y="2236165"/>
              <a:ext cx="123205" cy="3883"/>
            </a:xfrm>
            <a:custGeom>
              <a:avLst/>
              <a:pathLst>
                <a:path w="123205" h="3883">
                  <a:moveTo>
                    <a:pt x="123205" y="38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6736514" y="2240048"/>
              <a:ext cx="97354" cy="91082"/>
            </a:xfrm>
            <a:custGeom>
              <a:avLst/>
              <a:pathLst>
                <a:path w="97354" h="91082">
                  <a:moveTo>
                    <a:pt x="97354" y="0"/>
                  </a:moveTo>
                  <a:lnTo>
                    <a:pt x="0" y="910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6784351" y="2177857"/>
              <a:ext cx="49517" cy="62190"/>
            </a:xfrm>
            <a:custGeom>
              <a:avLst/>
              <a:pathLst>
                <a:path w="49517" h="62190">
                  <a:moveTo>
                    <a:pt x="49517" y="621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6833868" y="2238701"/>
              <a:ext cx="9963" cy="1346"/>
            </a:xfrm>
            <a:custGeom>
              <a:avLst/>
              <a:pathLst>
                <a:path w="9963" h="1346">
                  <a:moveTo>
                    <a:pt x="0" y="1346"/>
                  </a:moveTo>
                  <a:lnTo>
                    <a:pt x="99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6833868" y="2213416"/>
              <a:ext cx="5466" cy="26632"/>
            </a:xfrm>
            <a:custGeom>
              <a:avLst/>
              <a:pathLst>
                <a:path w="5466" h="26632">
                  <a:moveTo>
                    <a:pt x="0" y="26632"/>
                  </a:moveTo>
                  <a:lnTo>
                    <a:pt x="5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6937003" y="1947490"/>
              <a:ext cx="20440" cy="15132"/>
            </a:xfrm>
            <a:custGeom>
              <a:avLst/>
              <a:pathLst>
                <a:path w="20440" h="15132">
                  <a:moveTo>
                    <a:pt x="20440" y="151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6957444" y="1957392"/>
              <a:ext cx="12816" cy="5230"/>
            </a:xfrm>
            <a:custGeom>
              <a:avLst/>
              <a:pathLst>
                <a:path w="12816" h="5230">
                  <a:moveTo>
                    <a:pt x="0" y="5230"/>
                  </a:moveTo>
                  <a:lnTo>
                    <a:pt x="128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6957444" y="1951302"/>
              <a:ext cx="485" cy="11320"/>
            </a:xfrm>
            <a:custGeom>
              <a:avLst/>
              <a:pathLst>
                <a:path w="485" h="11320">
                  <a:moveTo>
                    <a:pt x="0" y="11320"/>
                  </a:moveTo>
                  <a:lnTo>
                    <a:pt x="4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6957444" y="1962622"/>
              <a:ext cx="13542" cy="4440"/>
            </a:xfrm>
            <a:custGeom>
              <a:avLst/>
              <a:pathLst>
                <a:path w="13542" h="4440">
                  <a:moveTo>
                    <a:pt x="0" y="0"/>
                  </a:moveTo>
                  <a:lnTo>
                    <a:pt x="13542" y="4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951320" y="1962622"/>
              <a:ext cx="6123" cy="15295"/>
            </a:xfrm>
            <a:custGeom>
              <a:avLst/>
              <a:pathLst>
                <a:path w="6123" h="15295">
                  <a:moveTo>
                    <a:pt x="6123" y="0"/>
                  </a:moveTo>
                  <a:lnTo>
                    <a:pt x="0" y="152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6933179" y="1962622"/>
              <a:ext cx="24265" cy="1545"/>
            </a:xfrm>
            <a:custGeom>
              <a:avLst/>
              <a:pathLst>
                <a:path w="24265" h="1545">
                  <a:moveTo>
                    <a:pt x="24265" y="0"/>
                  </a:moveTo>
                  <a:lnTo>
                    <a:pt x="0" y="15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7005470" y="2041689"/>
              <a:ext cx="40576" cy="12467"/>
            </a:xfrm>
            <a:custGeom>
              <a:avLst/>
              <a:pathLst>
                <a:path w="40576" h="12467">
                  <a:moveTo>
                    <a:pt x="40576" y="124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7024166" y="2054156"/>
              <a:ext cx="21879" cy="14051"/>
            </a:xfrm>
            <a:custGeom>
              <a:avLst/>
              <a:pathLst>
                <a:path w="21879" h="14051">
                  <a:moveTo>
                    <a:pt x="21879" y="0"/>
                  </a:moveTo>
                  <a:lnTo>
                    <a:pt x="0" y="14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7027030" y="2024055"/>
              <a:ext cx="19015" cy="30101"/>
            </a:xfrm>
            <a:custGeom>
              <a:avLst/>
              <a:pathLst>
                <a:path w="19015" h="30101">
                  <a:moveTo>
                    <a:pt x="19015" y="301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7071110" y="2056793"/>
              <a:ext cx="9459" cy="5690"/>
            </a:xfrm>
            <a:custGeom>
              <a:avLst/>
              <a:pathLst>
                <a:path w="9459" h="5690">
                  <a:moveTo>
                    <a:pt x="0" y="0"/>
                  </a:moveTo>
                  <a:lnTo>
                    <a:pt x="9459" y="56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7071110" y="2053579"/>
              <a:ext cx="22633" cy="3214"/>
            </a:xfrm>
            <a:custGeom>
              <a:avLst/>
              <a:pathLst>
                <a:path w="22633" h="3214">
                  <a:moveTo>
                    <a:pt x="0" y="3214"/>
                  </a:moveTo>
                  <a:lnTo>
                    <a:pt x="226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7071110" y="2056793"/>
              <a:ext cx="14547" cy="43630"/>
            </a:xfrm>
            <a:custGeom>
              <a:avLst/>
              <a:pathLst>
                <a:path w="14547" h="43630">
                  <a:moveTo>
                    <a:pt x="0" y="0"/>
                  </a:moveTo>
                  <a:lnTo>
                    <a:pt x="14547" y="43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7046046" y="2054156"/>
              <a:ext cx="25063" cy="2636"/>
            </a:xfrm>
            <a:custGeom>
              <a:avLst/>
              <a:pathLst>
                <a:path w="25063" h="2636">
                  <a:moveTo>
                    <a:pt x="25063" y="26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826592" y="2006654"/>
              <a:ext cx="16591" cy="19034"/>
            </a:xfrm>
            <a:custGeom>
              <a:avLst/>
              <a:pathLst>
                <a:path w="16591" h="19034">
                  <a:moveTo>
                    <a:pt x="16591" y="190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6818599" y="2011984"/>
              <a:ext cx="24585" cy="13704"/>
            </a:xfrm>
            <a:custGeom>
              <a:avLst/>
              <a:pathLst>
                <a:path w="24585" h="13704">
                  <a:moveTo>
                    <a:pt x="24585" y="137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6843184" y="2004554"/>
              <a:ext cx="6577" cy="21134"/>
            </a:xfrm>
            <a:custGeom>
              <a:avLst/>
              <a:pathLst>
                <a:path w="6577" h="21134">
                  <a:moveTo>
                    <a:pt x="0" y="21134"/>
                  </a:moveTo>
                  <a:lnTo>
                    <a:pt x="65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6837121" y="2025688"/>
              <a:ext cx="6062" cy="7341"/>
            </a:xfrm>
            <a:custGeom>
              <a:avLst/>
              <a:pathLst>
                <a:path w="6062" h="7341">
                  <a:moveTo>
                    <a:pt x="6062" y="0"/>
                  </a:moveTo>
                  <a:lnTo>
                    <a:pt x="0" y="73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6843184" y="2025688"/>
              <a:ext cx="12571" cy="439"/>
            </a:xfrm>
            <a:custGeom>
              <a:avLst/>
              <a:pathLst>
                <a:path w="12571" h="439">
                  <a:moveTo>
                    <a:pt x="0" y="0"/>
                  </a:moveTo>
                  <a:lnTo>
                    <a:pt x="12571" y="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6821856" y="1938853"/>
              <a:ext cx="1343" cy="15621"/>
            </a:xfrm>
            <a:custGeom>
              <a:avLst/>
              <a:pathLst>
                <a:path w="1343" h="15621">
                  <a:moveTo>
                    <a:pt x="1343" y="156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6823200" y="1954475"/>
              <a:ext cx="10298" cy="949"/>
            </a:xfrm>
            <a:custGeom>
              <a:avLst/>
              <a:pathLst>
                <a:path w="10298" h="949">
                  <a:moveTo>
                    <a:pt x="0" y="0"/>
                  </a:moveTo>
                  <a:lnTo>
                    <a:pt x="10298" y="9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6816888" y="1954475"/>
              <a:ext cx="6311" cy="1650"/>
            </a:xfrm>
            <a:custGeom>
              <a:avLst/>
              <a:pathLst>
                <a:path w="6311" h="1650">
                  <a:moveTo>
                    <a:pt x="6311" y="0"/>
                  </a:moveTo>
                  <a:lnTo>
                    <a:pt x="0" y="16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6823200" y="1954475"/>
              <a:ext cx="7507" cy="22500"/>
            </a:xfrm>
            <a:custGeom>
              <a:avLst/>
              <a:pathLst>
                <a:path w="7507" h="22500">
                  <a:moveTo>
                    <a:pt x="0" y="0"/>
                  </a:moveTo>
                  <a:lnTo>
                    <a:pt x="7507" y="22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7085507" y="2016141"/>
              <a:ext cx="22676" cy="200"/>
            </a:xfrm>
            <a:custGeom>
              <a:avLst/>
              <a:pathLst>
                <a:path w="22676" h="200">
                  <a:moveTo>
                    <a:pt x="22676" y="0"/>
                  </a:moveTo>
                  <a:lnTo>
                    <a:pt x="0" y="2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7090238" y="2009584"/>
              <a:ext cx="17945" cy="6556"/>
            </a:xfrm>
            <a:custGeom>
              <a:avLst/>
              <a:pathLst>
                <a:path w="17945" h="6556">
                  <a:moveTo>
                    <a:pt x="17945" y="65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7108184" y="2016141"/>
              <a:ext cx="5226" cy="9379"/>
            </a:xfrm>
            <a:custGeom>
              <a:avLst/>
              <a:pathLst>
                <a:path w="5226" h="9379">
                  <a:moveTo>
                    <a:pt x="0" y="0"/>
                  </a:moveTo>
                  <a:lnTo>
                    <a:pt x="5226" y="93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7108184" y="1987673"/>
              <a:ext cx="6945" cy="28467"/>
            </a:xfrm>
            <a:custGeom>
              <a:avLst/>
              <a:pathLst>
                <a:path w="6945" h="28467">
                  <a:moveTo>
                    <a:pt x="0" y="28467"/>
                  </a:moveTo>
                  <a:lnTo>
                    <a:pt x="69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7108184" y="2010770"/>
              <a:ext cx="16257" cy="5370"/>
            </a:xfrm>
            <a:custGeom>
              <a:avLst/>
              <a:pathLst>
                <a:path w="16257" h="5370">
                  <a:moveTo>
                    <a:pt x="0" y="5370"/>
                  </a:moveTo>
                  <a:lnTo>
                    <a:pt x="162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7001113" y="2126488"/>
              <a:ext cx="50090" cy="73983"/>
            </a:xfrm>
            <a:custGeom>
              <a:avLst/>
              <a:pathLst>
                <a:path w="50090" h="73983">
                  <a:moveTo>
                    <a:pt x="50090" y="739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7051203" y="2189409"/>
              <a:ext cx="13282" cy="11063"/>
            </a:xfrm>
            <a:custGeom>
              <a:avLst/>
              <a:pathLst>
                <a:path w="13282" h="11063">
                  <a:moveTo>
                    <a:pt x="0" y="11063"/>
                  </a:moveTo>
                  <a:lnTo>
                    <a:pt x="132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7051203" y="2146133"/>
              <a:ext cx="10225" cy="54339"/>
            </a:xfrm>
            <a:custGeom>
              <a:avLst/>
              <a:pathLst>
                <a:path w="10225" h="54339">
                  <a:moveTo>
                    <a:pt x="0" y="54339"/>
                  </a:moveTo>
                  <a:lnTo>
                    <a:pt x="102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6966089" y="2255285"/>
              <a:ext cx="53645" cy="12830"/>
            </a:xfrm>
            <a:custGeom>
              <a:avLst/>
              <a:pathLst>
                <a:path w="53645" h="12830">
                  <a:moveTo>
                    <a:pt x="53645" y="0"/>
                  </a:moveTo>
                  <a:lnTo>
                    <a:pt x="0" y="12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6671087" y="1931337"/>
              <a:ext cx="14597" cy="30784"/>
            </a:xfrm>
            <a:custGeom>
              <a:avLst/>
              <a:pathLst>
                <a:path w="14597" h="30784">
                  <a:moveTo>
                    <a:pt x="0" y="30784"/>
                  </a:moveTo>
                  <a:lnTo>
                    <a:pt x="14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6671087" y="1960687"/>
              <a:ext cx="10835" cy="1435"/>
            </a:xfrm>
            <a:custGeom>
              <a:avLst/>
              <a:pathLst>
                <a:path w="10835" h="1435">
                  <a:moveTo>
                    <a:pt x="0" y="1435"/>
                  </a:moveTo>
                  <a:lnTo>
                    <a:pt x="10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6727458" y="1927898"/>
              <a:ext cx="5449" cy="17721"/>
            </a:xfrm>
            <a:custGeom>
              <a:avLst/>
              <a:pathLst>
                <a:path w="5449" h="17721">
                  <a:moveTo>
                    <a:pt x="0" y="17721"/>
                  </a:moveTo>
                  <a:lnTo>
                    <a:pt x="54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6727458" y="1937386"/>
              <a:ext cx="14403" cy="8233"/>
            </a:xfrm>
            <a:custGeom>
              <a:avLst/>
              <a:pathLst>
                <a:path w="14403" h="8233">
                  <a:moveTo>
                    <a:pt x="0" y="8233"/>
                  </a:moveTo>
                  <a:lnTo>
                    <a:pt x="1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6721234" y="1945620"/>
              <a:ext cx="6224" cy="18045"/>
            </a:xfrm>
            <a:custGeom>
              <a:avLst/>
              <a:pathLst>
                <a:path w="6224" h="18045">
                  <a:moveTo>
                    <a:pt x="6224" y="0"/>
                  </a:moveTo>
                  <a:lnTo>
                    <a:pt x="0" y="18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6727458" y="1945620"/>
              <a:ext cx="12917" cy="3949"/>
            </a:xfrm>
            <a:custGeom>
              <a:avLst/>
              <a:pathLst>
                <a:path w="12917" h="3949">
                  <a:moveTo>
                    <a:pt x="0" y="0"/>
                  </a:moveTo>
                  <a:lnTo>
                    <a:pt x="12917" y="39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7105884" y="1938399"/>
              <a:ext cx="16968" cy="12945"/>
            </a:xfrm>
            <a:custGeom>
              <a:avLst/>
              <a:pathLst>
                <a:path w="16968" h="12945">
                  <a:moveTo>
                    <a:pt x="0" y="12945"/>
                  </a:moveTo>
                  <a:lnTo>
                    <a:pt x="16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7101525" y="1942568"/>
              <a:ext cx="4358" cy="8776"/>
            </a:xfrm>
            <a:custGeom>
              <a:avLst/>
              <a:pathLst>
                <a:path w="4358" h="8776">
                  <a:moveTo>
                    <a:pt x="4358" y="87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7105884" y="1945833"/>
              <a:ext cx="17525" cy="5511"/>
            </a:xfrm>
            <a:custGeom>
              <a:avLst/>
              <a:pathLst>
                <a:path w="17525" h="5511">
                  <a:moveTo>
                    <a:pt x="0" y="5511"/>
                  </a:moveTo>
                  <a:lnTo>
                    <a:pt x="175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7105884" y="1951344"/>
              <a:ext cx="28066" cy="16319"/>
            </a:xfrm>
            <a:custGeom>
              <a:avLst/>
              <a:pathLst>
                <a:path w="28066" h="16319">
                  <a:moveTo>
                    <a:pt x="0" y="0"/>
                  </a:moveTo>
                  <a:lnTo>
                    <a:pt x="28066" y="16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7099209" y="1951344"/>
              <a:ext cx="6674" cy="14616"/>
            </a:xfrm>
            <a:custGeom>
              <a:avLst/>
              <a:pathLst>
                <a:path w="6674" h="14616">
                  <a:moveTo>
                    <a:pt x="6674" y="0"/>
                  </a:moveTo>
                  <a:lnTo>
                    <a:pt x="0" y="146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7105884" y="1951344"/>
              <a:ext cx="12334" cy="29745"/>
            </a:xfrm>
            <a:custGeom>
              <a:avLst/>
              <a:pathLst>
                <a:path w="12334" h="29745">
                  <a:moveTo>
                    <a:pt x="0" y="0"/>
                  </a:moveTo>
                  <a:lnTo>
                    <a:pt x="12334" y="29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6865992" y="2033895"/>
              <a:ext cx="19933" cy="28105"/>
            </a:xfrm>
            <a:custGeom>
              <a:avLst/>
              <a:pathLst>
                <a:path w="19933" h="28105">
                  <a:moveTo>
                    <a:pt x="0" y="0"/>
                  </a:moveTo>
                  <a:lnTo>
                    <a:pt x="19933" y="281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6865992" y="2023337"/>
              <a:ext cx="294" cy="10558"/>
            </a:xfrm>
            <a:custGeom>
              <a:avLst/>
              <a:pathLst>
                <a:path w="294" h="10558">
                  <a:moveTo>
                    <a:pt x="0" y="10558"/>
                  </a:moveTo>
                  <a:lnTo>
                    <a:pt x="2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6859604" y="2033895"/>
              <a:ext cx="6388" cy="58114"/>
            </a:xfrm>
            <a:custGeom>
              <a:avLst/>
              <a:pathLst>
                <a:path w="6388" h="58114">
                  <a:moveTo>
                    <a:pt x="6388" y="0"/>
                  </a:moveTo>
                  <a:lnTo>
                    <a:pt x="0" y="581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6865992" y="2027101"/>
              <a:ext cx="20445" cy="6793"/>
            </a:xfrm>
            <a:custGeom>
              <a:avLst/>
              <a:pathLst>
                <a:path w="20445" h="6793">
                  <a:moveTo>
                    <a:pt x="0" y="6793"/>
                  </a:moveTo>
                  <a:lnTo>
                    <a:pt x="204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6837121" y="2033029"/>
              <a:ext cx="28870" cy="865"/>
            </a:xfrm>
            <a:custGeom>
              <a:avLst/>
              <a:pathLst>
                <a:path w="28870" h="865">
                  <a:moveTo>
                    <a:pt x="28870" y="8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6819955" y="2033895"/>
              <a:ext cx="46036" cy="29792"/>
            </a:xfrm>
            <a:custGeom>
              <a:avLst/>
              <a:pathLst>
                <a:path w="46036" h="29792">
                  <a:moveTo>
                    <a:pt x="46036" y="0"/>
                  </a:moveTo>
                  <a:lnTo>
                    <a:pt x="0" y="29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6855756" y="2026128"/>
              <a:ext cx="10236" cy="7767"/>
            </a:xfrm>
            <a:custGeom>
              <a:avLst/>
              <a:pathLst>
                <a:path w="10236" h="7767">
                  <a:moveTo>
                    <a:pt x="10236" y="7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6553879" y="2084030"/>
              <a:ext cx="40356" cy="15661"/>
            </a:xfrm>
            <a:custGeom>
              <a:avLst/>
              <a:pathLst>
                <a:path w="40356" h="15661">
                  <a:moveTo>
                    <a:pt x="0" y="15661"/>
                  </a:moveTo>
                  <a:lnTo>
                    <a:pt x="40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6553879" y="2045270"/>
              <a:ext cx="18145" cy="54421"/>
            </a:xfrm>
            <a:custGeom>
              <a:avLst/>
              <a:pathLst>
                <a:path w="18145" h="54421">
                  <a:moveTo>
                    <a:pt x="0" y="54421"/>
                  </a:moveTo>
                  <a:lnTo>
                    <a:pt x="181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6714924" y="1947987"/>
              <a:ext cx="6310" cy="15678"/>
            </a:xfrm>
            <a:custGeom>
              <a:avLst/>
              <a:pathLst>
                <a:path w="6310" h="15678">
                  <a:moveTo>
                    <a:pt x="0" y="0"/>
                  </a:moveTo>
                  <a:lnTo>
                    <a:pt x="6310" y="15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6685685" y="1931337"/>
              <a:ext cx="29239" cy="16649"/>
            </a:xfrm>
            <a:custGeom>
              <a:avLst/>
              <a:pathLst>
                <a:path w="29239" h="16649">
                  <a:moveTo>
                    <a:pt x="29239" y="166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6681922" y="1947987"/>
              <a:ext cx="33001" cy="12700"/>
            </a:xfrm>
            <a:custGeom>
              <a:avLst/>
              <a:pathLst>
                <a:path w="33001" h="12700">
                  <a:moveTo>
                    <a:pt x="33001" y="0"/>
                  </a:moveTo>
                  <a:lnTo>
                    <a:pt x="0" y="12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6714924" y="1945620"/>
              <a:ext cx="12534" cy="2366"/>
            </a:xfrm>
            <a:custGeom>
              <a:avLst/>
              <a:pathLst>
                <a:path w="12534" h="2366">
                  <a:moveTo>
                    <a:pt x="0" y="2366"/>
                  </a:moveTo>
                  <a:lnTo>
                    <a:pt x="125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6992403" y="1970264"/>
              <a:ext cx="1817" cy="7933"/>
            </a:xfrm>
            <a:custGeom>
              <a:avLst/>
              <a:pathLst>
                <a:path w="1817" h="7933">
                  <a:moveTo>
                    <a:pt x="0" y="7933"/>
                  </a:moveTo>
                  <a:lnTo>
                    <a:pt x="18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6983581" y="1978198"/>
              <a:ext cx="8822" cy="23780"/>
            </a:xfrm>
            <a:custGeom>
              <a:avLst/>
              <a:pathLst>
                <a:path w="8822" h="23780">
                  <a:moveTo>
                    <a:pt x="8822" y="0"/>
                  </a:moveTo>
                  <a:lnTo>
                    <a:pt x="0" y="23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6992403" y="1965560"/>
              <a:ext cx="27731" cy="12638"/>
            </a:xfrm>
            <a:custGeom>
              <a:avLst/>
              <a:pathLst>
                <a:path w="27731" h="12638">
                  <a:moveTo>
                    <a:pt x="0" y="12638"/>
                  </a:moveTo>
                  <a:lnTo>
                    <a:pt x="27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6986169" y="1960602"/>
              <a:ext cx="8051" cy="9662"/>
            </a:xfrm>
            <a:custGeom>
              <a:avLst/>
              <a:pathLst>
                <a:path w="8051" h="9662">
                  <a:moveTo>
                    <a:pt x="0" y="0"/>
                  </a:moveTo>
                  <a:lnTo>
                    <a:pt x="8051" y="9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6970261" y="1957392"/>
              <a:ext cx="15908" cy="3209"/>
            </a:xfrm>
            <a:custGeom>
              <a:avLst/>
              <a:pathLst>
                <a:path w="15908" h="3209">
                  <a:moveTo>
                    <a:pt x="15908" y="32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6986169" y="1957612"/>
              <a:ext cx="34029" cy="2989"/>
            </a:xfrm>
            <a:custGeom>
              <a:avLst/>
              <a:pathLst>
                <a:path w="34029" h="2989">
                  <a:moveTo>
                    <a:pt x="0" y="2989"/>
                  </a:moveTo>
                  <a:lnTo>
                    <a:pt x="340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6983330" y="1932809"/>
              <a:ext cx="2839" cy="27792"/>
            </a:xfrm>
            <a:custGeom>
              <a:avLst/>
              <a:pathLst>
                <a:path w="2839" h="27792">
                  <a:moveTo>
                    <a:pt x="2839" y="277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6970987" y="1960602"/>
              <a:ext cx="15182" cy="6461"/>
            </a:xfrm>
            <a:custGeom>
              <a:avLst/>
              <a:pathLst>
                <a:path w="15182" h="6461">
                  <a:moveTo>
                    <a:pt x="15182" y="0"/>
                  </a:moveTo>
                  <a:lnTo>
                    <a:pt x="0" y="64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6986169" y="1935082"/>
              <a:ext cx="13293" cy="25519"/>
            </a:xfrm>
            <a:custGeom>
              <a:avLst/>
              <a:pathLst>
                <a:path w="13293" h="25519">
                  <a:moveTo>
                    <a:pt x="0" y="25519"/>
                  </a:moveTo>
                  <a:lnTo>
                    <a:pt x="132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7113411" y="2025520"/>
              <a:ext cx="38427" cy="4883"/>
            </a:xfrm>
            <a:custGeom>
              <a:avLst/>
              <a:pathLst>
                <a:path w="38427" h="4883">
                  <a:moveTo>
                    <a:pt x="38427" y="48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7151838" y="2030403"/>
              <a:ext cx="2606" cy="10144"/>
            </a:xfrm>
            <a:custGeom>
              <a:avLst/>
              <a:pathLst>
                <a:path w="2606" h="10144">
                  <a:moveTo>
                    <a:pt x="0" y="0"/>
                  </a:moveTo>
                  <a:lnTo>
                    <a:pt x="2606" y="10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7124441" y="2010770"/>
              <a:ext cx="27396" cy="19633"/>
            </a:xfrm>
            <a:custGeom>
              <a:avLst/>
              <a:pathLst>
                <a:path w="27396" h="19633">
                  <a:moveTo>
                    <a:pt x="27396" y="196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7151838" y="2023057"/>
              <a:ext cx="1583" cy="7346"/>
            </a:xfrm>
            <a:custGeom>
              <a:avLst/>
              <a:pathLst>
                <a:path w="1583" h="7346">
                  <a:moveTo>
                    <a:pt x="0" y="7346"/>
                  </a:moveTo>
                  <a:lnTo>
                    <a:pt x="1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6707471" y="1927898"/>
              <a:ext cx="25436" cy="2587"/>
            </a:xfrm>
            <a:custGeom>
              <a:avLst/>
              <a:pathLst>
                <a:path w="25436" h="2587">
                  <a:moveTo>
                    <a:pt x="0" y="2587"/>
                  </a:moveTo>
                  <a:lnTo>
                    <a:pt x="254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6685685" y="1930485"/>
              <a:ext cx="21785" cy="851"/>
            </a:xfrm>
            <a:custGeom>
              <a:avLst/>
              <a:pathLst>
                <a:path w="21785" h="851">
                  <a:moveTo>
                    <a:pt x="21785" y="0"/>
                  </a:moveTo>
                  <a:lnTo>
                    <a:pt x="0" y="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6700100" y="1925165"/>
              <a:ext cx="7370" cy="5320"/>
            </a:xfrm>
            <a:custGeom>
              <a:avLst/>
              <a:pathLst>
                <a:path w="7370" h="5320">
                  <a:moveTo>
                    <a:pt x="7370" y="53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6707471" y="1930485"/>
              <a:ext cx="19987" cy="15134"/>
            </a:xfrm>
            <a:custGeom>
              <a:avLst/>
              <a:pathLst>
                <a:path w="19987" h="15134">
                  <a:moveTo>
                    <a:pt x="0" y="0"/>
                  </a:moveTo>
                  <a:lnTo>
                    <a:pt x="19987" y="151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6707471" y="1930485"/>
              <a:ext cx="7453" cy="17501"/>
            </a:xfrm>
            <a:custGeom>
              <a:avLst/>
              <a:pathLst>
                <a:path w="7453" h="17501">
                  <a:moveTo>
                    <a:pt x="0" y="0"/>
                  </a:moveTo>
                  <a:lnTo>
                    <a:pt x="7453" y="175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7170552" y="2023471"/>
              <a:ext cx="10269" cy="1010"/>
            </a:xfrm>
            <a:custGeom>
              <a:avLst/>
              <a:pathLst>
                <a:path w="10269" h="1010">
                  <a:moveTo>
                    <a:pt x="0" y="1010"/>
                  </a:moveTo>
                  <a:lnTo>
                    <a:pt x="102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7154444" y="2024481"/>
              <a:ext cx="16107" cy="16066"/>
            </a:xfrm>
            <a:custGeom>
              <a:avLst/>
              <a:pathLst>
                <a:path w="16107" h="16066">
                  <a:moveTo>
                    <a:pt x="16107" y="0"/>
                  </a:moveTo>
                  <a:lnTo>
                    <a:pt x="0" y="16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7164968" y="1997018"/>
              <a:ext cx="5584" cy="27463"/>
            </a:xfrm>
            <a:custGeom>
              <a:avLst/>
              <a:pathLst>
                <a:path w="5584" h="27463">
                  <a:moveTo>
                    <a:pt x="5584" y="274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7170552" y="2024481"/>
              <a:ext cx="2230" cy="15151"/>
            </a:xfrm>
            <a:custGeom>
              <a:avLst/>
              <a:pathLst>
                <a:path w="2230" h="15151">
                  <a:moveTo>
                    <a:pt x="0" y="0"/>
                  </a:moveTo>
                  <a:lnTo>
                    <a:pt x="2230" y="15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7153421" y="2023057"/>
              <a:ext cx="17130" cy="1423"/>
            </a:xfrm>
            <a:custGeom>
              <a:avLst/>
              <a:pathLst>
                <a:path w="17130" h="1423">
                  <a:moveTo>
                    <a:pt x="17130" y="14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7151838" y="2024481"/>
              <a:ext cx="18714" cy="5922"/>
            </a:xfrm>
            <a:custGeom>
              <a:avLst/>
              <a:pathLst>
                <a:path w="18714" h="5922">
                  <a:moveTo>
                    <a:pt x="18714" y="0"/>
                  </a:moveTo>
                  <a:lnTo>
                    <a:pt x="0" y="5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6666075" y="2042070"/>
              <a:ext cx="5331" cy="18318"/>
            </a:xfrm>
            <a:custGeom>
              <a:avLst/>
              <a:pathLst>
                <a:path w="5331" h="18318">
                  <a:moveTo>
                    <a:pt x="5331" y="183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6671407" y="2060389"/>
              <a:ext cx="37434" cy="8034"/>
            </a:xfrm>
            <a:custGeom>
              <a:avLst/>
              <a:pathLst>
                <a:path w="37434" h="8034">
                  <a:moveTo>
                    <a:pt x="0" y="0"/>
                  </a:moveTo>
                  <a:lnTo>
                    <a:pt x="37434" y="8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6640097" y="1923127"/>
              <a:ext cx="30989" cy="38995"/>
            </a:xfrm>
            <a:custGeom>
              <a:avLst/>
              <a:pathLst>
                <a:path w="30989" h="38995">
                  <a:moveTo>
                    <a:pt x="0" y="0"/>
                  </a:moveTo>
                  <a:lnTo>
                    <a:pt x="30989" y="389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6917483" y="2070178"/>
              <a:ext cx="8345" cy="648"/>
            </a:xfrm>
            <a:custGeom>
              <a:avLst/>
              <a:pathLst>
                <a:path w="8345" h="648">
                  <a:moveTo>
                    <a:pt x="8345" y="0"/>
                  </a:moveTo>
                  <a:lnTo>
                    <a:pt x="0" y="6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6925828" y="2070178"/>
              <a:ext cx="11679" cy="7193"/>
            </a:xfrm>
            <a:custGeom>
              <a:avLst/>
              <a:pathLst>
                <a:path w="11679" h="7193">
                  <a:moveTo>
                    <a:pt x="0" y="0"/>
                  </a:moveTo>
                  <a:lnTo>
                    <a:pt x="11679" y="71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7214825" y="1978046"/>
              <a:ext cx="35160" cy="36816"/>
            </a:xfrm>
            <a:custGeom>
              <a:avLst/>
              <a:pathLst>
                <a:path w="35160" h="36816">
                  <a:moveTo>
                    <a:pt x="0" y="0"/>
                  </a:moveTo>
                  <a:lnTo>
                    <a:pt x="35160" y="36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7214825" y="1978046"/>
              <a:ext cx="39344" cy="8257"/>
            </a:xfrm>
            <a:custGeom>
              <a:avLst/>
              <a:pathLst>
                <a:path w="39344" h="8257">
                  <a:moveTo>
                    <a:pt x="0" y="0"/>
                  </a:moveTo>
                  <a:lnTo>
                    <a:pt x="39344" y="82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7214825" y="1953385"/>
              <a:ext cx="5843" cy="24661"/>
            </a:xfrm>
            <a:custGeom>
              <a:avLst/>
              <a:pathLst>
                <a:path w="5843" h="24661">
                  <a:moveTo>
                    <a:pt x="0" y="24661"/>
                  </a:moveTo>
                  <a:lnTo>
                    <a:pt x="58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7204972" y="1978046"/>
              <a:ext cx="9853" cy="36361"/>
            </a:xfrm>
            <a:custGeom>
              <a:avLst/>
              <a:pathLst>
                <a:path w="9853" h="36361">
                  <a:moveTo>
                    <a:pt x="9853" y="0"/>
                  </a:moveTo>
                  <a:lnTo>
                    <a:pt x="0" y="36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7164968" y="1978046"/>
              <a:ext cx="49857" cy="18971"/>
            </a:xfrm>
            <a:custGeom>
              <a:avLst/>
              <a:pathLst>
                <a:path w="49857" h="18971">
                  <a:moveTo>
                    <a:pt x="49857" y="0"/>
                  </a:moveTo>
                  <a:lnTo>
                    <a:pt x="0" y="18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207197" y="1964714"/>
              <a:ext cx="7628" cy="13332"/>
            </a:xfrm>
            <a:custGeom>
              <a:avLst/>
              <a:pathLst>
                <a:path w="7628" h="13332">
                  <a:moveTo>
                    <a:pt x="7628" y="133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6784351" y="2177857"/>
              <a:ext cx="71055" cy="1390"/>
            </a:xfrm>
            <a:custGeom>
              <a:avLst/>
              <a:pathLst>
                <a:path w="71055" h="1390">
                  <a:moveTo>
                    <a:pt x="71055" y="13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855406" y="2171103"/>
              <a:ext cx="80421" cy="8144"/>
            </a:xfrm>
            <a:custGeom>
              <a:avLst/>
              <a:pathLst>
                <a:path w="80421" h="8144">
                  <a:moveTo>
                    <a:pt x="0" y="8144"/>
                  </a:moveTo>
                  <a:lnTo>
                    <a:pt x="804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843832" y="2179248"/>
              <a:ext cx="11573" cy="59453"/>
            </a:xfrm>
            <a:custGeom>
              <a:avLst/>
              <a:pathLst>
                <a:path w="11573" h="59453">
                  <a:moveTo>
                    <a:pt x="11573" y="0"/>
                  </a:moveTo>
                  <a:lnTo>
                    <a:pt x="0" y="59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6839335" y="2179248"/>
              <a:ext cx="16071" cy="34167"/>
            </a:xfrm>
            <a:custGeom>
              <a:avLst/>
              <a:pathLst>
                <a:path w="16071" h="34167">
                  <a:moveTo>
                    <a:pt x="16071" y="0"/>
                  </a:moveTo>
                  <a:lnTo>
                    <a:pt x="0" y="34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6755877" y="1933388"/>
              <a:ext cx="320" cy="8739"/>
            </a:xfrm>
            <a:custGeom>
              <a:avLst/>
              <a:pathLst>
                <a:path w="320" h="8739">
                  <a:moveTo>
                    <a:pt x="320" y="87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6741861" y="1937386"/>
              <a:ext cx="14336" cy="4741"/>
            </a:xfrm>
            <a:custGeom>
              <a:avLst/>
              <a:pathLst>
                <a:path w="14336" h="4741">
                  <a:moveTo>
                    <a:pt x="14336" y="47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6756198" y="1942128"/>
              <a:ext cx="379" cy="6852"/>
            </a:xfrm>
            <a:custGeom>
              <a:avLst/>
              <a:pathLst>
                <a:path w="379" h="6852">
                  <a:moveTo>
                    <a:pt x="0" y="0"/>
                  </a:moveTo>
                  <a:lnTo>
                    <a:pt x="379" y="68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6740376" y="1942128"/>
              <a:ext cx="15821" cy="7440"/>
            </a:xfrm>
            <a:custGeom>
              <a:avLst/>
              <a:pathLst>
                <a:path w="15821" h="7440">
                  <a:moveTo>
                    <a:pt x="15821" y="0"/>
                  </a:moveTo>
                  <a:lnTo>
                    <a:pt x="0" y="7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6756198" y="1937571"/>
              <a:ext cx="7603" cy="4557"/>
            </a:xfrm>
            <a:custGeom>
              <a:avLst/>
              <a:pathLst>
                <a:path w="7603" h="4557">
                  <a:moveTo>
                    <a:pt x="0" y="4557"/>
                  </a:moveTo>
                  <a:lnTo>
                    <a:pt x="76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6682106" y="2036464"/>
              <a:ext cx="37643" cy="14967"/>
            </a:xfrm>
            <a:custGeom>
              <a:avLst/>
              <a:pathLst>
                <a:path w="37643" h="14967">
                  <a:moveTo>
                    <a:pt x="0" y="14967"/>
                  </a:moveTo>
                  <a:lnTo>
                    <a:pt x="376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6666075" y="2042070"/>
              <a:ext cx="16030" cy="9361"/>
            </a:xfrm>
            <a:custGeom>
              <a:avLst/>
              <a:pathLst>
                <a:path w="16030" h="9361">
                  <a:moveTo>
                    <a:pt x="16030" y="93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6682106" y="2011770"/>
              <a:ext cx="12425" cy="39662"/>
            </a:xfrm>
            <a:custGeom>
              <a:avLst/>
              <a:pathLst>
                <a:path w="12425" h="39662">
                  <a:moveTo>
                    <a:pt x="0" y="39662"/>
                  </a:moveTo>
                  <a:lnTo>
                    <a:pt x="124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6671407" y="2051432"/>
              <a:ext cx="10699" cy="8956"/>
            </a:xfrm>
            <a:custGeom>
              <a:avLst/>
              <a:pathLst>
                <a:path w="10699" h="8956">
                  <a:moveTo>
                    <a:pt x="10699" y="0"/>
                  </a:moveTo>
                  <a:lnTo>
                    <a:pt x="0" y="8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7024166" y="2068208"/>
              <a:ext cx="6345" cy="14142"/>
            </a:xfrm>
            <a:custGeom>
              <a:avLst/>
              <a:pathLst>
                <a:path w="6345" h="14142">
                  <a:moveTo>
                    <a:pt x="6345" y="141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7028050" y="2082351"/>
              <a:ext cx="2461" cy="17876"/>
            </a:xfrm>
            <a:custGeom>
              <a:avLst/>
              <a:pathLst>
                <a:path w="2461" h="17876">
                  <a:moveTo>
                    <a:pt x="2461" y="0"/>
                  </a:moveTo>
                  <a:lnTo>
                    <a:pt x="0" y="17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7030511" y="2082351"/>
              <a:ext cx="55145" cy="18073"/>
            </a:xfrm>
            <a:custGeom>
              <a:avLst/>
              <a:pathLst>
                <a:path w="55145" h="18073">
                  <a:moveTo>
                    <a:pt x="0" y="0"/>
                  </a:moveTo>
                  <a:lnTo>
                    <a:pt x="55145" y="18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7030511" y="2054156"/>
              <a:ext cx="15534" cy="28194"/>
            </a:xfrm>
            <a:custGeom>
              <a:avLst/>
              <a:pathLst>
                <a:path w="15534" h="28194">
                  <a:moveTo>
                    <a:pt x="0" y="28194"/>
                  </a:moveTo>
                  <a:lnTo>
                    <a:pt x="155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7030511" y="2056793"/>
              <a:ext cx="40598" cy="25557"/>
            </a:xfrm>
            <a:custGeom>
              <a:avLst/>
              <a:pathLst>
                <a:path w="40598" h="25557">
                  <a:moveTo>
                    <a:pt x="0" y="25557"/>
                  </a:moveTo>
                  <a:lnTo>
                    <a:pt x="405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6511996" y="2101773"/>
              <a:ext cx="22210" cy="17252"/>
            </a:xfrm>
            <a:custGeom>
              <a:avLst/>
              <a:pathLst>
                <a:path w="22210" h="17252">
                  <a:moveTo>
                    <a:pt x="22210" y="0"/>
                  </a:moveTo>
                  <a:lnTo>
                    <a:pt x="0" y="17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6534207" y="2099691"/>
              <a:ext cx="19672" cy="2081"/>
            </a:xfrm>
            <a:custGeom>
              <a:avLst/>
              <a:pathLst>
                <a:path w="19672" h="2081">
                  <a:moveTo>
                    <a:pt x="0" y="2081"/>
                  </a:moveTo>
                  <a:lnTo>
                    <a:pt x="196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6861463" y="1981820"/>
              <a:ext cx="9440" cy="699"/>
            </a:xfrm>
            <a:custGeom>
              <a:avLst/>
              <a:pathLst>
                <a:path w="9440" h="699">
                  <a:moveTo>
                    <a:pt x="0" y="0"/>
                  </a:moveTo>
                  <a:lnTo>
                    <a:pt x="9440" y="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6857106" y="1981820"/>
              <a:ext cx="4357" cy="14865"/>
            </a:xfrm>
            <a:custGeom>
              <a:avLst/>
              <a:pathLst>
                <a:path w="4357" h="14865">
                  <a:moveTo>
                    <a:pt x="4357" y="0"/>
                  </a:moveTo>
                  <a:lnTo>
                    <a:pt x="0" y="14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6861463" y="1975444"/>
              <a:ext cx="3321" cy="6375"/>
            </a:xfrm>
            <a:custGeom>
              <a:avLst/>
              <a:pathLst>
                <a:path w="3321" h="6375">
                  <a:moveTo>
                    <a:pt x="0" y="6375"/>
                  </a:moveTo>
                  <a:lnTo>
                    <a:pt x="33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6836389" y="1981820"/>
              <a:ext cx="25074" cy="4495"/>
            </a:xfrm>
            <a:custGeom>
              <a:avLst/>
              <a:pathLst>
                <a:path w="25074" h="4495">
                  <a:moveTo>
                    <a:pt x="25074" y="0"/>
                  </a:moveTo>
                  <a:lnTo>
                    <a:pt x="0" y="4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6852374" y="1951240"/>
              <a:ext cx="13233" cy="14755"/>
            </a:xfrm>
            <a:custGeom>
              <a:avLst/>
              <a:pathLst>
                <a:path w="13233" h="14755">
                  <a:moveTo>
                    <a:pt x="0" y="14755"/>
                  </a:moveTo>
                  <a:lnTo>
                    <a:pt x="13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6846853" y="1952937"/>
              <a:ext cx="5520" cy="13057"/>
            </a:xfrm>
            <a:custGeom>
              <a:avLst/>
              <a:pathLst>
                <a:path w="5520" h="13057">
                  <a:moveTo>
                    <a:pt x="5520" y="130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6833499" y="1955424"/>
              <a:ext cx="18875" cy="10571"/>
            </a:xfrm>
            <a:custGeom>
              <a:avLst/>
              <a:pathLst>
                <a:path w="18875" h="10571">
                  <a:moveTo>
                    <a:pt x="18875" y="105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6830707" y="1965995"/>
              <a:ext cx="21666" cy="10979"/>
            </a:xfrm>
            <a:custGeom>
              <a:avLst/>
              <a:pathLst>
                <a:path w="21666" h="10979">
                  <a:moveTo>
                    <a:pt x="21666" y="0"/>
                  </a:moveTo>
                  <a:lnTo>
                    <a:pt x="0" y="109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6852374" y="1965995"/>
              <a:ext cx="12410" cy="9449"/>
            </a:xfrm>
            <a:custGeom>
              <a:avLst/>
              <a:pathLst>
                <a:path w="12410" h="9449">
                  <a:moveTo>
                    <a:pt x="0" y="0"/>
                  </a:moveTo>
                  <a:lnTo>
                    <a:pt x="12410" y="9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6836389" y="1965995"/>
              <a:ext cx="15985" cy="20319"/>
            </a:xfrm>
            <a:custGeom>
              <a:avLst/>
              <a:pathLst>
                <a:path w="15985" h="20319">
                  <a:moveTo>
                    <a:pt x="15985" y="0"/>
                  </a:moveTo>
                  <a:lnTo>
                    <a:pt x="0" y="20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6852374" y="1965995"/>
              <a:ext cx="9089" cy="15824"/>
            </a:xfrm>
            <a:custGeom>
              <a:avLst/>
              <a:pathLst>
                <a:path w="9089" h="15824">
                  <a:moveTo>
                    <a:pt x="0" y="0"/>
                  </a:moveTo>
                  <a:lnTo>
                    <a:pt x="9089" y="158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7084066" y="2016341"/>
              <a:ext cx="1440" cy="16654"/>
            </a:xfrm>
            <a:custGeom>
              <a:avLst/>
              <a:pathLst>
                <a:path w="1440" h="16654">
                  <a:moveTo>
                    <a:pt x="0" y="16654"/>
                  </a:moveTo>
                  <a:lnTo>
                    <a:pt x="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7084066" y="2032995"/>
              <a:ext cx="9676" cy="20584"/>
            </a:xfrm>
            <a:custGeom>
              <a:avLst/>
              <a:pathLst>
                <a:path w="9676" h="20584">
                  <a:moveTo>
                    <a:pt x="0" y="0"/>
                  </a:moveTo>
                  <a:lnTo>
                    <a:pt x="9676" y="20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7084066" y="2025520"/>
              <a:ext cx="29344" cy="7475"/>
            </a:xfrm>
            <a:custGeom>
              <a:avLst/>
              <a:pathLst>
                <a:path w="29344" h="7475">
                  <a:moveTo>
                    <a:pt x="0" y="7475"/>
                  </a:moveTo>
                  <a:lnTo>
                    <a:pt x="293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7067175" y="2021815"/>
              <a:ext cx="16891" cy="11179"/>
            </a:xfrm>
            <a:custGeom>
              <a:avLst/>
              <a:pathLst>
                <a:path w="16891" h="11179">
                  <a:moveTo>
                    <a:pt x="16891" y="111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7071110" y="2032995"/>
              <a:ext cx="12956" cy="23798"/>
            </a:xfrm>
            <a:custGeom>
              <a:avLst/>
              <a:pathLst>
                <a:path w="12956" h="23798">
                  <a:moveTo>
                    <a:pt x="12956" y="0"/>
                  </a:moveTo>
                  <a:lnTo>
                    <a:pt x="0" y="2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7084066" y="2016141"/>
              <a:ext cx="24117" cy="16854"/>
            </a:xfrm>
            <a:custGeom>
              <a:avLst/>
              <a:pathLst>
                <a:path w="24117" h="16854">
                  <a:moveTo>
                    <a:pt x="0" y="16854"/>
                  </a:moveTo>
                  <a:lnTo>
                    <a:pt x="241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6966089" y="2200176"/>
              <a:ext cx="62" cy="67939"/>
            </a:xfrm>
            <a:custGeom>
              <a:avLst/>
              <a:pathLst>
                <a:path w="62" h="67939">
                  <a:moveTo>
                    <a:pt x="62" y="0"/>
                  </a:moveTo>
                  <a:lnTo>
                    <a:pt x="0" y="67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6966152" y="2126488"/>
              <a:ext cx="34961" cy="73687"/>
            </a:xfrm>
            <a:custGeom>
              <a:avLst/>
              <a:pathLst>
                <a:path w="34961" h="73687">
                  <a:moveTo>
                    <a:pt x="0" y="73687"/>
                  </a:moveTo>
                  <a:lnTo>
                    <a:pt x="349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6954398" y="2157487"/>
              <a:ext cx="11753" cy="42689"/>
            </a:xfrm>
            <a:custGeom>
              <a:avLst/>
              <a:pathLst>
                <a:path w="11753" h="42689">
                  <a:moveTo>
                    <a:pt x="11753" y="426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6935828" y="2171103"/>
              <a:ext cx="30324" cy="29072"/>
            </a:xfrm>
            <a:custGeom>
              <a:avLst/>
              <a:pathLst>
                <a:path w="30324" h="29072">
                  <a:moveTo>
                    <a:pt x="30324" y="290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6843832" y="2200176"/>
              <a:ext cx="122319" cy="38525"/>
            </a:xfrm>
            <a:custGeom>
              <a:avLst/>
              <a:pathLst>
                <a:path w="122319" h="38525">
                  <a:moveTo>
                    <a:pt x="122319" y="0"/>
                  </a:moveTo>
                  <a:lnTo>
                    <a:pt x="0" y="385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7073456" y="2184216"/>
              <a:ext cx="12649" cy="78267"/>
            </a:xfrm>
            <a:custGeom>
              <a:avLst/>
              <a:pathLst>
                <a:path w="12649" h="78267">
                  <a:moveTo>
                    <a:pt x="0" y="78267"/>
                  </a:moveTo>
                  <a:lnTo>
                    <a:pt x="126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7064486" y="2189409"/>
              <a:ext cx="8969" cy="73074"/>
            </a:xfrm>
            <a:custGeom>
              <a:avLst/>
              <a:pathLst>
                <a:path w="8969" h="73074">
                  <a:moveTo>
                    <a:pt x="8969" y="730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7051203" y="2200472"/>
              <a:ext cx="22252" cy="62011"/>
            </a:xfrm>
            <a:custGeom>
              <a:avLst/>
              <a:pathLst>
                <a:path w="22252" h="62011">
                  <a:moveTo>
                    <a:pt x="22252" y="620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7019734" y="2255285"/>
              <a:ext cx="53721" cy="7198"/>
            </a:xfrm>
            <a:custGeom>
              <a:avLst/>
              <a:pathLst>
                <a:path w="53721" h="7198">
                  <a:moveTo>
                    <a:pt x="53721" y="71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6660541" y="2029996"/>
              <a:ext cx="5534" cy="12073"/>
            </a:xfrm>
            <a:custGeom>
              <a:avLst/>
              <a:pathLst>
                <a:path w="5534" h="12073">
                  <a:moveTo>
                    <a:pt x="0" y="0"/>
                  </a:moveTo>
                  <a:lnTo>
                    <a:pt x="5534" y="1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6660541" y="2011770"/>
              <a:ext cx="33990" cy="18226"/>
            </a:xfrm>
            <a:custGeom>
              <a:avLst/>
              <a:pathLst>
                <a:path w="33990" h="18226">
                  <a:moveTo>
                    <a:pt x="0" y="18226"/>
                  </a:moveTo>
                  <a:lnTo>
                    <a:pt x="339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6623662" y="2029996"/>
              <a:ext cx="36878" cy="30945"/>
            </a:xfrm>
            <a:custGeom>
              <a:avLst/>
              <a:pathLst>
                <a:path w="36878" h="30945">
                  <a:moveTo>
                    <a:pt x="36878" y="0"/>
                  </a:moveTo>
                  <a:lnTo>
                    <a:pt x="0" y="30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7001113" y="2126488"/>
              <a:ext cx="16572" cy="94828"/>
            </a:xfrm>
            <a:custGeom>
              <a:avLst/>
              <a:pathLst>
                <a:path w="16572" h="94828">
                  <a:moveTo>
                    <a:pt x="16572" y="948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7017686" y="2200472"/>
              <a:ext cx="33517" cy="20845"/>
            </a:xfrm>
            <a:custGeom>
              <a:avLst/>
              <a:pathLst>
                <a:path w="33517" h="20845">
                  <a:moveTo>
                    <a:pt x="0" y="20845"/>
                  </a:moveTo>
                  <a:lnTo>
                    <a:pt x="33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7017686" y="2221317"/>
              <a:ext cx="2048" cy="33967"/>
            </a:xfrm>
            <a:custGeom>
              <a:avLst/>
              <a:pathLst>
                <a:path w="2048" h="33967">
                  <a:moveTo>
                    <a:pt x="0" y="0"/>
                  </a:moveTo>
                  <a:lnTo>
                    <a:pt x="2048" y="33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6966152" y="2200176"/>
              <a:ext cx="51534" cy="21141"/>
            </a:xfrm>
            <a:custGeom>
              <a:avLst/>
              <a:pathLst>
                <a:path w="51534" h="21141">
                  <a:moveTo>
                    <a:pt x="51534" y="211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7017686" y="2221317"/>
              <a:ext cx="55769" cy="41165"/>
            </a:xfrm>
            <a:custGeom>
              <a:avLst/>
              <a:pathLst>
                <a:path w="55769" h="41165">
                  <a:moveTo>
                    <a:pt x="0" y="0"/>
                  </a:moveTo>
                  <a:lnTo>
                    <a:pt x="55769" y="41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6976782" y="1970264"/>
              <a:ext cx="17439" cy="2665"/>
            </a:xfrm>
            <a:custGeom>
              <a:avLst/>
              <a:pathLst>
                <a:path w="17439" h="2665">
                  <a:moveTo>
                    <a:pt x="0" y="2665"/>
                  </a:moveTo>
                  <a:lnTo>
                    <a:pt x="17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6976782" y="1972930"/>
              <a:ext cx="6798" cy="29048"/>
            </a:xfrm>
            <a:custGeom>
              <a:avLst/>
              <a:pathLst>
                <a:path w="6798" h="29048">
                  <a:moveTo>
                    <a:pt x="0" y="0"/>
                  </a:moveTo>
                  <a:lnTo>
                    <a:pt x="6798" y="29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6970987" y="1967063"/>
              <a:ext cx="5795" cy="5867"/>
            </a:xfrm>
            <a:custGeom>
              <a:avLst/>
              <a:pathLst>
                <a:path w="5795" h="5867">
                  <a:moveTo>
                    <a:pt x="5795" y="58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6951320" y="1972930"/>
              <a:ext cx="25461" cy="4987"/>
            </a:xfrm>
            <a:custGeom>
              <a:avLst/>
              <a:pathLst>
                <a:path w="25461" h="4987">
                  <a:moveTo>
                    <a:pt x="25461" y="0"/>
                  </a:moveTo>
                  <a:lnTo>
                    <a:pt x="0" y="4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6976782" y="1972930"/>
              <a:ext cx="15621" cy="5268"/>
            </a:xfrm>
            <a:custGeom>
              <a:avLst/>
              <a:pathLst>
                <a:path w="15621" h="5268">
                  <a:moveTo>
                    <a:pt x="0" y="0"/>
                  </a:moveTo>
                  <a:lnTo>
                    <a:pt x="15621" y="5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6976782" y="1960602"/>
              <a:ext cx="9387" cy="12328"/>
            </a:xfrm>
            <a:custGeom>
              <a:avLst/>
              <a:pathLst>
                <a:path w="9387" h="12328">
                  <a:moveTo>
                    <a:pt x="0" y="12328"/>
                  </a:moveTo>
                  <a:lnTo>
                    <a:pt x="93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6486494" y="1924262"/>
              <a:ext cx="23529" cy="3325"/>
            </a:xfrm>
            <a:custGeom>
              <a:avLst/>
              <a:pathLst>
                <a:path w="23529" h="3325">
                  <a:moveTo>
                    <a:pt x="0" y="0"/>
                  </a:moveTo>
                  <a:lnTo>
                    <a:pt x="23529" y="3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6437911" y="1924262"/>
              <a:ext cx="48583" cy="60169"/>
            </a:xfrm>
            <a:custGeom>
              <a:avLst/>
              <a:pathLst>
                <a:path w="48583" h="60169">
                  <a:moveTo>
                    <a:pt x="48583" y="0"/>
                  </a:moveTo>
                  <a:lnTo>
                    <a:pt x="0" y="60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6486494" y="1924262"/>
              <a:ext cx="47869" cy="31907"/>
            </a:xfrm>
            <a:custGeom>
              <a:avLst/>
              <a:pathLst>
                <a:path w="47869" h="31907">
                  <a:moveTo>
                    <a:pt x="0" y="0"/>
                  </a:moveTo>
                  <a:lnTo>
                    <a:pt x="47869" y="319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6731773" y="2124509"/>
              <a:ext cx="48795" cy="50129"/>
            </a:xfrm>
            <a:custGeom>
              <a:avLst/>
              <a:pathLst>
                <a:path w="48795" h="50129">
                  <a:moveTo>
                    <a:pt x="0" y="50129"/>
                  </a:moveTo>
                  <a:lnTo>
                    <a:pt x="487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6710663" y="2174639"/>
              <a:ext cx="21110" cy="61526"/>
            </a:xfrm>
            <a:custGeom>
              <a:avLst/>
              <a:pathLst>
                <a:path w="21110" h="61526">
                  <a:moveTo>
                    <a:pt x="21110" y="0"/>
                  </a:moveTo>
                  <a:lnTo>
                    <a:pt x="0" y="615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6731773" y="2146902"/>
              <a:ext cx="56221" cy="27736"/>
            </a:xfrm>
            <a:custGeom>
              <a:avLst/>
              <a:pathLst>
                <a:path w="56221" h="27736">
                  <a:moveTo>
                    <a:pt x="0" y="27736"/>
                  </a:moveTo>
                  <a:lnTo>
                    <a:pt x="562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6731773" y="2174639"/>
              <a:ext cx="52577" cy="3218"/>
            </a:xfrm>
            <a:custGeom>
              <a:avLst/>
              <a:pathLst>
                <a:path w="52577" h="3218">
                  <a:moveTo>
                    <a:pt x="0" y="0"/>
                  </a:moveTo>
                  <a:lnTo>
                    <a:pt x="52577" y="3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6731773" y="2114972"/>
              <a:ext cx="2044" cy="59666"/>
            </a:xfrm>
            <a:custGeom>
              <a:avLst/>
              <a:pathLst>
                <a:path w="2044" h="59666">
                  <a:moveTo>
                    <a:pt x="0" y="59666"/>
                  </a:moveTo>
                  <a:lnTo>
                    <a:pt x="20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6689550" y="2174639"/>
              <a:ext cx="42223" cy="8851"/>
            </a:xfrm>
            <a:custGeom>
              <a:avLst/>
              <a:pathLst>
                <a:path w="42223" h="8851">
                  <a:moveTo>
                    <a:pt x="42223" y="0"/>
                  </a:moveTo>
                  <a:lnTo>
                    <a:pt x="0" y="8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6729698" y="2015121"/>
              <a:ext cx="29028" cy="12059"/>
            </a:xfrm>
            <a:custGeom>
              <a:avLst/>
              <a:pathLst>
                <a:path w="29028" h="12059">
                  <a:moveTo>
                    <a:pt x="0" y="12059"/>
                  </a:moveTo>
                  <a:lnTo>
                    <a:pt x="290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6729698" y="2027181"/>
              <a:ext cx="206" cy="8005"/>
            </a:xfrm>
            <a:custGeom>
              <a:avLst/>
              <a:pathLst>
                <a:path w="206" h="8005">
                  <a:moveTo>
                    <a:pt x="0" y="0"/>
                  </a:moveTo>
                  <a:lnTo>
                    <a:pt x="206" y="8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6729698" y="2027181"/>
              <a:ext cx="20264" cy="6369"/>
            </a:xfrm>
            <a:custGeom>
              <a:avLst/>
              <a:pathLst>
                <a:path w="20264" h="6369">
                  <a:moveTo>
                    <a:pt x="0" y="0"/>
                  </a:moveTo>
                  <a:lnTo>
                    <a:pt x="20264" y="63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6719749" y="2027181"/>
              <a:ext cx="9948" cy="9283"/>
            </a:xfrm>
            <a:custGeom>
              <a:avLst/>
              <a:pathLst>
                <a:path w="9948" h="9283">
                  <a:moveTo>
                    <a:pt x="9948" y="0"/>
                  </a:moveTo>
                  <a:lnTo>
                    <a:pt x="0" y="9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6726685" y="2015414"/>
              <a:ext cx="3012" cy="11767"/>
            </a:xfrm>
            <a:custGeom>
              <a:avLst/>
              <a:pathLst>
                <a:path w="3012" h="11767">
                  <a:moveTo>
                    <a:pt x="3012" y="11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7068045" y="2148852"/>
              <a:ext cx="18060" cy="35363"/>
            </a:xfrm>
            <a:custGeom>
              <a:avLst/>
              <a:pathLst>
                <a:path w="18060" h="35363">
                  <a:moveTo>
                    <a:pt x="0" y="0"/>
                  </a:moveTo>
                  <a:lnTo>
                    <a:pt x="18060" y="353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7068045" y="2100424"/>
              <a:ext cx="17612" cy="48428"/>
            </a:xfrm>
            <a:custGeom>
              <a:avLst/>
              <a:pathLst>
                <a:path w="17612" h="48428">
                  <a:moveTo>
                    <a:pt x="0" y="48428"/>
                  </a:moveTo>
                  <a:lnTo>
                    <a:pt x="176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7064486" y="2148852"/>
              <a:ext cx="3558" cy="40556"/>
            </a:xfrm>
            <a:custGeom>
              <a:avLst/>
              <a:pathLst>
                <a:path w="3558" h="40556">
                  <a:moveTo>
                    <a:pt x="3558" y="0"/>
                  </a:moveTo>
                  <a:lnTo>
                    <a:pt x="0" y="405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7068045" y="2148852"/>
              <a:ext cx="23298" cy="8303"/>
            </a:xfrm>
            <a:custGeom>
              <a:avLst/>
              <a:pathLst>
                <a:path w="23298" h="8303">
                  <a:moveTo>
                    <a:pt x="0" y="0"/>
                  </a:moveTo>
                  <a:lnTo>
                    <a:pt x="23298" y="83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7061429" y="2146133"/>
              <a:ext cx="6615" cy="2719"/>
            </a:xfrm>
            <a:custGeom>
              <a:avLst/>
              <a:pathLst>
                <a:path w="6615" h="2719">
                  <a:moveTo>
                    <a:pt x="6615" y="2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6422727" y="1984431"/>
              <a:ext cx="15183" cy="77463"/>
            </a:xfrm>
            <a:custGeom>
              <a:avLst/>
              <a:pathLst>
                <a:path w="15183" h="77463">
                  <a:moveTo>
                    <a:pt x="0" y="77463"/>
                  </a:moveTo>
                  <a:lnTo>
                    <a:pt x="151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6422727" y="2061895"/>
              <a:ext cx="89269" cy="57130"/>
            </a:xfrm>
            <a:custGeom>
              <a:avLst/>
              <a:pathLst>
                <a:path w="89269" h="57130">
                  <a:moveTo>
                    <a:pt x="0" y="0"/>
                  </a:moveTo>
                  <a:lnTo>
                    <a:pt x="89269" y="57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6927007" y="1993042"/>
              <a:ext cx="10126" cy="17453"/>
            </a:xfrm>
            <a:custGeom>
              <a:avLst/>
              <a:pathLst>
                <a:path w="10126" h="17453">
                  <a:moveTo>
                    <a:pt x="10126" y="0"/>
                  </a:moveTo>
                  <a:lnTo>
                    <a:pt x="0" y="17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6928794" y="1989708"/>
              <a:ext cx="8339" cy="3334"/>
            </a:xfrm>
            <a:custGeom>
              <a:avLst/>
              <a:pathLst>
                <a:path w="8339" h="3334">
                  <a:moveTo>
                    <a:pt x="8339" y="33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6937134" y="1993042"/>
              <a:ext cx="18639" cy="33681"/>
            </a:xfrm>
            <a:custGeom>
              <a:avLst/>
              <a:pathLst>
                <a:path w="18639" h="33681">
                  <a:moveTo>
                    <a:pt x="0" y="0"/>
                  </a:moveTo>
                  <a:lnTo>
                    <a:pt x="18639" y="336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6937134" y="1993042"/>
              <a:ext cx="46446" cy="8936"/>
            </a:xfrm>
            <a:custGeom>
              <a:avLst/>
              <a:pathLst>
                <a:path w="46446" h="8936">
                  <a:moveTo>
                    <a:pt x="0" y="0"/>
                  </a:moveTo>
                  <a:lnTo>
                    <a:pt x="46446" y="89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6937134" y="1982343"/>
              <a:ext cx="1255" cy="10699"/>
            </a:xfrm>
            <a:custGeom>
              <a:avLst/>
              <a:pathLst>
                <a:path w="1255" h="10699">
                  <a:moveTo>
                    <a:pt x="0" y="10699"/>
                  </a:moveTo>
                  <a:lnTo>
                    <a:pt x="12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6937134" y="1977918"/>
              <a:ext cx="14186" cy="15124"/>
            </a:xfrm>
            <a:custGeom>
              <a:avLst/>
              <a:pathLst>
                <a:path w="14186" h="15124">
                  <a:moveTo>
                    <a:pt x="0" y="15124"/>
                  </a:moveTo>
                  <a:lnTo>
                    <a:pt x="141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6925279" y="1993042"/>
              <a:ext cx="11855" cy="8278"/>
            </a:xfrm>
            <a:custGeom>
              <a:avLst/>
              <a:pathLst>
                <a:path w="11855" h="8278">
                  <a:moveTo>
                    <a:pt x="11855" y="0"/>
                  </a:moveTo>
                  <a:lnTo>
                    <a:pt x="0" y="8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6338357" y="2061895"/>
              <a:ext cx="84370" cy="107999"/>
            </a:xfrm>
            <a:custGeom>
              <a:avLst/>
              <a:pathLst>
                <a:path w="84370" h="107999">
                  <a:moveTo>
                    <a:pt x="0" y="107999"/>
                  </a:moveTo>
                  <a:lnTo>
                    <a:pt x="843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6856739" y="2115506"/>
              <a:ext cx="63706" cy="44143"/>
            </a:xfrm>
            <a:custGeom>
              <a:avLst/>
              <a:pathLst>
                <a:path w="63706" h="44143">
                  <a:moveTo>
                    <a:pt x="0" y="44143"/>
                  </a:moveTo>
                  <a:lnTo>
                    <a:pt x="637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6856739" y="2159649"/>
              <a:ext cx="79088" cy="11453"/>
            </a:xfrm>
            <a:custGeom>
              <a:avLst/>
              <a:pathLst>
                <a:path w="79088" h="11453">
                  <a:moveTo>
                    <a:pt x="0" y="0"/>
                  </a:moveTo>
                  <a:lnTo>
                    <a:pt x="79088" y="11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6855406" y="2159649"/>
              <a:ext cx="1333" cy="19598"/>
            </a:xfrm>
            <a:custGeom>
              <a:avLst/>
              <a:pathLst>
                <a:path w="1333" h="19598">
                  <a:moveTo>
                    <a:pt x="1333" y="0"/>
                  </a:moveTo>
                  <a:lnTo>
                    <a:pt x="0" y="195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6881603" y="2062001"/>
              <a:ext cx="4323" cy="10136"/>
            </a:xfrm>
            <a:custGeom>
              <a:avLst/>
              <a:pathLst>
                <a:path w="4323" h="10136">
                  <a:moveTo>
                    <a:pt x="0" y="10136"/>
                  </a:moveTo>
                  <a:lnTo>
                    <a:pt x="43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6881603" y="2070826"/>
              <a:ext cx="35879" cy="1310"/>
            </a:xfrm>
            <a:custGeom>
              <a:avLst/>
              <a:pathLst>
                <a:path w="35879" h="1310">
                  <a:moveTo>
                    <a:pt x="0" y="1310"/>
                  </a:moveTo>
                  <a:lnTo>
                    <a:pt x="358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6859604" y="2072137"/>
              <a:ext cx="21998" cy="19872"/>
            </a:xfrm>
            <a:custGeom>
              <a:avLst/>
              <a:pathLst>
                <a:path w="21998" h="19872">
                  <a:moveTo>
                    <a:pt x="21998" y="0"/>
                  </a:moveTo>
                  <a:lnTo>
                    <a:pt x="0" y="198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6881603" y="2072137"/>
              <a:ext cx="38842" cy="43369"/>
            </a:xfrm>
            <a:custGeom>
              <a:avLst/>
              <a:pathLst>
                <a:path w="38842" h="43369">
                  <a:moveTo>
                    <a:pt x="0" y="0"/>
                  </a:moveTo>
                  <a:lnTo>
                    <a:pt x="38842" y="433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6881603" y="2058910"/>
              <a:ext cx="18974" cy="13227"/>
            </a:xfrm>
            <a:custGeom>
              <a:avLst/>
              <a:pathLst>
                <a:path w="18974" h="13227">
                  <a:moveTo>
                    <a:pt x="0" y="13227"/>
                  </a:moveTo>
                  <a:lnTo>
                    <a:pt x="189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6865992" y="2033895"/>
              <a:ext cx="15610" cy="38242"/>
            </a:xfrm>
            <a:custGeom>
              <a:avLst/>
              <a:pathLst>
                <a:path w="15610" h="38242">
                  <a:moveTo>
                    <a:pt x="15610" y="382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6758726" y="2012367"/>
              <a:ext cx="5578" cy="2754"/>
            </a:xfrm>
            <a:custGeom>
              <a:avLst/>
              <a:pathLst>
                <a:path w="5578" h="2754">
                  <a:moveTo>
                    <a:pt x="5578" y="0"/>
                  </a:moveTo>
                  <a:lnTo>
                    <a:pt x="0" y="2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6761607" y="2012367"/>
              <a:ext cx="2696" cy="12129"/>
            </a:xfrm>
            <a:custGeom>
              <a:avLst/>
              <a:pathLst>
                <a:path w="2696" h="12129">
                  <a:moveTo>
                    <a:pt x="2696" y="0"/>
                  </a:moveTo>
                  <a:lnTo>
                    <a:pt x="0" y="121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6764304" y="2012367"/>
              <a:ext cx="47499" cy="9094"/>
            </a:xfrm>
            <a:custGeom>
              <a:avLst/>
              <a:pathLst>
                <a:path w="47499" h="9094">
                  <a:moveTo>
                    <a:pt x="0" y="0"/>
                  </a:moveTo>
                  <a:lnTo>
                    <a:pt x="47499" y="90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6764304" y="1987107"/>
              <a:ext cx="16905" cy="25260"/>
            </a:xfrm>
            <a:custGeom>
              <a:avLst/>
              <a:pathLst>
                <a:path w="16905" h="25260">
                  <a:moveTo>
                    <a:pt x="0" y="25260"/>
                  </a:moveTo>
                  <a:lnTo>
                    <a:pt x="169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6764304" y="1990126"/>
              <a:ext cx="7124" cy="22241"/>
            </a:xfrm>
            <a:custGeom>
              <a:avLst/>
              <a:pathLst>
                <a:path w="7124" h="22241">
                  <a:moveTo>
                    <a:pt x="0" y="22241"/>
                  </a:moveTo>
                  <a:lnTo>
                    <a:pt x="71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6760299" y="1989148"/>
              <a:ext cx="4004" cy="23218"/>
            </a:xfrm>
            <a:custGeom>
              <a:avLst/>
              <a:pathLst>
                <a:path w="4004" h="23218">
                  <a:moveTo>
                    <a:pt x="4004" y="232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6621567" y="2005161"/>
              <a:ext cx="21925" cy="14402"/>
            </a:xfrm>
            <a:custGeom>
              <a:avLst/>
              <a:pathLst>
                <a:path w="21925" h="14402">
                  <a:moveTo>
                    <a:pt x="0" y="14402"/>
                  </a:moveTo>
                  <a:lnTo>
                    <a:pt x="219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6613789" y="2004802"/>
              <a:ext cx="7778" cy="14761"/>
            </a:xfrm>
            <a:custGeom>
              <a:avLst/>
              <a:pathLst>
                <a:path w="7778" h="14761">
                  <a:moveTo>
                    <a:pt x="7778" y="147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6621567" y="2019563"/>
              <a:ext cx="2095" cy="41378"/>
            </a:xfrm>
            <a:custGeom>
              <a:avLst/>
              <a:pathLst>
                <a:path w="2095" h="41378">
                  <a:moveTo>
                    <a:pt x="0" y="0"/>
                  </a:moveTo>
                  <a:lnTo>
                    <a:pt x="2095" y="41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6572025" y="2019563"/>
              <a:ext cx="49541" cy="25706"/>
            </a:xfrm>
            <a:custGeom>
              <a:avLst/>
              <a:pathLst>
                <a:path w="49541" h="25706">
                  <a:moveTo>
                    <a:pt x="49541" y="0"/>
                  </a:moveTo>
                  <a:lnTo>
                    <a:pt x="0" y="257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6621567" y="2019563"/>
              <a:ext cx="38974" cy="10433"/>
            </a:xfrm>
            <a:custGeom>
              <a:avLst/>
              <a:pathLst>
                <a:path w="38974" h="10433">
                  <a:moveTo>
                    <a:pt x="0" y="0"/>
                  </a:moveTo>
                  <a:lnTo>
                    <a:pt x="38974" y="10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6550163" y="2084030"/>
              <a:ext cx="44072" cy="61077"/>
            </a:xfrm>
            <a:custGeom>
              <a:avLst/>
              <a:pathLst>
                <a:path w="44072" h="61077">
                  <a:moveTo>
                    <a:pt x="0" y="61077"/>
                  </a:moveTo>
                  <a:lnTo>
                    <a:pt x="440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6511996" y="2119026"/>
              <a:ext cx="38167" cy="26081"/>
            </a:xfrm>
            <a:custGeom>
              <a:avLst/>
              <a:pathLst>
                <a:path w="38167" h="26081">
                  <a:moveTo>
                    <a:pt x="38167" y="260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6550163" y="2099691"/>
              <a:ext cx="3716" cy="45415"/>
            </a:xfrm>
            <a:custGeom>
              <a:avLst/>
              <a:pathLst>
                <a:path w="3716" h="45415">
                  <a:moveTo>
                    <a:pt x="0" y="45415"/>
                  </a:moveTo>
                  <a:lnTo>
                    <a:pt x="3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6534207" y="2101773"/>
              <a:ext cx="15956" cy="43333"/>
            </a:xfrm>
            <a:custGeom>
              <a:avLst/>
              <a:pathLst>
                <a:path w="15956" h="43333">
                  <a:moveTo>
                    <a:pt x="15956" y="433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6705777" y="1920500"/>
              <a:ext cx="27130" cy="7398"/>
            </a:xfrm>
            <a:custGeom>
              <a:avLst/>
              <a:pathLst>
                <a:path w="27130" h="7398">
                  <a:moveTo>
                    <a:pt x="0" y="0"/>
                  </a:moveTo>
                  <a:lnTo>
                    <a:pt x="27130" y="73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6700100" y="1920500"/>
              <a:ext cx="5676" cy="4665"/>
            </a:xfrm>
            <a:custGeom>
              <a:avLst/>
              <a:pathLst>
                <a:path w="5676" h="4665">
                  <a:moveTo>
                    <a:pt x="5676" y="0"/>
                  </a:moveTo>
                  <a:lnTo>
                    <a:pt x="0" y="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6705777" y="1920500"/>
              <a:ext cx="1693" cy="9985"/>
            </a:xfrm>
            <a:custGeom>
              <a:avLst/>
              <a:pathLst>
                <a:path w="1693" h="9985">
                  <a:moveTo>
                    <a:pt x="0" y="0"/>
                  </a:moveTo>
                  <a:lnTo>
                    <a:pt x="1693" y="99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6667251" y="1971016"/>
              <a:ext cx="30097" cy="12026"/>
            </a:xfrm>
            <a:custGeom>
              <a:avLst/>
              <a:pathLst>
                <a:path w="30097" h="12026">
                  <a:moveTo>
                    <a:pt x="0" y="0"/>
                  </a:moveTo>
                  <a:lnTo>
                    <a:pt x="30097" y="12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6643493" y="1971016"/>
              <a:ext cx="23758" cy="34145"/>
            </a:xfrm>
            <a:custGeom>
              <a:avLst/>
              <a:pathLst>
                <a:path w="23758" h="34145">
                  <a:moveTo>
                    <a:pt x="23758" y="0"/>
                  </a:moveTo>
                  <a:lnTo>
                    <a:pt x="0" y="341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6667251" y="1960687"/>
              <a:ext cx="14671" cy="10328"/>
            </a:xfrm>
            <a:custGeom>
              <a:avLst/>
              <a:pathLst>
                <a:path w="14671" h="10328">
                  <a:moveTo>
                    <a:pt x="0" y="10328"/>
                  </a:moveTo>
                  <a:lnTo>
                    <a:pt x="146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6667251" y="1971016"/>
              <a:ext cx="27280" cy="40754"/>
            </a:xfrm>
            <a:custGeom>
              <a:avLst/>
              <a:pathLst>
                <a:path w="27280" h="40754">
                  <a:moveTo>
                    <a:pt x="0" y="0"/>
                  </a:moveTo>
                  <a:lnTo>
                    <a:pt x="27280" y="40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6613789" y="1971016"/>
              <a:ext cx="53462" cy="33786"/>
            </a:xfrm>
            <a:custGeom>
              <a:avLst/>
              <a:pathLst>
                <a:path w="53462" h="33786">
                  <a:moveTo>
                    <a:pt x="53462" y="0"/>
                  </a:moveTo>
                  <a:lnTo>
                    <a:pt x="0" y="337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6667251" y="1962122"/>
              <a:ext cx="3836" cy="8893"/>
            </a:xfrm>
            <a:custGeom>
              <a:avLst/>
              <a:pathLst>
                <a:path w="3836" h="8893">
                  <a:moveTo>
                    <a:pt x="0" y="8893"/>
                  </a:moveTo>
                  <a:lnTo>
                    <a:pt x="38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6640097" y="1923127"/>
              <a:ext cx="27153" cy="47888"/>
            </a:xfrm>
            <a:custGeom>
              <a:avLst/>
              <a:pathLst>
                <a:path w="27153" h="47888">
                  <a:moveTo>
                    <a:pt x="27153" y="478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7179565" y="2052100"/>
              <a:ext cx="48008" cy="46445"/>
            </a:xfrm>
            <a:custGeom>
              <a:avLst/>
              <a:pathLst>
                <a:path w="48008" h="46445">
                  <a:moveTo>
                    <a:pt x="0" y="46445"/>
                  </a:moveTo>
                  <a:lnTo>
                    <a:pt x="480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7121746" y="2082203"/>
              <a:ext cx="57818" cy="16342"/>
            </a:xfrm>
            <a:custGeom>
              <a:avLst/>
              <a:pathLst>
                <a:path w="57818" h="16342">
                  <a:moveTo>
                    <a:pt x="57818" y="163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7167047" y="2045908"/>
              <a:ext cx="12517" cy="52637"/>
            </a:xfrm>
            <a:custGeom>
              <a:avLst/>
              <a:pathLst>
                <a:path w="12517" h="52637">
                  <a:moveTo>
                    <a:pt x="12517" y="526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6719007" y="2074478"/>
              <a:ext cx="27063" cy="832"/>
            </a:xfrm>
            <a:custGeom>
              <a:avLst/>
              <a:pathLst>
                <a:path w="27063" h="832">
                  <a:moveTo>
                    <a:pt x="0" y="0"/>
                  </a:moveTo>
                  <a:lnTo>
                    <a:pt x="27063" y="8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6719007" y="2058922"/>
              <a:ext cx="17710" cy="15555"/>
            </a:xfrm>
            <a:custGeom>
              <a:avLst/>
              <a:pathLst>
                <a:path w="17710" h="15555">
                  <a:moveTo>
                    <a:pt x="0" y="15555"/>
                  </a:moveTo>
                  <a:lnTo>
                    <a:pt x="177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6708842" y="2068423"/>
              <a:ext cx="10165" cy="6054"/>
            </a:xfrm>
            <a:custGeom>
              <a:avLst/>
              <a:pathLst>
                <a:path w="10165" h="6054">
                  <a:moveTo>
                    <a:pt x="10165" y="60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6719007" y="2074478"/>
              <a:ext cx="14810" cy="40494"/>
            </a:xfrm>
            <a:custGeom>
              <a:avLst/>
              <a:pathLst>
                <a:path w="14810" h="40494">
                  <a:moveTo>
                    <a:pt x="0" y="0"/>
                  </a:moveTo>
                  <a:lnTo>
                    <a:pt x="14810" y="40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6966089" y="2268116"/>
              <a:ext cx="32583" cy="45522"/>
            </a:xfrm>
            <a:custGeom>
              <a:avLst/>
              <a:pathLst>
                <a:path w="32583" h="45522">
                  <a:moveTo>
                    <a:pt x="32583" y="455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6998673" y="2255285"/>
              <a:ext cx="21061" cy="58352"/>
            </a:xfrm>
            <a:custGeom>
              <a:avLst/>
              <a:pathLst>
                <a:path w="21061" h="58352">
                  <a:moveTo>
                    <a:pt x="0" y="58352"/>
                  </a:moveTo>
                  <a:lnTo>
                    <a:pt x="210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6998673" y="2262483"/>
              <a:ext cx="74783" cy="51154"/>
            </a:xfrm>
            <a:custGeom>
              <a:avLst/>
              <a:pathLst>
                <a:path w="74783" h="51154">
                  <a:moveTo>
                    <a:pt x="0" y="51154"/>
                  </a:moveTo>
                  <a:lnTo>
                    <a:pt x="747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7222018" y="2123408"/>
              <a:ext cx="40715" cy="61600"/>
            </a:xfrm>
            <a:custGeom>
              <a:avLst/>
              <a:pathLst>
                <a:path w="40715" h="61600">
                  <a:moveTo>
                    <a:pt x="0" y="0"/>
                  </a:moveTo>
                  <a:lnTo>
                    <a:pt x="40715" y="616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7222018" y="2123408"/>
              <a:ext cx="51331" cy="49671"/>
            </a:xfrm>
            <a:custGeom>
              <a:avLst/>
              <a:pathLst>
                <a:path w="51331" h="49671">
                  <a:moveTo>
                    <a:pt x="0" y="0"/>
                  </a:moveTo>
                  <a:lnTo>
                    <a:pt x="51331" y="49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9"/>
            <p:cNvSpPr/>
            <p:nvPr/>
          </p:nvSpPr>
          <p:spPr>
            <a:xfrm>
              <a:off x="7222018" y="2121730"/>
              <a:ext cx="37715" cy="1678"/>
            </a:xfrm>
            <a:custGeom>
              <a:avLst/>
              <a:pathLst>
                <a:path w="37715" h="1678">
                  <a:moveTo>
                    <a:pt x="0" y="1678"/>
                  </a:moveTo>
                  <a:lnTo>
                    <a:pt x="377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6920445" y="2115506"/>
              <a:ext cx="15994" cy="36209"/>
            </a:xfrm>
            <a:custGeom>
              <a:avLst/>
              <a:pathLst>
                <a:path w="15994" h="36209">
                  <a:moveTo>
                    <a:pt x="15994" y="362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6936439" y="2151715"/>
              <a:ext cx="17958" cy="5771"/>
            </a:xfrm>
            <a:custGeom>
              <a:avLst/>
              <a:pathLst>
                <a:path w="17958" h="5771">
                  <a:moveTo>
                    <a:pt x="0" y="0"/>
                  </a:moveTo>
                  <a:lnTo>
                    <a:pt x="17958" y="5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6935828" y="2151715"/>
              <a:ext cx="611" cy="19387"/>
            </a:xfrm>
            <a:custGeom>
              <a:avLst/>
              <a:pathLst>
                <a:path w="611" h="19387">
                  <a:moveTo>
                    <a:pt x="611" y="0"/>
                  </a:moveTo>
                  <a:lnTo>
                    <a:pt x="0" y="19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6856739" y="2151715"/>
              <a:ext cx="79700" cy="7933"/>
            </a:xfrm>
            <a:custGeom>
              <a:avLst/>
              <a:pathLst>
                <a:path w="79700" h="7933">
                  <a:moveTo>
                    <a:pt x="79700" y="0"/>
                  </a:moveTo>
                  <a:lnTo>
                    <a:pt x="0" y="7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6832557" y="2125759"/>
              <a:ext cx="6240" cy="11237"/>
            </a:xfrm>
            <a:custGeom>
              <a:avLst/>
              <a:pathLst>
                <a:path w="6240" h="11237">
                  <a:moveTo>
                    <a:pt x="0" y="11237"/>
                  </a:moveTo>
                  <a:lnTo>
                    <a:pt x="62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6787995" y="2136997"/>
              <a:ext cx="44561" cy="9904"/>
            </a:xfrm>
            <a:custGeom>
              <a:avLst/>
              <a:pathLst>
                <a:path w="44561" h="9904">
                  <a:moveTo>
                    <a:pt x="44561" y="0"/>
                  </a:moveTo>
                  <a:lnTo>
                    <a:pt x="0" y="99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6784351" y="2136997"/>
              <a:ext cx="48206" cy="40860"/>
            </a:xfrm>
            <a:custGeom>
              <a:avLst/>
              <a:pathLst>
                <a:path w="48206" h="40860">
                  <a:moveTo>
                    <a:pt x="48206" y="0"/>
                  </a:moveTo>
                  <a:lnTo>
                    <a:pt x="0" y="408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6832557" y="2136997"/>
              <a:ext cx="22848" cy="42250"/>
            </a:xfrm>
            <a:custGeom>
              <a:avLst/>
              <a:pathLst>
                <a:path w="22848" h="42250">
                  <a:moveTo>
                    <a:pt x="0" y="0"/>
                  </a:moveTo>
                  <a:lnTo>
                    <a:pt x="22848" y="42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7004875" y="1971617"/>
              <a:ext cx="28817" cy="30168"/>
            </a:xfrm>
            <a:custGeom>
              <a:avLst/>
              <a:pathLst>
                <a:path w="28817" h="30168">
                  <a:moveTo>
                    <a:pt x="0" y="30168"/>
                  </a:moveTo>
                  <a:lnTo>
                    <a:pt x="288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6983581" y="2001785"/>
              <a:ext cx="21293" cy="193"/>
            </a:xfrm>
            <a:custGeom>
              <a:avLst/>
              <a:pathLst>
                <a:path w="21293" h="193">
                  <a:moveTo>
                    <a:pt x="21293" y="0"/>
                  </a:moveTo>
                  <a:lnTo>
                    <a:pt x="0" y="1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6990227" y="2001785"/>
              <a:ext cx="14647" cy="5169"/>
            </a:xfrm>
            <a:custGeom>
              <a:avLst/>
              <a:pathLst>
                <a:path w="14647" h="5169">
                  <a:moveTo>
                    <a:pt x="14647" y="0"/>
                  </a:moveTo>
                  <a:lnTo>
                    <a:pt x="0" y="5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7004875" y="2001785"/>
              <a:ext cx="1554" cy="8745"/>
            </a:xfrm>
            <a:custGeom>
              <a:avLst/>
              <a:pathLst>
                <a:path w="1554" h="8745">
                  <a:moveTo>
                    <a:pt x="0" y="0"/>
                  </a:moveTo>
                  <a:lnTo>
                    <a:pt x="1554" y="8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7004875" y="1965560"/>
              <a:ext cx="15259" cy="36225"/>
            </a:xfrm>
            <a:custGeom>
              <a:avLst/>
              <a:pathLst>
                <a:path w="15259" h="36225">
                  <a:moveTo>
                    <a:pt x="0" y="36225"/>
                  </a:moveTo>
                  <a:lnTo>
                    <a:pt x="15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7004875" y="2001785"/>
              <a:ext cx="33770" cy="2916"/>
            </a:xfrm>
            <a:custGeom>
              <a:avLst/>
              <a:pathLst>
                <a:path w="33770" h="2916">
                  <a:moveTo>
                    <a:pt x="0" y="0"/>
                  </a:moveTo>
                  <a:lnTo>
                    <a:pt x="33770" y="29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6992403" y="1978198"/>
              <a:ext cx="12471" cy="23587"/>
            </a:xfrm>
            <a:custGeom>
              <a:avLst/>
              <a:pathLst>
                <a:path w="12471" h="23587">
                  <a:moveTo>
                    <a:pt x="12471" y="235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7054158" y="2021815"/>
              <a:ext cx="13016" cy="19161"/>
            </a:xfrm>
            <a:custGeom>
              <a:avLst/>
              <a:pathLst>
                <a:path w="13016" h="19161">
                  <a:moveTo>
                    <a:pt x="0" y="19161"/>
                  </a:moveTo>
                  <a:lnTo>
                    <a:pt x="130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7027030" y="2024055"/>
              <a:ext cx="27128" cy="16921"/>
            </a:xfrm>
            <a:custGeom>
              <a:avLst/>
              <a:pathLst>
                <a:path w="27128" h="16921">
                  <a:moveTo>
                    <a:pt x="27128" y="169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7045987" y="2017161"/>
              <a:ext cx="8171" cy="23816"/>
            </a:xfrm>
            <a:custGeom>
              <a:avLst/>
              <a:pathLst>
                <a:path w="8171" h="23816">
                  <a:moveTo>
                    <a:pt x="8171" y="238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7046046" y="2040977"/>
              <a:ext cx="8112" cy="13179"/>
            </a:xfrm>
            <a:custGeom>
              <a:avLst/>
              <a:pathLst>
                <a:path w="8112" h="13179">
                  <a:moveTo>
                    <a:pt x="8112" y="0"/>
                  </a:moveTo>
                  <a:lnTo>
                    <a:pt x="0" y="131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9"/>
            <p:cNvSpPr/>
            <p:nvPr/>
          </p:nvSpPr>
          <p:spPr>
            <a:xfrm>
              <a:off x="7054158" y="2040977"/>
              <a:ext cx="16951" cy="15816"/>
            </a:xfrm>
            <a:custGeom>
              <a:avLst/>
              <a:pathLst>
                <a:path w="16951" h="15816">
                  <a:moveTo>
                    <a:pt x="0" y="0"/>
                  </a:moveTo>
                  <a:lnTo>
                    <a:pt x="16951" y="15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7054158" y="2032995"/>
              <a:ext cx="29907" cy="7982"/>
            </a:xfrm>
            <a:custGeom>
              <a:avLst/>
              <a:pathLst>
                <a:path w="29907" h="7982">
                  <a:moveTo>
                    <a:pt x="0" y="7982"/>
                  </a:moveTo>
                  <a:lnTo>
                    <a:pt x="299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6922604" y="2010496"/>
              <a:ext cx="4403" cy="28875"/>
            </a:xfrm>
            <a:custGeom>
              <a:avLst/>
              <a:pathLst>
                <a:path w="4403" h="28875">
                  <a:moveTo>
                    <a:pt x="0" y="28875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6922604" y="2039372"/>
              <a:ext cx="21830" cy="987"/>
            </a:xfrm>
            <a:custGeom>
              <a:avLst/>
              <a:pathLst>
                <a:path w="21830" h="987">
                  <a:moveTo>
                    <a:pt x="0" y="0"/>
                  </a:moveTo>
                  <a:lnTo>
                    <a:pt x="21830" y="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3"/>
            <p:cNvSpPr/>
            <p:nvPr/>
          </p:nvSpPr>
          <p:spPr>
            <a:xfrm>
              <a:off x="6893547" y="2024394"/>
              <a:ext cx="29056" cy="14977"/>
            </a:xfrm>
            <a:custGeom>
              <a:avLst/>
              <a:pathLst>
                <a:path w="29056" h="14977">
                  <a:moveTo>
                    <a:pt x="29056" y="14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4"/>
            <p:cNvSpPr/>
            <p:nvPr/>
          </p:nvSpPr>
          <p:spPr>
            <a:xfrm>
              <a:off x="6900577" y="2039372"/>
              <a:ext cx="22026" cy="19537"/>
            </a:xfrm>
            <a:custGeom>
              <a:avLst/>
              <a:pathLst>
                <a:path w="22026" h="19537">
                  <a:moveTo>
                    <a:pt x="22026" y="0"/>
                  </a:moveTo>
                  <a:lnTo>
                    <a:pt x="0" y="195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6442928" y="2119026"/>
              <a:ext cx="69067" cy="73207"/>
            </a:xfrm>
            <a:custGeom>
              <a:avLst/>
              <a:pathLst>
                <a:path w="69067" h="73207">
                  <a:moveTo>
                    <a:pt x="0" y="73207"/>
                  </a:moveTo>
                  <a:lnTo>
                    <a:pt x="690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6442928" y="2192233"/>
              <a:ext cx="82959" cy="104436"/>
            </a:xfrm>
            <a:custGeom>
              <a:avLst/>
              <a:pathLst>
                <a:path w="82959" h="104436">
                  <a:moveTo>
                    <a:pt x="0" y="0"/>
                  </a:moveTo>
                  <a:lnTo>
                    <a:pt x="82959" y="1044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7"/>
            <p:cNvSpPr/>
            <p:nvPr/>
          </p:nvSpPr>
          <p:spPr>
            <a:xfrm>
              <a:off x="6422727" y="2061895"/>
              <a:ext cx="20201" cy="130338"/>
            </a:xfrm>
            <a:custGeom>
              <a:avLst/>
              <a:pathLst>
                <a:path w="20201" h="130338">
                  <a:moveTo>
                    <a:pt x="20201" y="1303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8"/>
            <p:cNvSpPr/>
            <p:nvPr/>
          </p:nvSpPr>
          <p:spPr>
            <a:xfrm>
              <a:off x="6338357" y="2169895"/>
              <a:ext cx="104571" cy="22338"/>
            </a:xfrm>
            <a:custGeom>
              <a:avLst/>
              <a:pathLst>
                <a:path w="104571" h="22338">
                  <a:moveTo>
                    <a:pt x="104571" y="223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7054544" y="2262483"/>
              <a:ext cx="18912" cy="78852"/>
            </a:xfrm>
            <a:custGeom>
              <a:avLst/>
              <a:pathLst>
                <a:path w="18912" h="78852">
                  <a:moveTo>
                    <a:pt x="0" y="78852"/>
                  </a:moveTo>
                  <a:lnTo>
                    <a:pt x="189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6998673" y="2313638"/>
              <a:ext cx="55870" cy="27697"/>
            </a:xfrm>
            <a:custGeom>
              <a:avLst/>
              <a:pathLst>
                <a:path w="55870" h="27697">
                  <a:moveTo>
                    <a:pt x="55870" y="276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6656664" y="2042070"/>
              <a:ext cx="9411" cy="22819"/>
            </a:xfrm>
            <a:custGeom>
              <a:avLst/>
              <a:pathLst>
                <a:path w="9411" h="22819">
                  <a:moveTo>
                    <a:pt x="0" y="22819"/>
                  </a:moveTo>
                  <a:lnTo>
                    <a:pt x="94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6623662" y="2060942"/>
              <a:ext cx="33001" cy="3947"/>
            </a:xfrm>
            <a:custGeom>
              <a:avLst/>
              <a:pathLst>
                <a:path w="33001" h="3947">
                  <a:moveTo>
                    <a:pt x="33001" y="39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6656664" y="2060389"/>
              <a:ext cx="14743" cy="4500"/>
            </a:xfrm>
            <a:custGeom>
              <a:avLst/>
              <a:pathLst>
                <a:path w="14743" h="4500">
                  <a:moveTo>
                    <a:pt x="0" y="4500"/>
                  </a:moveTo>
                  <a:lnTo>
                    <a:pt x="147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6656664" y="2029996"/>
              <a:ext cx="3877" cy="34893"/>
            </a:xfrm>
            <a:custGeom>
              <a:avLst/>
              <a:pathLst>
                <a:path w="3877" h="34893">
                  <a:moveTo>
                    <a:pt x="0" y="34893"/>
                  </a:moveTo>
                  <a:lnTo>
                    <a:pt x="38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7213787" y="2067290"/>
              <a:ext cx="38020" cy="33251"/>
            </a:xfrm>
            <a:custGeom>
              <a:avLst/>
              <a:pathLst>
                <a:path w="38020" h="33251">
                  <a:moveTo>
                    <a:pt x="0" y="33251"/>
                  </a:moveTo>
                  <a:lnTo>
                    <a:pt x="380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7213787" y="2052100"/>
              <a:ext cx="13786" cy="48441"/>
            </a:xfrm>
            <a:custGeom>
              <a:avLst/>
              <a:pathLst>
                <a:path w="13786" h="48441">
                  <a:moveTo>
                    <a:pt x="0" y="48441"/>
                  </a:moveTo>
                  <a:lnTo>
                    <a:pt x="137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7213787" y="2100542"/>
              <a:ext cx="45946" cy="21187"/>
            </a:xfrm>
            <a:custGeom>
              <a:avLst/>
              <a:pathLst>
                <a:path w="45946" h="21187">
                  <a:moveTo>
                    <a:pt x="0" y="0"/>
                  </a:moveTo>
                  <a:lnTo>
                    <a:pt x="45946" y="211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7213787" y="2075381"/>
              <a:ext cx="43712" cy="25160"/>
            </a:xfrm>
            <a:custGeom>
              <a:avLst/>
              <a:pathLst>
                <a:path w="43712" h="25160">
                  <a:moveTo>
                    <a:pt x="0" y="25160"/>
                  </a:moveTo>
                  <a:lnTo>
                    <a:pt x="437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7179565" y="2098545"/>
              <a:ext cx="34222" cy="1996"/>
            </a:xfrm>
            <a:custGeom>
              <a:avLst/>
              <a:pathLst>
                <a:path w="34222" h="1996">
                  <a:moveTo>
                    <a:pt x="34222" y="19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7213787" y="2100542"/>
              <a:ext cx="8231" cy="22865"/>
            </a:xfrm>
            <a:custGeom>
              <a:avLst/>
              <a:pathLst>
                <a:path w="8231" h="22865">
                  <a:moveTo>
                    <a:pt x="0" y="0"/>
                  </a:moveTo>
                  <a:lnTo>
                    <a:pt x="8231" y="22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6901048" y="2465772"/>
              <a:ext cx="96748" cy="179027"/>
            </a:xfrm>
            <a:custGeom>
              <a:avLst/>
              <a:pathLst>
                <a:path w="96748" h="179027">
                  <a:moveTo>
                    <a:pt x="96748" y="0"/>
                  </a:moveTo>
                  <a:lnTo>
                    <a:pt x="0" y="1790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6997796" y="2465772"/>
              <a:ext cx="362084" cy="468513"/>
            </a:xfrm>
            <a:custGeom>
              <a:avLst/>
              <a:pathLst>
                <a:path w="362084" h="468513">
                  <a:moveTo>
                    <a:pt x="0" y="0"/>
                  </a:moveTo>
                  <a:lnTo>
                    <a:pt x="362084" y="468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6997796" y="2269805"/>
              <a:ext cx="242460" cy="195967"/>
            </a:xfrm>
            <a:custGeom>
              <a:avLst/>
              <a:pathLst>
                <a:path w="242460" h="195967">
                  <a:moveTo>
                    <a:pt x="0" y="195967"/>
                  </a:moveTo>
                  <a:lnTo>
                    <a:pt x="2424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6997796" y="2313638"/>
              <a:ext cx="876" cy="152133"/>
            </a:xfrm>
            <a:custGeom>
              <a:avLst/>
              <a:pathLst>
                <a:path w="876" h="152133">
                  <a:moveTo>
                    <a:pt x="0" y="152133"/>
                  </a:moveTo>
                  <a:lnTo>
                    <a:pt x="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6997796" y="2341335"/>
              <a:ext cx="56747" cy="124436"/>
            </a:xfrm>
            <a:custGeom>
              <a:avLst/>
              <a:pathLst>
                <a:path w="56747" h="124436">
                  <a:moveTo>
                    <a:pt x="0" y="124436"/>
                  </a:moveTo>
                  <a:lnTo>
                    <a:pt x="567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6594236" y="2084030"/>
              <a:ext cx="39417" cy="31691"/>
            </a:xfrm>
            <a:custGeom>
              <a:avLst/>
              <a:pathLst>
                <a:path w="39417" h="31691">
                  <a:moveTo>
                    <a:pt x="39417" y="31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6623662" y="2060942"/>
              <a:ext cx="9991" cy="54780"/>
            </a:xfrm>
            <a:custGeom>
              <a:avLst/>
              <a:pathLst>
                <a:path w="9991" h="54780">
                  <a:moveTo>
                    <a:pt x="9991" y="547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6633654" y="2115722"/>
              <a:ext cx="55896" cy="67768"/>
            </a:xfrm>
            <a:custGeom>
              <a:avLst/>
              <a:pathLst>
                <a:path w="55896" h="67768">
                  <a:moveTo>
                    <a:pt x="0" y="0"/>
                  </a:moveTo>
                  <a:lnTo>
                    <a:pt x="55896" y="67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6550163" y="2115722"/>
              <a:ext cx="83490" cy="29385"/>
            </a:xfrm>
            <a:custGeom>
              <a:avLst/>
              <a:pathLst>
                <a:path w="83490" h="29385">
                  <a:moveTo>
                    <a:pt x="83490" y="0"/>
                  </a:moveTo>
                  <a:lnTo>
                    <a:pt x="0" y="293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6633654" y="2064889"/>
              <a:ext cx="23009" cy="50832"/>
            </a:xfrm>
            <a:custGeom>
              <a:avLst/>
              <a:pathLst>
                <a:path w="23009" h="50832">
                  <a:moveTo>
                    <a:pt x="0" y="50832"/>
                  </a:moveTo>
                  <a:lnTo>
                    <a:pt x="230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6814261" y="1983615"/>
              <a:ext cx="7277" cy="1558"/>
            </a:xfrm>
            <a:custGeom>
              <a:avLst/>
              <a:pathLst>
                <a:path w="7277" h="1558">
                  <a:moveTo>
                    <a:pt x="7277" y="0"/>
                  </a:moveTo>
                  <a:lnTo>
                    <a:pt x="0" y="1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6816888" y="1956126"/>
              <a:ext cx="4649" cy="27489"/>
            </a:xfrm>
            <a:custGeom>
              <a:avLst/>
              <a:pathLst>
                <a:path w="4649" h="27489">
                  <a:moveTo>
                    <a:pt x="4649" y="274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3"/>
            <p:cNvSpPr/>
            <p:nvPr/>
          </p:nvSpPr>
          <p:spPr>
            <a:xfrm>
              <a:off x="6821538" y="1976975"/>
              <a:ext cx="9169" cy="6639"/>
            </a:xfrm>
            <a:custGeom>
              <a:avLst/>
              <a:pathLst>
                <a:path w="9169" h="6639">
                  <a:moveTo>
                    <a:pt x="0" y="6639"/>
                  </a:moveTo>
                  <a:lnTo>
                    <a:pt x="91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4"/>
            <p:cNvSpPr/>
            <p:nvPr/>
          </p:nvSpPr>
          <p:spPr>
            <a:xfrm>
              <a:off x="6821538" y="1983615"/>
              <a:ext cx="506" cy="13950"/>
            </a:xfrm>
            <a:custGeom>
              <a:avLst/>
              <a:pathLst>
                <a:path w="506" h="13950">
                  <a:moveTo>
                    <a:pt x="0" y="0"/>
                  </a:moveTo>
                  <a:lnTo>
                    <a:pt x="506" y="13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6821538" y="1983615"/>
              <a:ext cx="14850" cy="2699"/>
            </a:xfrm>
            <a:custGeom>
              <a:avLst/>
              <a:pathLst>
                <a:path w="14850" h="2699">
                  <a:moveTo>
                    <a:pt x="0" y="0"/>
                  </a:moveTo>
                  <a:lnTo>
                    <a:pt x="14850" y="2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7100930" y="2248173"/>
              <a:ext cx="126820" cy="55922"/>
            </a:xfrm>
            <a:custGeom>
              <a:avLst/>
              <a:pathLst>
                <a:path w="126820" h="55922">
                  <a:moveTo>
                    <a:pt x="0" y="55922"/>
                  </a:moveTo>
                  <a:lnTo>
                    <a:pt x="1268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7100930" y="2269805"/>
              <a:ext cx="139327" cy="34290"/>
            </a:xfrm>
            <a:custGeom>
              <a:avLst/>
              <a:pathLst>
                <a:path w="139327" h="34290">
                  <a:moveTo>
                    <a:pt x="0" y="34290"/>
                  </a:moveTo>
                  <a:lnTo>
                    <a:pt x="1393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7073456" y="2262483"/>
              <a:ext cx="27473" cy="41612"/>
            </a:xfrm>
            <a:custGeom>
              <a:avLst/>
              <a:pathLst>
                <a:path w="27473" h="41612">
                  <a:moveTo>
                    <a:pt x="27473" y="416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7054544" y="2304095"/>
              <a:ext cx="46385" cy="37240"/>
            </a:xfrm>
            <a:custGeom>
              <a:avLst/>
              <a:pathLst>
                <a:path w="46385" h="37240">
                  <a:moveTo>
                    <a:pt x="46385" y="0"/>
                  </a:moveTo>
                  <a:lnTo>
                    <a:pt x="0" y="37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6997796" y="2304095"/>
              <a:ext cx="103133" cy="161676"/>
            </a:xfrm>
            <a:custGeom>
              <a:avLst/>
              <a:pathLst>
                <a:path w="103133" h="161676">
                  <a:moveTo>
                    <a:pt x="103133" y="0"/>
                  </a:moveTo>
                  <a:lnTo>
                    <a:pt x="0" y="1616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6527795" y="2017360"/>
              <a:ext cx="4334" cy="65379"/>
            </a:xfrm>
            <a:custGeom>
              <a:avLst/>
              <a:pathLst>
                <a:path w="4334" h="65379">
                  <a:moveTo>
                    <a:pt x="4334" y="653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6532130" y="2045270"/>
              <a:ext cx="39894" cy="37470"/>
            </a:xfrm>
            <a:custGeom>
              <a:avLst/>
              <a:pathLst>
                <a:path w="39894" h="37470">
                  <a:moveTo>
                    <a:pt x="0" y="37470"/>
                  </a:moveTo>
                  <a:lnTo>
                    <a:pt x="398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3"/>
            <p:cNvSpPr/>
            <p:nvPr/>
          </p:nvSpPr>
          <p:spPr>
            <a:xfrm>
              <a:off x="6511996" y="2082740"/>
              <a:ext cx="20133" cy="36286"/>
            </a:xfrm>
            <a:custGeom>
              <a:avLst/>
              <a:pathLst>
                <a:path w="20133" h="36286">
                  <a:moveTo>
                    <a:pt x="20133" y="0"/>
                  </a:moveTo>
                  <a:lnTo>
                    <a:pt x="0" y="36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4"/>
            <p:cNvSpPr/>
            <p:nvPr/>
          </p:nvSpPr>
          <p:spPr>
            <a:xfrm>
              <a:off x="6532130" y="2082740"/>
              <a:ext cx="21749" cy="16951"/>
            </a:xfrm>
            <a:custGeom>
              <a:avLst/>
              <a:pathLst>
                <a:path w="21749" h="16951">
                  <a:moveTo>
                    <a:pt x="0" y="0"/>
                  </a:moveTo>
                  <a:lnTo>
                    <a:pt x="21749" y="16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6532130" y="2082740"/>
              <a:ext cx="2076" cy="19033"/>
            </a:xfrm>
            <a:custGeom>
              <a:avLst/>
              <a:pathLst>
                <a:path w="2076" h="19033">
                  <a:moveTo>
                    <a:pt x="0" y="0"/>
                  </a:moveTo>
                  <a:lnTo>
                    <a:pt x="2076" y="19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6395554" y="2012434"/>
              <a:ext cx="27173" cy="49460"/>
            </a:xfrm>
            <a:custGeom>
              <a:avLst/>
              <a:pathLst>
                <a:path w="27173" h="49460">
                  <a:moveTo>
                    <a:pt x="0" y="0"/>
                  </a:moveTo>
                  <a:lnTo>
                    <a:pt x="27173" y="49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6338357" y="2012434"/>
              <a:ext cx="57196" cy="157460"/>
            </a:xfrm>
            <a:custGeom>
              <a:avLst/>
              <a:pathLst>
                <a:path w="57196" h="157460">
                  <a:moveTo>
                    <a:pt x="57196" y="0"/>
                  </a:moveTo>
                  <a:lnTo>
                    <a:pt x="0" y="157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6810420" y="2125759"/>
              <a:ext cx="28377" cy="678"/>
            </a:xfrm>
            <a:custGeom>
              <a:avLst/>
              <a:pathLst>
                <a:path w="28377" h="678">
                  <a:moveTo>
                    <a:pt x="0" y="678"/>
                  </a:moveTo>
                  <a:lnTo>
                    <a:pt x="283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6787995" y="2126438"/>
              <a:ext cx="22424" cy="20463"/>
            </a:xfrm>
            <a:custGeom>
              <a:avLst/>
              <a:pathLst>
                <a:path w="22424" h="20463">
                  <a:moveTo>
                    <a:pt x="22424" y="0"/>
                  </a:moveTo>
                  <a:lnTo>
                    <a:pt x="0" y="20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6795897" y="2126438"/>
              <a:ext cx="14522" cy="3280"/>
            </a:xfrm>
            <a:custGeom>
              <a:avLst/>
              <a:pathLst>
                <a:path w="14522" h="3280">
                  <a:moveTo>
                    <a:pt x="14522" y="0"/>
                  </a:moveTo>
                  <a:lnTo>
                    <a:pt x="0" y="3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6810420" y="2093528"/>
              <a:ext cx="6298" cy="32910"/>
            </a:xfrm>
            <a:custGeom>
              <a:avLst/>
              <a:pathLst>
                <a:path w="6298" h="32910">
                  <a:moveTo>
                    <a:pt x="0" y="32910"/>
                  </a:moveTo>
                  <a:lnTo>
                    <a:pt x="62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6810420" y="2126438"/>
              <a:ext cx="22137" cy="10558"/>
            </a:xfrm>
            <a:custGeom>
              <a:avLst/>
              <a:pathLst>
                <a:path w="22137" h="10558">
                  <a:moveTo>
                    <a:pt x="0" y="0"/>
                  </a:moveTo>
                  <a:lnTo>
                    <a:pt x="22137" y="10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6966089" y="2230813"/>
              <a:ext cx="46242" cy="37303"/>
            </a:xfrm>
            <a:custGeom>
              <a:avLst/>
              <a:pathLst>
                <a:path w="46242" h="37303">
                  <a:moveTo>
                    <a:pt x="46242" y="0"/>
                  </a:moveTo>
                  <a:lnTo>
                    <a:pt x="0" y="373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7012331" y="2230813"/>
              <a:ext cx="7403" cy="24472"/>
            </a:xfrm>
            <a:custGeom>
              <a:avLst/>
              <a:pathLst>
                <a:path w="7403" h="24472">
                  <a:moveTo>
                    <a:pt x="0" y="0"/>
                  </a:moveTo>
                  <a:lnTo>
                    <a:pt x="7403" y="24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6966152" y="2200176"/>
              <a:ext cx="46179" cy="30636"/>
            </a:xfrm>
            <a:custGeom>
              <a:avLst/>
              <a:pathLst>
                <a:path w="46179" h="30636">
                  <a:moveTo>
                    <a:pt x="46179" y="306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7012331" y="2221317"/>
              <a:ext cx="5354" cy="9495"/>
            </a:xfrm>
            <a:custGeom>
              <a:avLst/>
              <a:pathLst>
                <a:path w="5354" h="9495">
                  <a:moveTo>
                    <a:pt x="0" y="9495"/>
                  </a:moveTo>
                  <a:lnTo>
                    <a:pt x="5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6644709" y="2236165"/>
              <a:ext cx="65953" cy="90850"/>
            </a:xfrm>
            <a:custGeom>
              <a:avLst/>
              <a:pathLst>
                <a:path w="65953" h="90850">
                  <a:moveTo>
                    <a:pt x="0" y="90850"/>
                  </a:moveTo>
                  <a:lnTo>
                    <a:pt x="659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6644709" y="2327015"/>
              <a:ext cx="91805" cy="4114"/>
            </a:xfrm>
            <a:custGeom>
              <a:avLst/>
              <a:pathLst>
                <a:path w="91805" h="4114">
                  <a:moveTo>
                    <a:pt x="0" y="0"/>
                  </a:moveTo>
                  <a:lnTo>
                    <a:pt x="91805" y="41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6367833" y="1935591"/>
              <a:ext cx="70077" cy="48839"/>
            </a:xfrm>
            <a:custGeom>
              <a:avLst/>
              <a:pathLst>
                <a:path w="70077" h="48839">
                  <a:moveTo>
                    <a:pt x="0" y="0"/>
                  </a:moveTo>
                  <a:lnTo>
                    <a:pt x="70077" y="488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6367833" y="1935591"/>
              <a:ext cx="27720" cy="76842"/>
            </a:xfrm>
            <a:custGeom>
              <a:avLst/>
              <a:pathLst>
                <a:path w="27720" h="76842">
                  <a:moveTo>
                    <a:pt x="0" y="0"/>
                  </a:moveTo>
                  <a:lnTo>
                    <a:pt x="27720" y="768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1"/>
            <p:cNvSpPr/>
            <p:nvPr/>
          </p:nvSpPr>
          <p:spPr>
            <a:xfrm>
              <a:off x="5458708" y="2558202"/>
              <a:ext cx="1049462" cy="272460"/>
            </a:xfrm>
            <a:custGeom>
              <a:avLst/>
              <a:pathLst>
                <a:path w="1049462" h="272460">
                  <a:moveTo>
                    <a:pt x="1049462" y="0"/>
                  </a:moveTo>
                  <a:lnTo>
                    <a:pt x="0" y="272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6481320" y="2558202"/>
              <a:ext cx="26850" cy="709318"/>
            </a:xfrm>
            <a:custGeom>
              <a:avLst/>
              <a:pathLst>
                <a:path w="26850" h="709318">
                  <a:moveTo>
                    <a:pt x="26850" y="0"/>
                  </a:moveTo>
                  <a:lnTo>
                    <a:pt x="0" y="709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6338304" y="2558202"/>
              <a:ext cx="169866" cy="749405"/>
            </a:xfrm>
            <a:custGeom>
              <a:avLst/>
              <a:pathLst>
                <a:path w="169866" h="749405">
                  <a:moveTo>
                    <a:pt x="169866" y="0"/>
                  </a:moveTo>
                  <a:lnTo>
                    <a:pt x="0" y="749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6508170" y="2296670"/>
              <a:ext cx="17717" cy="261532"/>
            </a:xfrm>
            <a:custGeom>
              <a:avLst/>
              <a:pathLst>
                <a:path w="17717" h="261532">
                  <a:moveTo>
                    <a:pt x="0" y="261532"/>
                  </a:moveTo>
                  <a:lnTo>
                    <a:pt x="17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6508170" y="2327015"/>
              <a:ext cx="136538" cy="231186"/>
            </a:xfrm>
            <a:custGeom>
              <a:avLst/>
              <a:pathLst>
                <a:path w="136538" h="231186">
                  <a:moveTo>
                    <a:pt x="0" y="231186"/>
                  </a:moveTo>
                  <a:lnTo>
                    <a:pt x="1365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6"/>
            <p:cNvSpPr/>
            <p:nvPr/>
          </p:nvSpPr>
          <p:spPr>
            <a:xfrm>
              <a:off x="6695679" y="2206980"/>
              <a:ext cx="14983" cy="29185"/>
            </a:xfrm>
            <a:custGeom>
              <a:avLst/>
              <a:pathLst>
                <a:path w="14983" h="29185">
                  <a:moveTo>
                    <a:pt x="0" y="0"/>
                  </a:moveTo>
                  <a:lnTo>
                    <a:pt x="14983" y="291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7"/>
            <p:cNvSpPr/>
            <p:nvPr/>
          </p:nvSpPr>
          <p:spPr>
            <a:xfrm>
              <a:off x="6689550" y="2183490"/>
              <a:ext cx="6128" cy="23489"/>
            </a:xfrm>
            <a:custGeom>
              <a:avLst/>
              <a:pathLst>
                <a:path w="6128" h="23489">
                  <a:moveTo>
                    <a:pt x="6128" y="234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6695679" y="2174639"/>
              <a:ext cx="36094" cy="32341"/>
            </a:xfrm>
            <a:custGeom>
              <a:avLst/>
              <a:pathLst>
                <a:path w="36094" h="32341">
                  <a:moveTo>
                    <a:pt x="0" y="32341"/>
                  </a:moveTo>
                  <a:lnTo>
                    <a:pt x="360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6644709" y="2206980"/>
              <a:ext cx="50969" cy="120035"/>
            </a:xfrm>
            <a:custGeom>
              <a:avLst/>
              <a:pathLst>
                <a:path w="50969" h="120035">
                  <a:moveTo>
                    <a:pt x="50969" y="0"/>
                  </a:moveTo>
                  <a:lnTo>
                    <a:pt x="0" y="120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6700081" y="2036464"/>
              <a:ext cx="19668" cy="21009"/>
            </a:xfrm>
            <a:custGeom>
              <a:avLst/>
              <a:pathLst>
                <a:path w="19668" h="21009">
                  <a:moveTo>
                    <a:pt x="0" y="21009"/>
                  </a:moveTo>
                  <a:lnTo>
                    <a:pt x="196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6700081" y="2057473"/>
              <a:ext cx="8761" cy="10949"/>
            </a:xfrm>
            <a:custGeom>
              <a:avLst/>
              <a:pathLst>
                <a:path w="8761" h="10949">
                  <a:moveTo>
                    <a:pt x="0" y="0"/>
                  </a:moveTo>
                  <a:lnTo>
                    <a:pt x="8761" y="109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6682106" y="2051432"/>
              <a:ext cx="17974" cy="6041"/>
            </a:xfrm>
            <a:custGeom>
              <a:avLst/>
              <a:pathLst>
                <a:path w="17974" h="6041">
                  <a:moveTo>
                    <a:pt x="17974" y="60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6901048" y="2428079"/>
              <a:ext cx="6645" cy="216720"/>
            </a:xfrm>
            <a:custGeom>
              <a:avLst/>
              <a:pathLst>
                <a:path w="6645" h="216720">
                  <a:moveTo>
                    <a:pt x="6645" y="0"/>
                  </a:moveTo>
                  <a:lnTo>
                    <a:pt x="0" y="2167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6848105" y="2387083"/>
              <a:ext cx="59588" cy="40995"/>
            </a:xfrm>
            <a:custGeom>
              <a:avLst/>
              <a:pathLst>
                <a:path w="59588" h="40995">
                  <a:moveTo>
                    <a:pt x="59588" y="409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6907693" y="2313638"/>
              <a:ext cx="90979" cy="114440"/>
            </a:xfrm>
            <a:custGeom>
              <a:avLst/>
              <a:pathLst>
                <a:path w="90979" h="114440">
                  <a:moveTo>
                    <a:pt x="0" y="114440"/>
                  </a:moveTo>
                  <a:lnTo>
                    <a:pt x="909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6"/>
            <p:cNvSpPr/>
            <p:nvPr/>
          </p:nvSpPr>
          <p:spPr>
            <a:xfrm>
              <a:off x="6907693" y="2428079"/>
              <a:ext cx="90102" cy="37692"/>
            </a:xfrm>
            <a:custGeom>
              <a:avLst/>
              <a:pathLst>
                <a:path w="90102" h="37692">
                  <a:moveTo>
                    <a:pt x="0" y="0"/>
                  </a:moveTo>
                  <a:lnTo>
                    <a:pt x="90102" y="376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7"/>
            <p:cNvSpPr/>
            <p:nvPr/>
          </p:nvSpPr>
          <p:spPr>
            <a:xfrm>
              <a:off x="6765676" y="2084429"/>
              <a:ext cx="14892" cy="40079"/>
            </a:xfrm>
            <a:custGeom>
              <a:avLst/>
              <a:pathLst>
                <a:path w="14892" h="40079">
                  <a:moveTo>
                    <a:pt x="0" y="0"/>
                  </a:moveTo>
                  <a:lnTo>
                    <a:pt x="14892" y="40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8"/>
            <p:cNvSpPr/>
            <p:nvPr/>
          </p:nvSpPr>
          <p:spPr>
            <a:xfrm>
              <a:off x="6765676" y="2080314"/>
              <a:ext cx="32527" cy="4114"/>
            </a:xfrm>
            <a:custGeom>
              <a:avLst/>
              <a:pathLst>
                <a:path w="32527" h="4114">
                  <a:moveTo>
                    <a:pt x="0" y="4114"/>
                  </a:moveTo>
                  <a:lnTo>
                    <a:pt x="325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6757221" y="2078036"/>
              <a:ext cx="8455" cy="6393"/>
            </a:xfrm>
            <a:custGeom>
              <a:avLst/>
              <a:pathLst>
                <a:path w="8455" h="6393">
                  <a:moveTo>
                    <a:pt x="8455" y="63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6765676" y="2075023"/>
              <a:ext cx="23569" cy="9406"/>
            </a:xfrm>
            <a:custGeom>
              <a:avLst/>
              <a:pathLst>
                <a:path w="23569" h="9406">
                  <a:moveTo>
                    <a:pt x="0" y="9406"/>
                  </a:moveTo>
                  <a:lnTo>
                    <a:pt x="235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6765676" y="2069805"/>
              <a:ext cx="5616" cy="14624"/>
            </a:xfrm>
            <a:custGeom>
              <a:avLst/>
              <a:pathLst>
                <a:path w="5616" h="14624">
                  <a:moveTo>
                    <a:pt x="0" y="14624"/>
                  </a:moveTo>
                  <a:lnTo>
                    <a:pt x="56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6733818" y="2084429"/>
              <a:ext cx="31858" cy="30543"/>
            </a:xfrm>
            <a:custGeom>
              <a:avLst/>
              <a:pathLst>
                <a:path w="31858" h="30543">
                  <a:moveTo>
                    <a:pt x="31858" y="0"/>
                  </a:moveTo>
                  <a:lnTo>
                    <a:pt x="0" y="305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6743872" y="1989217"/>
              <a:ext cx="14854" cy="25904"/>
            </a:xfrm>
            <a:custGeom>
              <a:avLst/>
              <a:pathLst>
                <a:path w="14854" h="25904">
                  <a:moveTo>
                    <a:pt x="0" y="0"/>
                  </a:moveTo>
                  <a:lnTo>
                    <a:pt x="14854" y="259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6721234" y="1963665"/>
              <a:ext cx="22637" cy="25552"/>
            </a:xfrm>
            <a:custGeom>
              <a:avLst/>
              <a:pathLst>
                <a:path w="22637" h="25552">
                  <a:moveTo>
                    <a:pt x="22637" y="255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6743872" y="1958761"/>
              <a:ext cx="7782" cy="30455"/>
            </a:xfrm>
            <a:custGeom>
              <a:avLst/>
              <a:pathLst>
                <a:path w="7782" h="30455">
                  <a:moveTo>
                    <a:pt x="0" y="30455"/>
                  </a:moveTo>
                  <a:lnTo>
                    <a:pt x="77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6719878" y="1986731"/>
              <a:ext cx="23994" cy="2485"/>
            </a:xfrm>
            <a:custGeom>
              <a:avLst/>
              <a:pathLst>
                <a:path w="23994" h="2485">
                  <a:moveTo>
                    <a:pt x="23994" y="2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7"/>
            <p:cNvSpPr/>
            <p:nvPr/>
          </p:nvSpPr>
          <p:spPr>
            <a:xfrm>
              <a:off x="6726685" y="1989217"/>
              <a:ext cx="17187" cy="26196"/>
            </a:xfrm>
            <a:custGeom>
              <a:avLst/>
              <a:pathLst>
                <a:path w="17187" h="26196">
                  <a:moveTo>
                    <a:pt x="17187" y="0"/>
                  </a:moveTo>
                  <a:lnTo>
                    <a:pt x="0" y="26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8"/>
            <p:cNvSpPr/>
            <p:nvPr/>
          </p:nvSpPr>
          <p:spPr>
            <a:xfrm>
              <a:off x="6743872" y="1989148"/>
              <a:ext cx="16427" cy="69"/>
            </a:xfrm>
            <a:custGeom>
              <a:avLst/>
              <a:pathLst>
                <a:path w="16427" h="69">
                  <a:moveTo>
                    <a:pt x="0" y="69"/>
                  </a:moveTo>
                  <a:lnTo>
                    <a:pt x="164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9"/>
            <p:cNvSpPr/>
            <p:nvPr/>
          </p:nvSpPr>
          <p:spPr>
            <a:xfrm>
              <a:off x="7177603" y="2132893"/>
              <a:ext cx="85130" cy="52115"/>
            </a:xfrm>
            <a:custGeom>
              <a:avLst/>
              <a:pathLst>
                <a:path w="85130" h="52115">
                  <a:moveTo>
                    <a:pt x="0" y="0"/>
                  </a:moveTo>
                  <a:lnTo>
                    <a:pt x="85130" y="521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20"/>
            <p:cNvSpPr/>
            <p:nvPr/>
          </p:nvSpPr>
          <p:spPr>
            <a:xfrm>
              <a:off x="7177603" y="2132893"/>
              <a:ext cx="50147" cy="115280"/>
            </a:xfrm>
            <a:custGeom>
              <a:avLst/>
              <a:pathLst>
                <a:path w="50147" h="115280">
                  <a:moveTo>
                    <a:pt x="0" y="0"/>
                  </a:moveTo>
                  <a:lnTo>
                    <a:pt x="50147" y="115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7121746" y="2082203"/>
              <a:ext cx="55857" cy="50689"/>
            </a:xfrm>
            <a:custGeom>
              <a:avLst/>
              <a:pathLst>
                <a:path w="55857" h="50689">
                  <a:moveTo>
                    <a:pt x="55857" y="506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2"/>
            <p:cNvSpPr/>
            <p:nvPr/>
          </p:nvSpPr>
          <p:spPr>
            <a:xfrm>
              <a:off x="7112462" y="2090747"/>
              <a:ext cx="65140" cy="42146"/>
            </a:xfrm>
            <a:custGeom>
              <a:avLst/>
              <a:pathLst>
                <a:path w="65140" h="42146">
                  <a:moveTo>
                    <a:pt x="65140" y="421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7091343" y="2132893"/>
              <a:ext cx="86260" cy="24262"/>
            </a:xfrm>
            <a:custGeom>
              <a:avLst/>
              <a:pathLst>
                <a:path w="86260" h="24262">
                  <a:moveTo>
                    <a:pt x="86260" y="0"/>
                  </a:moveTo>
                  <a:lnTo>
                    <a:pt x="0" y="24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7177603" y="2098545"/>
              <a:ext cx="1961" cy="34347"/>
            </a:xfrm>
            <a:custGeom>
              <a:avLst/>
              <a:pathLst>
                <a:path w="1961" h="34347">
                  <a:moveTo>
                    <a:pt x="0" y="34347"/>
                  </a:moveTo>
                  <a:lnTo>
                    <a:pt x="19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7177603" y="2123408"/>
              <a:ext cx="44415" cy="9485"/>
            </a:xfrm>
            <a:custGeom>
              <a:avLst/>
              <a:pathLst>
                <a:path w="44415" h="9485">
                  <a:moveTo>
                    <a:pt x="0" y="9485"/>
                  </a:moveTo>
                  <a:lnTo>
                    <a:pt x="444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7177603" y="2100542"/>
              <a:ext cx="36184" cy="32351"/>
            </a:xfrm>
            <a:custGeom>
              <a:avLst/>
              <a:pathLst>
                <a:path w="36184" h="32351">
                  <a:moveTo>
                    <a:pt x="0" y="32351"/>
                  </a:moveTo>
                  <a:lnTo>
                    <a:pt x="361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6917155" y="1995147"/>
              <a:ext cx="9852" cy="15348"/>
            </a:xfrm>
            <a:custGeom>
              <a:avLst/>
              <a:pathLst>
                <a:path w="9852" h="15348">
                  <a:moveTo>
                    <a:pt x="0" y="0"/>
                  </a:moveTo>
                  <a:lnTo>
                    <a:pt x="9852" y="153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6917155" y="1989708"/>
              <a:ext cx="11639" cy="5439"/>
            </a:xfrm>
            <a:custGeom>
              <a:avLst/>
              <a:pathLst>
                <a:path w="11639" h="5439">
                  <a:moveTo>
                    <a:pt x="0" y="5439"/>
                  </a:moveTo>
                  <a:lnTo>
                    <a:pt x="116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6916216" y="1983429"/>
              <a:ext cx="939" cy="11718"/>
            </a:xfrm>
            <a:custGeom>
              <a:avLst/>
              <a:pathLst>
                <a:path w="939" h="11718">
                  <a:moveTo>
                    <a:pt x="939" y="117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6893547" y="1995147"/>
              <a:ext cx="23607" cy="29246"/>
            </a:xfrm>
            <a:custGeom>
              <a:avLst/>
              <a:pathLst>
                <a:path w="23607" h="29246">
                  <a:moveTo>
                    <a:pt x="23607" y="0"/>
                  </a:moveTo>
                  <a:lnTo>
                    <a:pt x="0" y="292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6917155" y="1995147"/>
              <a:ext cx="8124" cy="6173"/>
            </a:xfrm>
            <a:custGeom>
              <a:avLst/>
              <a:pathLst>
                <a:path w="8124" h="6173">
                  <a:moveTo>
                    <a:pt x="0" y="0"/>
                  </a:moveTo>
                  <a:lnTo>
                    <a:pt x="8124" y="61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6896672" y="1982675"/>
              <a:ext cx="20482" cy="12472"/>
            </a:xfrm>
            <a:custGeom>
              <a:avLst/>
              <a:pathLst>
                <a:path w="20482" h="12472">
                  <a:moveTo>
                    <a:pt x="20482" y="124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3"/>
            <p:cNvSpPr/>
            <p:nvPr/>
          </p:nvSpPr>
          <p:spPr>
            <a:xfrm>
              <a:off x="6317510" y="1962161"/>
              <a:ext cx="20846" cy="207733"/>
            </a:xfrm>
            <a:custGeom>
              <a:avLst/>
              <a:pathLst>
                <a:path w="20846" h="207733">
                  <a:moveTo>
                    <a:pt x="0" y="0"/>
                  </a:moveTo>
                  <a:lnTo>
                    <a:pt x="20846" y="207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4"/>
            <p:cNvSpPr/>
            <p:nvPr/>
          </p:nvSpPr>
          <p:spPr>
            <a:xfrm>
              <a:off x="6317510" y="1962161"/>
              <a:ext cx="78043" cy="50273"/>
            </a:xfrm>
            <a:custGeom>
              <a:avLst/>
              <a:pathLst>
                <a:path w="78043" h="50273">
                  <a:moveTo>
                    <a:pt x="0" y="0"/>
                  </a:moveTo>
                  <a:lnTo>
                    <a:pt x="78043" y="502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6317510" y="1935591"/>
              <a:ext cx="50323" cy="26569"/>
            </a:xfrm>
            <a:custGeom>
              <a:avLst/>
              <a:pathLst>
                <a:path w="50323" h="26569">
                  <a:moveTo>
                    <a:pt x="0" y="26569"/>
                  </a:moveTo>
                  <a:lnTo>
                    <a:pt x="503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7127533" y="2182384"/>
              <a:ext cx="100217" cy="65789"/>
            </a:xfrm>
            <a:custGeom>
              <a:avLst/>
              <a:pathLst>
                <a:path w="100217" h="65789">
                  <a:moveTo>
                    <a:pt x="0" y="0"/>
                  </a:moveTo>
                  <a:lnTo>
                    <a:pt x="100217" y="657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7"/>
            <p:cNvSpPr/>
            <p:nvPr/>
          </p:nvSpPr>
          <p:spPr>
            <a:xfrm>
              <a:off x="7086105" y="2182384"/>
              <a:ext cx="41427" cy="1831"/>
            </a:xfrm>
            <a:custGeom>
              <a:avLst/>
              <a:pathLst>
                <a:path w="41427" h="1831">
                  <a:moveTo>
                    <a:pt x="41427" y="0"/>
                  </a:moveTo>
                  <a:lnTo>
                    <a:pt x="0" y="1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8"/>
            <p:cNvSpPr/>
            <p:nvPr/>
          </p:nvSpPr>
          <p:spPr>
            <a:xfrm>
              <a:off x="7091343" y="2157155"/>
              <a:ext cx="36189" cy="25228"/>
            </a:xfrm>
            <a:custGeom>
              <a:avLst/>
              <a:pathLst>
                <a:path w="36189" h="25228">
                  <a:moveTo>
                    <a:pt x="36189" y="252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7073456" y="2182384"/>
              <a:ext cx="54076" cy="80099"/>
            </a:xfrm>
            <a:custGeom>
              <a:avLst/>
              <a:pathLst>
                <a:path w="54076" h="80099">
                  <a:moveTo>
                    <a:pt x="54076" y="0"/>
                  </a:moveTo>
                  <a:lnTo>
                    <a:pt x="0" y="800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7100930" y="2182384"/>
              <a:ext cx="26603" cy="121711"/>
            </a:xfrm>
            <a:custGeom>
              <a:avLst/>
              <a:pathLst>
                <a:path w="26603" h="121711">
                  <a:moveTo>
                    <a:pt x="26603" y="0"/>
                  </a:moveTo>
                  <a:lnTo>
                    <a:pt x="0" y="121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1"/>
            <p:cNvSpPr/>
            <p:nvPr/>
          </p:nvSpPr>
          <p:spPr>
            <a:xfrm>
              <a:off x="7127533" y="2132893"/>
              <a:ext cx="50070" cy="49490"/>
            </a:xfrm>
            <a:custGeom>
              <a:avLst/>
              <a:pathLst>
                <a:path w="50070" h="49490">
                  <a:moveTo>
                    <a:pt x="0" y="49490"/>
                  </a:moveTo>
                  <a:lnTo>
                    <a:pt x="500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2"/>
            <p:cNvSpPr/>
            <p:nvPr/>
          </p:nvSpPr>
          <p:spPr>
            <a:xfrm>
              <a:off x="6706609" y="2114972"/>
              <a:ext cx="27208" cy="29507"/>
            </a:xfrm>
            <a:custGeom>
              <a:avLst/>
              <a:pathLst>
                <a:path w="27208" h="29507">
                  <a:moveTo>
                    <a:pt x="0" y="29507"/>
                  </a:moveTo>
                  <a:lnTo>
                    <a:pt x="272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6689550" y="2144480"/>
              <a:ext cx="17058" cy="39010"/>
            </a:xfrm>
            <a:custGeom>
              <a:avLst/>
              <a:pathLst>
                <a:path w="17058" h="39010">
                  <a:moveTo>
                    <a:pt x="17058" y="0"/>
                  </a:moveTo>
                  <a:lnTo>
                    <a:pt x="0" y="390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6706609" y="2144480"/>
              <a:ext cx="25164" cy="30158"/>
            </a:xfrm>
            <a:custGeom>
              <a:avLst/>
              <a:pathLst>
                <a:path w="25164" h="30158">
                  <a:moveTo>
                    <a:pt x="0" y="0"/>
                  </a:moveTo>
                  <a:lnTo>
                    <a:pt x="25164" y="301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6671095" y="2068423"/>
              <a:ext cx="37747" cy="63234"/>
            </a:xfrm>
            <a:custGeom>
              <a:avLst/>
              <a:pathLst>
                <a:path w="37747" h="63234">
                  <a:moveTo>
                    <a:pt x="0" y="63234"/>
                  </a:moveTo>
                  <a:lnTo>
                    <a:pt x="377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6"/>
            <p:cNvSpPr/>
            <p:nvPr/>
          </p:nvSpPr>
          <p:spPr>
            <a:xfrm>
              <a:off x="6671095" y="2114972"/>
              <a:ext cx="62722" cy="16685"/>
            </a:xfrm>
            <a:custGeom>
              <a:avLst/>
              <a:pathLst>
                <a:path w="62722" h="16685">
                  <a:moveTo>
                    <a:pt x="0" y="16685"/>
                  </a:moveTo>
                  <a:lnTo>
                    <a:pt x="627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6671095" y="2131657"/>
              <a:ext cx="18455" cy="51832"/>
            </a:xfrm>
            <a:custGeom>
              <a:avLst/>
              <a:pathLst>
                <a:path w="18455" h="51832">
                  <a:moveTo>
                    <a:pt x="0" y="0"/>
                  </a:moveTo>
                  <a:lnTo>
                    <a:pt x="18455" y="518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6671095" y="2060389"/>
              <a:ext cx="312" cy="71268"/>
            </a:xfrm>
            <a:custGeom>
              <a:avLst/>
              <a:pathLst>
                <a:path w="312" h="71268">
                  <a:moveTo>
                    <a:pt x="0" y="71268"/>
                  </a:moveTo>
                  <a:lnTo>
                    <a:pt x="3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6671095" y="2074478"/>
              <a:ext cx="47912" cy="57179"/>
            </a:xfrm>
            <a:custGeom>
              <a:avLst/>
              <a:pathLst>
                <a:path w="47912" h="57179">
                  <a:moveTo>
                    <a:pt x="0" y="57179"/>
                  </a:moveTo>
                  <a:lnTo>
                    <a:pt x="479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6656664" y="2064889"/>
              <a:ext cx="14431" cy="66768"/>
            </a:xfrm>
            <a:custGeom>
              <a:avLst/>
              <a:pathLst>
                <a:path w="14431" h="66768">
                  <a:moveTo>
                    <a:pt x="14431" y="667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6633654" y="2115722"/>
              <a:ext cx="37441" cy="15935"/>
            </a:xfrm>
            <a:custGeom>
              <a:avLst/>
              <a:pathLst>
                <a:path w="37441" h="15935">
                  <a:moveTo>
                    <a:pt x="37441" y="159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6671095" y="2131657"/>
              <a:ext cx="35513" cy="12822"/>
            </a:xfrm>
            <a:custGeom>
              <a:avLst/>
              <a:pathLst>
                <a:path w="35513" h="12822">
                  <a:moveTo>
                    <a:pt x="0" y="0"/>
                  </a:moveTo>
                  <a:lnTo>
                    <a:pt x="35513" y="12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6838798" y="2125759"/>
              <a:ext cx="8689" cy="18683"/>
            </a:xfrm>
            <a:custGeom>
              <a:avLst/>
              <a:pathLst>
                <a:path w="8689" h="18683">
                  <a:moveTo>
                    <a:pt x="8689" y="186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6847488" y="2092009"/>
              <a:ext cx="12116" cy="52433"/>
            </a:xfrm>
            <a:custGeom>
              <a:avLst/>
              <a:pathLst>
                <a:path w="12116" h="52433">
                  <a:moveTo>
                    <a:pt x="0" y="52433"/>
                  </a:moveTo>
                  <a:lnTo>
                    <a:pt x="12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6847488" y="2115506"/>
              <a:ext cx="72957" cy="28936"/>
            </a:xfrm>
            <a:custGeom>
              <a:avLst/>
              <a:pathLst>
                <a:path w="72957" h="28936">
                  <a:moveTo>
                    <a:pt x="0" y="28936"/>
                  </a:moveTo>
                  <a:lnTo>
                    <a:pt x="729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6847488" y="2144443"/>
              <a:ext cx="7918" cy="34805"/>
            </a:xfrm>
            <a:custGeom>
              <a:avLst/>
              <a:pathLst>
                <a:path w="7918" h="34805">
                  <a:moveTo>
                    <a:pt x="0" y="0"/>
                  </a:moveTo>
                  <a:lnTo>
                    <a:pt x="7918" y="34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7"/>
            <p:cNvSpPr/>
            <p:nvPr/>
          </p:nvSpPr>
          <p:spPr>
            <a:xfrm>
              <a:off x="6847488" y="2144443"/>
              <a:ext cx="9251" cy="15206"/>
            </a:xfrm>
            <a:custGeom>
              <a:avLst/>
              <a:pathLst>
                <a:path w="9251" h="15206">
                  <a:moveTo>
                    <a:pt x="0" y="0"/>
                  </a:moveTo>
                  <a:lnTo>
                    <a:pt x="9251" y="152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6832557" y="2136997"/>
              <a:ext cx="14930" cy="7445"/>
            </a:xfrm>
            <a:custGeom>
              <a:avLst/>
              <a:pathLst>
                <a:path w="14930" h="7445">
                  <a:moveTo>
                    <a:pt x="14930" y="7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6917483" y="2050133"/>
              <a:ext cx="7097" cy="20693"/>
            </a:xfrm>
            <a:custGeom>
              <a:avLst/>
              <a:pathLst>
                <a:path w="7097" h="20693">
                  <a:moveTo>
                    <a:pt x="7097" y="0"/>
                  </a:moveTo>
                  <a:lnTo>
                    <a:pt x="0" y="20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6924580" y="2040360"/>
              <a:ext cx="19854" cy="9773"/>
            </a:xfrm>
            <a:custGeom>
              <a:avLst/>
              <a:pathLst>
                <a:path w="19854" h="9773">
                  <a:moveTo>
                    <a:pt x="0" y="9773"/>
                  </a:moveTo>
                  <a:lnTo>
                    <a:pt x="198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1"/>
            <p:cNvSpPr/>
            <p:nvPr/>
          </p:nvSpPr>
          <p:spPr>
            <a:xfrm>
              <a:off x="6924580" y="2050133"/>
              <a:ext cx="12927" cy="27238"/>
            </a:xfrm>
            <a:custGeom>
              <a:avLst/>
              <a:pathLst>
                <a:path w="12927" h="27238">
                  <a:moveTo>
                    <a:pt x="0" y="0"/>
                  </a:moveTo>
                  <a:lnTo>
                    <a:pt x="12927" y="272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6900577" y="2050133"/>
              <a:ext cx="24002" cy="8776"/>
            </a:xfrm>
            <a:custGeom>
              <a:avLst/>
              <a:pathLst>
                <a:path w="24002" h="8776">
                  <a:moveTo>
                    <a:pt x="24002" y="0"/>
                  </a:moveTo>
                  <a:lnTo>
                    <a:pt x="0" y="8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6924580" y="2050133"/>
              <a:ext cx="1248" cy="20045"/>
            </a:xfrm>
            <a:custGeom>
              <a:avLst/>
              <a:pathLst>
                <a:path w="1248" h="20045">
                  <a:moveTo>
                    <a:pt x="0" y="0"/>
                  </a:moveTo>
                  <a:lnTo>
                    <a:pt x="1248" y="20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6922604" y="2039372"/>
              <a:ext cx="1975" cy="10761"/>
            </a:xfrm>
            <a:custGeom>
              <a:avLst/>
              <a:pathLst>
                <a:path w="1975" h="10761">
                  <a:moveTo>
                    <a:pt x="1975" y="107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6384922" y="2296670"/>
              <a:ext cx="140965" cy="9833"/>
            </a:xfrm>
            <a:custGeom>
              <a:avLst/>
              <a:pathLst>
                <a:path w="140965" h="9833">
                  <a:moveTo>
                    <a:pt x="0" y="9833"/>
                  </a:moveTo>
                  <a:lnTo>
                    <a:pt x="1409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6384922" y="2192233"/>
              <a:ext cx="58006" cy="114270"/>
            </a:xfrm>
            <a:custGeom>
              <a:avLst/>
              <a:pathLst>
                <a:path w="58006" h="114270">
                  <a:moveTo>
                    <a:pt x="0" y="114270"/>
                  </a:moveTo>
                  <a:lnTo>
                    <a:pt x="58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6384922" y="2306503"/>
              <a:ext cx="123247" cy="251698"/>
            </a:xfrm>
            <a:custGeom>
              <a:avLst/>
              <a:pathLst>
                <a:path w="123247" h="251698">
                  <a:moveTo>
                    <a:pt x="0" y="0"/>
                  </a:moveTo>
                  <a:lnTo>
                    <a:pt x="123247" y="2516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6736514" y="2331130"/>
              <a:ext cx="36747" cy="140313"/>
            </a:xfrm>
            <a:custGeom>
              <a:avLst/>
              <a:pathLst>
                <a:path w="36747" h="140313">
                  <a:moveTo>
                    <a:pt x="36747" y="1403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9"/>
            <p:cNvSpPr/>
            <p:nvPr/>
          </p:nvSpPr>
          <p:spPr>
            <a:xfrm>
              <a:off x="6773261" y="2387083"/>
              <a:ext cx="74843" cy="84360"/>
            </a:xfrm>
            <a:custGeom>
              <a:avLst/>
              <a:pathLst>
                <a:path w="74843" h="84360">
                  <a:moveTo>
                    <a:pt x="0" y="84360"/>
                  </a:moveTo>
                  <a:lnTo>
                    <a:pt x="748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70"/>
            <p:cNvSpPr/>
            <p:nvPr/>
          </p:nvSpPr>
          <p:spPr>
            <a:xfrm>
              <a:off x="6411065" y="1984431"/>
              <a:ext cx="26845" cy="8922"/>
            </a:xfrm>
            <a:custGeom>
              <a:avLst/>
              <a:pathLst>
                <a:path w="26845" h="8922">
                  <a:moveTo>
                    <a:pt x="0" y="8922"/>
                  </a:moveTo>
                  <a:lnTo>
                    <a:pt x="268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6411065" y="1993353"/>
              <a:ext cx="11662" cy="68541"/>
            </a:xfrm>
            <a:custGeom>
              <a:avLst/>
              <a:pathLst>
                <a:path w="11662" h="68541">
                  <a:moveTo>
                    <a:pt x="0" y="0"/>
                  </a:moveTo>
                  <a:lnTo>
                    <a:pt x="11662" y="685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6395554" y="1993353"/>
              <a:ext cx="15511" cy="19081"/>
            </a:xfrm>
            <a:custGeom>
              <a:avLst/>
              <a:pathLst>
                <a:path w="15511" h="19081">
                  <a:moveTo>
                    <a:pt x="15511" y="0"/>
                  </a:moveTo>
                  <a:lnTo>
                    <a:pt x="0" y="190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3"/>
            <p:cNvSpPr/>
            <p:nvPr/>
          </p:nvSpPr>
          <p:spPr>
            <a:xfrm>
              <a:off x="6367833" y="1935591"/>
              <a:ext cx="43231" cy="57761"/>
            </a:xfrm>
            <a:custGeom>
              <a:avLst/>
              <a:pathLst>
                <a:path w="43231" h="57761">
                  <a:moveTo>
                    <a:pt x="43231" y="577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6920445" y="2115506"/>
              <a:ext cx="13560" cy="14798"/>
            </a:xfrm>
            <a:custGeom>
              <a:avLst/>
              <a:pathLst>
                <a:path w="13560" h="14798">
                  <a:moveTo>
                    <a:pt x="13560" y="147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6934005" y="2130305"/>
              <a:ext cx="20392" cy="27181"/>
            </a:xfrm>
            <a:custGeom>
              <a:avLst/>
              <a:pathLst>
                <a:path w="20392" h="27181">
                  <a:moveTo>
                    <a:pt x="0" y="0"/>
                  </a:moveTo>
                  <a:lnTo>
                    <a:pt x="20392" y="271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6934005" y="2110826"/>
              <a:ext cx="4846" cy="19478"/>
            </a:xfrm>
            <a:custGeom>
              <a:avLst/>
              <a:pathLst>
                <a:path w="4846" h="19478">
                  <a:moveTo>
                    <a:pt x="0" y="19478"/>
                  </a:moveTo>
                  <a:lnTo>
                    <a:pt x="48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6934005" y="2130305"/>
              <a:ext cx="2433" cy="21410"/>
            </a:xfrm>
            <a:custGeom>
              <a:avLst/>
              <a:pathLst>
                <a:path w="2433" h="21410">
                  <a:moveTo>
                    <a:pt x="0" y="0"/>
                  </a:moveTo>
                  <a:lnTo>
                    <a:pt x="2433" y="214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6525888" y="2296670"/>
              <a:ext cx="8521" cy="3968"/>
            </a:xfrm>
            <a:custGeom>
              <a:avLst/>
              <a:pathLst>
                <a:path w="8521" h="3968">
                  <a:moveTo>
                    <a:pt x="8521" y="39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6534410" y="2300638"/>
              <a:ext cx="110299" cy="26377"/>
            </a:xfrm>
            <a:custGeom>
              <a:avLst/>
              <a:pathLst>
                <a:path w="110299" h="26377">
                  <a:moveTo>
                    <a:pt x="0" y="0"/>
                  </a:moveTo>
                  <a:lnTo>
                    <a:pt x="110299" y="26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6508170" y="2300638"/>
              <a:ext cx="26239" cy="257563"/>
            </a:xfrm>
            <a:custGeom>
              <a:avLst/>
              <a:pathLst>
                <a:path w="26239" h="257563">
                  <a:moveTo>
                    <a:pt x="26239" y="0"/>
                  </a:moveTo>
                  <a:lnTo>
                    <a:pt x="0" y="257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6508115" y="2119026"/>
              <a:ext cx="3881" cy="83810"/>
            </a:xfrm>
            <a:custGeom>
              <a:avLst/>
              <a:pathLst>
                <a:path w="3881" h="83810">
                  <a:moveTo>
                    <a:pt x="0" y="83810"/>
                  </a:moveTo>
                  <a:lnTo>
                    <a:pt x="38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6508115" y="2202837"/>
              <a:ext cx="17773" cy="93833"/>
            </a:xfrm>
            <a:custGeom>
              <a:avLst/>
              <a:pathLst>
                <a:path w="17773" h="93833">
                  <a:moveTo>
                    <a:pt x="0" y="0"/>
                  </a:moveTo>
                  <a:lnTo>
                    <a:pt x="17773" y="938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6508115" y="2145107"/>
              <a:ext cx="42048" cy="57729"/>
            </a:xfrm>
            <a:custGeom>
              <a:avLst/>
              <a:pathLst>
                <a:path w="42048" h="57729">
                  <a:moveTo>
                    <a:pt x="0" y="57729"/>
                  </a:moveTo>
                  <a:lnTo>
                    <a:pt x="420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6442928" y="2192233"/>
              <a:ext cx="65186" cy="10603"/>
            </a:xfrm>
            <a:custGeom>
              <a:avLst/>
              <a:pathLst>
                <a:path w="65186" h="10603">
                  <a:moveTo>
                    <a:pt x="65186" y="106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6643493" y="2005161"/>
              <a:ext cx="3378" cy="8724"/>
            </a:xfrm>
            <a:custGeom>
              <a:avLst/>
              <a:pathLst>
                <a:path w="3378" h="8724">
                  <a:moveTo>
                    <a:pt x="3378" y="87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6"/>
            <p:cNvSpPr/>
            <p:nvPr/>
          </p:nvSpPr>
          <p:spPr>
            <a:xfrm>
              <a:off x="6646871" y="2011770"/>
              <a:ext cx="47660" cy="2115"/>
            </a:xfrm>
            <a:custGeom>
              <a:avLst/>
              <a:pathLst>
                <a:path w="47660" h="2115">
                  <a:moveTo>
                    <a:pt x="0" y="2115"/>
                  </a:moveTo>
                  <a:lnTo>
                    <a:pt x="476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7"/>
            <p:cNvSpPr/>
            <p:nvPr/>
          </p:nvSpPr>
          <p:spPr>
            <a:xfrm>
              <a:off x="6646871" y="2013885"/>
              <a:ext cx="13669" cy="16110"/>
            </a:xfrm>
            <a:custGeom>
              <a:avLst/>
              <a:pathLst>
                <a:path w="13669" h="16110">
                  <a:moveTo>
                    <a:pt x="0" y="0"/>
                  </a:moveTo>
                  <a:lnTo>
                    <a:pt x="13669" y="16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6621567" y="2013885"/>
              <a:ext cx="25304" cy="5677"/>
            </a:xfrm>
            <a:custGeom>
              <a:avLst/>
              <a:pathLst>
                <a:path w="25304" h="5677">
                  <a:moveTo>
                    <a:pt x="25304" y="0"/>
                  </a:moveTo>
                  <a:lnTo>
                    <a:pt x="0" y="56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6569985" y="2183490"/>
              <a:ext cx="119565" cy="7741"/>
            </a:xfrm>
            <a:custGeom>
              <a:avLst/>
              <a:pathLst>
                <a:path w="119565" h="7741">
                  <a:moveTo>
                    <a:pt x="0" y="7741"/>
                  </a:moveTo>
                  <a:lnTo>
                    <a:pt x="1195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6525888" y="2191232"/>
              <a:ext cx="44096" cy="105437"/>
            </a:xfrm>
            <a:custGeom>
              <a:avLst/>
              <a:pathLst>
                <a:path w="44096" h="105437">
                  <a:moveTo>
                    <a:pt x="44096" y="0"/>
                  </a:moveTo>
                  <a:lnTo>
                    <a:pt x="0" y="1054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6550163" y="2145107"/>
              <a:ext cx="19821" cy="46124"/>
            </a:xfrm>
            <a:custGeom>
              <a:avLst/>
              <a:pathLst>
                <a:path w="19821" h="46124">
                  <a:moveTo>
                    <a:pt x="19821" y="461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6569985" y="2115722"/>
              <a:ext cx="63669" cy="75509"/>
            </a:xfrm>
            <a:custGeom>
              <a:avLst/>
              <a:pathLst>
                <a:path w="63669" h="75509">
                  <a:moveTo>
                    <a:pt x="0" y="75509"/>
                  </a:moveTo>
                  <a:lnTo>
                    <a:pt x="636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6569985" y="2191232"/>
              <a:ext cx="74724" cy="135783"/>
            </a:xfrm>
            <a:custGeom>
              <a:avLst/>
              <a:pathLst>
                <a:path w="74724" h="135783">
                  <a:moveTo>
                    <a:pt x="0" y="0"/>
                  </a:moveTo>
                  <a:lnTo>
                    <a:pt x="74724" y="1357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6569985" y="2191232"/>
              <a:ext cx="125694" cy="15747"/>
            </a:xfrm>
            <a:custGeom>
              <a:avLst/>
              <a:pathLst>
                <a:path w="125694" h="15747">
                  <a:moveTo>
                    <a:pt x="0" y="0"/>
                  </a:moveTo>
                  <a:lnTo>
                    <a:pt x="125694" y="157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6534410" y="2191232"/>
              <a:ext cx="35574" cy="109406"/>
            </a:xfrm>
            <a:custGeom>
              <a:avLst/>
              <a:pathLst>
                <a:path w="35574" h="109406">
                  <a:moveTo>
                    <a:pt x="35574" y="0"/>
                  </a:moveTo>
                  <a:lnTo>
                    <a:pt x="0" y="109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6"/>
            <p:cNvSpPr/>
            <p:nvPr/>
          </p:nvSpPr>
          <p:spPr>
            <a:xfrm>
              <a:off x="6508115" y="2191232"/>
              <a:ext cx="61869" cy="11604"/>
            </a:xfrm>
            <a:custGeom>
              <a:avLst/>
              <a:pathLst>
                <a:path w="61869" h="11604">
                  <a:moveTo>
                    <a:pt x="61869" y="0"/>
                  </a:moveTo>
                  <a:lnTo>
                    <a:pt x="0" y="116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6683834" y="2058025"/>
              <a:ext cx="25007" cy="10397"/>
            </a:xfrm>
            <a:custGeom>
              <a:avLst/>
              <a:pathLst>
                <a:path w="25007" h="10397">
                  <a:moveTo>
                    <a:pt x="0" y="0"/>
                  </a:moveTo>
                  <a:lnTo>
                    <a:pt x="25007" y="103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8"/>
            <p:cNvSpPr/>
            <p:nvPr/>
          </p:nvSpPr>
          <p:spPr>
            <a:xfrm>
              <a:off x="6671407" y="2058025"/>
              <a:ext cx="12426" cy="2363"/>
            </a:xfrm>
            <a:custGeom>
              <a:avLst/>
              <a:pathLst>
                <a:path w="12426" h="2363">
                  <a:moveTo>
                    <a:pt x="12426" y="0"/>
                  </a:moveTo>
                  <a:lnTo>
                    <a:pt x="0" y="23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9"/>
            <p:cNvSpPr/>
            <p:nvPr/>
          </p:nvSpPr>
          <p:spPr>
            <a:xfrm>
              <a:off x="6682106" y="2051432"/>
              <a:ext cx="1727" cy="6593"/>
            </a:xfrm>
            <a:custGeom>
              <a:avLst/>
              <a:pathLst>
                <a:path w="1727" h="6593">
                  <a:moveTo>
                    <a:pt x="1727" y="65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6683834" y="2057473"/>
              <a:ext cx="16246" cy="551"/>
            </a:xfrm>
            <a:custGeom>
              <a:avLst/>
              <a:pathLst>
                <a:path w="16246" h="551">
                  <a:moveTo>
                    <a:pt x="0" y="551"/>
                  </a:moveTo>
                  <a:lnTo>
                    <a:pt x="162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6481320" y="2612493"/>
              <a:ext cx="302213" cy="655028"/>
            </a:xfrm>
            <a:custGeom>
              <a:avLst/>
              <a:pathLst>
                <a:path w="302213" h="655028">
                  <a:moveTo>
                    <a:pt x="302213" y="0"/>
                  </a:moveTo>
                  <a:lnTo>
                    <a:pt x="0" y="655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6783534" y="2612493"/>
              <a:ext cx="117514" cy="32306"/>
            </a:xfrm>
            <a:custGeom>
              <a:avLst/>
              <a:pathLst>
                <a:path w="117514" h="32306">
                  <a:moveTo>
                    <a:pt x="0" y="0"/>
                  </a:moveTo>
                  <a:lnTo>
                    <a:pt x="117514" y="32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6508170" y="2558202"/>
              <a:ext cx="275363" cy="54290"/>
            </a:xfrm>
            <a:custGeom>
              <a:avLst/>
              <a:pathLst>
                <a:path w="275363" h="54290">
                  <a:moveTo>
                    <a:pt x="275363" y="542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6437911" y="1984431"/>
              <a:ext cx="39189" cy="80339"/>
            </a:xfrm>
            <a:custGeom>
              <a:avLst/>
              <a:pathLst>
                <a:path w="39189" h="80339">
                  <a:moveTo>
                    <a:pt x="39189" y="803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5"/>
            <p:cNvSpPr/>
            <p:nvPr/>
          </p:nvSpPr>
          <p:spPr>
            <a:xfrm>
              <a:off x="6477100" y="2017360"/>
              <a:ext cx="50695" cy="47410"/>
            </a:xfrm>
            <a:custGeom>
              <a:avLst/>
              <a:pathLst>
                <a:path w="50695" h="47410">
                  <a:moveTo>
                    <a:pt x="0" y="47410"/>
                  </a:moveTo>
                  <a:lnTo>
                    <a:pt x="50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6477100" y="2064771"/>
              <a:ext cx="34896" cy="54254"/>
            </a:xfrm>
            <a:custGeom>
              <a:avLst/>
              <a:pathLst>
                <a:path w="34896" h="54254">
                  <a:moveTo>
                    <a:pt x="0" y="0"/>
                  </a:moveTo>
                  <a:lnTo>
                    <a:pt x="34896" y="542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6422727" y="2061895"/>
              <a:ext cx="54373" cy="2876"/>
            </a:xfrm>
            <a:custGeom>
              <a:avLst/>
              <a:pathLst>
                <a:path w="54373" h="2876">
                  <a:moveTo>
                    <a:pt x="54373" y="28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6477100" y="2064771"/>
              <a:ext cx="55029" cy="17968"/>
            </a:xfrm>
            <a:custGeom>
              <a:avLst/>
              <a:pathLst>
                <a:path w="55029" h="17968">
                  <a:moveTo>
                    <a:pt x="0" y="0"/>
                  </a:moveTo>
                  <a:lnTo>
                    <a:pt x="55029" y="17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6868284" y="2268116"/>
              <a:ext cx="97804" cy="29626"/>
            </a:xfrm>
            <a:custGeom>
              <a:avLst/>
              <a:pathLst>
                <a:path w="97804" h="29626">
                  <a:moveTo>
                    <a:pt x="0" y="29626"/>
                  </a:moveTo>
                  <a:lnTo>
                    <a:pt x="978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6736514" y="2297743"/>
              <a:ext cx="131770" cy="33387"/>
            </a:xfrm>
            <a:custGeom>
              <a:avLst/>
              <a:pathLst>
                <a:path w="131770" h="33387">
                  <a:moveTo>
                    <a:pt x="131770" y="0"/>
                  </a:moveTo>
                  <a:lnTo>
                    <a:pt x="0" y="33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6843832" y="2238701"/>
              <a:ext cx="24452" cy="59041"/>
            </a:xfrm>
            <a:custGeom>
              <a:avLst/>
              <a:pathLst>
                <a:path w="24452" h="59041">
                  <a:moveTo>
                    <a:pt x="24452" y="590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6833868" y="2240048"/>
              <a:ext cx="34416" cy="57694"/>
            </a:xfrm>
            <a:custGeom>
              <a:avLst/>
              <a:pathLst>
                <a:path w="34416" h="57694">
                  <a:moveTo>
                    <a:pt x="34416" y="576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6848105" y="2297743"/>
              <a:ext cx="20179" cy="89340"/>
            </a:xfrm>
            <a:custGeom>
              <a:avLst/>
              <a:pathLst>
                <a:path w="20179" h="89340">
                  <a:moveTo>
                    <a:pt x="20179" y="0"/>
                  </a:moveTo>
                  <a:lnTo>
                    <a:pt x="0" y="89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6868284" y="2297743"/>
              <a:ext cx="130388" cy="15895"/>
            </a:xfrm>
            <a:custGeom>
              <a:avLst/>
              <a:pathLst>
                <a:path w="130388" h="15895">
                  <a:moveTo>
                    <a:pt x="0" y="0"/>
                  </a:moveTo>
                  <a:lnTo>
                    <a:pt x="130388" y="158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6868284" y="2297743"/>
              <a:ext cx="39409" cy="130335"/>
            </a:xfrm>
            <a:custGeom>
              <a:avLst/>
              <a:pathLst>
                <a:path w="39409" h="130335">
                  <a:moveTo>
                    <a:pt x="0" y="0"/>
                  </a:moveTo>
                  <a:lnTo>
                    <a:pt x="39409" y="130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6338357" y="2169895"/>
              <a:ext cx="13077" cy="28875"/>
            </a:xfrm>
            <a:custGeom>
              <a:avLst/>
              <a:pathLst>
                <a:path w="13077" h="28875">
                  <a:moveTo>
                    <a:pt x="13077" y="288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6351434" y="2192233"/>
              <a:ext cx="91494" cy="6536"/>
            </a:xfrm>
            <a:custGeom>
              <a:avLst/>
              <a:pathLst>
                <a:path w="91494" h="6536">
                  <a:moveTo>
                    <a:pt x="0" y="6536"/>
                  </a:moveTo>
                  <a:lnTo>
                    <a:pt x="91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6351434" y="2198770"/>
              <a:ext cx="33488" cy="107733"/>
            </a:xfrm>
            <a:custGeom>
              <a:avLst/>
              <a:pathLst>
                <a:path w="33488" h="107733">
                  <a:moveTo>
                    <a:pt x="0" y="0"/>
                  </a:moveTo>
                  <a:lnTo>
                    <a:pt x="33488" y="107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9"/>
            <p:cNvSpPr/>
            <p:nvPr/>
          </p:nvSpPr>
          <p:spPr>
            <a:xfrm>
              <a:off x="6587107" y="1933176"/>
              <a:ext cx="16712" cy="22411"/>
            </a:xfrm>
            <a:custGeom>
              <a:avLst/>
              <a:pathLst>
                <a:path w="16712" h="22411">
                  <a:moveTo>
                    <a:pt x="16712" y="0"/>
                  </a:moveTo>
                  <a:lnTo>
                    <a:pt x="0" y="22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20"/>
            <p:cNvSpPr/>
            <p:nvPr/>
          </p:nvSpPr>
          <p:spPr>
            <a:xfrm>
              <a:off x="6603819" y="1933176"/>
              <a:ext cx="9969" cy="71625"/>
            </a:xfrm>
            <a:custGeom>
              <a:avLst/>
              <a:pathLst>
                <a:path w="9969" h="71625">
                  <a:moveTo>
                    <a:pt x="0" y="0"/>
                  </a:moveTo>
                  <a:lnTo>
                    <a:pt x="9969" y="71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1"/>
            <p:cNvSpPr/>
            <p:nvPr/>
          </p:nvSpPr>
          <p:spPr>
            <a:xfrm>
              <a:off x="6602016" y="1919402"/>
              <a:ext cx="1803" cy="13773"/>
            </a:xfrm>
            <a:custGeom>
              <a:avLst/>
              <a:pathLst>
                <a:path w="1803" h="13773">
                  <a:moveTo>
                    <a:pt x="1803" y="137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2"/>
            <p:cNvSpPr/>
            <p:nvPr/>
          </p:nvSpPr>
          <p:spPr>
            <a:xfrm>
              <a:off x="6603819" y="1923127"/>
              <a:ext cx="36277" cy="10049"/>
            </a:xfrm>
            <a:custGeom>
              <a:avLst/>
              <a:pathLst>
                <a:path w="36277" h="10049">
                  <a:moveTo>
                    <a:pt x="0" y="10049"/>
                  </a:moveTo>
                  <a:lnTo>
                    <a:pt x="362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3"/>
            <p:cNvSpPr/>
            <p:nvPr/>
          </p:nvSpPr>
          <p:spPr>
            <a:xfrm>
              <a:off x="6603819" y="1933176"/>
              <a:ext cx="63431" cy="37839"/>
            </a:xfrm>
            <a:custGeom>
              <a:avLst/>
              <a:pathLst>
                <a:path w="63431" h="37839">
                  <a:moveTo>
                    <a:pt x="0" y="0"/>
                  </a:moveTo>
                  <a:lnTo>
                    <a:pt x="63431" y="378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6736514" y="2331130"/>
              <a:ext cx="103679" cy="35783"/>
            </a:xfrm>
            <a:custGeom>
              <a:avLst/>
              <a:pathLst>
                <a:path w="103679" h="35783">
                  <a:moveTo>
                    <a:pt x="103679" y="357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6840193" y="2366914"/>
              <a:ext cx="7911" cy="20169"/>
            </a:xfrm>
            <a:custGeom>
              <a:avLst/>
              <a:pathLst>
                <a:path w="7911" h="20169">
                  <a:moveTo>
                    <a:pt x="0" y="0"/>
                  </a:moveTo>
                  <a:lnTo>
                    <a:pt x="7911" y="20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6773261" y="2366914"/>
              <a:ext cx="66931" cy="104530"/>
            </a:xfrm>
            <a:custGeom>
              <a:avLst/>
              <a:pathLst>
                <a:path w="66931" h="104530">
                  <a:moveTo>
                    <a:pt x="66931" y="0"/>
                  </a:moveTo>
                  <a:lnTo>
                    <a:pt x="0" y="104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6840193" y="2297743"/>
              <a:ext cx="28091" cy="69170"/>
            </a:xfrm>
            <a:custGeom>
              <a:avLst/>
              <a:pathLst>
                <a:path w="28091" h="69170">
                  <a:moveTo>
                    <a:pt x="0" y="69170"/>
                  </a:moveTo>
                  <a:lnTo>
                    <a:pt x="28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6988203" y="2041689"/>
              <a:ext cx="17266" cy="40065"/>
            </a:xfrm>
            <a:custGeom>
              <a:avLst/>
              <a:pathLst>
                <a:path w="17266" h="40065">
                  <a:moveTo>
                    <a:pt x="0" y="40065"/>
                  </a:moveTo>
                  <a:lnTo>
                    <a:pt x="172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6941652" y="2081754"/>
              <a:ext cx="46550" cy="20857"/>
            </a:xfrm>
            <a:custGeom>
              <a:avLst/>
              <a:pathLst>
                <a:path w="46550" h="20857">
                  <a:moveTo>
                    <a:pt x="46550" y="0"/>
                  </a:moveTo>
                  <a:lnTo>
                    <a:pt x="0" y="20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6988203" y="2068208"/>
              <a:ext cx="35962" cy="13546"/>
            </a:xfrm>
            <a:custGeom>
              <a:avLst/>
              <a:pathLst>
                <a:path w="35962" h="13546">
                  <a:moveTo>
                    <a:pt x="0" y="13546"/>
                  </a:moveTo>
                  <a:lnTo>
                    <a:pt x="359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6988203" y="2081754"/>
              <a:ext cx="39846" cy="18472"/>
            </a:xfrm>
            <a:custGeom>
              <a:avLst/>
              <a:pathLst>
                <a:path w="39846" h="18472">
                  <a:moveTo>
                    <a:pt x="0" y="0"/>
                  </a:moveTo>
                  <a:lnTo>
                    <a:pt x="39846" y="18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6988203" y="2081754"/>
              <a:ext cx="12910" cy="44734"/>
            </a:xfrm>
            <a:custGeom>
              <a:avLst/>
              <a:pathLst>
                <a:path w="12910" h="44734">
                  <a:moveTo>
                    <a:pt x="0" y="0"/>
                  </a:moveTo>
                  <a:lnTo>
                    <a:pt x="12910" y="447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3"/>
            <p:cNvSpPr/>
            <p:nvPr/>
          </p:nvSpPr>
          <p:spPr>
            <a:xfrm>
              <a:off x="6988203" y="2034352"/>
              <a:ext cx="10230" cy="47402"/>
            </a:xfrm>
            <a:custGeom>
              <a:avLst/>
              <a:pathLst>
                <a:path w="10230" h="47402">
                  <a:moveTo>
                    <a:pt x="0" y="47402"/>
                  </a:moveTo>
                  <a:lnTo>
                    <a:pt x="102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4"/>
            <p:cNvSpPr/>
            <p:nvPr/>
          </p:nvSpPr>
          <p:spPr>
            <a:xfrm>
              <a:off x="6959475" y="2044177"/>
              <a:ext cx="28728" cy="37577"/>
            </a:xfrm>
            <a:custGeom>
              <a:avLst/>
              <a:pathLst>
                <a:path w="28728" h="37577">
                  <a:moveTo>
                    <a:pt x="28728" y="375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5"/>
            <p:cNvSpPr/>
            <p:nvPr/>
          </p:nvSpPr>
          <p:spPr>
            <a:xfrm>
              <a:off x="6937508" y="2077372"/>
              <a:ext cx="50695" cy="4382"/>
            </a:xfrm>
            <a:custGeom>
              <a:avLst/>
              <a:pathLst>
                <a:path w="50695" h="4382">
                  <a:moveTo>
                    <a:pt x="50695" y="43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6988203" y="2081754"/>
              <a:ext cx="42308" cy="596"/>
            </a:xfrm>
            <a:custGeom>
              <a:avLst/>
              <a:pathLst>
                <a:path w="42308" h="596">
                  <a:moveTo>
                    <a:pt x="0" y="0"/>
                  </a:moveTo>
                  <a:lnTo>
                    <a:pt x="42308" y="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7026178" y="2100227"/>
              <a:ext cx="1871" cy="16505"/>
            </a:xfrm>
            <a:custGeom>
              <a:avLst/>
              <a:pathLst>
                <a:path w="1871" h="16505">
                  <a:moveTo>
                    <a:pt x="0" y="16505"/>
                  </a:moveTo>
                  <a:lnTo>
                    <a:pt x="1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7001113" y="2116732"/>
              <a:ext cx="25064" cy="9756"/>
            </a:xfrm>
            <a:custGeom>
              <a:avLst/>
              <a:pathLst>
                <a:path w="25064" h="9756">
                  <a:moveTo>
                    <a:pt x="25064" y="0"/>
                  </a:moveTo>
                  <a:lnTo>
                    <a:pt x="0" y="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7026178" y="2100424"/>
              <a:ext cx="59479" cy="16308"/>
            </a:xfrm>
            <a:custGeom>
              <a:avLst/>
              <a:pathLst>
                <a:path w="59479" h="16308">
                  <a:moveTo>
                    <a:pt x="0" y="16308"/>
                  </a:moveTo>
                  <a:lnTo>
                    <a:pt x="594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7026178" y="2116732"/>
              <a:ext cx="35251" cy="29400"/>
            </a:xfrm>
            <a:custGeom>
              <a:avLst/>
              <a:pathLst>
                <a:path w="35251" h="29400">
                  <a:moveTo>
                    <a:pt x="0" y="0"/>
                  </a:moveTo>
                  <a:lnTo>
                    <a:pt x="35251" y="294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6801656" y="2481868"/>
              <a:ext cx="99392" cy="162930"/>
            </a:xfrm>
            <a:custGeom>
              <a:avLst/>
              <a:pathLst>
                <a:path w="99392" h="162930">
                  <a:moveTo>
                    <a:pt x="0" y="0"/>
                  </a:moveTo>
                  <a:lnTo>
                    <a:pt x="99392" y="1629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6801656" y="2387083"/>
              <a:ext cx="46448" cy="94784"/>
            </a:xfrm>
            <a:custGeom>
              <a:avLst/>
              <a:pathLst>
                <a:path w="46448" h="94784">
                  <a:moveTo>
                    <a:pt x="0" y="94784"/>
                  </a:moveTo>
                  <a:lnTo>
                    <a:pt x="464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6801656" y="2428079"/>
              <a:ext cx="106037" cy="53789"/>
            </a:xfrm>
            <a:custGeom>
              <a:avLst/>
              <a:pathLst>
                <a:path w="106037" h="53789">
                  <a:moveTo>
                    <a:pt x="0" y="53789"/>
                  </a:moveTo>
                  <a:lnTo>
                    <a:pt x="1060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6773261" y="2471444"/>
              <a:ext cx="28394" cy="10424"/>
            </a:xfrm>
            <a:custGeom>
              <a:avLst/>
              <a:pathLst>
                <a:path w="28394" h="10424">
                  <a:moveTo>
                    <a:pt x="28394" y="104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6783534" y="2481868"/>
              <a:ext cx="18122" cy="130624"/>
            </a:xfrm>
            <a:custGeom>
              <a:avLst/>
              <a:pathLst>
                <a:path w="18122" h="130624">
                  <a:moveTo>
                    <a:pt x="18122" y="0"/>
                  </a:moveTo>
                  <a:lnTo>
                    <a:pt x="0" y="130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6720186" y="2331130"/>
              <a:ext cx="16328" cy="178627"/>
            </a:xfrm>
            <a:custGeom>
              <a:avLst/>
              <a:pathLst>
                <a:path w="16328" h="178627">
                  <a:moveTo>
                    <a:pt x="0" y="178627"/>
                  </a:moveTo>
                  <a:lnTo>
                    <a:pt x="16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7"/>
            <p:cNvSpPr/>
            <p:nvPr/>
          </p:nvSpPr>
          <p:spPr>
            <a:xfrm>
              <a:off x="6644709" y="2327015"/>
              <a:ext cx="75476" cy="182741"/>
            </a:xfrm>
            <a:custGeom>
              <a:avLst/>
              <a:pathLst>
                <a:path w="75476" h="182741">
                  <a:moveTo>
                    <a:pt x="75476" y="1827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8"/>
            <p:cNvSpPr/>
            <p:nvPr/>
          </p:nvSpPr>
          <p:spPr>
            <a:xfrm>
              <a:off x="6508170" y="2509757"/>
              <a:ext cx="212015" cy="48444"/>
            </a:xfrm>
            <a:custGeom>
              <a:avLst/>
              <a:pathLst>
                <a:path w="212015" h="48444">
                  <a:moveTo>
                    <a:pt x="212015" y="0"/>
                  </a:moveTo>
                  <a:lnTo>
                    <a:pt x="0" y="484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9"/>
            <p:cNvSpPr/>
            <p:nvPr/>
          </p:nvSpPr>
          <p:spPr>
            <a:xfrm>
              <a:off x="6720186" y="2471444"/>
              <a:ext cx="53075" cy="38313"/>
            </a:xfrm>
            <a:custGeom>
              <a:avLst/>
              <a:pathLst>
                <a:path w="53075" h="38313">
                  <a:moveTo>
                    <a:pt x="0" y="38313"/>
                  </a:moveTo>
                  <a:lnTo>
                    <a:pt x="530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50"/>
            <p:cNvSpPr/>
            <p:nvPr/>
          </p:nvSpPr>
          <p:spPr>
            <a:xfrm>
              <a:off x="6720186" y="2509757"/>
              <a:ext cx="63347" cy="102735"/>
            </a:xfrm>
            <a:custGeom>
              <a:avLst/>
              <a:pathLst>
                <a:path w="63347" h="102735">
                  <a:moveTo>
                    <a:pt x="0" y="0"/>
                  </a:moveTo>
                  <a:lnTo>
                    <a:pt x="63347" y="102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1"/>
            <p:cNvSpPr/>
            <p:nvPr/>
          </p:nvSpPr>
          <p:spPr>
            <a:xfrm>
              <a:off x="6720186" y="2481868"/>
              <a:ext cx="81470" cy="27888"/>
            </a:xfrm>
            <a:custGeom>
              <a:avLst/>
              <a:pathLst>
                <a:path w="81470" h="27888">
                  <a:moveTo>
                    <a:pt x="0" y="27888"/>
                  </a:moveTo>
                  <a:lnTo>
                    <a:pt x="814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2"/>
            <p:cNvSpPr/>
            <p:nvPr/>
          </p:nvSpPr>
          <p:spPr>
            <a:xfrm>
              <a:off x="5458708" y="2172672"/>
              <a:ext cx="136666" cy="657989"/>
            </a:xfrm>
            <a:custGeom>
              <a:avLst/>
              <a:pathLst>
                <a:path w="136666" h="657989">
                  <a:moveTo>
                    <a:pt x="136666" y="0"/>
                  </a:moveTo>
                  <a:lnTo>
                    <a:pt x="0" y="6579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5458708" y="2253416"/>
              <a:ext cx="253640" cy="577246"/>
            </a:xfrm>
            <a:custGeom>
              <a:avLst/>
              <a:pathLst>
                <a:path w="253640" h="577246">
                  <a:moveTo>
                    <a:pt x="253640" y="0"/>
                  </a:moveTo>
                  <a:lnTo>
                    <a:pt x="0" y="5772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5712348" y="2169895"/>
              <a:ext cx="626008" cy="83521"/>
            </a:xfrm>
            <a:custGeom>
              <a:avLst/>
              <a:pathLst>
                <a:path w="626008" h="83521">
                  <a:moveTo>
                    <a:pt x="0" y="83521"/>
                  </a:moveTo>
                  <a:lnTo>
                    <a:pt x="6260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5712348" y="2253416"/>
              <a:ext cx="795821" cy="304786"/>
            </a:xfrm>
            <a:custGeom>
              <a:avLst/>
              <a:pathLst>
                <a:path w="795821" h="304786">
                  <a:moveTo>
                    <a:pt x="0" y="0"/>
                  </a:moveTo>
                  <a:lnTo>
                    <a:pt x="795821" y="3047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5712348" y="2253416"/>
              <a:ext cx="672574" cy="53087"/>
            </a:xfrm>
            <a:custGeom>
              <a:avLst/>
              <a:pathLst>
                <a:path w="672574" h="53087">
                  <a:moveTo>
                    <a:pt x="0" y="0"/>
                  </a:moveTo>
                  <a:lnTo>
                    <a:pt x="672574" y="530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5712348" y="2198770"/>
              <a:ext cx="639085" cy="54645"/>
            </a:xfrm>
            <a:custGeom>
              <a:avLst/>
              <a:pathLst>
                <a:path w="639085" h="54645">
                  <a:moveTo>
                    <a:pt x="0" y="54645"/>
                  </a:moveTo>
                  <a:lnTo>
                    <a:pt x="6390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5595374" y="2172672"/>
              <a:ext cx="116974" cy="80743"/>
            </a:xfrm>
            <a:custGeom>
              <a:avLst/>
              <a:pathLst>
                <a:path w="116974" h="80743">
                  <a:moveTo>
                    <a:pt x="116974" y="807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5595374" y="2078530"/>
              <a:ext cx="13225" cy="94142"/>
            </a:xfrm>
            <a:custGeom>
              <a:avLst/>
              <a:pathLst>
                <a:path w="13225" h="94142">
                  <a:moveTo>
                    <a:pt x="13225" y="0"/>
                  </a:moveTo>
                  <a:lnTo>
                    <a:pt x="0" y="941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5608600" y="2078530"/>
              <a:ext cx="103748" cy="174885"/>
            </a:xfrm>
            <a:custGeom>
              <a:avLst/>
              <a:pathLst>
                <a:path w="103748" h="174885">
                  <a:moveTo>
                    <a:pt x="0" y="0"/>
                  </a:moveTo>
                  <a:lnTo>
                    <a:pt x="103748" y="174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5712348" y="1950706"/>
              <a:ext cx="291261" cy="302709"/>
            </a:xfrm>
            <a:custGeom>
              <a:avLst/>
              <a:pathLst>
                <a:path w="291261" h="302709">
                  <a:moveTo>
                    <a:pt x="291261" y="0"/>
                  </a:moveTo>
                  <a:lnTo>
                    <a:pt x="0" y="302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2"/>
            <p:cNvSpPr/>
            <p:nvPr/>
          </p:nvSpPr>
          <p:spPr>
            <a:xfrm>
              <a:off x="5608600" y="1950706"/>
              <a:ext cx="395010" cy="127823"/>
            </a:xfrm>
            <a:custGeom>
              <a:avLst/>
              <a:pathLst>
                <a:path w="395010" h="127823">
                  <a:moveTo>
                    <a:pt x="395010" y="0"/>
                  </a:moveTo>
                  <a:lnTo>
                    <a:pt x="0" y="127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3"/>
            <p:cNvSpPr/>
            <p:nvPr/>
          </p:nvSpPr>
          <p:spPr>
            <a:xfrm>
              <a:off x="6053326" y="1977897"/>
              <a:ext cx="285030" cy="191997"/>
            </a:xfrm>
            <a:custGeom>
              <a:avLst/>
              <a:pathLst>
                <a:path w="285030" h="191997">
                  <a:moveTo>
                    <a:pt x="0" y="0"/>
                  </a:moveTo>
                  <a:lnTo>
                    <a:pt x="285030" y="191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4"/>
            <p:cNvSpPr/>
            <p:nvPr/>
          </p:nvSpPr>
          <p:spPr>
            <a:xfrm>
              <a:off x="6053326" y="1962161"/>
              <a:ext cx="264184" cy="15735"/>
            </a:xfrm>
            <a:custGeom>
              <a:avLst/>
              <a:pathLst>
                <a:path w="264184" h="15735">
                  <a:moveTo>
                    <a:pt x="0" y="15735"/>
                  </a:moveTo>
                  <a:lnTo>
                    <a:pt x="2641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5"/>
            <p:cNvSpPr/>
            <p:nvPr/>
          </p:nvSpPr>
          <p:spPr>
            <a:xfrm>
              <a:off x="5712348" y="1977897"/>
              <a:ext cx="340977" cy="275518"/>
            </a:xfrm>
            <a:custGeom>
              <a:avLst/>
              <a:pathLst>
                <a:path w="340977" h="275518">
                  <a:moveTo>
                    <a:pt x="340977" y="0"/>
                  </a:moveTo>
                  <a:lnTo>
                    <a:pt x="0" y="275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6"/>
            <p:cNvSpPr/>
            <p:nvPr/>
          </p:nvSpPr>
          <p:spPr>
            <a:xfrm>
              <a:off x="6003610" y="1950706"/>
              <a:ext cx="49715" cy="27190"/>
            </a:xfrm>
            <a:custGeom>
              <a:avLst/>
              <a:pathLst>
                <a:path w="49715" h="27190">
                  <a:moveTo>
                    <a:pt x="49715" y="271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7"/>
            <p:cNvSpPr/>
            <p:nvPr/>
          </p:nvSpPr>
          <p:spPr>
            <a:xfrm>
              <a:off x="5245012" y="1940652"/>
              <a:ext cx="350361" cy="232020"/>
            </a:xfrm>
            <a:custGeom>
              <a:avLst/>
              <a:pathLst>
                <a:path w="350361" h="232020">
                  <a:moveTo>
                    <a:pt x="0" y="0"/>
                  </a:moveTo>
                  <a:lnTo>
                    <a:pt x="350361" y="2320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5245012" y="1940652"/>
              <a:ext cx="363587" cy="137877"/>
            </a:xfrm>
            <a:custGeom>
              <a:avLst/>
              <a:pathLst>
                <a:path w="363587" h="137877">
                  <a:moveTo>
                    <a:pt x="0" y="0"/>
                  </a:moveTo>
                  <a:lnTo>
                    <a:pt x="363587" y="1378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9"/>
            <p:cNvSpPr/>
            <p:nvPr/>
          </p:nvSpPr>
          <p:spPr>
            <a:xfrm>
              <a:off x="4931063" y="2260712"/>
              <a:ext cx="16468" cy="734871"/>
            </a:xfrm>
            <a:custGeom>
              <a:avLst/>
              <a:pathLst>
                <a:path w="16468" h="734871">
                  <a:moveTo>
                    <a:pt x="0" y="0"/>
                  </a:moveTo>
                  <a:lnTo>
                    <a:pt x="16468" y="734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70"/>
            <p:cNvSpPr/>
            <p:nvPr/>
          </p:nvSpPr>
          <p:spPr>
            <a:xfrm>
              <a:off x="4931063" y="2260712"/>
              <a:ext cx="527644" cy="569950"/>
            </a:xfrm>
            <a:custGeom>
              <a:avLst/>
              <a:pathLst>
                <a:path w="527644" h="569950">
                  <a:moveTo>
                    <a:pt x="0" y="0"/>
                  </a:moveTo>
                  <a:lnTo>
                    <a:pt x="527644" y="569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1"/>
            <p:cNvSpPr/>
            <p:nvPr/>
          </p:nvSpPr>
          <p:spPr>
            <a:xfrm>
              <a:off x="4931063" y="2172672"/>
              <a:ext cx="664310" cy="88039"/>
            </a:xfrm>
            <a:custGeom>
              <a:avLst/>
              <a:pathLst>
                <a:path w="664310" h="88039">
                  <a:moveTo>
                    <a:pt x="0" y="88039"/>
                  </a:moveTo>
                  <a:lnTo>
                    <a:pt x="6643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2"/>
            <p:cNvSpPr/>
            <p:nvPr/>
          </p:nvSpPr>
          <p:spPr>
            <a:xfrm>
              <a:off x="4931063" y="1940652"/>
              <a:ext cx="313948" cy="320060"/>
            </a:xfrm>
            <a:custGeom>
              <a:avLst/>
              <a:pathLst>
                <a:path w="313948" h="320060">
                  <a:moveTo>
                    <a:pt x="0" y="320060"/>
                  </a:moveTo>
                  <a:lnTo>
                    <a:pt x="3139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3"/>
            <p:cNvSpPr/>
            <p:nvPr/>
          </p:nvSpPr>
          <p:spPr>
            <a:xfrm>
              <a:off x="3975972" y="2378790"/>
              <a:ext cx="17322" cy="631319"/>
            </a:xfrm>
            <a:custGeom>
              <a:avLst/>
              <a:pathLst>
                <a:path w="17322" h="631319">
                  <a:moveTo>
                    <a:pt x="17322" y="0"/>
                  </a:moveTo>
                  <a:lnTo>
                    <a:pt x="0" y="631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4"/>
            <p:cNvSpPr/>
            <p:nvPr/>
          </p:nvSpPr>
          <p:spPr>
            <a:xfrm>
              <a:off x="3993294" y="2378790"/>
              <a:ext cx="954237" cy="616793"/>
            </a:xfrm>
            <a:custGeom>
              <a:avLst/>
              <a:pathLst>
                <a:path w="954237" h="616793">
                  <a:moveTo>
                    <a:pt x="0" y="0"/>
                  </a:moveTo>
                  <a:lnTo>
                    <a:pt x="954237" y="6167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5"/>
            <p:cNvSpPr/>
            <p:nvPr/>
          </p:nvSpPr>
          <p:spPr>
            <a:xfrm>
              <a:off x="3993294" y="2260712"/>
              <a:ext cx="937769" cy="118078"/>
            </a:xfrm>
            <a:custGeom>
              <a:avLst/>
              <a:pathLst>
                <a:path w="937769" h="118078">
                  <a:moveTo>
                    <a:pt x="0" y="118078"/>
                  </a:moveTo>
                  <a:lnTo>
                    <a:pt x="9377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6"/>
            <p:cNvSpPr/>
            <p:nvPr/>
          </p:nvSpPr>
          <p:spPr>
            <a:xfrm>
              <a:off x="4043517" y="2242834"/>
              <a:ext cx="887546" cy="17877"/>
            </a:xfrm>
            <a:custGeom>
              <a:avLst/>
              <a:pathLst>
                <a:path w="887546" h="17877">
                  <a:moveTo>
                    <a:pt x="0" y="0"/>
                  </a:moveTo>
                  <a:lnTo>
                    <a:pt x="887546" y="178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7"/>
            <p:cNvSpPr/>
            <p:nvPr/>
          </p:nvSpPr>
          <p:spPr>
            <a:xfrm>
              <a:off x="3993294" y="2242834"/>
              <a:ext cx="50223" cy="135956"/>
            </a:xfrm>
            <a:custGeom>
              <a:avLst/>
              <a:pathLst>
                <a:path w="50223" h="135956">
                  <a:moveTo>
                    <a:pt x="50223" y="0"/>
                  </a:moveTo>
                  <a:lnTo>
                    <a:pt x="0" y="135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8"/>
            <p:cNvSpPr/>
            <p:nvPr/>
          </p:nvSpPr>
          <p:spPr>
            <a:xfrm>
              <a:off x="3204355" y="2614113"/>
              <a:ext cx="61903" cy="537159"/>
            </a:xfrm>
            <a:custGeom>
              <a:avLst/>
              <a:pathLst>
                <a:path w="61903" h="537159">
                  <a:moveTo>
                    <a:pt x="61903" y="0"/>
                  </a:moveTo>
                  <a:lnTo>
                    <a:pt x="0" y="537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9"/>
            <p:cNvSpPr/>
            <p:nvPr/>
          </p:nvSpPr>
          <p:spPr>
            <a:xfrm>
              <a:off x="3266259" y="2614113"/>
              <a:ext cx="709713" cy="395997"/>
            </a:xfrm>
            <a:custGeom>
              <a:avLst/>
              <a:pathLst>
                <a:path w="709713" h="395997">
                  <a:moveTo>
                    <a:pt x="0" y="0"/>
                  </a:moveTo>
                  <a:lnTo>
                    <a:pt x="709713" y="395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80"/>
            <p:cNvSpPr/>
            <p:nvPr/>
          </p:nvSpPr>
          <p:spPr>
            <a:xfrm>
              <a:off x="3266259" y="2378790"/>
              <a:ext cx="727035" cy="235322"/>
            </a:xfrm>
            <a:custGeom>
              <a:avLst/>
              <a:pathLst>
                <a:path w="727035" h="235322">
                  <a:moveTo>
                    <a:pt x="0" y="235322"/>
                  </a:moveTo>
                  <a:lnTo>
                    <a:pt x="7270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1"/>
            <p:cNvSpPr/>
            <p:nvPr/>
          </p:nvSpPr>
          <p:spPr>
            <a:xfrm>
              <a:off x="2691409" y="2257593"/>
              <a:ext cx="574849" cy="356520"/>
            </a:xfrm>
            <a:custGeom>
              <a:avLst/>
              <a:pathLst>
                <a:path w="574849" h="356520">
                  <a:moveTo>
                    <a:pt x="574849" y="356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2"/>
            <p:cNvSpPr/>
            <p:nvPr/>
          </p:nvSpPr>
          <p:spPr>
            <a:xfrm>
              <a:off x="2308955" y="2361944"/>
              <a:ext cx="77343" cy="552601"/>
            </a:xfrm>
            <a:custGeom>
              <a:avLst/>
              <a:pathLst>
                <a:path w="77343" h="552601">
                  <a:moveTo>
                    <a:pt x="77343" y="0"/>
                  </a:moveTo>
                  <a:lnTo>
                    <a:pt x="0" y="5526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3"/>
            <p:cNvSpPr/>
            <p:nvPr/>
          </p:nvSpPr>
          <p:spPr>
            <a:xfrm>
              <a:off x="2386298" y="2257593"/>
              <a:ext cx="305111" cy="104351"/>
            </a:xfrm>
            <a:custGeom>
              <a:avLst/>
              <a:pathLst>
                <a:path w="305111" h="104351">
                  <a:moveTo>
                    <a:pt x="0" y="104351"/>
                  </a:moveTo>
                  <a:lnTo>
                    <a:pt x="3051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4"/>
            <p:cNvSpPr/>
            <p:nvPr/>
          </p:nvSpPr>
          <p:spPr>
            <a:xfrm>
              <a:off x="2308955" y="2481936"/>
              <a:ext cx="143004" cy="432608"/>
            </a:xfrm>
            <a:custGeom>
              <a:avLst/>
              <a:pathLst>
                <a:path w="143004" h="432608">
                  <a:moveTo>
                    <a:pt x="143004" y="0"/>
                  </a:moveTo>
                  <a:lnTo>
                    <a:pt x="0" y="4326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5"/>
            <p:cNvSpPr/>
            <p:nvPr/>
          </p:nvSpPr>
          <p:spPr>
            <a:xfrm>
              <a:off x="2451959" y="2481936"/>
              <a:ext cx="752396" cy="669336"/>
            </a:xfrm>
            <a:custGeom>
              <a:avLst/>
              <a:pathLst>
                <a:path w="752396" h="669336">
                  <a:moveTo>
                    <a:pt x="0" y="0"/>
                  </a:moveTo>
                  <a:lnTo>
                    <a:pt x="752396" y="6693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6"/>
            <p:cNvSpPr/>
            <p:nvPr/>
          </p:nvSpPr>
          <p:spPr>
            <a:xfrm>
              <a:off x="2451959" y="2257593"/>
              <a:ext cx="239450" cy="224343"/>
            </a:xfrm>
            <a:custGeom>
              <a:avLst/>
              <a:pathLst>
                <a:path w="239450" h="224343">
                  <a:moveTo>
                    <a:pt x="0" y="224343"/>
                  </a:moveTo>
                  <a:lnTo>
                    <a:pt x="2394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2451959" y="2481936"/>
              <a:ext cx="814299" cy="132176"/>
            </a:xfrm>
            <a:custGeom>
              <a:avLst/>
              <a:pathLst>
                <a:path w="814299" h="132176">
                  <a:moveTo>
                    <a:pt x="0" y="0"/>
                  </a:moveTo>
                  <a:lnTo>
                    <a:pt x="814299" y="132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8"/>
            <p:cNvSpPr/>
            <p:nvPr/>
          </p:nvSpPr>
          <p:spPr>
            <a:xfrm>
              <a:off x="2386298" y="2361944"/>
              <a:ext cx="65661" cy="119992"/>
            </a:xfrm>
            <a:custGeom>
              <a:avLst/>
              <a:pathLst>
                <a:path w="65661" h="119992">
                  <a:moveTo>
                    <a:pt x="65661" y="1199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9"/>
            <p:cNvSpPr/>
            <p:nvPr/>
          </p:nvSpPr>
          <p:spPr>
            <a:xfrm>
              <a:off x="2269428" y="1578572"/>
              <a:ext cx="39526" cy="1335972"/>
            </a:xfrm>
            <a:custGeom>
              <a:avLst/>
              <a:pathLst>
                <a:path w="39526" h="1335972">
                  <a:moveTo>
                    <a:pt x="0" y="0"/>
                  </a:moveTo>
                  <a:lnTo>
                    <a:pt x="39526" y="1335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90"/>
            <p:cNvSpPr/>
            <p:nvPr/>
          </p:nvSpPr>
          <p:spPr>
            <a:xfrm>
              <a:off x="2269428" y="1578572"/>
              <a:ext cx="421981" cy="679020"/>
            </a:xfrm>
            <a:custGeom>
              <a:avLst/>
              <a:pathLst>
                <a:path w="421981" h="679020">
                  <a:moveTo>
                    <a:pt x="0" y="0"/>
                  </a:moveTo>
                  <a:lnTo>
                    <a:pt x="421981" y="6790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2269428" y="1578572"/>
              <a:ext cx="116869" cy="783371"/>
            </a:xfrm>
            <a:custGeom>
              <a:avLst/>
              <a:pathLst>
                <a:path w="116869" h="783371">
                  <a:moveTo>
                    <a:pt x="0" y="0"/>
                  </a:moveTo>
                  <a:lnTo>
                    <a:pt x="116869" y="783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2"/>
            <p:cNvSpPr/>
            <p:nvPr/>
          </p:nvSpPr>
          <p:spPr>
            <a:xfrm>
              <a:off x="2691409" y="1247173"/>
              <a:ext cx="33191" cy="1010419"/>
            </a:xfrm>
            <a:custGeom>
              <a:avLst/>
              <a:pathLst>
                <a:path w="33191" h="1010419">
                  <a:moveTo>
                    <a:pt x="33191" y="0"/>
                  </a:moveTo>
                  <a:lnTo>
                    <a:pt x="0" y="10104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3"/>
            <p:cNvSpPr/>
            <p:nvPr/>
          </p:nvSpPr>
          <p:spPr>
            <a:xfrm>
              <a:off x="2269428" y="1247173"/>
              <a:ext cx="455173" cy="331399"/>
            </a:xfrm>
            <a:custGeom>
              <a:avLst/>
              <a:pathLst>
                <a:path w="455173" h="331399">
                  <a:moveTo>
                    <a:pt x="455173" y="0"/>
                  </a:moveTo>
                  <a:lnTo>
                    <a:pt x="0" y="331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4"/>
            <p:cNvSpPr/>
            <p:nvPr/>
          </p:nvSpPr>
          <p:spPr>
            <a:xfrm>
              <a:off x="4083633" y="1369643"/>
              <a:ext cx="1161379" cy="571009"/>
            </a:xfrm>
            <a:custGeom>
              <a:avLst/>
              <a:pathLst>
                <a:path w="1161379" h="571009">
                  <a:moveTo>
                    <a:pt x="0" y="0"/>
                  </a:moveTo>
                  <a:lnTo>
                    <a:pt x="1161379" y="5710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4083633" y="1369643"/>
              <a:ext cx="847430" cy="891069"/>
            </a:xfrm>
            <a:custGeom>
              <a:avLst/>
              <a:pathLst>
                <a:path w="847430" h="891069">
                  <a:moveTo>
                    <a:pt x="0" y="0"/>
                  </a:moveTo>
                  <a:lnTo>
                    <a:pt x="847430" y="8910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6"/>
            <p:cNvSpPr/>
            <p:nvPr/>
          </p:nvSpPr>
          <p:spPr>
            <a:xfrm>
              <a:off x="4043517" y="1369643"/>
              <a:ext cx="40115" cy="873191"/>
            </a:xfrm>
            <a:custGeom>
              <a:avLst/>
              <a:pathLst>
                <a:path w="40115" h="873191">
                  <a:moveTo>
                    <a:pt x="40115" y="0"/>
                  </a:moveTo>
                  <a:lnTo>
                    <a:pt x="0" y="873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7"/>
            <p:cNvSpPr/>
            <p:nvPr/>
          </p:nvSpPr>
          <p:spPr>
            <a:xfrm>
              <a:off x="2724601" y="1227287"/>
              <a:ext cx="1189725" cy="19885"/>
            </a:xfrm>
            <a:custGeom>
              <a:avLst/>
              <a:pathLst>
                <a:path w="1189725" h="19885">
                  <a:moveTo>
                    <a:pt x="1189725" y="0"/>
                  </a:moveTo>
                  <a:lnTo>
                    <a:pt x="0" y="19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8"/>
            <p:cNvSpPr/>
            <p:nvPr/>
          </p:nvSpPr>
          <p:spPr>
            <a:xfrm>
              <a:off x="3914327" y="1227287"/>
              <a:ext cx="169305" cy="142355"/>
            </a:xfrm>
            <a:custGeom>
              <a:avLst/>
              <a:pathLst>
                <a:path w="169305" h="142355">
                  <a:moveTo>
                    <a:pt x="0" y="0"/>
                  </a:moveTo>
                  <a:lnTo>
                    <a:pt x="169305" y="142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3577504" y="1887266"/>
              <a:ext cx="415790" cy="491524"/>
            </a:xfrm>
            <a:custGeom>
              <a:avLst/>
              <a:pathLst>
                <a:path w="415790" h="491524">
                  <a:moveTo>
                    <a:pt x="0" y="0"/>
                  </a:moveTo>
                  <a:lnTo>
                    <a:pt x="415790" y="491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300"/>
            <p:cNvSpPr/>
            <p:nvPr/>
          </p:nvSpPr>
          <p:spPr>
            <a:xfrm>
              <a:off x="3577504" y="1887266"/>
              <a:ext cx="466013" cy="355568"/>
            </a:xfrm>
            <a:custGeom>
              <a:avLst/>
              <a:pathLst>
                <a:path w="466013" h="355568">
                  <a:moveTo>
                    <a:pt x="0" y="0"/>
                  </a:moveTo>
                  <a:lnTo>
                    <a:pt x="466013" y="355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1"/>
            <p:cNvSpPr/>
            <p:nvPr/>
          </p:nvSpPr>
          <p:spPr>
            <a:xfrm>
              <a:off x="2691409" y="1887266"/>
              <a:ext cx="886094" cy="370326"/>
            </a:xfrm>
            <a:custGeom>
              <a:avLst/>
              <a:pathLst>
                <a:path w="886094" h="370326">
                  <a:moveTo>
                    <a:pt x="886094" y="0"/>
                  </a:moveTo>
                  <a:lnTo>
                    <a:pt x="0" y="3703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2"/>
            <p:cNvSpPr/>
            <p:nvPr/>
          </p:nvSpPr>
          <p:spPr>
            <a:xfrm>
              <a:off x="3266259" y="1887266"/>
              <a:ext cx="311245" cy="726847"/>
            </a:xfrm>
            <a:custGeom>
              <a:avLst/>
              <a:pathLst>
                <a:path w="311245" h="726847">
                  <a:moveTo>
                    <a:pt x="311245" y="0"/>
                  </a:moveTo>
                  <a:lnTo>
                    <a:pt x="0" y="726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3"/>
            <p:cNvSpPr/>
            <p:nvPr/>
          </p:nvSpPr>
          <p:spPr>
            <a:xfrm>
              <a:off x="2724601" y="1247173"/>
              <a:ext cx="852902" cy="640092"/>
            </a:xfrm>
            <a:custGeom>
              <a:avLst/>
              <a:pathLst>
                <a:path w="852902" h="640092">
                  <a:moveTo>
                    <a:pt x="852902" y="6400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4"/>
            <p:cNvSpPr/>
            <p:nvPr/>
          </p:nvSpPr>
          <p:spPr>
            <a:xfrm>
              <a:off x="2724601" y="1247173"/>
              <a:ext cx="873252" cy="388988"/>
            </a:xfrm>
            <a:custGeom>
              <a:avLst/>
              <a:pathLst>
                <a:path w="873252" h="388988">
                  <a:moveTo>
                    <a:pt x="873252" y="3889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5"/>
            <p:cNvSpPr/>
            <p:nvPr/>
          </p:nvSpPr>
          <p:spPr>
            <a:xfrm>
              <a:off x="3597854" y="1227287"/>
              <a:ext cx="316473" cy="408874"/>
            </a:xfrm>
            <a:custGeom>
              <a:avLst/>
              <a:pathLst>
                <a:path w="316473" h="408874">
                  <a:moveTo>
                    <a:pt x="0" y="408874"/>
                  </a:moveTo>
                  <a:lnTo>
                    <a:pt x="316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3577504" y="1636162"/>
              <a:ext cx="20350" cy="251104"/>
            </a:xfrm>
            <a:custGeom>
              <a:avLst/>
              <a:pathLst>
                <a:path w="20350" h="251104">
                  <a:moveTo>
                    <a:pt x="20350" y="0"/>
                  </a:moveTo>
                  <a:lnTo>
                    <a:pt x="0" y="251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3975818" y="1454206"/>
              <a:ext cx="67699" cy="788628"/>
            </a:xfrm>
            <a:custGeom>
              <a:avLst/>
              <a:pathLst>
                <a:path w="67699" h="788628">
                  <a:moveTo>
                    <a:pt x="0" y="0"/>
                  </a:moveTo>
                  <a:lnTo>
                    <a:pt x="67699" y="7886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3975818" y="1369643"/>
              <a:ext cx="107815" cy="84562"/>
            </a:xfrm>
            <a:custGeom>
              <a:avLst/>
              <a:pathLst>
                <a:path w="107815" h="84562">
                  <a:moveTo>
                    <a:pt x="0" y="84562"/>
                  </a:moveTo>
                  <a:lnTo>
                    <a:pt x="1078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3577504" y="1454206"/>
              <a:ext cx="398313" cy="433060"/>
            </a:xfrm>
            <a:custGeom>
              <a:avLst/>
              <a:pathLst>
                <a:path w="398313" h="433060">
                  <a:moveTo>
                    <a:pt x="398313" y="0"/>
                  </a:moveTo>
                  <a:lnTo>
                    <a:pt x="0" y="4330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3597854" y="1454206"/>
              <a:ext cx="377963" cy="181956"/>
            </a:xfrm>
            <a:custGeom>
              <a:avLst/>
              <a:pathLst>
                <a:path w="377963" h="181956">
                  <a:moveTo>
                    <a:pt x="377963" y="0"/>
                  </a:moveTo>
                  <a:lnTo>
                    <a:pt x="0" y="181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3977083" y="1369643"/>
              <a:ext cx="106549" cy="42359"/>
            </a:xfrm>
            <a:custGeom>
              <a:avLst/>
              <a:pathLst>
                <a:path w="106549" h="42359">
                  <a:moveTo>
                    <a:pt x="0" y="42359"/>
                  </a:moveTo>
                  <a:lnTo>
                    <a:pt x="1065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3914327" y="1227287"/>
              <a:ext cx="62755" cy="184715"/>
            </a:xfrm>
            <a:custGeom>
              <a:avLst/>
              <a:pathLst>
                <a:path w="62755" h="184715">
                  <a:moveTo>
                    <a:pt x="62755" y="1847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3"/>
            <p:cNvSpPr/>
            <p:nvPr/>
          </p:nvSpPr>
          <p:spPr>
            <a:xfrm>
              <a:off x="3597854" y="1412003"/>
              <a:ext cx="379229" cy="224158"/>
            </a:xfrm>
            <a:custGeom>
              <a:avLst/>
              <a:pathLst>
                <a:path w="379229" h="224158">
                  <a:moveTo>
                    <a:pt x="379229" y="0"/>
                  </a:moveTo>
                  <a:lnTo>
                    <a:pt x="0" y="2241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4"/>
            <p:cNvSpPr/>
            <p:nvPr/>
          </p:nvSpPr>
          <p:spPr>
            <a:xfrm>
              <a:off x="3975818" y="1412003"/>
              <a:ext cx="1265" cy="42202"/>
            </a:xfrm>
            <a:custGeom>
              <a:avLst/>
              <a:pathLst>
                <a:path w="1265" h="42202">
                  <a:moveTo>
                    <a:pt x="1265" y="0"/>
                  </a:moveTo>
                  <a:lnTo>
                    <a:pt x="0" y="42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5"/>
            <p:cNvSpPr/>
            <p:nvPr/>
          </p:nvSpPr>
          <p:spPr>
            <a:xfrm>
              <a:off x="6256640" y="1506543"/>
              <a:ext cx="36474" cy="52685"/>
            </a:xfrm>
            <a:custGeom>
              <a:avLst/>
              <a:pathLst>
                <a:path w="36474" h="52685">
                  <a:moveTo>
                    <a:pt x="36474" y="526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6"/>
            <p:cNvSpPr/>
            <p:nvPr/>
          </p:nvSpPr>
          <p:spPr>
            <a:xfrm>
              <a:off x="6003610" y="1791093"/>
              <a:ext cx="284675" cy="159613"/>
            </a:xfrm>
            <a:custGeom>
              <a:avLst/>
              <a:pathLst>
                <a:path w="284675" h="159613">
                  <a:moveTo>
                    <a:pt x="284675" y="0"/>
                  </a:moveTo>
                  <a:lnTo>
                    <a:pt x="0" y="1596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6053326" y="1791093"/>
              <a:ext cx="234959" cy="186804"/>
            </a:xfrm>
            <a:custGeom>
              <a:avLst/>
              <a:pathLst>
                <a:path w="234959" h="186804">
                  <a:moveTo>
                    <a:pt x="234959" y="0"/>
                  </a:moveTo>
                  <a:lnTo>
                    <a:pt x="0" y="1868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6251800" y="1468471"/>
              <a:ext cx="4839" cy="38072"/>
            </a:xfrm>
            <a:custGeom>
              <a:avLst/>
              <a:pathLst>
                <a:path w="4839" h="38072">
                  <a:moveTo>
                    <a:pt x="0" y="0"/>
                  </a:moveTo>
                  <a:lnTo>
                    <a:pt x="4839" y="380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6200237" y="1559228"/>
              <a:ext cx="92878" cy="88785"/>
            </a:xfrm>
            <a:custGeom>
              <a:avLst/>
              <a:pathLst>
                <a:path w="92878" h="88785">
                  <a:moveTo>
                    <a:pt x="0" y="88785"/>
                  </a:moveTo>
                  <a:lnTo>
                    <a:pt x="928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6200237" y="1648014"/>
              <a:ext cx="88048" cy="143078"/>
            </a:xfrm>
            <a:custGeom>
              <a:avLst/>
              <a:pathLst>
                <a:path w="88048" h="143078">
                  <a:moveTo>
                    <a:pt x="0" y="0"/>
                  </a:moveTo>
                  <a:lnTo>
                    <a:pt x="88048" y="143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6148033" y="1506543"/>
              <a:ext cx="108607" cy="37676"/>
            </a:xfrm>
            <a:custGeom>
              <a:avLst/>
              <a:pathLst>
                <a:path w="108607" h="37676">
                  <a:moveTo>
                    <a:pt x="0" y="37676"/>
                  </a:moveTo>
                  <a:lnTo>
                    <a:pt x="108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2"/>
            <p:cNvSpPr/>
            <p:nvPr/>
          </p:nvSpPr>
          <p:spPr>
            <a:xfrm>
              <a:off x="6148033" y="1544220"/>
              <a:ext cx="145082" cy="15008"/>
            </a:xfrm>
            <a:custGeom>
              <a:avLst/>
              <a:pathLst>
                <a:path w="145082" h="15008">
                  <a:moveTo>
                    <a:pt x="0" y="0"/>
                  </a:moveTo>
                  <a:lnTo>
                    <a:pt x="145082" y="15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3"/>
            <p:cNvSpPr/>
            <p:nvPr/>
          </p:nvSpPr>
          <p:spPr>
            <a:xfrm>
              <a:off x="6148033" y="1468471"/>
              <a:ext cx="103767" cy="75748"/>
            </a:xfrm>
            <a:custGeom>
              <a:avLst/>
              <a:pathLst>
                <a:path w="103767" h="75748">
                  <a:moveTo>
                    <a:pt x="0" y="75748"/>
                  </a:moveTo>
                  <a:lnTo>
                    <a:pt x="1037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4"/>
            <p:cNvSpPr/>
            <p:nvPr/>
          </p:nvSpPr>
          <p:spPr>
            <a:xfrm>
              <a:off x="6148033" y="1544220"/>
              <a:ext cx="52203" cy="103793"/>
            </a:xfrm>
            <a:custGeom>
              <a:avLst/>
              <a:pathLst>
                <a:path w="52203" h="103793">
                  <a:moveTo>
                    <a:pt x="0" y="0"/>
                  </a:moveTo>
                  <a:lnTo>
                    <a:pt x="52203" y="1037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5"/>
            <p:cNvSpPr/>
            <p:nvPr/>
          </p:nvSpPr>
          <p:spPr>
            <a:xfrm>
              <a:off x="6056732" y="1409905"/>
              <a:ext cx="91300" cy="134315"/>
            </a:xfrm>
            <a:custGeom>
              <a:avLst/>
              <a:pathLst>
                <a:path w="91300" h="134315">
                  <a:moveTo>
                    <a:pt x="91300" y="1343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6"/>
            <p:cNvSpPr/>
            <p:nvPr/>
          </p:nvSpPr>
          <p:spPr>
            <a:xfrm>
              <a:off x="6003610" y="1626705"/>
              <a:ext cx="92539" cy="324001"/>
            </a:xfrm>
            <a:custGeom>
              <a:avLst/>
              <a:pathLst>
                <a:path w="92539" h="324001">
                  <a:moveTo>
                    <a:pt x="92539" y="0"/>
                  </a:moveTo>
                  <a:lnTo>
                    <a:pt x="0" y="3240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6096150" y="1626705"/>
              <a:ext cx="192135" cy="164387"/>
            </a:xfrm>
            <a:custGeom>
              <a:avLst/>
              <a:pathLst>
                <a:path w="192135" h="164387">
                  <a:moveTo>
                    <a:pt x="0" y="0"/>
                  </a:moveTo>
                  <a:lnTo>
                    <a:pt x="192135" y="164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8"/>
            <p:cNvSpPr/>
            <p:nvPr/>
          </p:nvSpPr>
          <p:spPr>
            <a:xfrm>
              <a:off x="6096150" y="1626705"/>
              <a:ext cx="104087" cy="21308"/>
            </a:xfrm>
            <a:custGeom>
              <a:avLst/>
              <a:pathLst>
                <a:path w="104087" h="21308">
                  <a:moveTo>
                    <a:pt x="0" y="0"/>
                  </a:moveTo>
                  <a:lnTo>
                    <a:pt x="104087" y="213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9"/>
            <p:cNvSpPr/>
            <p:nvPr/>
          </p:nvSpPr>
          <p:spPr>
            <a:xfrm>
              <a:off x="6096150" y="1544220"/>
              <a:ext cx="51883" cy="82485"/>
            </a:xfrm>
            <a:custGeom>
              <a:avLst/>
              <a:pathLst>
                <a:path w="51883" h="82485">
                  <a:moveTo>
                    <a:pt x="0" y="82485"/>
                  </a:moveTo>
                  <a:lnTo>
                    <a:pt x="518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5608600" y="1391319"/>
              <a:ext cx="342320" cy="687210"/>
            </a:xfrm>
            <a:custGeom>
              <a:avLst/>
              <a:pathLst>
                <a:path w="342320" h="687210">
                  <a:moveTo>
                    <a:pt x="342320" y="0"/>
                  </a:moveTo>
                  <a:lnTo>
                    <a:pt x="0" y="6872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5950920" y="1391319"/>
              <a:ext cx="52690" cy="559387"/>
            </a:xfrm>
            <a:custGeom>
              <a:avLst/>
              <a:pathLst>
                <a:path w="52690" h="559387">
                  <a:moveTo>
                    <a:pt x="0" y="0"/>
                  </a:moveTo>
                  <a:lnTo>
                    <a:pt x="52690" y="559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5245012" y="1391319"/>
              <a:ext cx="705907" cy="549332"/>
            </a:xfrm>
            <a:custGeom>
              <a:avLst/>
              <a:pathLst>
                <a:path w="705907" h="549332">
                  <a:moveTo>
                    <a:pt x="705907" y="0"/>
                  </a:moveTo>
                  <a:lnTo>
                    <a:pt x="0" y="5493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5950920" y="1391319"/>
              <a:ext cx="105812" cy="18585"/>
            </a:xfrm>
            <a:custGeom>
              <a:avLst/>
              <a:pathLst>
                <a:path w="105812" h="18585">
                  <a:moveTo>
                    <a:pt x="0" y="0"/>
                  </a:moveTo>
                  <a:lnTo>
                    <a:pt x="105812" y="18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4"/>
            <p:cNvSpPr/>
            <p:nvPr/>
          </p:nvSpPr>
          <p:spPr>
            <a:xfrm>
              <a:off x="5950920" y="1391319"/>
              <a:ext cx="145229" cy="235385"/>
            </a:xfrm>
            <a:custGeom>
              <a:avLst/>
              <a:pathLst>
                <a:path w="145229" h="235385">
                  <a:moveTo>
                    <a:pt x="0" y="0"/>
                  </a:moveTo>
                  <a:lnTo>
                    <a:pt x="145229" y="2353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6056732" y="1409905"/>
              <a:ext cx="48622" cy="143696"/>
            </a:xfrm>
            <a:custGeom>
              <a:avLst/>
              <a:pathLst>
                <a:path w="48622" h="143696">
                  <a:moveTo>
                    <a:pt x="48622" y="1436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6"/>
            <p:cNvSpPr/>
            <p:nvPr/>
          </p:nvSpPr>
          <p:spPr>
            <a:xfrm>
              <a:off x="6105355" y="1544220"/>
              <a:ext cx="42677" cy="9381"/>
            </a:xfrm>
            <a:custGeom>
              <a:avLst/>
              <a:pathLst>
                <a:path w="42677" h="9381">
                  <a:moveTo>
                    <a:pt x="0" y="9381"/>
                  </a:moveTo>
                  <a:lnTo>
                    <a:pt x="426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7"/>
            <p:cNvSpPr/>
            <p:nvPr/>
          </p:nvSpPr>
          <p:spPr>
            <a:xfrm>
              <a:off x="6096150" y="1553601"/>
              <a:ext cx="9205" cy="73103"/>
            </a:xfrm>
            <a:custGeom>
              <a:avLst/>
              <a:pathLst>
                <a:path w="9205" h="73103">
                  <a:moveTo>
                    <a:pt x="9205" y="0"/>
                  </a:moveTo>
                  <a:lnTo>
                    <a:pt x="0" y="73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8"/>
            <p:cNvSpPr/>
            <p:nvPr/>
          </p:nvSpPr>
          <p:spPr>
            <a:xfrm>
              <a:off x="5950920" y="1391319"/>
              <a:ext cx="154435" cy="162281"/>
            </a:xfrm>
            <a:custGeom>
              <a:avLst/>
              <a:pathLst>
                <a:path w="154435" h="162281">
                  <a:moveTo>
                    <a:pt x="154435" y="1622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9"/>
            <p:cNvSpPr/>
            <p:nvPr/>
          </p:nvSpPr>
          <p:spPr>
            <a:xfrm>
              <a:off x="6056732" y="1368973"/>
              <a:ext cx="43569" cy="40931"/>
            </a:xfrm>
            <a:custGeom>
              <a:avLst/>
              <a:pathLst>
                <a:path w="43569" h="40931">
                  <a:moveTo>
                    <a:pt x="43569" y="0"/>
                  </a:moveTo>
                  <a:lnTo>
                    <a:pt x="0" y="40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5950920" y="1368973"/>
              <a:ext cx="149382" cy="22346"/>
            </a:xfrm>
            <a:custGeom>
              <a:avLst/>
              <a:pathLst>
                <a:path w="149382" h="22346">
                  <a:moveTo>
                    <a:pt x="149382" y="0"/>
                  </a:moveTo>
                  <a:lnTo>
                    <a:pt x="0" y="22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1"/>
            <p:cNvSpPr/>
            <p:nvPr/>
          </p:nvSpPr>
          <p:spPr>
            <a:xfrm>
              <a:off x="6251800" y="1451918"/>
              <a:ext cx="1051" cy="16552"/>
            </a:xfrm>
            <a:custGeom>
              <a:avLst/>
              <a:pathLst>
                <a:path w="1051" h="16552">
                  <a:moveTo>
                    <a:pt x="1051" y="0"/>
                  </a:moveTo>
                  <a:lnTo>
                    <a:pt x="0" y="16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6126788" y="1387984"/>
              <a:ext cx="125011" cy="80487"/>
            </a:xfrm>
            <a:custGeom>
              <a:avLst/>
              <a:pathLst>
                <a:path w="125011" h="80487">
                  <a:moveTo>
                    <a:pt x="0" y="0"/>
                  </a:moveTo>
                  <a:lnTo>
                    <a:pt x="125011" y="8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6056732" y="1387984"/>
              <a:ext cx="70056" cy="21920"/>
            </a:xfrm>
            <a:custGeom>
              <a:avLst/>
              <a:pathLst>
                <a:path w="70056" h="21920">
                  <a:moveTo>
                    <a:pt x="70056" y="0"/>
                  </a:moveTo>
                  <a:lnTo>
                    <a:pt x="0" y="21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6126788" y="1387984"/>
              <a:ext cx="21244" cy="156236"/>
            </a:xfrm>
            <a:custGeom>
              <a:avLst/>
              <a:pathLst>
                <a:path w="21244" h="156236">
                  <a:moveTo>
                    <a:pt x="0" y="0"/>
                  </a:moveTo>
                  <a:lnTo>
                    <a:pt x="21244" y="1562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6100302" y="1368973"/>
              <a:ext cx="26486" cy="19010"/>
            </a:xfrm>
            <a:custGeom>
              <a:avLst/>
              <a:pathLst>
                <a:path w="26486" h="19010">
                  <a:moveTo>
                    <a:pt x="26486" y="190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6126788" y="1387984"/>
              <a:ext cx="126062" cy="63934"/>
            </a:xfrm>
            <a:custGeom>
              <a:avLst/>
              <a:pathLst>
                <a:path w="126062" h="63934">
                  <a:moveTo>
                    <a:pt x="0" y="0"/>
                  </a:moveTo>
                  <a:lnTo>
                    <a:pt x="126062" y="63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7"/>
            <p:cNvSpPr/>
            <p:nvPr/>
          </p:nvSpPr>
          <p:spPr>
            <a:xfrm>
              <a:off x="6256640" y="1506543"/>
              <a:ext cx="31431" cy="8762"/>
            </a:xfrm>
            <a:custGeom>
              <a:avLst/>
              <a:pathLst>
                <a:path w="31431" h="8762">
                  <a:moveTo>
                    <a:pt x="31431" y="87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8"/>
            <p:cNvSpPr/>
            <p:nvPr/>
          </p:nvSpPr>
          <p:spPr>
            <a:xfrm>
              <a:off x="6288071" y="1515306"/>
              <a:ext cx="5043" cy="43922"/>
            </a:xfrm>
            <a:custGeom>
              <a:avLst/>
              <a:pathLst>
                <a:path w="5043" h="43922">
                  <a:moveTo>
                    <a:pt x="0" y="0"/>
                  </a:moveTo>
                  <a:lnTo>
                    <a:pt x="5043" y="43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6251800" y="1468471"/>
              <a:ext cx="36271" cy="46835"/>
            </a:xfrm>
            <a:custGeom>
              <a:avLst/>
              <a:pathLst>
                <a:path w="36271" h="46835">
                  <a:moveTo>
                    <a:pt x="36271" y="468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7024483" y="1790221"/>
              <a:ext cx="4112" cy="12597"/>
            </a:xfrm>
            <a:custGeom>
              <a:avLst/>
              <a:pathLst>
                <a:path w="4112" h="12597">
                  <a:moveTo>
                    <a:pt x="4112" y="0"/>
                  </a:moveTo>
                  <a:lnTo>
                    <a:pt x="0" y="12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6850740" y="1788360"/>
              <a:ext cx="10127" cy="403"/>
            </a:xfrm>
            <a:custGeom>
              <a:avLst/>
              <a:pathLst>
                <a:path w="10127" h="403">
                  <a:moveTo>
                    <a:pt x="0" y="0"/>
                  </a:moveTo>
                  <a:lnTo>
                    <a:pt x="10127" y="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6835824" y="1907144"/>
              <a:ext cx="16648" cy="18574"/>
            </a:xfrm>
            <a:custGeom>
              <a:avLst/>
              <a:pathLst>
                <a:path w="16648" h="18574">
                  <a:moveTo>
                    <a:pt x="0" y="0"/>
                  </a:moveTo>
                  <a:lnTo>
                    <a:pt x="16648" y="185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6834001" y="1907144"/>
              <a:ext cx="1822" cy="14961"/>
            </a:xfrm>
            <a:custGeom>
              <a:avLst/>
              <a:pathLst>
                <a:path w="1822" h="14961">
                  <a:moveTo>
                    <a:pt x="1822" y="0"/>
                  </a:moveTo>
                  <a:lnTo>
                    <a:pt x="0" y="14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7075487" y="1807841"/>
              <a:ext cx="8830" cy="7483"/>
            </a:xfrm>
            <a:custGeom>
              <a:avLst/>
              <a:pathLst>
                <a:path w="8830" h="7483">
                  <a:moveTo>
                    <a:pt x="8830" y="0"/>
                  </a:moveTo>
                  <a:lnTo>
                    <a:pt x="0" y="74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6852864" y="1467892"/>
              <a:ext cx="12730" cy="21340"/>
            </a:xfrm>
            <a:custGeom>
              <a:avLst/>
              <a:pathLst>
                <a:path w="12730" h="21340">
                  <a:moveTo>
                    <a:pt x="0" y="21340"/>
                  </a:moveTo>
                  <a:lnTo>
                    <a:pt x="127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6870019" y="1672041"/>
              <a:ext cx="5741" cy="5453"/>
            </a:xfrm>
            <a:custGeom>
              <a:avLst/>
              <a:pathLst>
                <a:path w="5741" h="5453">
                  <a:moveTo>
                    <a:pt x="5741" y="0"/>
                  </a:moveTo>
                  <a:lnTo>
                    <a:pt x="0" y="5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6963988" y="1598237"/>
              <a:ext cx="3790" cy="9339"/>
            </a:xfrm>
            <a:custGeom>
              <a:avLst/>
              <a:pathLst>
                <a:path w="3790" h="9339">
                  <a:moveTo>
                    <a:pt x="0" y="9339"/>
                  </a:moveTo>
                  <a:lnTo>
                    <a:pt x="37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6875760" y="1665877"/>
              <a:ext cx="6690" cy="6164"/>
            </a:xfrm>
            <a:custGeom>
              <a:avLst/>
              <a:pathLst>
                <a:path w="6690" h="6164">
                  <a:moveTo>
                    <a:pt x="6690" y="0"/>
                  </a:moveTo>
                  <a:lnTo>
                    <a:pt x="0" y="6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6905134" y="1584736"/>
              <a:ext cx="2934" cy="6336"/>
            </a:xfrm>
            <a:custGeom>
              <a:avLst/>
              <a:pathLst>
                <a:path w="2934" h="6336">
                  <a:moveTo>
                    <a:pt x="0" y="0"/>
                  </a:moveTo>
                  <a:lnTo>
                    <a:pt x="2934" y="63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60"/>
            <p:cNvSpPr/>
            <p:nvPr/>
          </p:nvSpPr>
          <p:spPr>
            <a:xfrm>
              <a:off x="6882451" y="1655230"/>
              <a:ext cx="15818" cy="10646"/>
            </a:xfrm>
            <a:custGeom>
              <a:avLst/>
              <a:pathLst>
                <a:path w="15818" h="10646">
                  <a:moveTo>
                    <a:pt x="15818" y="0"/>
                  </a:moveTo>
                  <a:lnTo>
                    <a:pt x="0" y="10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1"/>
            <p:cNvSpPr/>
            <p:nvPr/>
          </p:nvSpPr>
          <p:spPr>
            <a:xfrm>
              <a:off x="6950423" y="1454929"/>
              <a:ext cx="8247" cy="16278"/>
            </a:xfrm>
            <a:custGeom>
              <a:avLst/>
              <a:pathLst>
                <a:path w="8247" h="16278">
                  <a:moveTo>
                    <a:pt x="8247" y="0"/>
                  </a:moveTo>
                  <a:lnTo>
                    <a:pt x="0" y="16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2"/>
            <p:cNvSpPr/>
            <p:nvPr/>
          </p:nvSpPr>
          <p:spPr>
            <a:xfrm>
              <a:off x="6957239" y="1504027"/>
              <a:ext cx="3241" cy="20289"/>
            </a:xfrm>
            <a:custGeom>
              <a:avLst/>
              <a:pathLst>
                <a:path w="3241" h="20289">
                  <a:moveTo>
                    <a:pt x="3241" y="0"/>
                  </a:moveTo>
                  <a:lnTo>
                    <a:pt x="0" y="202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6971673" y="1679595"/>
              <a:ext cx="10958" cy="1375"/>
            </a:xfrm>
            <a:custGeom>
              <a:avLst/>
              <a:pathLst>
                <a:path w="10958" h="1375">
                  <a:moveTo>
                    <a:pt x="0" y="0"/>
                  </a:moveTo>
                  <a:lnTo>
                    <a:pt x="10958" y="1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7062919" y="1681159"/>
              <a:ext cx="6232" cy="7556"/>
            </a:xfrm>
            <a:custGeom>
              <a:avLst/>
              <a:pathLst>
                <a:path w="6232" h="7556">
                  <a:moveTo>
                    <a:pt x="6232" y="75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7191325" y="1677814"/>
              <a:ext cx="7521" cy="14802"/>
            </a:xfrm>
            <a:custGeom>
              <a:avLst/>
              <a:pathLst>
                <a:path w="7521" h="14802">
                  <a:moveTo>
                    <a:pt x="7521" y="0"/>
                  </a:moveTo>
                  <a:lnTo>
                    <a:pt x="0" y="14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6866822" y="1677494"/>
              <a:ext cx="3196" cy="5462"/>
            </a:xfrm>
            <a:custGeom>
              <a:avLst/>
              <a:pathLst>
                <a:path w="3196" h="5462">
                  <a:moveTo>
                    <a:pt x="0" y="5462"/>
                  </a:moveTo>
                  <a:lnTo>
                    <a:pt x="31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6935108" y="1904020"/>
              <a:ext cx="12641" cy="18576"/>
            </a:xfrm>
            <a:custGeom>
              <a:avLst/>
              <a:pathLst>
                <a:path w="12641" h="18576">
                  <a:moveTo>
                    <a:pt x="12641" y="0"/>
                  </a:moveTo>
                  <a:lnTo>
                    <a:pt x="0" y="185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7036439" y="1672683"/>
              <a:ext cx="5321" cy="10394"/>
            </a:xfrm>
            <a:custGeom>
              <a:avLst/>
              <a:pathLst>
                <a:path w="5321" h="10394">
                  <a:moveTo>
                    <a:pt x="5321" y="0"/>
                  </a:moveTo>
                  <a:lnTo>
                    <a:pt x="0" y="103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7061858" y="1815325"/>
              <a:ext cx="13629" cy="12742"/>
            </a:xfrm>
            <a:custGeom>
              <a:avLst/>
              <a:pathLst>
                <a:path w="13629" h="12742">
                  <a:moveTo>
                    <a:pt x="0" y="12742"/>
                  </a:moveTo>
                  <a:lnTo>
                    <a:pt x="13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6956040" y="1594907"/>
              <a:ext cx="11738" cy="3329"/>
            </a:xfrm>
            <a:custGeom>
              <a:avLst/>
              <a:pathLst>
                <a:path w="11738" h="3329">
                  <a:moveTo>
                    <a:pt x="0" y="0"/>
                  </a:moveTo>
                  <a:lnTo>
                    <a:pt x="11738" y="3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1"/>
            <p:cNvSpPr/>
            <p:nvPr/>
          </p:nvSpPr>
          <p:spPr>
            <a:xfrm>
              <a:off x="6956040" y="1594907"/>
              <a:ext cx="7947" cy="12669"/>
            </a:xfrm>
            <a:custGeom>
              <a:avLst/>
              <a:pathLst>
                <a:path w="7947" h="12669">
                  <a:moveTo>
                    <a:pt x="0" y="0"/>
                  </a:moveTo>
                  <a:lnTo>
                    <a:pt x="7947" y="12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2"/>
            <p:cNvSpPr/>
            <p:nvPr/>
          </p:nvSpPr>
          <p:spPr>
            <a:xfrm>
              <a:off x="6936908" y="1639906"/>
              <a:ext cx="7414" cy="3028"/>
            </a:xfrm>
            <a:custGeom>
              <a:avLst/>
              <a:pathLst>
                <a:path w="7414" h="3028">
                  <a:moveTo>
                    <a:pt x="0" y="0"/>
                  </a:moveTo>
                  <a:lnTo>
                    <a:pt x="7414" y="3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3"/>
            <p:cNvSpPr/>
            <p:nvPr/>
          </p:nvSpPr>
          <p:spPr>
            <a:xfrm>
              <a:off x="6947738" y="1816804"/>
              <a:ext cx="8288" cy="18989"/>
            </a:xfrm>
            <a:custGeom>
              <a:avLst/>
              <a:pathLst>
                <a:path w="8288" h="18989">
                  <a:moveTo>
                    <a:pt x="8288" y="189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4"/>
            <p:cNvSpPr/>
            <p:nvPr/>
          </p:nvSpPr>
          <p:spPr>
            <a:xfrm>
              <a:off x="7007270" y="1665047"/>
              <a:ext cx="6826" cy="17834"/>
            </a:xfrm>
            <a:custGeom>
              <a:avLst/>
              <a:pathLst>
                <a:path w="6826" h="17834">
                  <a:moveTo>
                    <a:pt x="0" y="0"/>
                  </a:moveTo>
                  <a:lnTo>
                    <a:pt x="6826" y="178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5"/>
            <p:cNvSpPr/>
            <p:nvPr/>
          </p:nvSpPr>
          <p:spPr>
            <a:xfrm>
              <a:off x="6794315" y="1743918"/>
              <a:ext cx="11184" cy="456"/>
            </a:xfrm>
            <a:custGeom>
              <a:avLst/>
              <a:pathLst>
                <a:path w="11184" h="456">
                  <a:moveTo>
                    <a:pt x="0" y="0"/>
                  </a:moveTo>
                  <a:lnTo>
                    <a:pt x="11184" y="4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6"/>
            <p:cNvSpPr/>
            <p:nvPr/>
          </p:nvSpPr>
          <p:spPr>
            <a:xfrm>
              <a:off x="6836837" y="1702008"/>
              <a:ext cx="15750" cy="195"/>
            </a:xfrm>
            <a:custGeom>
              <a:avLst/>
              <a:pathLst>
                <a:path w="15750" h="195">
                  <a:moveTo>
                    <a:pt x="0" y="0"/>
                  </a:moveTo>
                  <a:lnTo>
                    <a:pt x="15750" y="1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7"/>
            <p:cNvSpPr/>
            <p:nvPr/>
          </p:nvSpPr>
          <p:spPr>
            <a:xfrm>
              <a:off x="6956040" y="1583684"/>
              <a:ext cx="1017" cy="11222"/>
            </a:xfrm>
            <a:custGeom>
              <a:avLst/>
              <a:pathLst>
                <a:path w="1017" h="11222">
                  <a:moveTo>
                    <a:pt x="1017" y="0"/>
                  </a:moveTo>
                  <a:lnTo>
                    <a:pt x="0" y="11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8"/>
            <p:cNvSpPr/>
            <p:nvPr/>
          </p:nvSpPr>
          <p:spPr>
            <a:xfrm>
              <a:off x="6967779" y="1598237"/>
              <a:ext cx="11323" cy="8116"/>
            </a:xfrm>
            <a:custGeom>
              <a:avLst/>
              <a:pathLst>
                <a:path w="11323" h="8116">
                  <a:moveTo>
                    <a:pt x="11323" y="81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9"/>
            <p:cNvSpPr/>
            <p:nvPr/>
          </p:nvSpPr>
          <p:spPr>
            <a:xfrm>
              <a:off x="6963988" y="1606353"/>
              <a:ext cx="15114" cy="1222"/>
            </a:xfrm>
            <a:custGeom>
              <a:avLst/>
              <a:pathLst>
                <a:path w="15114" h="1222">
                  <a:moveTo>
                    <a:pt x="15114" y="0"/>
                  </a:moveTo>
                  <a:lnTo>
                    <a:pt x="0" y="1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80"/>
            <p:cNvSpPr/>
            <p:nvPr/>
          </p:nvSpPr>
          <p:spPr>
            <a:xfrm>
              <a:off x="6849719" y="1514976"/>
              <a:ext cx="744" cy="21868"/>
            </a:xfrm>
            <a:custGeom>
              <a:avLst/>
              <a:pathLst>
                <a:path w="744" h="21868">
                  <a:moveTo>
                    <a:pt x="0" y="21868"/>
                  </a:moveTo>
                  <a:lnTo>
                    <a:pt x="7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1"/>
            <p:cNvSpPr/>
            <p:nvPr/>
          </p:nvSpPr>
          <p:spPr>
            <a:xfrm>
              <a:off x="7050245" y="1911803"/>
              <a:ext cx="13669" cy="8253"/>
            </a:xfrm>
            <a:custGeom>
              <a:avLst/>
              <a:pathLst>
                <a:path w="13669" h="8253">
                  <a:moveTo>
                    <a:pt x="13669" y="0"/>
                  </a:moveTo>
                  <a:lnTo>
                    <a:pt x="0" y="82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6786523" y="1587089"/>
              <a:ext cx="2139" cy="13314"/>
            </a:xfrm>
            <a:custGeom>
              <a:avLst/>
              <a:pathLst>
                <a:path w="2139" h="13314">
                  <a:moveTo>
                    <a:pt x="0" y="13314"/>
                  </a:moveTo>
                  <a:lnTo>
                    <a:pt x="21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6906064" y="1609406"/>
              <a:ext cx="5899" cy="11495"/>
            </a:xfrm>
            <a:custGeom>
              <a:avLst/>
              <a:pathLst>
                <a:path w="5899" h="11495">
                  <a:moveTo>
                    <a:pt x="0" y="0"/>
                  </a:moveTo>
                  <a:lnTo>
                    <a:pt x="5899" y="11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7037588" y="1862018"/>
              <a:ext cx="11048" cy="15402"/>
            </a:xfrm>
            <a:custGeom>
              <a:avLst/>
              <a:pathLst>
                <a:path w="11048" h="15402">
                  <a:moveTo>
                    <a:pt x="11048" y="0"/>
                  </a:moveTo>
                  <a:lnTo>
                    <a:pt x="0" y="15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6995705" y="1766582"/>
              <a:ext cx="2045" cy="11345"/>
            </a:xfrm>
            <a:custGeom>
              <a:avLst/>
              <a:pathLst>
                <a:path w="2045" h="11345">
                  <a:moveTo>
                    <a:pt x="0" y="11345"/>
                  </a:moveTo>
                  <a:lnTo>
                    <a:pt x="2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6"/>
            <p:cNvSpPr/>
            <p:nvPr/>
          </p:nvSpPr>
          <p:spPr>
            <a:xfrm>
              <a:off x="6979102" y="1602454"/>
              <a:ext cx="6900" cy="3899"/>
            </a:xfrm>
            <a:custGeom>
              <a:avLst/>
              <a:pathLst>
                <a:path w="6900" h="3899">
                  <a:moveTo>
                    <a:pt x="6900" y="0"/>
                  </a:moveTo>
                  <a:lnTo>
                    <a:pt x="0" y="38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6967644" y="1886872"/>
              <a:ext cx="15201" cy="33980"/>
            </a:xfrm>
            <a:custGeom>
              <a:avLst/>
              <a:pathLst>
                <a:path w="15201" h="33980">
                  <a:moveTo>
                    <a:pt x="15201" y="0"/>
                  </a:moveTo>
                  <a:lnTo>
                    <a:pt x="0" y="33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8"/>
            <p:cNvSpPr/>
            <p:nvPr/>
          </p:nvSpPr>
          <p:spPr>
            <a:xfrm>
              <a:off x="7042950" y="1706478"/>
              <a:ext cx="977" cy="8462"/>
            </a:xfrm>
            <a:custGeom>
              <a:avLst/>
              <a:pathLst>
                <a:path w="977" h="8462">
                  <a:moveTo>
                    <a:pt x="0" y="8462"/>
                  </a:moveTo>
                  <a:lnTo>
                    <a:pt x="9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9"/>
            <p:cNvSpPr/>
            <p:nvPr/>
          </p:nvSpPr>
          <p:spPr>
            <a:xfrm>
              <a:off x="7084318" y="1807841"/>
              <a:ext cx="12644" cy="6214"/>
            </a:xfrm>
            <a:custGeom>
              <a:avLst/>
              <a:pathLst>
                <a:path w="12644" h="6214">
                  <a:moveTo>
                    <a:pt x="12644" y="62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6947738" y="1816804"/>
              <a:ext cx="10742" cy="3170"/>
            </a:xfrm>
            <a:custGeom>
              <a:avLst/>
              <a:pathLst>
                <a:path w="10742" h="3170">
                  <a:moveTo>
                    <a:pt x="10742" y="31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6814913" y="1613188"/>
              <a:ext cx="5675" cy="15160"/>
            </a:xfrm>
            <a:custGeom>
              <a:avLst/>
              <a:pathLst>
                <a:path w="5675" h="15160">
                  <a:moveTo>
                    <a:pt x="5675" y="151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2"/>
            <p:cNvSpPr/>
            <p:nvPr/>
          </p:nvSpPr>
          <p:spPr>
            <a:xfrm>
              <a:off x="6930383" y="1736969"/>
              <a:ext cx="7739" cy="10162"/>
            </a:xfrm>
            <a:custGeom>
              <a:avLst/>
              <a:pathLst>
                <a:path w="7739" h="10162">
                  <a:moveTo>
                    <a:pt x="0" y="10162"/>
                  </a:moveTo>
                  <a:lnTo>
                    <a:pt x="77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3"/>
            <p:cNvSpPr/>
            <p:nvPr/>
          </p:nvSpPr>
          <p:spPr>
            <a:xfrm>
              <a:off x="6812484" y="1810488"/>
              <a:ext cx="7519" cy="10968"/>
            </a:xfrm>
            <a:custGeom>
              <a:avLst/>
              <a:pathLst>
                <a:path w="7519" h="10968">
                  <a:moveTo>
                    <a:pt x="0" y="0"/>
                  </a:moveTo>
                  <a:lnTo>
                    <a:pt x="7519" y="10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4"/>
            <p:cNvSpPr/>
            <p:nvPr/>
          </p:nvSpPr>
          <p:spPr>
            <a:xfrm>
              <a:off x="6953725" y="1757897"/>
              <a:ext cx="8671" cy="477"/>
            </a:xfrm>
            <a:custGeom>
              <a:avLst/>
              <a:pathLst>
                <a:path w="8671" h="477">
                  <a:moveTo>
                    <a:pt x="8671" y="4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6958033" y="1741333"/>
              <a:ext cx="4363" cy="17041"/>
            </a:xfrm>
            <a:custGeom>
              <a:avLst/>
              <a:pathLst>
                <a:path w="4363" h="17041">
                  <a:moveTo>
                    <a:pt x="0" y="0"/>
                  </a:moveTo>
                  <a:lnTo>
                    <a:pt x="4363" y="17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6"/>
            <p:cNvSpPr/>
            <p:nvPr/>
          </p:nvSpPr>
          <p:spPr>
            <a:xfrm>
              <a:off x="6703069" y="1671716"/>
              <a:ext cx="13560" cy="1219"/>
            </a:xfrm>
            <a:custGeom>
              <a:avLst/>
              <a:pathLst>
                <a:path w="13560" h="1219">
                  <a:moveTo>
                    <a:pt x="0" y="0"/>
                  </a:moveTo>
                  <a:lnTo>
                    <a:pt x="13560" y="1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7"/>
            <p:cNvSpPr/>
            <p:nvPr/>
          </p:nvSpPr>
          <p:spPr>
            <a:xfrm>
              <a:off x="6803618" y="1807608"/>
              <a:ext cx="8866" cy="2880"/>
            </a:xfrm>
            <a:custGeom>
              <a:avLst/>
              <a:pathLst>
                <a:path w="8866" h="2880">
                  <a:moveTo>
                    <a:pt x="0" y="0"/>
                  </a:moveTo>
                  <a:lnTo>
                    <a:pt x="8866" y="28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8"/>
            <p:cNvSpPr/>
            <p:nvPr/>
          </p:nvSpPr>
          <p:spPr>
            <a:xfrm>
              <a:off x="6803130" y="1819609"/>
              <a:ext cx="16873" cy="1848"/>
            </a:xfrm>
            <a:custGeom>
              <a:avLst/>
              <a:pathLst>
                <a:path w="16873" h="1848">
                  <a:moveTo>
                    <a:pt x="0" y="0"/>
                  </a:moveTo>
                  <a:lnTo>
                    <a:pt x="16873" y="18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6803130" y="1810488"/>
              <a:ext cx="9353" cy="9120"/>
            </a:xfrm>
            <a:custGeom>
              <a:avLst/>
              <a:pathLst>
                <a:path w="9353" h="9120">
                  <a:moveTo>
                    <a:pt x="0" y="9120"/>
                  </a:moveTo>
                  <a:lnTo>
                    <a:pt x="93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400"/>
            <p:cNvSpPr/>
            <p:nvPr/>
          </p:nvSpPr>
          <p:spPr>
            <a:xfrm>
              <a:off x="6803130" y="1807608"/>
              <a:ext cx="487" cy="12001"/>
            </a:xfrm>
            <a:custGeom>
              <a:avLst/>
              <a:pathLst>
                <a:path w="487" h="12001">
                  <a:moveTo>
                    <a:pt x="0" y="12001"/>
                  </a:moveTo>
                  <a:lnTo>
                    <a:pt x="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6815613" y="1671216"/>
              <a:ext cx="9988" cy="551"/>
            </a:xfrm>
            <a:custGeom>
              <a:avLst/>
              <a:pathLst>
                <a:path w="9988" h="551">
                  <a:moveTo>
                    <a:pt x="0" y="551"/>
                  </a:moveTo>
                  <a:lnTo>
                    <a:pt x="9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2"/>
            <p:cNvSpPr/>
            <p:nvPr/>
          </p:nvSpPr>
          <p:spPr>
            <a:xfrm>
              <a:off x="6788663" y="1587089"/>
              <a:ext cx="2174" cy="7348"/>
            </a:xfrm>
            <a:custGeom>
              <a:avLst/>
              <a:pathLst>
                <a:path w="2174" h="7348">
                  <a:moveTo>
                    <a:pt x="2174" y="73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6786523" y="1594437"/>
              <a:ext cx="4314" cy="5965"/>
            </a:xfrm>
            <a:custGeom>
              <a:avLst/>
              <a:pathLst>
                <a:path w="4314" h="5965">
                  <a:moveTo>
                    <a:pt x="4314" y="0"/>
                  </a:moveTo>
                  <a:lnTo>
                    <a:pt x="0" y="5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4"/>
            <p:cNvSpPr/>
            <p:nvPr/>
          </p:nvSpPr>
          <p:spPr>
            <a:xfrm>
              <a:off x="6992206" y="1686194"/>
              <a:ext cx="1584" cy="13363"/>
            </a:xfrm>
            <a:custGeom>
              <a:avLst/>
              <a:pathLst>
                <a:path w="1584" h="13363">
                  <a:moveTo>
                    <a:pt x="0" y="13363"/>
                  </a:moveTo>
                  <a:lnTo>
                    <a:pt x="15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5"/>
            <p:cNvSpPr/>
            <p:nvPr/>
          </p:nvSpPr>
          <p:spPr>
            <a:xfrm>
              <a:off x="6852243" y="1489232"/>
              <a:ext cx="620" cy="19578"/>
            </a:xfrm>
            <a:custGeom>
              <a:avLst/>
              <a:pathLst>
                <a:path w="620" h="19578">
                  <a:moveTo>
                    <a:pt x="0" y="19578"/>
                  </a:moveTo>
                  <a:lnTo>
                    <a:pt x="6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6"/>
            <p:cNvSpPr/>
            <p:nvPr/>
          </p:nvSpPr>
          <p:spPr>
            <a:xfrm>
              <a:off x="6850464" y="1508811"/>
              <a:ext cx="1779" cy="6165"/>
            </a:xfrm>
            <a:custGeom>
              <a:avLst/>
              <a:pathLst>
                <a:path w="1779" h="6165">
                  <a:moveTo>
                    <a:pt x="1779" y="0"/>
                  </a:moveTo>
                  <a:lnTo>
                    <a:pt x="0" y="6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7180710" y="1777440"/>
              <a:ext cx="5180" cy="30383"/>
            </a:xfrm>
            <a:custGeom>
              <a:avLst/>
              <a:pathLst>
                <a:path w="5180" h="30383">
                  <a:moveTo>
                    <a:pt x="0" y="0"/>
                  </a:moveTo>
                  <a:lnTo>
                    <a:pt x="5180" y="30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8"/>
            <p:cNvSpPr/>
            <p:nvPr/>
          </p:nvSpPr>
          <p:spPr>
            <a:xfrm>
              <a:off x="6889229" y="1547570"/>
              <a:ext cx="84" cy="9968"/>
            </a:xfrm>
            <a:custGeom>
              <a:avLst/>
              <a:pathLst>
                <a:path w="84" h="9968">
                  <a:moveTo>
                    <a:pt x="0" y="9968"/>
                  </a:moveTo>
                  <a:lnTo>
                    <a:pt x="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9"/>
            <p:cNvSpPr/>
            <p:nvPr/>
          </p:nvSpPr>
          <p:spPr>
            <a:xfrm>
              <a:off x="6940940" y="1695395"/>
              <a:ext cx="5877" cy="2809"/>
            </a:xfrm>
            <a:custGeom>
              <a:avLst/>
              <a:pathLst>
                <a:path w="5877" h="2809">
                  <a:moveTo>
                    <a:pt x="5877" y="0"/>
                  </a:moveTo>
                  <a:lnTo>
                    <a:pt x="0" y="28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10"/>
            <p:cNvSpPr/>
            <p:nvPr/>
          </p:nvSpPr>
          <p:spPr>
            <a:xfrm>
              <a:off x="7086925" y="1752096"/>
              <a:ext cx="5150" cy="5923"/>
            </a:xfrm>
            <a:custGeom>
              <a:avLst/>
              <a:pathLst>
                <a:path w="5150" h="5923">
                  <a:moveTo>
                    <a:pt x="5150" y="59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6978958" y="1697173"/>
              <a:ext cx="13247" cy="2384"/>
            </a:xfrm>
            <a:custGeom>
              <a:avLst/>
              <a:pathLst>
                <a:path w="13247" h="2384">
                  <a:moveTo>
                    <a:pt x="0" y="0"/>
                  </a:moveTo>
                  <a:lnTo>
                    <a:pt x="13247" y="2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2"/>
            <p:cNvSpPr/>
            <p:nvPr/>
          </p:nvSpPr>
          <p:spPr>
            <a:xfrm>
              <a:off x="6940940" y="1698205"/>
              <a:ext cx="194" cy="10034"/>
            </a:xfrm>
            <a:custGeom>
              <a:avLst/>
              <a:pathLst>
                <a:path w="194" h="10034">
                  <a:moveTo>
                    <a:pt x="194" y="100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3"/>
            <p:cNvSpPr/>
            <p:nvPr/>
          </p:nvSpPr>
          <p:spPr>
            <a:xfrm>
              <a:off x="6941135" y="1695395"/>
              <a:ext cx="5683" cy="12843"/>
            </a:xfrm>
            <a:custGeom>
              <a:avLst/>
              <a:pathLst>
                <a:path w="5683" h="12843">
                  <a:moveTo>
                    <a:pt x="0" y="12843"/>
                  </a:moveTo>
                  <a:lnTo>
                    <a:pt x="56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4"/>
            <p:cNvSpPr/>
            <p:nvPr/>
          </p:nvSpPr>
          <p:spPr>
            <a:xfrm>
              <a:off x="7016169" y="1759616"/>
              <a:ext cx="14657" cy="1171"/>
            </a:xfrm>
            <a:custGeom>
              <a:avLst/>
              <a:pathLst>
                <a:path w="14657" h="1171">
                  <a:moveTo>
                    <a:pt x="0" y="1171"/>
                  </a:moveTo>
                  <a:lnTo>
                    <a:pt x="146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6920382" y="1479805"/>
              <a:ext cx="3596" cy="17056"/>
            </a:xfrm>
            <a:custGeom>
              <a:avLst/>
              <a:pathLst>
                <a:path w="3596" h="17056">
                  <a:moveTo>
                    <a:pt x="3596" y="170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6"/>
            <p:cNvSpPr/>
            <p:nvPr/>
          </p:nvSpPr>
          <p:spPr>
            <a:xfrm>
              <a:off x="6992206" y="1699558"/>
              <a:ext cx="6386" cy="400"/>
            </a:xfrm>
            <a:custGeom>
              <a:avLst/>
              <a:pathLst>
                <a:path w="6386" h="400">
                  <a:moveTo>
                    <a:pt x="6386" y="4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7026591" y="1513618"/>
              <a:ext cx="4974" cy="13268"/>
            </a:xfrm>
            <a:custGeom>
              <a:avLst/>
              <a:pathLst>
                <a:path w="4974" h="13268">
                  <a:moveTo>
                    <a:pt x="4974" y="13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7037588" y="1872036"/>
              <a:ext cx="13263" cy="5385"/>
            </a:xfrm>
            <a:custGeom>
              <a:avLst/>
              <a:pathLst>
                <a:path w="13263" h="5385">
                  <a:moveTo>
                    <a:pt x="13263" y="0"/>
                  </a:moveTo>
                  <a:lnTo>
                    <a:pt x="0" y="53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7048636" y="1862018"/>
              <a:ext cx="2215" cy="10017"/>
            </a:xfrm>
            <a:custGeom>
              <a:avLst/>
              <a:pathLst>
                <a:path w="2215" h="10017">
                  <a:moveTo>
                    <a:pt x="2215" y="100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7018611" y="1832501"/>
              <a:ext cx="1061" cy="8036"/>
            </a:xfrm>
            <a:custGeom>
              <a:avLst/>
              <a:pathLst>
                <a:path w="1061" h="8036">
                  <a:moveTo>
                    <a:pt x="1061" y="0"/>
                  </a:moveTo>
                  <a:lnTo>
                    <a:pt x="0" y="8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6816441" y="1776727"/>
              <a:ext cx="15854" cy="11278"/>
            </a:xfrm>
            <a:custGeom>
              <a:avLst/>
              <a:pathLst>
                <a:path w="15854" h="11278">
                  <a:moveTo>
                    <a:pt x="0" y="0"/>
                  </a:moveTo>
                  <a:lnTo>
                    <a:pt x="15854" y="11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2"/>
            <p:cNvSpPr/>
            <p:nvPr/>
          </p:nvSpPr>
          <p:spPr>
            <a:xfrm>
              <a:off x="6807212" y="1775637"/>
              <a:ext cx="9229" cy="1090"/>
            </a:xfrm>
            <a:custGeom>
              <a:avLst/>
              <a:pathLst>
                <a:path w="9229" h="1090">
                  <a:moveTo>
                    <a:pt x="9229" y="1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6880332" y="1886789"/>
              <a:ext cx="11091" cy="2675"/>
            </a:xfrm>
            <a:custGeom>
              <a:avLst/>
              <a:pathLst>
                <a:path w="11091" h="2675">
                  <a:moveTo>
                    <a:pt x="0" y="0"/>
                  </a:moveTo>
                  <a:lnTo>
                    <a:pt x="11091" y="2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4"/>
            <p:cNvSpPr/>
            <p:nvPr/>
          </p:nvSpPr>
          <p:spPr>
            <a:xfrm>
              <a:off x="7024483" y="1800251"/>
              <a:ext cx="26884" cy="2566"/>
            </a:xfrm>
            <a:custGeom>
              <a:avLst/>
              <a:pathLst>
                <a:path w="26884" h="2566">
                  <a:moveTo>
                    <a:pt x="26884" y="0"/>
                  </a:moveTo>
                  <a:lnTo>
                    <a:pt x="0" y="2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7028595" y="1790221"/>
              <a:ext cx="22772" cy="10030"/>
            </a:xfrm>
            <a:custGeom>
              <a:avLst/>
              <a:pathLst>
                <a:path w="22772" h="10030">
                  <a:moveTo>
                    <a:pt x="22772" y="100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6"/>
            <p:cNvSpPr/>
            <p:nvPr/>
          </p:nvSpPr>
          <p:spPr>
            <a:xfrm>
              <a:off x="7030826" y="1750065"/>
              <a:ext cx="1995" cy="9550"/>
            </a:xfrm>
            <a:custGeom>
              <a:avLst/>
              <a:pathLst>
                <a:path w="1995" h="9550">
                  <a:moveTo>
                    <a:pt x="1995" y="0"/>
                  </a:moveTo>
                  <a:lnTo>
                    <a:pt x="0" y="9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7"/>
            <p:cNvSpPr/>
            <p:nvPr/>
          </p:nvSpPr>
          <p:spPr>
            <a:xfrm>
              <a:off x="7154155" y="1589541"/>
              <a:ext cx="20151" cy="14516"/>
            </a:xfrm>
            <a:custGeom>
              <a:avLst/>
              <a:pathLst>
                <a:path w="20151" h="14516">
                  <a:moveTo>
                    <a:pt x="0" y="14516"/>
                  </a:moveTo>
                  <a:lnTo>
                    <a:pt x="201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8"/>
            <p:cNvSpPr/>
            <p:nvPr/>
          </p:nvSpPr>
          <p:spPr>
            <a:xfrm>
              <a:off x="7007270" y="1658242"/>
              <a:ext cx="8989" cy="6805"/>
            </a:xfrm>
            <a:custGeom>
              <a:avLst/>
              <a:pathLst>
                <a:path w="8989" h="6805">
                  <a:moveTo>
                    <a:pt x="8989" y="0"/>
                  </a:moveTo>
                  <a:lnTo>
                    <a:pt x="0" y="6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6992206" y="1699558"/>
              <a:ext cx="2747" cy="5692"/>
            </a:xfrm>
            <a:custGeom>
              <a:avLst/>
              <a:pathLst>
                <a:path w="2747" h="5692">
                  <a:moveTo>
                    <a:pt x="2747" y="56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30"/>
            <p:cNvSpPr/>
            <p:nvPr/>
          </p:nvSpPr>
          <p:spPr>
            <a:xfrm>
              <a:off x="6994954" y="1699958"/>
              <a:ext cx="3638" cy="5292"/>
            </a:xfrm>
            <a:custGeom>
              <a:avLst/>
              <a:pathLst>
                <a:path w="3638" h="5292">
                  <a:moveTo>
                    <a:pt x="0" y="5292"/>
                  </a:moveTo>
                  <a:lnTo>
                    <a:pt x="36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6958790" y="1670513"/>
              <a:ext cx="12883" cy="9081"/>
            </a:xfrm>
            <a:custGeom>
              <a:avLst/>
              <a:pathLst>
                <a:path w="12883" h="9081">
                  <a:moveTo>
                    <a:pt x="0" y="0"/>
                  </a:moveTo>
                  <a:lnTo>
                    <a:pt x="12883" y="90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2"/>
            <p:cNvSpPr/>
            <p:nvPr/>
          </p:nvSpPr>
          <p:spPr>
            <a:xfrm>
              <a:off x="6915377" y="1884477"/>
              <a:ext cx="12816" cy="11379"/>
            </a:xfrm>
            <a:custGeom>
              <a:avLst/>
              <a:pathLst>
                <a:path w="12816" h="11379">
                  <a:moveTo>
                    <a:pt x="0" y="0"/>
                  </a:moveTo>
                  <a:lnTo>
                    <a:pt x="12816" y="113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6837778" y="1656992"/>
              <a:ext cx="10351" cy="4064"/>
            </a:xfrm>
            <a:custGeom>
              <a:avLst/>
              <a:pathLst>
                <a:path w="10351" h="4064">
                  <a:moveTo>
                    <a:pt x="0" y="0"/>
                  </a:moveTo>
                  <a:lnTo>
                    <a:pt x="10351" y="4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4"/>
            <p:cNvSpPr/>
            <p:nvPr/>
          </p:nvSpPr>
          <p:spPr>
            <a:xfrm>
              <a:off x="7051368" y="1800251"/>
              <a:ext cx="2449" cy="13178"/>
            </a:xfrm>
            <a:custGeom>
              <a:avLst/>
              <a:pathLst>
                <a:path w="2449" h="13178">
                  <a:moveTo>
                    <a:pt x="2449" y="131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5"/>
            <p:cNvSpPr/>
            <p:nvPr/>
          </p:nvSpPr>
          <p:spPr>
            <a:xfrm>
              <a:off x="6978958" y="1697173"/>
              <a:ext cx="8" cy="17189"/>
            </a:xfrm>
            <a:custGeom>
              <a:avLst/>
              <a:pathLst>
                <a:path w="8" h="17189">
                  <a:moveTo>
                    <a:pt x="8" y="171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6"/>
            <p:cNvSpPr/>
            <p:nvPr/>
          </p:nvSpPr>
          <p:spPr>
            <a:xfrm>
              <a:off x="6886983" y="1804878"/>
              <a:ext cx="12026" cy="7250"/>
            </a:xfrm>
            <a:custGeom>
              <a:avLst/>
              <a:pathLst>
                <a:path w="12026" h="7250">
                  <a:moveTo>
                    <a:pt x="0" y="0"/>
                  </a:moveTo>
                  <a:lnTo>
                    <a:pt x="12026" y="7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6883814" y="1804878"/>
              <a:ext cx="3168" cy="11326"/>
            </a:xfrm>
            <a:custGeom>
              <a:avLst/>
              <a:pathLst>
                <a:path w="3168" h="11326">
                  <a:moveTo>
                    <a:pt x="3168" y="0"/>
                  </a:moveTo>
                  <a:lnTo>
                    <a:pt x="0" y="113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6814797" y="1821457"/>
              <a:ext cx="5206" cy="19266"/>
            </a:xfrm>
            <a:custGeom>
              <a:avLst/>
              <a:pathLst>
                <a:path w="5206" h="19266">
                  <a:moveTo>
                    <a:pt x="0" y="19266"/>
                  </a:moveTo>
                  <a:lnTo>
                    <a:pt x="5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6803130" y="1819609"/>
              <a:ext cx="11666" cy="21114"/>
            </a:xfrm>
            <a:custGeom>
              <a:avLst/>
              <a:pathLst>
                <a:path w="11666" h="21114">
                  <a:moveTo>
                    <a:pt x="11666" y="211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6756140" y="1672947"/>
              <a:ext cx="1613" cy="20732"/>
            </a:xfrm>
            <a:custGeom>
              <a:avLst/>
              <a:pathLst>
                <a:path w="1613" h="20732">
                  <a:moveTo>
                    <a:pt x="0" y="0"/>
                  </a:moveTo>
                  <a:lnTo>
                    <a:pt x="1613" y="20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6953725" y="1757897"/>
              <a:ext cx="2834" cy="8624"/>
            </a:xfrm>
            <a:custGeom>
              <a:avLst/>
              <a:pathLst>
                <a:path w="2834" h="8624">
                  <a:moveTo>
                    <a:pt x="2834" y="86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2"/>
            <p:cNvSpPr/>
            <p:nvPr/>
          </p:nvSpPr>
          <p:spPr>
            <a:xfrm>
              <a:off x="6956560" y="1758374"/>
              <a:ext cx="5837" cy="8147"/>
            </a:xfrm>
            <a:custGeom>
              <a:avLst/>
              <a:pathLst>
                <a:path w="5837" h="8147">
                  <a:moveTo>
                    <a:pt x="0" y="8147"/>
                  </a:moveTo>
                  <a:lnTo>
                    <a:pt x="58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3"/>
            <p:cNvSpPr/>
            <p:nvPr/>
          </p:nvSpPr>
          <p:spPr>
            <a:xfrm>
              <a:off x="6820588" y="1628348"/>
              <a:ext cx="2162" cy="8858"/>
            </a:xfrm>
            <a:custGeom>
              <a:avLst/>
              <a:pathLst>
                <a:path w="2162" h="8858">
                  <a:moveTo>
                    <a:pt x="2162" y="88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4"/>
            <p:cNvSpPr/>
            <p:nvPr/>
          </p:nvSpPr>
          <p:spPr>
            <a:xfrm>
              <a:off x="6770983" y="1779810"/>
              <a:ext cx="6904" cy="4583"/>
            </a:xfrm>
            <a:custGeom>
              <a:avLst/>
              <a:pathLst>
                <a:path w="6904" h="4583">
                  <a:moveTo>
                    <a:pt x="0" y="4583"/>
                  </a:moveTo>
                  <a:lnTo>
                    <a:pt x="69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7038887" y="1665608"/>
              <a:ext cx="2873" cy="7074"/>
            </a:xfrm>
            <a:custGeom>
              <a:avLst/>
              <a:pathLst>
                <a:path w="2873" h="7074">
                  <a:moveTo>
                    <a:pt x="0" y="0"/>
                  </a:moveTo>
                  <a:lnTo>
                    <a:pt x="2873" y="70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6"/>
            <p:cNvSpPr/>
            <p:nvPr/>
          </p:nvSpPr>
          <p:spPr>
            <a:xfrm>
              <a:off x="7033963" y="1655171"/>
              <a:ext cx="4924" cy="10437"/>
            </a:xfrm>
            <a:custGeom>
              <a:avLst/>
              <a:pathLst>
                <a:path w="4924" h="10437">
                  <a:moveTo>
                    <a:pt x="4924" y="104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7"/>
            <p:cNvSpPr/>
            <p:nvPr/>
          </p:nvSpPr>
          <p:spPr>
            <a:xfrm>
              <a:off x="7037588" y="1877421"/>
              <a:ext cx="21217" cy="14317"/>
            </a:xfrm>
            <a:custGeom>
              <a:avLst/>
              <a:pathLst>
                <a:path w="21217" h="14317">
                  <a:moveTo>
                    <a:pt x="21217" y="143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7058805" y="1891739"/>
              <a:ext cx="5108" cy="20063"/>
            </a:xfrm>
            <a:custGeom>
              <a:avLst/>
              <a:pathLst>
                <a:path w="5108" h="20063">
                  <a:moveTo>
                    <a:pt x="0" y="0"/>
                  </a:moveTo>
                  <a:lnTo>
                    <a:pt x="5108" y="200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7050851" y="1872036"/>
              <a:ext cx="7954" cy="19703"/>
            </a:xfrm>
            <a:custGeom>
              <a:avLst/>
              <a:pathLst>
                <a:path w="7954" h="19703">
                  <a:moveTo>
                    <a:pt x="7954" y="197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50"/>
            <p:cNvSpPr/>
            <p:nvPr/>
          </p:nvSpPr>
          <p:spPr>
            <a:xfrm>
              <a:off x="6823145" y="1688177"/>
              <a:ext cx="13691" cy="13831"/>
            </a:xfrm>
            <a:custGeom>
              <a:avLst/>
              <a:pathLst>
                <a:path w="13691" h="13831">
                  <a:moveTo>
                    <a:pt x="0" y="0"/>
                  </a:moveTo>
                  <a:lnTo>
                    <a:pt x="13691" y="13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1"/>
            <p:cNvSpPr/>
            <p:nvPr/>
          </p:nvSpPr>
          <p:spPr>
            <a:xfrm>
              <a:off x="6852864" y="1489232"/>
              <a:ext cx="36850" cy="3260"/>
            </a:xfrm>
            <a:custGeom>
              <a:avLst/>
              <a:pathLst>
                <a:path w="36850" h="3260">
                  <a:moveTo>
                    <a:pt x="36850" y="32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2"/>
            <p:cNvSpPr/>
            <p:nvPr/>
          </p:nvSpPr>
          <p:spPr>
            <a:xfrm>
              <a:off x="6889715" y="1482898"/>
              <a:ext cx="6262" cy="9595"/>
            </a:xfrm>
            <a:custGeom>
              <a:avLst/>
              <a:pathLst>
                <a:path w="6262" h="9595">
                  <a:moveTo>
                    <a:pt x="0" y="9595"/>
                  </a:moveTo>
                  <a:lnTo>
                    <a:pt x="6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6967967" y="1798710"/>
              <a:ext cx="4916" cy="8443"/>
            </a:xfrm>
            <a:custGeom>
              <a:avLst/>
              <a:pathLst>
                <a:path w="4916" h="8443">
                  <a:moveTo>
                    <a:pt x="4916" y="0"/>
                  </a:moveTo>
                  <a:lnTo>
                    <a:pt x="0" y="84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4"/>
            <p:cNvSpPr/>
            <p:nvPr/>
          </p:nvSpPr>
          <p:spPr>
            <a:xfrm>
              <a:off x="6964445" y="1679595"/>
              <a:ext cx="7228" cy="11901"/>
            </a:xfrm>
            <a:custGeom>
              <a:avLst/>
              <a:pathLst>
                <a:path w="7228" h="11901">
                  <a:moveTo>
                    <a:pt x="0" y="11901"/>
                  </a:moveTo>
                  <a:lnTo>
                    <a:pt x="72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5"/>
            <p:cNvSpPr/>
            <p:nvPr/>
          </p:nvSpPr>
          <p:spPr>
            <a:xfrm>
              <a:off x="6946818" y="1691496"/>
              <a:ext cx="17626" cy="3899"/>
            </a:xfrm>
            <a:custGeom>
              <a:avLst/>
              <a:pathLst>
                <a:path w="17626" h="3899">
                  <a:moveTo>
                    <a:pt x="17626" y="0"/>
                  </a:moveTo>
                  <a:lnTo>
                    <a:pt x="0" y="38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6"/>
            <p:cNvSpPr/>
            <p:nvPr/>
          </p:nvSpPr>
          <p:spPr>
            <a:xfrm>
              <a:off x="6978888" y="1777927"/>
              <a:ext cx="16817" cy="9383"/>
            </a:xfrm>
            <a:custGeom>
              <a:avLst/>
              <a:pathLst>
                <a:path w="16817" h="9383">
                  <a:moveTo>
                    <a:pt x="0" y="9383"/>
                  </a:moveTo>
                  <a:lnTo>
                    <a:pt x="168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6972884" y="1787311"/>
              <a:ext cx="6004" cy="11398"/>
            </a:xfrm>
            <a:custGeom>
              <a:avLst/>
              <a:pathLst>
                <a:path w="6004" h="11398">
                  <a:moveTo>
                    <a:pt x="6004" y="0"/>
                  </a:moveTo>
                  <a:lnTo>
                    <a:pt x="0" y="113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6837539" y="1614845"/>
              <a:ext cx="11033" cy="9952"/>
            </a:xfrm>
            <a:custGeom>
              <a:avLst/>
              <a:pathLst>
                <a:path w="11033" h="9952">
                  <a:moveTo>
                    <a:pt x="11033" y="99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6938123" y="1736969"/>
              <a:ext cx="5255" cy="12396"/>
            </a:xfrm>
            <a:custGeom>
              <a:avLst/>
              <a:pathLst>
                <a:path w="5255" h="12396">
                  <a:moveTo>
                    <a:pt x="5255" y="123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6930383" y="1747131"/>
              <a:ext cx="12995" cy="2234"/>
            </a:xfrm>
            <a:custGeom>
              <a:avLst/>
              <a:pathLst>
                <a:path w="12995" h="2234">
                  <a:moveTo>
                    <a:pt x="12995" y="22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6966753" y="1849858"/>
              <a:ext cx="3273" cy="7488"/>
            </a:xfrm>
            <a:custGeom>
              <a:avLst/>
              <a:pathLst>
                <a:path w="3273" h="7488">
                  <a:moveTo>
                    <a:pt x="0" y="0"/>
                  </a:moveTo>
                  <a:lnTo>
                    <a:pt x="3273" y="74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2"/>
            <p:cNvSpPr/>
            <p:nvPr/>
          </p:nvSpPr>
          <p:spPr>
            <a:xfrm>
              <a:off x="6796004" y="1803189"/>
              <a:ext cx="7613" cy="4418"/>
            </a:xfrm>
            <a:custGeom>
              <a:avLst/>
              <a:pathLst>
                <a:path w="7613" h="4418">
                  <a:moveTo>
                    <a:pt x="0" y="0"/>
                  </a:moveTo>
                  <a:lnTo>
                    <a:pt x="7613" y="44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3"/>
            <p:cNvSpPr/>
            <p:nvPr/>
          </p:nvSpPr>
          <p:spPr>
            <a:xfrm>
              <a:off x="6775696" y="1803189"/>
              <a:ext cx="20307" cy="5480"/>
            </a:xfrm>
            <a:custGeom>
              <a:avLst/>
              <a:pathLst>
                <a:path w="20307" h="5480">
                  <a:moveTo>
                    <a:pt x="20307" y="0"/>
                  </a:moveTo>
                  <a:lnTo>
                    <a:pt x="0" y="54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4"/>
            <p:cNvSpPr/>
            <p:nvPr/>
          </p:nvSpPr>
          <p:spPr>
            <a:xfrm>
              <a:off x="6947738" y="1810502"/>
              <a:ext cx="8170" cy="6302"/>
            </a:xfrm>
            <a:custGeom>
              <a:avLst/>
              <a:pathLst>
                <a:path w="8170" h="6302">
                  <a:moveTo>
                    <a:pt x="8170" y="0"/>
                  </a:moveTo>
                  <a:lnTo>
                    <a:pt x="0" y="63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6955909" y="1810502"/>
              <a:ext cx="2572" cy="9473"/>
            </a:xfrm>
            <a:custGeom>
              <a:avLst/>
              <a:pathLst>
                <a:path w="2572" h="9473">
                  <a:moveTo>
                    <a:pt x="0" y="0"/>
                  </a:moveTo>
                  <a:lnTo>
                    <a:pt x="2572" y="9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6"/>
            <p:cNvSpPr/>
            <p:nvPr/>
          </p:nvSpPr>
          <p:spPr>
            <a:xfrm>
              <a:off x="6955909" y="1807153"/>
              <a:ext cx="12058" cy="3348"/>
            </a:xfrm>
            <a:custGeom>
              <a:avLst/>
              <a:pathLst>
                <a:path w="12058" h="3348">
                  <a:moveTo>
                    <a:pt x="0" y="3348"/>
                  </a:moveTo>
                  <a:lnTo>
                    <a:pt x="120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7"/>
            <p:cNvSpPr/>
            <p:nvPr/>
          </p:nvSpPr>
          <p:spPr>
            <a:xfrm>
              <a:off x="6825134" y="1733699"/>
              <a:ext cx="700" cy="11599"/>
            </a:xfrm>
            <a:custGeom>
              <a:avLst/>
              <a:pathLst>
                <a:path w="700" h="11599">
                  <a:moveTo>
                    <a:pt x="0" y="0"/>
                  </a:moveTo>
                  <a:lnTo>
                    <a:pt x="700" y="11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7065921" y="1577856"/>
              <a:ext cx="16654" cy="1169"/>
            </a:xfrm>
            <a:custGeom>
              <a:avLst/>
              <a:pathLst>
                <a:path w="16654" h="1169">
                  <a:moveTo>
                    <a:pt x="16654" y="11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7144799" y="1667994"/>
              <a:ext cx="12114" cy="7728"/>
            </a:xfrm>
            <a:custGeom>
              <a:avLst/>
              <a:pathLst>
                <a:path w="12114" h="7728">
                  <a:moveTo>
                    <a:pt x="0" y="7728"/>
                  </a:moveTo>
                  <a:lnTo>
                    <a:pt x="121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7101858" y="1763951"/>
              <a:ext cx="6386" cy="20868"/>
            </a:xfrm>
            <a:custGeom>
              <a:avLst/>
              <a:pathLst>
                <a:path w="6386" h="20868">
                  <a:moveTo>
                    <a:pt x="0" y="0"/>
                  </a:moveTo>
                  <a:lnTo>
                    <a:pt x="6386" y="20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7092075" y="1758019"/>
              <a:ext cx="9782" cy="5931"/>
            </a:xfrm>
            <a:custGeom>
              <a:avLst/>
              <a:pathLst>
                <a:path w="9782" h="5931">
                  <a:moveTo>
                    <a:pt x="9782" y="59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7101858" y="1751710"/>
              <a:ext cx="11729" cy="12241"/>
            </a:xfrm>
            <a:custGeom>
              <a:avLst/>
              <a:pathLst>
                <a:path w="11729" h="12241">
                  <a:moveTo>
                    <a:pt x="0" y="12241"/>
                  </a:moveTo>
                  <a:lnTo>
                    <a:pt x="117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6860867" y="1786499"/>
              <a:ext cx="11077" cy="2264"/>
            </a:xfrm>
            <a:custGeom>
              <a:avLst/>
              <a:pathLst>
                <a:path w="11077" h="2264">
                  <a:moveTo>
                    <a:pt x="11077" y="0"/>
                  </a:moveTo>
                  <a:lnTo>
                    <a:pt x="0" y="2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6773577" y="1666478"/>
              <a:ext cx="7169" cy="1110"/>
            </a:xfrm>
            <a:custGeom>
              <a:avLst/>
              <a:pathLst>
                <a:path w="7169" h="1110">
                  <a:moveTo>
                    <a:pt x="0" y="1110"/>
                  </a:moveTo>
                  <a:lnTo>
                    <a:pt x="71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6756140" y="1667589"/>
              <a:ext cx="17436" cy="5358"/>
            </a:xfrm>
            <a:custGeom>
              <a:avLst/>
              <a:pathLst>
                <a:path w="17436" h="5358">
                  <a:moveTo>
                    <a:pt x="17436" y="0"/>
                  </a:moveTo>
                  <a:lnTo>
                    <a:pt x="0" y="53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6869788" y="1662716"/>
              <a:ext cx="5971" cy="9325"/>
            </a:xfrm>
            <a:custGeom>
              <a:avLst/>
              <a:pathLst>
                <a:path w="5971" h="9325">
                  <a:moveTo>
                    <a:pt x="0" y="0"/>
                  </a:moveTo>
                  <a:lnTo>
                    <a:pt x="5971" y="9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7"/>
            <p:cNvSpPr/>
            <p:nvPr/>
          </p:nvSpPr>
          <p:spPr>
            <a:xfrm>
              <a:off x="6869788" y="1662716"/>
              <a:ext cx="12662" cy="3161"/>
            </a:xfrm>
            <a:custGeom>
              <a:avLst/>
              <a:pathLst>
                <a:path w="12662" h="3161">
                  <a:moveTo>
                    <a:pt x="0" y="0"/>
                  </a:moveTo>
                  <a:lnTo>
                    <a:pt x="12662" y="31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8"/>
            <p:cNvSpPr/>
            <p:nvPr/>
          </p:nvSpPr>
          <p:spPr>
            <a:xfrm>
              <a:off x="6930335" y="1819905"/>
              <a:ext cx="3802" cy="6745"/>
            </a:xfrm>
            <a:custGeom>
              <a:avLst/>
              <a:pathLst>
                <a:path w="3802" h="6745">
                  <a:moveTo>
                    <a:pt x="3802" y="0"/>
                  </a:moveTo>
                  <a:lnTo>
                    <a:pt x="0" y="6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9"/>
            <p:cNvSpPr/>
            <p:nvPr/>
          </p:nvSpPr>
          <p:spPr>
            <a:xfrm>
              <a:off x="6934137" y="1816804"/>
              <a:ext cx="13601" cy="3100"/>
            </a:xfrm>
            <a:custGeom>
              <a:avLst/>
              <a:pathLst>
                <a:path w="13601" h="3100">
                  <a:moveTo>
                    <a:pt x="0" y="3100"/>
                  </a:moveTo>
                  <a:lnTo>
                    <a:pt x="136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80"/>
            <p:cNvSpPr/>
            <p:nvPr/>
          </p:nvSpPr>
          <p:spPr>
            <a:xfrm>
              <a:off x="6859997" y="1758028"/>
              <a:ext cx="4430" cy="5342"/>
            </a:xfrm>
            <a:custGeom>
              <a:avLst/>
              <a:pathLst>
                <a:path w="4430" h="5342">
                  <a:moveTo>
                    <a:pt x="4430" y="0"/>
                  </a:moveTo>
                  <a:lnTo>
                    <a:pt x="0" y="53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6913247" y="1479805"/>
              <a:ext cx="7135" cy="14280"/>
            </a:xfrm>
            <a:custGeom>
              <a:avLst/>
              <a:pathLst>
                <a:path w="7135" h="14280">
                  <a:moveTo>
                    <a:pt x="0" y="14280"/>
                  </a:moveTo>
                  <a:lnTo>
                    <a:pt x="71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2"/>
            <p:cNvSpPr/>
            <p:nvPr/>
          </p:nvSpPr>
          <p:spPr>
            <a:xfrm>
              <a:off x="6913247" y="1494085"/>
              <a:ext cx="10732" cy="2776"/>
            </a:xfrm>
            <a:custGeom>
              <a:avLst/>
              <a:pathLst>
                <a:path w="10732" h="2776">
                  <a:moveTo>
                    <a:pt x="0" y="0"/>
                  </a:moveTo>
                  <a:lnTo>
                    <a:pt x="10732" y="2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3"/>
            <p:cNvSpPr/>
            <p:nvPr/>
          </p:nvSpPr>
          <p:spPr>
            <a:xfrm>
              <a:off x="6788943" y="1553902"/>
              <a:ext cx="11018" cy="13350"/>
            </a:xfrm>
            <a:custGeom>
              <a:avLst/>
              <a:pathLst>
                <a:path w="11018" h="13350">
                  <a:moveTo>
                    <a:pt x="11018" y="13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4"/>
            <p:cNvSpPr/>
            <p:nvPr/>
          </p:nvSpPr>
          <p:spPr>
            <a:xfrm>
              <a:off x="6993791" y="1682759"/>
              <a:ext cx="10639" cy="3435"/>
            </a:xfrm>
            <a:custGeom>
              <a:avLst/>
              <a:pathLst>
                <a:path w="10639" h="3435">
                  <a:moveTo>
                    <a:pt x="10639" y="0"/>
                  </a:moveTo>
                  <a:lnTo>
                    <a:pt x="0" y="34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5"/>
            <p:cNvSpPr/>
            <p:nvPr/>
          </p:nvSpPr>
          <p:spPr>
            <a:xfrm>
              <a:off x="7004430" y="1682759"/>
              <a:ext cx="9666" cy="122"/>
            </a:xfrm>
            <a:custGeom>
              <a:avLst/>
              <a:pathLst>
                <a:path w="9666" h="122">
                  <a:moveTo>
                    <a:pt x="0" y="0"/>
                  </a:moveTo>
                  <a:lnTo>
                    <a:pt x="9666" y="1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7004430" y="1665047"/>
              <a:ext cx="2839" cy="17712"/>
            </a:xfrm>
            <a:custGeom>
              <a:avLst/>
              <a:pathLst>
                <a:path w="2839" h="17712">
                  <a:moveTo>
                    <a:pt x="0" y="17712"/>
                  </a:moveTo>
                  <a:lnTo>
                    <a:pt x="28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7017408" y="1823949"/>
              <a:ext cx="2264" cy="8551"/>
            </a:xfrm>
            <a:custGeom>
              <a:avLst/>
              <a:pathLst>
                <a:path w="2264" h="8551">
                  <a:moveTo>
                    <a:pt x="0" y="0"/>
                  </a:moveTo>
                  <a:lnTo>
                    <a:pt x="2264" y="8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6970215" y="1568012"/>
              <a:ext cx="9838" cy="5210"/>
            </a:xfrm>
            <a:custGeom>
              <a:avLst/>
              <a:pathLst>
                <a:path w="9838" h="5210">
                  <a:moveTo>
                    <a:pt x="0" y="5210"/>
                  </a:moveTo>
                  <a:lnTo>
                    <a:pt x="98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6832296" y="1775022"/>
              <a:ext cx="1011" cy="12984"/>
            </a:xfrm>
            <a:custGeom>
              <a:avLst/>
              <a:pathLst>
                <a:path w="1011" h="12984">
                  <a:moveTo>
                    <a:pt x="1011" y="0"/>
                  </a:moveTo>
                  <a:lnTo>
                    <a:pt x="0" y="129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6862748" y="1840204"/>
              <a:ext cx="5302" cy="16504"/>
            </a:xfrm>
            <a:custGeom>
              <a:avLst/>
              <a:pathLst>
                <a:path w="5302" h="16504">
                  <a:moveTo>
                    <a:pt x="0" y="0"/>
                  </a:moveTo>
                  <a:lnTo>
                    <a:pt x="5302" y="16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6946818" y="1695395"/>
              <a:ext cx="18037" cy="10622"/>
            </a:xfrm>
            <a:custGeom>
              <a:avLst/>
              <a:pathLst>
                <a:path w="18037" h="10622">
                  <a:moveTo>
                    <a:pt x="18037" y="106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2"/>
            <p:cNvSpPr/>
            <p:nvPr/>
          </p:nvSpPr>
          <p:spPr>
            <a:xfrm>
              <a:off x="6964856" y="1697173"/>
              <a:ext cx="14102" cy="8844"/>
            </a:xfrm>
            <a:custGeom>
              <a:avLst/>
              <a:pathLst>
                <a:path w="14102" h="8844">
                  <a:moveTo>
                    <a:pt x="0" y="8844"/>
                  </a:moveTo>
                  <a:lnTo>
                    <a:pt x="141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6964856" y="1706017"/>
              <a:ext cx="14110" cy="8344"/>
            </a:xfrm>
            <a:custGeom>
              <a:avLst/>
              <a:pathLst>
                <a:path w="14110" h="8344">
                  <a:moveTo>
                    <a:pt x="0" y="0"/>
                  </a:moveTo>
                  <a:lnTo>
                    <a:pt x="14110" y="83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4"/>
            <p:cNvSpPr/>
            <p:nvPr/>
          </p:nvSpPr>
          <p:spPr>
            <a:xfrm>
              <a:off x="6964445" y="1691496"/>
              <a:ext cx="410" cy="14521"/>
            </a:xfrm>
            <a:custGeom>
              <a:avLst/>
              <a:pathLst>
                <a:path w="410" h="14521">
                  <a:moveTo>
                    <a:pt x="410" y="145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6913512" y="1786717"/>
              <a:ext cx="8040" cy="4629"/>
            </a:xfrm>
            <a:custGeom>
              <a:avLst/>
              <a:pathLst>
                <a:path w="8040" h="4629">
                  <a:moveTo>
                    <a:pt x="0" y="0"/>
                  </a:moveTo>
                  <a:lnTo>
                    <a:pt x="8040" y="46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6"/>
            <p:cNvSpPr/>
            <p:nvPr/>
          </p:nvSpPr>
          <p:spPr>
            <a:xfrm>
              <a:off x="6825835" y="1742780"/>
              <a:ext cx="10369" cy="2518"/>
            </a:xfrm>
            <a:custGeom>
              <a:avLst/>
              <a:pathLst>
                <a:path w="10369" h="2518">
                  <a:moveTo>
                    <a:pt x="10369" y="0"/>
                  </a:moveTo>
                  <a:lnTo>
                    <a:pt x="0" y="2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7"/>
            <p:cNvSpPr/>
            <p:nvPr/>
          </p:nvSpPr>
          <p:spPr>
            <a:xfrm>
              <a:off x="6825134" y="1733699"/>
              <a:ext cx="11070" cy="9081"/>
            </a:xfrm>
            <a:custGeom>
              <a:avLst/>
              <a:pathLst>
                <a:path w="11070" h="9081">
                  <a:moveTo>
                    <a:pt x="11070" y="90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8"/>
            <p:cNvSpPr/>
            <p:nvPr/>
          </p:nvSpPr>
          <p:spPr>
            <a:xfrm>
              <a:off x="7058574" y="1606617"/>
              <a:ext cx="14529" cy="28983"/>
            </a:xfrm>
            <a:custGeom>
              <a:avLst/>
              <a:pathLst>
                <a:path w="14529" h="28983">
                  <a:moveTo>
                    <a:pt x="0" y="28983"/>
                  </a:moveTo>
                  <a:lnTo>
                    <a:pt x="145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9"/>
            <p:cNvSpPr/>
            <p:nvPr/>
          </p:nvSpPr>
          <p:spPr>
            <a:xfrm>
              <a:off x="7058574" y="1635601"/>
              <a:ext cx="6613" cy="11394"/>
            </a:xfrm>
            <a:custGeom>
              <a:avLst/>
              <a:pathLst>
                <a:path w="6613" h="11394">
                  <a:moveTo>
                    <a:pt x="0" y="0"/>
                  </a:moveTo>
                  <a:lnTo>
                    <a:pt x="6613" y="113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500"/>
            <p:cNvSpPr/>
            <p:nvPr/>
          </p:nvSpPr>
          <p:spPr>
            <a:xfrm>
              <a:off x="6976215" y="1549931"/>
              <a:ext cx="17157" cy="6141"/>
            </a:xfrm>
            <a:custGeom>
              <a:avLst/>
              <a:pathLst>
                <a:path w="17157" h="6141">
                  <a:moveTo>
                    <a:pt x="17157" y="61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1"/>
            <p:cNvSpPr/>
            <p:nvPr/>
          </p:nvSpPr>
          <p:spPr>
            <a:xfrm>
              <a:off x="6993373" y="1551558"/>
              <a:ext cx="18566" cy="4514"/>
            </a:xfrm>
            <a:custGeom>
              <a:avLst/>
              <a:pathLst>
                <a:path w="18566" h="4514">
                  <a:moveTo>
                    <a:pt x="0" y="4514"/>
                  </a:moveTo>
                  <a:lnTo>
                    <a:pt x="185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2"/>
            <p:cNvSpPr/>
            <p:nvPr/>
          </p:nvSpPr>
          <p:spPr>
            <a:xfrm>
              <a:off x="6936908" y="1623491"/>
              <a:ext cx="1469" cy="16415"/>
            </a:xfrm>
            <a:custGeom>
              <a:avLst/>
              <a:pathLst>
                <a:path w="1469" h="16415">
                  <a:moveTo>
                    <a:pt x="1469" y="0"/>
                  </a:moveTo>
                  <a:lnTo>
                    <a:pt x="0" y="16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3"/>
            <p:cNvSpPr/>
            <p:nvPr/>
          </p:nvSpPr>
          <p:spPr>
            <a:xfrm>
              <a:off x="6895978" y="1476843"/>
              <a:ext cx="1547" cy="6054"/>
            </a:xfrm>
            <a:custGeom>
              <a:avLst/>
              <a:pathLst>
                <a:path w="1547" h="6054">
                  <a:moveTo>
                    <a:pt x="1547" y="0"/>
                  </a:moveTo>
                  <a:lnTo>
                    <a:pt x="0" y="6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4"/>
            <p:cNvSpPr/>
            <p:nvPr/>
          </p:nvSpPr>
          <p:spPr>
            <a:xfrm>
              <a:off x="6897525" y="1476843"/>
              <a:ext cx="22856" cy="2962"/>
            </a:xfrm>
            <a:custGeom>
              <a:avLst/>
              <a:pathLst>
                <a:path w="22856" h="2962">
                  <a:moveTo>
                    <a:pt x="0" y="0"/>
                  </a:moveTo>
                  <a:lnTo>
                    <a:pt x="22856" y="29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5"/>
            <p:cNvSpPr/>
            <p:nvPr/>
          </p:nvSpPr>
          <p:spPr>
            <a:xfrm>
              <a:off x="6928535" y="1861505"/>
              <a:ext cx="7549" cy="1786"/>
            </a:xfrm>
            <a:custGeom>
              <a:avLst/>
              <a:pathLst>
                <a:path w="7549" h="1786">
                  <a:moveTo>
                    <a:pt x="7549" y="0"/>
                  </a:moveTo>
                  <a:lnTo>
                    <a:pt x="0" y="17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6"/>
            <p:cNvSpPr/>
            <p:nvPr/>
          </p:nvSpPr>
          <p:spPr>
            <a:xfrm>
              <a:off x="6799821" y="1612189"/>
              <a:ext cx="15091" cy="998"/>
            </a:xfrm>
            <a:custGeom>
              <a:avLst/>
              <a:pathLst>
                <a:path w="15091" h="998">
                  <a:moveTo>
                    <a:pt x="0" y="0"/>
                  </a:moveTo>
                  <a:lnTo>
                    <a:pt x="15091" y="9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7"/>
            <p:cNvSpPr/>
            <p:nvPr/>
          </p:nvSpPr>
          <p:spPr>
            <a:xfrm>
              <a:off x="6928193" y="1887324"/>
              <a:ext cx="4094" cy="8532"/>
            </a:xfrm>
            <a:custGeom>
              <a:avLst/>
              <a:pathLst>
                <a:path w="4094" h="8532">
                  <a:moveTo>
                    <a:pt x="4094" y="0"/>
                  </a:moveTo>
                  <a:lnTo>
                    <a:pt x="0" y="85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8"/>
            <p:cNvSpPr/>
            <p:nvPr/>
          </p:nvSpPr>
          <p:spPr>
            <a:xfrm>
              <a:off x="6915377" y="1884477"/>
              <a:ext cx="16910" cy="2847"/>
            </a:xfrm>
            <a:custGeom>
              <a:avLst/>
              <a:pathLst>
                <a:path w="16910" h="2847">
                  <a:moveTo>
                    <a:pt x="16910" y="28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9"/>
            <p:cNvSpPr/>
            <p:nvPr/>
          </p:nvSpPr>
          <p:spPr>
            <a:xfrm>
              <a:off x="6825601" y="1667325"/>
              <a:ext cx="8751" cy="3891"/>
            </a:xfrm>
            <a:custGeom>
              <a:avLst/>
              <a:pathLst>
                <a:path w="8751" h="3891">
                  <a:moveTo>
                    <a:pt x="8751" y="0"/>
                  </a:moveTo>
                  <a:lnTo>
                    <a:pt x="0" y="38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10"/>
            <p:cNvSpPr/>
            <p:nvPr/>
          </p:nvSpPr>
          <p:spPr>
            <a:xfrm>
              <a:off x="6834353" y="1661056"/>
              <a:ext cx="13776" cy="6268"/>
            </a:xfrm>
            <a:custGeom>
              <a:avLst/>
              <a:pathLst>
                <a:path w="13776" h="6268">
                  <a:moveTo>
                    <a:pt x="0" y="6268"/>
                  </a:moveTo>
                  <a:lnTo>
                    <a:pt x="137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1"/>
            <p:cNvSpPr/>
            <p:nvPr/>
          </p:nvSpPr>
          <p:spPr>
            <a:xfrm>
              <a:off x="6834353" y="1656992"/>
              <a:ext cx="3424" cy="10333"/>
            </a:xfrm>
            <a:custGeom>
              <a:avLst/>
              <a:pathLst>
                <a:path w="3424" h="10333">
                  <a:moveTo>
                    <a:pt x="0" y="10333"/>
                  </a:moveTo>
                  <a:lnTo>
                    <a:pt x="34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2"/>
            <p:cNvSpPr/>
            <p:nvPr/>
          </p:nvSpPr>
          <p:spPr>
            <a:xfrm>
              <a:off x="6944323" y="1642934"/>
              <a:ext cx="9449" cy="806"/>
            </a:xfrm>
            <a:custGeom>
              <a:avLst/>
              <a:pathLst>
                <a:path w="9449" h="806">
                  <a:moveTo>
                    <a:pt x="9449" y="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7102716" y="1627548"/>
              <a:ext cx="15712" cy="19434"/>
            </a:xfrm>
            <a:custGeom>
              <a:avLst/>
              <a:pathLst>
                <a:path w="15712" h="19434">
                  <a:moveTo>
                    <a:pt x="0" y="0"/>
                  </a:moveTo>
                  <a:lnTo>
                    <a:pt x="15712" y="19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4"/>
            <p:cNvSpPr/>
            <p:nvPr/>
          </p:nvSpPr>
          <p:spPr>
            <a:xfrm>
              <a:off x="6947738" y="1816804"/>
              <a:ext cx="12557" cy="13250"/>
            </a:xfrm>
            <a:custGeom>
              <a:avLst/>
              <a:pathLst>
                <a:path w="12557" h="13250">
                  <a:moveTo>
                    <a:pt x="12557" y="13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5"/>
            <p:cNvSpPr/>
            <p:nvPr/>
          </p:nvSpPr>
          <p:spPr>
            <a:xfrm>
              <a:off x="6956027" y="1830055"/>
              <a:ext cx="4268" cy="5739"/>
            </a:xfrm>
            <a:custGeom>
              <a:avLst/>
              <a:pathLst>
                <a:path w="4268" h="5739">
                  <a:moveTo>
                    <a:pt x="4268" y="0"/>
                  </a:moveTo>
                  <a:lnTo>
                    <a:pt x="0" y="57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6"/>
            <p:cNvSpPr/>
            <p:nvPr/>
          </p:nvSpPr>
          <p:spPr>
            <a:xfrm>
              <a:off x="6958481" y="1819975"/>
              <a:ext cx="1814" cy="10079"/>
            </a:xfrm>
            <a:custGeom>
              <a:avLst/>
              <a:pathLst>
                <a:path w="1814" h="10079">
                  <a:moveTo>
                    <a:pt x="1814" y="100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6938123" y="1725760"/>
              <a:ext cx="1006" cy="11209"/>
            </a:xfrm>
            <a:custGeom>
              <a:avLst/>
              <a:pathLst>
                <a:path w="1006" h="11209">
                  <a:moveTo>
                    <a:pt x="1006" y="0"/>
                  </a:moveTo>
                  <a:lnTo>
                    <a:pt x="0" y="112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8"/>
            <p:cNvSpPr/>
            <p:nvPr/>
          </p:nvSpPr>
          <p:spPr>
            <a:xfrm>
              <a:off x="6875503" y="1557538"/>
              <a:ext cx="13726" cy="3502"/>
            </a:xfrm>
            <a:custGeom>
              <a:avLst/>
              <a:pathLst>
                <a:path w="13726" h="3502">
                  <a:moveTo>
                    <a:pt x="0" y="3502"/>
                  </a:moveTo>
                  <a:lnTo>
                    <a:pt x="137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9"/>
            <p:cNvSpPr/>
            <p:nvPr/>
          </p:nvSpPr>
          <p:spPr>
            <a:xfrm>
              <a:off x="6855973" y="1730875"/>
              <a:ext cx="11503" cy="4543"/>
            </a:xfrm>
            <a:custGeom>
              <a:avLst/>
              <a:pathLst>
                <a:path w="11503" h="4543">
                  <a:moveTo>
                    <a:pt x="0" y="4543"/>
                  </a:moveTo>
                  <a:lnTo>
                    <a:pt x="115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20"/>
            <p:cNvSpPr/>
            <p:nvPr/>
          </p:nvSpPr>
          <p:spPr>
            <a:xfrm>
              <a:off x="6866910" y="1730875"/>
              <a:ext cx="567" cy="9336"/>
            </a:xfrm>
            <a:custGeom>
              <a:avLst/>
              <a:pathLst>
                <a:path w="567" h="9336">
                  <a:moveTo>
                    <a:pt x="0" y="9336"/>
                  </a:moveTo>
                  <a:lnTo>
                    <a:pt x="5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6864428" y="1740212"/>
              <a:ext cx="2481" cy="17815"/>
            </a:xfrm>
            <a:custGeom>
              <a:avLst/>
              <a:pathLst>
                <a:path w="2481" h="17815">
                  <a:moveTo>
                    <a:pt x="2481" y="0"/>
                  </a:moveTo>
                  <a:lnTo>
                    <a:pt x="0" y="17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2"/>
            <p:cNvSpPr/>
            <p:nvPr/>
          </p:nvSpPr>
          <p:spPr>
            <a:xfrm>
              <a:off x="6855973" y="1735419"/>
              <a:ext cx="10936" cy="4793"/>
            </a:xfrm>
            <a:custGeom>
              <a:avLst/>
              <a:pathLst>
                <a:path w="10936" h="4793">
                  <a:moveTo>
                    <a:pt x="10936" y="47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3"/>
            <p:cNvSpPr/>
            <p:nvPr/>
          </p:nvSpPr>
          <p:spPr>
            <a:xfrm>
              <a:off x="6872426" y="1697190"/>
              <a:ext cx="11960" cy="11240"/>
            </a:xfrm>
            <a:custGeom>
              <a:avLst/>
              <a:pathLst>
                <a:path w="11960" h="11240">
                  <a:moveTo>
                    <a:pt x="0" y="11240"/>
                  </a:moveTo>
                  <a:lnTo>
                    <a:pt x="119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4"/>
            <p:cNvSpPr/>
            <p:nvPr/>
          </p:nvSpPr>
          <p:spPr>
            <a:xfrm>
              <a:off x="6866822" y="1682957"/>
              <a:ext cx="5604" cy="25473"/>
            </a:xfrm>
            <a:custGeom>
              <a:avLst/>
              <a:pathLst>
                <a:path w="5604" h="25473">
                  <a:moveTo>
                    <a:pt x="5604" y="254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6948178" y="1583028"/>
              <a:ext cx="8879" cy="655"/>
            </a:xfrm>
            <a:custGeom>
              <a:avLst/>
              <a:pathLst>
                <a:path w="8879" h="655">
                  <a:moveTo>
                    <a:pt x="0" y="0"/>
                  </a:moveTo>
                  <a:lnTo>
                    <a:pt x="8879" y="6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6"/>
            <p:cNvSpPr/>
            <p:nvPr/>
          </p:nvSpPr>
          <p:spPr>
            <a:xfrm>
              <a:off x="7007328" y="1779494"/>
              <a:ext cx="4406" cy="10141"/>
            </a:xfrm>
            <a:custGeom>
              <a:avLst/>
              <a:pathLst>
                <a:path w="4406" h="10141">
                  <a:moveTo>
                    <a:pt x="4406" y="101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7"/>
            <p:cNvSpPr/>
            <p:nvPr/>
          </p:nvSpPr>
          <p:spPr>
            <a:xfrm>
              <a:off x="7011735" y="1789636"/>
              <a:ext cx="16860" cy="584"/>
            </a:xfrm>
            <a:custGeom>
              <a:avLst/>
              <a:pathLst>
                <a:path w="16860" h="584">
                  <a:moveTo>
                    <a:pt x="0" y="0"/>
                  </a:moveTo>
                  <a:lnTo>
                    <a:pt x="16860" y="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8"/>
            <p:cNvSpPr/>
            <p:nvPr/>
          </p:nvSpPr>
          <p:spPr>
            <a:xfrm>
              <a:off x="6915377" y="1877226"/>
              <a:ext cx="12957" cy="7250"/>
            </a:xfrm>
            <a:custGeom>
              <a:avLst/>
              <a:pathLst>
                <a:path w="12957" h="7250">
                  <a:moveTo>
                    <a:pt x="12957" y="0"/>
                  </a:moveTo>
                  <a:lnTo>
                    <a:pt x="0" y="7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9"/>
            <p:cNvSpPr/>
            <p:nvPr/>
          </p:nvSpPr>
          <p:spPr>
            <a:xfrm>
              <a:off x="6928335" y="1863291"/>
              <a:ext cx="200" cy="13935"/>
            </a:xfrm>
            <a:custGeom>
              <a:avLst/>
              <a:pathLst>
                <a:path w="200" h="13935">
                  <a:moveTo>
                    <a:pt x="0" y="13935"/>
                  </a:moveTo>
                  <a:lnTo>
                    <a:pt x="2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30"/>
            <p:cNvSpPr/>
            <p:nvPr/>
          </p:nvSpPr>
          <p:spPr>
            <a:xfrm>
              <a:off x="6928335" y="1877226"/>
              <a:ext cx="3953" cy="10097"/>
            </a:xfrm>
            <a:custGeom>
              <a:avLst/>
              <a:pathLst>
                <a:path w="3953" h="10097">
                  <a:moveTo>
                    <a:pt x="0" y="0"/>
                  </a:moveTo>
                  <a:lnTo>
                    <a:pt x="3953" y="100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1"/>
            <p:cNvSpPr/>
            <p:nvPr/>
          </p:nvSpPr>
          <p:spPr>
            <a:xfrm>
              <a:off x="6957058" y="1580184"/>
              <a:ext cx="7237" cy="3499"/>
            </a:xfrm>
            <a:custGeom>
              <a:avLst/>
              <a:pathLst>
                <a:path w="7237" h="3499">
                  <a:moveTo>
                    <a:pt x="7237" y="0"/>
                  </a:moveTo>
                  <a:lnTo>
                    <a:pt x="0" y="3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2"/>
            <p:cNvSpPr/>
            <p:nvPr/>
          </p:nvSpPr>
          <p:spPr>
            <a:xfrm>
              <a:off x="6964295" y="1573222"/>
              <a:ext cx="5919" cy="6962"/>
            </a:xfrm>
            <a:custGeom>
              <a:avLst/>
              <a:pathLst>
                <a:path w="5919" h="6962">
                  <a:moveTo>
                    <a:pt x="0" y="6962"/>
                  </a:moveTo>
                  <a:lnTo>
                    <a:pt x="59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6932288" y="1875506"/>
              <a:ext cx="12689" cy="11817"/>
            </a:xfrm>
            <a:custGeom>
              <a:avLst/>
              <a:pathLst>
                <a:path w="12689" h="11817">
                  <a:moveTo>
                    <a:pt x="12689" y="0"/>
                  </a:moveTo>
                  <a:lnTo>
                    <a:pt x="0" y="11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4"/>
            <p:cNvSpPr/>
            <p:nvPr/>
          </p:nvSpPr>
          <p:spPr>
            <a:xfrm>
              <a:off x="6972884" y="1798710"/>
              <a:ext cx="15736" cy="11284"/>
            </a:xfrm>
            <a:custGeom>
              <a:avLst/>
              <a:pathLst>
                <a:path w="15736" h="11284">
                  <a:moveTo>
                    <a:pt x="15736" y="112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5"/>
            <p:cNvSpPr/>
            <p:nvPr/>
          </p:nvSpPr>
          <p:spPr>
            <a:xfrm>
              <a:off x="6978888" y="1787311"/>
              <a:ext cx="9732" cy="22682"/>
            </a:xfrm>
            <a:custGeom>
              <a:avLst/>
              <a:pathLst>
                <a:path w="9732" h="22682">
                  <a:moveTo>
                    <a:pt x="9732" y="226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6"/>
            <p:cNvSpPr/>
            <p:nvPr/>
          </p:nvSpPr>
          <p:spPr>
            <a:xfrm>
              <a:off x="6988620" y="1809994"/>
              <a:ext cx="1935" cy="9564"/>
            </a:xfrm>
            <a:custGeom>
              <a:avLst/>
              <a:pathLst>
                <a:path w="1935" h="9564">
                  <a:moveTo>
                    <a:pt x="0" y="0"/>
                  </a:moveTo>
                  <a:lnTo>
                    <a:pt x="1935" y="95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7"/>
            <p:cNvSpPr/>
            <p:nvPr/>
          </p:nvSpPr>
          <p:spPr>
            <a:xfrm>
              <a:off x="7012019" y="1827445"/>
              <a:ext cx="7653" cy="5056"/>
            </a:xfrm>
            <a:custGeom>
              <a:avLst/>
              <a:pathLst>
                <a:path w="7653" h="5056">
                  <a:moveTo>
                    <a:pt x="0" y="0"/>
                  </a:moveTo>
                  <a:lnTo>
                    <a:pt x="7653" y="50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8"/>
            <p:cNvSpPr/>
            <p:nvPr/>
          </p:nvSpPr>
          <p:spPr>
            <a:xfrm>
              <a:off x="7012019" y="1823949"/>
              <a:ext cx="5389" cy="3495"/>
            </a:xfrm>
            <a:custGeom>
              <a:avLst/>
              <a:pathLst>
                <a:path w="5389" h="3495">
                  <a:moveTo>
                    <a:pt x="0" y="3495"/>
                  </a:moveTo>
                  <a:lnTo>
                    <a:pt x="5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9"/>
            <p:cNvSpPr/>
            <p:nvPr/>
          </p:nvSpPr>
          <p:spPr>
            <a:xfrm>
              <a:off x="7156914" y="1667994"/>
              <a:ext cx="4154" cy="25407"/>
            </a:xfrm>
            <a:custGeom>
              <a:avLst/>
              <a:pathLst>
                <a:path w="4154" h="25407">
                  <a:moveTo>
                    <a:pt x="4154" y="254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40"/>
            <p:cNvSpPr/>
            <p:nvPr/>
          </p:nvSpPr>
          <p:spPr>
            <a:xfrm>
              <a:off x="6941135" y="1708239"/>
              <a:ext cx="4728" cy="12130"/>
            </a:xfrm>
            <a:custGeom>
              <a:avLst/>
              <a:pathLst>
                <a:path w="4728" h="12130">
                  <a:moveTo>
                    <a:pt x="4728" y="121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6939129" y="1720369"/>
              <a:ext cx="6734" cy="5390"/>
            </a:xfrm>
            <a:custGeom>
              <a:avLst/>
              <a:pathLst>
                <a:path w="6734" h="5390">
                  <a:moveTo>
                    <a:pt x="6734" y="0"/>
                  </a:moveTo>
                  <a:lnTo>
                    <a:pt x="0" y="5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2"/>
            <p:cNvSpPr/>
            <p:nvPr/>
          </p:nvSpPr>
          <p:spPr>
            <a:xfrm>
              <a:off x="7014236" y="1759616"/>
              <a:ext cx="16590" cy="11695"/>
            </a:xfrm>
            <a:custGeom>
              <a:avLst/>
              <a:pathLst>
                <a:path w="16590" h="11695">
                  <a:moveTo>
                    <a:pt x="0" y="11695"/>
                  </a:moveTo>
                  <a:lnTo>
                    <a:pt x="165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3"/>
            <p:cNvSpPr/>
            <p:nvPr/>
          </p:nvSpPr>
          <p:spPr>
            <a:xfrm>
              <a:off x="7007328" y="1771311"/>
              <a:ext cx="6907" cy="8183"/>
            </a:xfrm>
            <a:custGeom>
              <a:avLst/>
              <a:pathLst>
                <a:path w="6907" h="8183">
                  <a:moveTo>
                    <a:pt x="6907" y="0"/>
                  </a:moveTo>
                  <a:lnTo>
                    <a:pt x="0" y="8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4"/>
            <p:cNvSpPr/>
            <p:nvPr/>
          </p:nvSpPr>
          <p:spPr>
            <a:xfrm>
              <a:off x="7014236" y="1760788"/>
              <a:ext cx="1932" cy="10523"/>
            </a:xfrm>
            <a:custGeom>
              <a:avLst/>
              <a:pathLst>
                <a:path w="1932" h="10523">
                  <a:moveTo>
                    <a:pt x="0" y="10523"/>
                  </a:moveTo>
                  <a:lnTo>
                    <a:pt x="19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7003128" y="1649664"/>
              <a:ext cx="4141" cy="15383"/>
            </a:xfrm>
            <a:custGeom>
              <a:avLst/>
              <a:pathLst>
                <a:path w="4141" h="15383">
                  <a:moveTo>
                    <a:pt x="0" y="0"/>
                  </a:moveTo>
                  <a:lnTo>
                    <a:pt x="4141" y="15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6"/>
            <p:cNvSpPr/>
            <p:nvPr/>
          </p:nvSpPr>
          <p:spPr>
            <a:xfrm>
              <a:off x="7003128" y="1649664"/>
              <a:ext cx="13131" cy="8577"/>
            </a:xfrm>
            <a:custGeom>
              <a:avLst/>
              <a:pathLst>
                <a:path w="13131" h="8577">
                  <a:moveTo>
                    <a:pt x="0" y="0"/>
                  </a:moveTo>
                  <a:lnTo>
                    <a:pt x="13131" y="8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7"/>
            <p:cNvSpPr/>
            <p:nvPr/>
          </p:nvSpPr>
          <p:spPr>
            <a:xfrm>
              <a:off x="6962397" y="1758374"/>
              <a:ext cx="5277" cy="13042"/>
            </a:xfrm>
            <a:custGeom>
              <a:avLst/>
              <a:pathLst>
                <a:path w="5277" h="13042">
                  <a:moveTo>
                    <a:pt x="5277" y="130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8"/>
            <p:cNvSpPr/>
            <p:nvPr/>
          </p:nvSpPr>
          <p:spPr>
            <a:xfrm>
              <a:off x="6956560" y="1766522"/>
              <a:ext cx="11114" cy="4895"/>
            </a:xfrm>
            <a:custGeom>
              <a:avLst/>
              <a:pathLst>
                <a:path w="11114" h="4895">
                  <a:moveTo>
                    <a:pt x="11114" y="48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9"/>
            <p:cNvSpPr/>
            <p:nvPr/>
          </p:nvSpPr>
          <p:spPr>
            <a:xfrm>
              <a:off x="6997751" y="1762140"/>
              <a:ext cx="6162" cy="4441"/>
            </a:xfrm>
            <a:custGeom>
              <a:avLst/>
              <a:pathLst>
                <a:path w="6162" h="4441">
                  <a:moveTo>
                    <a:pt x="6162" y="0"/>
                  </a:moveTo>
                  <a:lnTo>
                    <a:pt x="0" y="44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50"/>
            <p:cNvSpPr/>
            <p:nvPr/>
          </p:nvSpPr>
          <p:spPr>
            <a:xfrm>
              <a:off x="7003913" y="1760788"/>
              <a:ext cx="12255" cy="1352"/>
            </a:xfrm>
            <a:custGeom>
              <a:avLst/>
              <a:pathLst>
                <a:path w="12255" h="1352">
                  <a:moveTo>
                    <a:pt x="0" y="1352"/>
                  </a:moveTo>
                  <a:lnTo>
                    <a:pt x="122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1"/>
            <p:cNvSpPr/>
            <p:nvPr/>
          </p:nvSpPr>
          <p:spPr>
            <a:xfrm>
              <a:off x="7003913" y="1762140"/>
              <a:ext cx="10322" cy="9170"/>
            </a:xfrm>
            <a:custGeom>
              <a:avLst/>
              <a:pathLst>
                <a:path w="10322" h="9170">
                  <a:moveTo>
                    <a:pt x="0" y="0"/>
                  </a:moveTo>
                  <a:lnTo>
                    <a:pt x="10322" y="91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2"/>
            <p:cNvSpPr/>
            <p:nvPr/>
          </p:nvSpPr>
          <p:spPr>
            <a:xfrm>
              <a:off x="6999412" y="1654876"/>
              <a:ext cx="7858" cy="10171"/>
            </a:xfrm>
            <a:custGeom>
              <a:avLst/>
              <a:pathLst>
                <a:path w="7858" h="10171">
                  <a:moveTo>
                    <a:pt x="0" y="0"/>
                  </a:moveTo>
                  <a:lnTo>
                    <a:pt x="7858" y="101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3"/>
            <p:cNvSpPr/>
            <p:nvPr/>
          </p:nvSpPr>
          <p:spPr>
            <a:xfrm>
              <a:off x="6999412" y="1649664"/>
              <a:ext cx="3716" cy="5211"/>
            </a:xfrm>
            <a:custGeom>
              <a:avLst/>
              <a:pathLst>
                <a:path w="3716" h="5211">
                  <a:moveTo>
                    <a:pt x="0" y="5211"/>
                  </a:moveTo>
                  <a:lnTo>
                    <a:pt x="3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4"/>
            <p:cNvSpPr/>
            <p:nvPr/>
          </p:nvSpPr>
          <p:spPr>
            <a:xfrm>
              <a:off x="6933672" y="1694436"/>
              <a:ext cx="7268" cy="3768"/>
            </a:xfrm>
            <a:custGeom>
              <a:avLst/>
              <a:pathLst>
                <a:path w="7268" h="3768">
                  <a:moveTo>
                    <a:pt x="0" y="0"/>
                  </a:moveTo>
                  <a:lnTo>
                    <a:pt x="7268" y="3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5"/>
            <p:cNvSpPr/>
            <p:nvPr/>
          </p:nvSpPr>
          <p:spPr>
            <a:xfrm>
              <a:off x="6926129" y="1679788"/>
              <a:ext cx="7543" cy="14647"/>
            </a:xfrm>
            <a:custGeom>
              <a:avLst/>
              <a:pathLst>
                <a:path w="7543" h="14647">
                  <a:moveTo>
                    <a:pt x="7543" y="146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6"/>
            <p:cNvSpPr/>
            <p:nvPr/>
          </p:nvSpPr>
          <p:spPr>
            <a:xfrm>
              <a:off x="6884386" y="1690155"/>
              <a:ext cx="6007" cy="7035"/>
            </a:xfrm>
            <a:custGeom>
              <a:avLst/>
              <a:pathLst>
                <a:path w="6007" h="7035">
                  <a:moveTo>
                    <a:pt x="6007" y="0"/>
                  </a:moveTo>
                  <a:lnTo>
                    <a:pt x="0" y="7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6932593" y="1733968"/>
              <a:ext cx="5529" cy="3000"/>
            </a:xfrm>
            <a:custGeom>
              <a:avLst/>
              <a:pathLst>
                <a:path w="5529" h="3000">
                  <a:moveTo>
                    <a:pt x="0" y="0"/>
                  </a:moveTo>
                  <a:lnTo>
                    <a:pt x="5529" y="3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8"/>
            <p:cNvSpPr/>
            <p:nvPr/>
          </p:nvSpPr>
          <p:spPr>
            <a:xfrm>
              <a:off x="6930383" y="1733968"/>
              <a:ext cx="2209" cy="13163"/>
            </a:xfrm>
            <a:custGeom>
              <a:avLst/>
              <a:pathLst>
                <a:path w="2209" h="13163">
                  <a:moveTo>
                    <a:pt x="2209" y="0"/>
                  </a:moveTo>
                  <a:lnTo>
                    <a:pt x="0" y="13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9"/>
            <p:cNvSpPr/>
            <p:nvPr/>
          </p:nvSpPr>
          <p:spPr>
            <a:xfrm>
              <a:off x="6932593" y="1725760"/>
              <a:ext cx="6536" cy="8208"/>
            </a:xfrm>
            <a:custGeom>
              <a:avLst/>
              <a:pathLst>
                <a:path w="6536" h="8208">
                  <a:moveTo>
                    <a:pt x="0" y="8208"/>
                  </a:moveTo>
                  <a:lnTo>
                    <a:pt x="65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60"/>
            <p:cNvSpPr/>
            <p:nvPr/>
          </p:nvSpPr>
          <p:spPr>
            <a:xfrm>
              <a:off x="7027424" y="1606339"/>
              <a:ext cx="13460" cy="1583"/>
            </a:xfrm>
            <a:custGeom>
              <a:avLst/>
              <a:pathLst>
                <a:path w="13460" h="1583">
                  <a:moveTo>
                    <a:pt x="13460" y="0"/>
                  </a:moveTo>
                  <a:lnTo>
                    <a:pt x="0" y="1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7030826" y="1747323"/>
              <a:ext cx="13882" cy="12293"/>
            </a:xfrm>
            <a:custGeom>
              <a:avLst/>
              <a:pathLst>
                <a:path w="13882" h="12293">
                  <a:moveTo>
                    <a:pt x="13882" y="0"/>
                  </a:moveTo>
                  <a:lnTo>
                    <a:pt x="0" y="122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2"/>
            <p:cNvSpPr/>
            <p:nvPr/>
          </p:nvSpPr>
          <p:spPr>
            <a:xfrm>
              <a:off x="7032822" y="1747323"/>
              <a:ext cx="11887" cy="2742"/>
            </a:xfrm>
            <a:custGeom>
              <a:avLst/>
              <a:pathLst>
                <a:path w="11887" h="2742">
                  <a:moveTo>
                    <a:pt x="11887" y="0"/>
                  </a:moveTo>
                  <a:lnTo>
                    <a:pt x="0" y="27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3"/>
            <p:cNvSpPr/>
            <p:nvPr/>
          </p:nvSpPr>
          <p:spPr>
            <a:xfrm>
              <a:off x="6836204" y="1740178"/>
              <a:ext cx="11425" cy="2601"/>
            </a:xfrm>
            <a:custGeom>
              <a:avLst/>
              <a:pathLst>
                <a:path w="11425" h="2601">
                  <a:moveTo>
                    <a:pt x="11425" y="0"/>
                  </a:moveTo>
                  <a:lnTo>
                    <a:pt x="0" y="26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4"/>
            <p:cNvSpPr/>
            <p:nvPr/>
          </p:nvSpPr>
          <p:spPr>
            <a:xfrm>
              <a:off x="6847630" y="1735419"/>
              <a:ext cx="8342" cy="4759"/>
            </a:xfrm>
            <a:custGeom>
              <a:avLst/>
              <a:pathLst>
                <a:path w="8342" h="4759">
                  <a:moveTo>
                    <a:pt x="0" y="4759"/>
                  </a:moveTo>
                  <a:lnTo>
                    <a:pt x="83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7024483" y="1802818"/>
              <a:ext cx="889" cy="19351"/>
            </a:xfrm>
            <a:custGeom>
              <a:avLst/>
              <a:pathLst>
                <a:path w="889" h="19351">
                  <a:moveTo>
                    <a:pt x="889" y="193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6"/>
            <p:cNvSpPr/>
            <p:nvPr/>
          </p:nvSpPr>
          <p:spPr>
            <a:xfrm>
              <a:off x="7019672" y="1822169"/>
              <a:ext cx="5700" cy="10332"/>
            </a:xfrm>
            <a:custGeom>
              <a:avLst/>
              <a:pathLst>
                <a:path w="5700" h="10332">
                  <a:moveTo>
                    <a:pt x="5700" y="0"/>
                  </a:moveTo>
                  <a:lnTo>
                    <a:pt x="0" y="103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7"/>
            <p:cNvSpPr/>
            <p:nvPr/>
          </p:nvSpPr>
          <p:spPr>
            <a:xfrm>
              <a:off x="7017408" y="1822169"/>
              <a:ext cx="7964" cy="1780"/>
            </a:xfrm>
            <a:custGeom>
              <a:avLst/>
              <a:pathLst>
                <a:path w="7964" h="1780">
                  <a:moveTo>
                    <a:pt x="7964" y="0"/>
                  </a:moveTo>
                  <a:lnTo>
                    <a:pt x="0" y="1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8"/>
            <p:cNvSpPr/>
            <p:nvPr/>
          </p:nvSpPr>
          <p:spPr>
            <a:xfrm>
              <a:off x="6805499" y="1744375"/>
              <a:ext cx="9161" cy="3386"/>
            </a:xfrm>
            <a:custGeom>
              <a:avLst/>
              <a:pathLst>
                <a:path w="9161" h="3386">
                  <a:moveTo>
                    <a:pt x="9161" y="33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9"/>
            <p:cNvSpPr/>
            <p:nvPr/>
          </p:nvSpPr>
          <p:spPr>
            <a:xfrm>
              <a:off x="6814661" y="1745299"/>
              <a:ext cx="11174" cy="2462"/>
            </a:xfrm>
            <a:custGeom>
              <a:avLst/>
              <a:pathLst>
                <a:path w="11174" h="2462">
                  <a:moveTo>
                    <a:pt x="0" y="2462"/>
                  </a:moveTo>
                  <a:lnTo>
                    <a:pt x="111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70"/>
            <p:cNvSpPr/>
            <p:nvPr/>
          </p:nvSpPr>
          <p:spPr>
            <a:xfrm>
              <a:off x="6814661" y="1733699"/>
              <a:ext cx="10473" cy="14061"/>
            </a:xfrm>
            <a:custGeom>
              <a:avLst/>
              <a:pathLst>
                <a:path w="10473" h="14061">
                  <a:moveTo>
                    <a:pt x="0" y="14061"/>
                  </a:moveTo>
                  <a:lnTo>
                    <a:pt x="10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1"/>
            <p:cNvSpPr/>
            <p:nvPr/>
          </p:nvSpPr>
          <p:spPr>
            <a:xfrm>
              <a:off x="6852317" y="1715350"/>
              <a:ext cx="3871" cy="11213"/>
            </a:xfrm>
            <a:custGeom>
              <a:avLst/>
              <a:pathLst>
                <a:path w="3871" h="11213">
                  <a:moveTo>
                    <a:pt x="0" y="11213"/>
                  </a:moveTo>
                  <a:lnTo>
                    <a:pt x="3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2"/>
            <p:cNvSpPr/>
            <p:nvPr/>
          </p:nvSpPr>
          <p:spPr>
            <a:xfrm>
              <a:off x="6852317" y="1726563"/>
              <a:ext cx="3656" cy="8855"/>
            </a:xfrm>
            <a:custGeom>
              <a:avLst/>
              <a:pathLst>
                <a:path w="3656" h="8855">
                  <a:moveTo>
                    <a:pt x="0" y="0"/>
                  </a:moveTo>
                  <a:lnTo>
                    <a:pt x="3656" y="8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6847630" y="1726563"/>
              <a:ext cx="4686" cy="13615"/>
            </a:xfrm>
            <a:custGeom>
              <a:avLst/>
              <a:pathLst>
                <a:path w="4686" h="13615">
                  <a:moveTo>
                    <a:pt x="4686" y="0"/>
                  </a:moveTo>
                  <a:lnTo>
                    <a:pt x="0" y="13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4"/>
            <p:cNvSpPr/>
            <p:nvPr/>
          </p:nvSpPr>
          <p:spPr>
            <a:xfrm>
              <a:off x="6845462" y="1577583"/>
              <a:ext cx="1391" cy="16315"/>
            </a:xfrm>
            <a:custGeom>
              <a:avLst/>
              <a:pathLst>
                <a:path w="1391" h="16315">
                  <a:moveTo>
                    <a:pt x="0" y="16315"/>
                  </a:moveTo>
                  <a:lnTo>
                    <a:pt x="13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5"/>
            <p:cNvSpPr/>
            <p:nvPr/>
          </p:nvSpPr>
          <p:spPr>
            <a:xfrm>
              <a:off x="6770809" y="1753131"/>
              <a:ext cx="14652" cy="808"/>
            </a:xfrm>
            <a:custGeom>
              <a:avLst/>
              <a:pathLst>
                <a:path w="14652" h="808">
                  <a:moveTo>
                    <a:pt x="14652" y="8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6"/>
            <p:cNvSpPr/>
            <p:nvPr/>
          </p:nvSpPr>
          <p:spPr>
            <a:xfrm>
              <a:off x="6908068" y="1591073"/>
              <a:ext cx="8690" cy="1864"/>
            </a:xfrm>
            <a:custGeom>
              <a:avLst/>
              <a:pathLst>
                <a:path w="8690" h="1864">
                  <a:moveTo>
                    <a:pt x="8690" y="18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6912183" y="1667759"/>
              <a:ext cx="13945" cy="12029"/>
            </a:xfrm>
            <a:custGeom>
              <a:avLst/>
              <a:pathLst>
                <a:path w="13945" h="12029">
                  <a:moveTo>
                    <a:pt x="0" y="0"/>
                  </a:moveTo>
                  <a:lnTo>
                    <a:pt x="13945" y="12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8"/>
            <p:cNvSpPr/>
            <p:nvPr/>
          </p:nvSpPr>
          <p:spPr>
            <a:xfrm>
              <a:off x="7044709" y="1734850"/>
              <a:ext cx="13433" cy="12472"/>
            </a:xfrm>
            <a:custGeom>
              <a:avLst/>
              <a:pathLst>
                <a:path w="13433" h="12472">
                  <a:moveTo>
                    <a:pt x="13433" y="0"/>
                  </a:moveTo>
                  <a:lnTo>
                    <a:pt x="0" y="12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9"/>
            <p:cNvSpPr/>
            <p:nvPr/>
          </p:nvSpPr>
          <p:spPr>
            <a:xfrm>
              <a:off x="6792049" y="1634485"/>
              <a:ext cx="2787" cy="11712"/>
            </a:xfrm>
            <a:custGeom>
              <a:avLst/>
              <a:pathLst>
                <a:path w="2787" h="11712">
                  <a:moveTo>
                    <a:pt x="0" y="0"/>
                  </a:moveTo>
                  <a:lnTo>
                    <a:pt x="2787" y="11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80"/>
            <p:cNvSpPr/>
            <p:nvPr/>
          </p:nvSpPr>
          <p:spPr>
            <a:xfrm>
              <a:off x="6954121" y="1507040"/>
              <a:ext cx="3117" cy="17276"/>
            </a:xfrm>
            <a:custGeom>
              <a:avLst/>
              <a:pathLst>
                <a:path w="3117" h="17276">
                  <a:moveTo>
                    <a:pt x="0" y="0"/>
                  </a:moveTo>
                  <a:lnTo>
                    <a:pt x="3117" y="17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1"/>
            <p:cNvSpPr/>
            <p:nvPr/>
          </p:nvSpPr>
          <p:spPr>
            <a:xfrm>
              <a:off x="6954121" y="1504027"/>
              <a:ext cx="6359" cy="3012"/>
            </a:xfrm>
            <a:custGeom>
              <a:avLst/>
              <a:pathLst>
                <a:path w="6359" h="3012">
                  <a:moveTo>
                    <a:pt x="0" y="3012"/>
                  </a:moveTo>
                  <a:lnTo>
                    <a:pt x="63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2"/>
            <p:cNvSpPr/>
            <p:nvPr/>
          </p:nvSpPr>
          <p:spPr>
            <a:xfrm>
              <a:off x="6944323" y="1635860"/>
              <a:ext cx="327" cy="7073"/>
            </a:xfrm>
            <a:custGeom>
              <a:avLst/>
              <a:pathLst>
                <a:path w="327" h="7073">
                  <a:moveTo>
                    <a:pt x="327" y="0"/>
                  </a:moveTo>
                  <a:lnTo>
                    <a:pt x="0" y="7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3"/>
            <p:cNvSpPr/>
            <p:nvPr/>
          </p:nvSpPr>
          <p:spPr>
            <a:xfrm>
              <a:off x="6936908" y="1635860"/>
              <a:ext cx="7742" cy="4045"/>
            </a:xfrm>
            <a:custGeom>
              <a:avLst/>
              <a:pathLst>
                <a:path w="7742" h="4045">
                  <a:moveTo>
                    <a:pt x="7742" y="0"/>
                  </a:moveTo>
                  <a:lnTo>
                    <a:pt x="0" y="4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4"/>
            <p:cNvSpPr/>
            <p:nvPr/>
          </p:nvSpPr>
          <p:spPr>
            <a:xfrm>
              <a:off x="6938377" y="1623491"/>
              <a:ext cx="6273" cy="12369"/>
            </a:xfrm>
            <a:custGeom>
              <a:avLst/>
              <a:pathLst>
                <a:path w="6273" h="12369">
                  <a:moveTo>
                    <a:pt x="6273" y="123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5"/>
            <p:cNvSpPr/>
            <p:nvPr/>
          </p:nvSpPr>
          <p:spPr>
            <a:xfrm>
              <a:off x="6944650" y="1635860"/>
              <a:ext cx="9121" cy="7880"/>
            </a:xfrm>
            <a:custGeom>
              <a:avLst/>
              <a:pathLst>
                <a:path w="9121" h="7880">
                  <a:moveTo>
                    <a:pt x="0" y="0"/>
                  </a:moveTo>
                  <a:lnTo>
                    <a:pt x="9121" y="78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6"/>
            <p:cNvSpPr/>
            <p:nvPr/>
          </p:nvSpPr>
          <p:spPr>
            <a:xfrm>
              <a:off x="6950593" y="1524317"/>
              <a:ext cx="6646" cy="9420"/>
            </a:xfrm>
            <a:custGeom>
              <a:avLst/>
              <a:pathLst>
                <a:path w="6646" h="9420">
                  <a:moveTo>
                    <a:pt x="0" y="9420"/>
                  </a:moveTo>
                  <a:lnTo>
                    <a:pt x="66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7"/>
            <p:cNvSpPr/>
            <p:nvPr/>
          </p:nvSpPr>
          <p:spPr>
            <a:xfrm>
              <a:off x="6845286" y="1661056"/>
              <a:ext cx="2843" cy="13133"/>
            </a:xfrm>
            <a:custGeom>
              <a:avLst/>
              <a:pathLst>
                <a:path w="2843" h="13133">
                  <a:moveTo>
                    <a:pt x="0" y="13133"/>
                  </a:moveTo>
                  <a:lnTo>
                    <a:pt x="28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8"/>
            <p:cNvSpPr/>
            <p:nvPr/>
          </p:nvSpPr>
          <p:spPr>
            <a:xfrm>
              <a:off x="6834353" y="1667325"/>
              <a:ext cx="10933" cy="6864"/>
            </a:xfrm>
            <a:custGeom>
              <a:avLst/>
              <a:pathLst>
                <a:path w="10933" h="6864">
                  <a:moveTo>
                    <a:pt x="10933" y="68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9"/>
            <p:cNvSpPr/>
            <p:nvPr/>
          </p:nvSpPr>
          <p:spPr>
            <a:xfrm>
              <a:off x="7198506" y="1621631"/>
              <a:ext cx="23657" cy="3851"/>
            </a:xfrm>
            <a:custGeom>
              <a:avLst/>
              <a:pathLst>
                <a:path w="23657" h="3851">
                  <a:moveTo>
                    <a:pt x="23657" y="38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90"/>
            <p:cNvSpPr/>
            <p:nvPr/>
          </p:nvSpPr>
          <p:spPr>
            <a:xfrm>
              <a:off x="7071041" y="1775805"/>
              <a:ext cx="4551" cy="8923"/>
            </a:xfrm>
            <a:custGeom>
              <a:avLst/>
              <a:pathLst>
                <a:path w="4551" h="8923">
                  <a:moveTo>
                    <a:pt x="4551" y="89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1"/>
            <p:cNvSpPr/>
            <p:nvPr/>
          </p:nvSpPr>
          <p:spPr>
            <a:xfrm>
              <a:off x="6915098" y="1544367"/>
              <a:ext cx="885" cy="17986"/>
            </a:xfrm>
            <a:custGeom>
              <a:avLst/>
              <a:pathLst>
                <a:path w="885" h="17986">
                  <a:moveTo>
                    <a:pt x="885" y="0"/>
                  </a:moveTo>
                  <a:lnTo>
                    <a:pt x="0" y="179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2"/>
            <p:cNvSpPr/>
            <p:nvPr/>
          </p:nvSpPr>
          <p:spPr>
            <a:xfrm>
              <a:off x="6900336" y="1702864"/>
              <a:ext cx="2460" cy="10742"/>
            </a:xfrm>
            <a:custGeom>
              <a:avLst/>
              <a:pathLst>
                <a:path w="2460" h="10742">
                  <a:moveTo>
                    <a:pt x="0" y="0"/>
                  </a:moveTo>
                  <a:lnTo>
                    <a:pt x="2460" y="107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3"/>
            <p:cNvSpPr/>
            <p:nvPr/>
          </p:nvSpPr>
          <p:spPr>
            <a:xfrm>
              <a:off x="6890394" y="1690155"/>
              <a:ext cx="9942" cy="12709"/>
            </a:xfrm>
            <a:custGeom>
              <a:avLst/>
              <a:pathLst>
                <a:path w="9942" h="12709">
                  <a:moveTo>
                    <a:pt x="9942" y="127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4"/>
            <p:cNvSpPr/>
            <p:nvPr/>
          </p:nvSpPr>
          <p:spPr>
            <a:xfrm>
              <a:off x="6908068" y="1591073"/>
              <a:ext cx="4122" cy="6112"/>
            </a:xfrm>
            <a:custGeom>
              <a:avLst/>
              <a:pathLst>
                <a:path w="4122" h="6112">
                  <a:moveTo>
                    <a:pt x="4122" y="6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5"/>
            <p:cNvSpPr/>
            <p:nvPr/>
          </p:nvSpPr>
          <p:spPr>
            <a:xfrm>
              <a:off x="6912190" y="1592937"/>
              <a:ext cx="4568" cy="4248"/>
            </a:xfrm>
            <a:custGeom>
              <a:avLst/>
              <a:pathLst>
                <a:path w="4568" h="4248">
                  <a:moveTo>
                    <a:pt x="0" y="4248"/>
                  </a:moveTo>
                  <a:lnTo>
                    <a:pt x="45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6"/>
            <p:cNvSpPr/>
            <p:nvPr/>
          </p:nvSpPr>
          <p:spPr>
            <a:xfrm>
              <a:off x="7016047" y="1721853"/>
              <a:ext cx="2088" cy="10191"/>
            </a:xfrm>
            <a:custGeom>
              <a:avLst/>
              <a:pathLst>
                <a:path w="2088" h="10191">
                  <a:moveTo>
                    <a:pt x="0" y="0"/>
                  </a:moveTo>
                  <a:lnTo>
                    <a:pt x="2088" y="10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7"/>
            <p:cNvSpPr/>
            <p:nvPr/>
          </p:nvSpPr>
          <p:spPr>
            <a:xfrm>
              <a:off x="6789524" y="1646197"/>
              <a:ext cx="5312" cy="6330"/>
            </a:xfrm>
            <a:custGeom>
              <a:avLst/>
              <a:pathLst>
                <a:path w="5312" h="6330">
                  <a:moveTo>
                    <a:pt x="0" y="6330"/>
                  </a:moveTo>
                  <a:lnTo>
                    <a:pt x="53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8"/>
            <p:cNvSpPr/>
            <p:nvPr/>
          </p:nvSpPr>
          <p:spPr>
            <a:xfrm>
              <a:off x="6902797" y="1713606"/>
              <a:ext cx="8203" cy="2174"/>
            </a:xfrm>
            <a:custGeom>
              <a:avLst/>
              <a:pathLst>
                <a:path w="8203" h="2174">
                  <a:moveTo>
                    <a:pt x="8203" y="21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9"/>
            <p:cNvSpPr/>
            <p:nvPr/>
          </p:nvSpPr>
          <p:spPr>
            <a:xfrm>
              <a:off x="6670200" y="1735655"/>
              <a:ext cx="15586" cy="6218"/>
            </a:xfrm>
            <a:custGeom>
              <a:avLst/>
              <a:pathLst>
                <a:path w="15586" h="6218">
                  <a:moveTo>
                    <a:pt x="15586" y="0"/>
                  </a:moveTo>
                  <a:lnTo>
                    <a:pt x="0" y="6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600"/>
            <p:cNvSpPr/>
            <p:nvPr/>
          </p:nvSpPr>
          <p:spPr>
            <a:xfrm>
              <a:off x="6771861" y="1638849"/>
              <a:ext cx="7585" cy="18101"/>
            </a:xfrm>
            <a:custGeom>
              <a:avLst/>
              <a:pathLst>
                <a:path w="7585" h="18101">
                  <a:moveTo>
                    <a:pt x="7585" y="181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1"/>
            <p:cNvSpPr/>
            <p:nvPr/>
          </p:nvSpPr>
          <p:spPr>
            <a:xfrm>
              <a:off x="6779446" y="1656951"/>
              <a:ext cx="1300" cy="9527"/>
            </a:xfrm>
            <a:custGeom>
              <a:avLst/>
              <a:pathLst>
                <a:path w="1300" h="9527">
                  <a:moveTo>
                    <a:pt x="0" y="0"/>
                  </a:moveTo>
                  <a:lnTo>
                    <a:pt x="1300" y="95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2"/>
            <p:cNvSpPr/>
            <p:nvPr/>
          </p:nvSpPr>
          <p:spPr>
            <a:xfrm>
              <a:off x="6773577" y="1656951"/>
              <a:ext cx="5869" cy="10638"/>
            </a:xfrm>
            <a:custGeom>
              <a:avLst/>
              <a:pathLst>
                <a:path w="5869" h="10638">
                  <a:moveTo>
                    <a:pt x="5869" y="0"/>
                  </a:moveTo>
                  <a:lnTo>
                    <a:pt x="0" y="10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3"/>
            <p:cNvSpPr/>
            <p:nvPr/>
          </p:nvSpPr>
          <p:spPr>
            <a:xfrm>
              <a:off x="6779446" y="1652527"/>
              <a:ext cx="10077" cy="4423"/>
            </a:xfrm>
            <a:custGeom>
              <a:avLst/>
              <a:pathLst>
                <a:path w="10077" h="4423">
                  <a:moveTo>
                    <a:pt x="0" y="4423"/>
                  </a:moveTo>
                  <a:lnTo>
                    <a:pt x="100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4"/>
            <p:cNvSpPr/>
            <p:nvPr/>
          </p:nvSpPr>
          <p:spPr>
            <a:xfrm>
              <a:off x="6743900" y="1693679"/>
              <a:ext cx="13853" cy="9574"/>
            </a:xfrm>
            <a:custGeom>
              <a:avLst/>
              <a:pathLst>
                <a:path w="13853" h="9574">
                  <a:moveTo>
                    <a:pt x="0" y="9574"/>
                  </a:moveTo>
                  <a:lnTo>
                    <a:pt x="13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5"/>
            <p:cNvSpPr/>
            <p:nvPr/>
          </p:nvSpPr>
          <p:spPr>
            <a:xfrm>
              <a:off x="6742991" y="1703254"/>
              <a:ext cx="908" cy="8299"/>
            </a:xfrm>
            <a:custGeom>
              <a:avLst/>
              <a:pathLst>
                <a:path w="908" h="8299">
                  <a:moveTo>
                    <a:pt x="908" y="0"/>
                  </a:moveTo>
                  <a:lnTo>
                    <a:pt x="0" y="8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6"/>
            <p:cNvSpPr/>
            <p:nvPr/>
          </p:nvSpPr>
          <p:spPr>
            <a:xfrm>
              <a:off x="6700916" y="1672936"/>
              <a:ext cx="15712" cy="5226"/>
            </a:xfrm>
            <a:custGeom>
              <a:avLst/>
              <a:pathLst>
                <a:path w="15712" h="5226">
                  <a:moveTo>
                    <a:pt x="0" y="5226"/>
                  </a:moveTo>
                  <a:lnTo>
                    <a:pt x="157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7"/>
            <p:cNvSpPr/>
            <p:nvPr/>
          </p:nvSpPr>
          <p:spPr>
            <a:xfrm>
              <a:off x="6700916" y="1671716"/>
              <a:ext cx="2152" cy="6446"/>
            </a:xfrm>
            <a:custGeom>
              <a:avLst/>
              <a:pathLst>
                <a:path w="2152" h="6446">
                  <a:moveTo>
                    <a:pt x="0" y="6446"/>
                  </a:moveTo>
                  <a:lnTo>
                    <a:pt x="2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8"/>
            <p:cNvSpPr/>
            <p:nvPr/>
          </p:nvSpPr>
          <p:spPr>
            <a:xfrm>
              <a:off x="6764064" y="1808669"/>
              <a:ext cx="11632" cy="2376"/>
            </a:xfrm>
            <a:custGeom>
              <a:avLst/>
              <a:pathLst>
                <a:path w="11632" h="2376">
                  <a:moveTo>
                    <a:pt x="0" y="2376"/>
                  </a:moveTo>
                  <a:lnTo>
                    <a:pt x="116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9"/>
            <p:cNvSpPr/>
            <p:nvPr/>
          </p:nvSpPr>
          <p:spPr>
            <a:xfrm>
              <a:off x="7042950" y="1714941"/>
              <a:ext cx="2757" cy="15653"/>
            </a:xfrm>
            <a:custGeom>
              <a:avLst/>
              <a:pathLst>
                <a:path w="2757" h="15653">
                  <a:moveTo>
                    <a:pt x="2757" y="156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10"/>
            <p:cNvSpPr/>
            <p:nvPr/>
          </p:nvSpPr>
          <p:spPr>
            <a:xfrm>
              <a:off x="7044709" y="1730595"/>
              <a:ext cx="997" cy="16727"/>
            </a:xfrm>
            <a:custGeom>
              <a:avLst/>
              <a:pathLst>
                <a:path w="997" h="16727">
                  <a:moveTo>
                    <a:pt x="997" y="0"/>
                  </a:moveTo>
                  <a:lnTo>
                    <a:pt x="0" y="167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1"/>
            <p:cNvSpPr/>
            <p:nvPr/>
          </p:nvSpPr>
          <p:spPr>
            <a:xfrm>
              <a:off x="7045707" y="1730595"/>
              <a:ext cx="12436" cy="4255"/>
            </a:xfrm>
            <a:custGeom>
              <a:avLst/>
              <a:pathLst>
                <a:path w="12436" h="4255">
                  <a:moveTo>
                    <a:pt x="0" y="0"/>
                  </a:moveTo>
                  <a:lnTo>
                    <a:pt x="12436" y="4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2"/>
            <p:cNvSpPr/>
            <p:nvPr/>
          </p:nvSpPr>
          <p:spPr>
            <a:xfrm>
              <a:off x="6825681" y="1788006"/>
              <a:ext cx="6614" cy="9039"/>
            </a:xfrm>
            <a:custGeom>
              <a:avLst/>
              <a:pathLst>
                <a:path w="6614" h="9039">
                  <a:moveTo>
                    <a:pt x="0" y="9039"/>
                  </a:moveTo>
                  <a:lnTo>
                    <a:pt x="66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3"/>
            <p:cNvSpPr/>
            <p:nvPr/>
          </p:nvSpPr>
          <p:spPr>
            <a:xfrm>
              <a:off x="6941879" y="1835794"/>
              <a:ext cx="14147" cy="6187"/>
            </a:xfrm>
            <a:custGeom>
              <a:avLst/>
              <a:pathLst>
                <a:path w="14147" h="6187">
                  <a:moveTo>
                    <a:pt x="0" y="6187"/>
                  </a:moveTo>
                  <a:lnTo>
                    <a:pt x="14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4"/>
            <p:cNvSpPr/>
            <p:nvPr/>
          </p:nvSpPr>
          <p:spPr>
            <a:xfrm>
              <a:off x="6816576" y="1786035"/>
              <a:ext cx="15719" cy="1971"/>
            </a:xfrm>
            <a:custGeom>
              <a:avLst/>
              <a:pathLst>
                <a:path w="15719" h="1971">
                  <a:moveTo>
                    <a:pt x="0" y="0"/>
                  </a:moveTo>
                  <a:lnTo>
                    <a:pt x="15719" y="1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5"/>
            <p:cNvSpPr/>
            <p:nvPr/>
          </p:nvSpPr>
          <p:spPr>
            <a:xfrm>
              <a:off x="6816441" y="1776727"/>
              <a:ext cx="134" cy="9307"/>
            </a:xfrm>
            <a:custGeom>
              <a:avLst/>
              <a:pathLst>
                <a:path w="134" h="9307">
                  <a:moveTo>
                    <a:pt x="134" y="93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6"/>
            <p:cNvSpPr/>
            <p:nvPr/>
          </p:nvSpPr>
          <p:spPr>
            <a:xfrm>
              <a:off x="6839679" y="1782681"/>
              <a:ext cx="11060" cy="5678"/>
            </a:xfrm>
            <a:custGeom>
              <a:avLst/>
              <a:pathLst>
                <a:path w="11060" h="5678">
                  <a:moveTo>
                    <a:pt x="0" y="0"/>
                  </a:moveTo>
                  <a:lnTo>
                    <a:pt x="11060" y="5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7"/>
            <p:cNvSpPr/>
            <p:nvPr/>
          </p:nvSpPr>
          <p:spPr>
            <a:xfrm>
              <a:off x="6832296" y="1782681"/>
              <a:ext cx="7383" cy="5325"/>
            </a:xfrm>
            <a:custGeom>
              <a:avLst/>
              <a:pathLst>
                <a:path w="7383" h="5325">
                  <a:moveTo>
                    <a:pt x="7383" y="0"/>
                  </a:moveTo>
                  <a:lnTo>
                    <a:pt x="0" y="5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8"/>
            <p:cNvSpPr/>
            <p:nvPr/>
          </p:nvSpPr>
          <p:spPr>
            <a:xfrm>
              <a:off x="6833307" y="1775022"/>
              <a:ext cx="6371" cy="7658"/>
            </a:xfrm>
            <a:custGeom>
              <a:avLst/>
              <a:pathLst>
                <a:path w="6371" h="7658">
                  <a:moveTo>
                    <a:pt x="6371" y="76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9"/>
            <p:cNvSpPr/>
            <p:nvPr/>
          </p:nvSpPr>
          <p:spPr>
            <a:xfrm>
              <a:off x="7001492" y="1635172"/>
              <a:ext cx="1635" cy="14492"/>
            </a:xfrm>
            <a:custGeom>
              <a:avLst/>
              <a:pathLst>
                <a:path w="1635" h="14492">
                  <a:moveTo>
                    <a:pt x="0" y="0"/>
                  </a:moveTo>
                  <a:lnTo>
                    <a:pt x="1635" y="144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20"/>
            <p:cNvSpPr/>
            <p:nvPr/>
          </p:nvSpPr>
          <p:spPr>
            <a:xfrm>
              <a:off x="7030826" y="1759616"/>
              <a:ext cx="4373" cy="10492"/>
            </a:xfrm>
            <a:custGeom>
              <a:avLst/>
              <a:pathLst>
                <a:path w="4373" h="10492">
                  <a:moveTo>
                    <a:pt x="4373" y="104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1"/>
            <p:cNvSpPr/>
            <p:nvPr/>
          </p:nvSpPr>
          <p:spPr>
            <a:xfrm>
              <a:off x="7035200" y="1747323"/>
              <a:ext cx="9509" cy="22786"/>
            </a:xfrm>
            <a:custGeom>
              <a:avLst/>
              <a:pathLst>
                <a:path w="9509" h="22786">
                  <a:moveTo>
                    <a:pt x="0" y="22786"/>
                  </a:moveTo>
                  <a:lnTo>
                    <a:pt x="95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2"/>
            <p:cNvSpPr/>
            <p:nvPr/>
          </p:nvSpPr>
          <p:spPr>
            <a:xfrm>
              <a:off x="6978967" y="1714362"/>
              <a:ext cx="6923" cy="1226"/>
            </a:xfrm>
            <a:custGeom>
              <a:avLst/>
              <a:pathLst>
                <a:path w="6923" h="1226">
                  <a:moveTo>
                    <a:pt x="6923" y="12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3"/>
            <p:cNvSpPr/>
            <p:nvPr/>
          </p:nvSpPr>
          <p:spPr>
            <a:xfrm>
              <a:off x="6921553" y="1791346"/>
              <a:ext cx="2076" cy="8218"/>
            </a:xfrm>
            <a:custGeom>
              <a:avLst/>
              <a:pathLst>
                <a:path w="2076" h="8218">
                  <a:moveTo>
                    <a:pt x="2076" y="82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4"/>
            <p:cNvSpPr/>
            <p:nvPr/>
          </p:nvSpPr>
          <p:spPr>
            <a:xfrm>
              <a:off x="6906610" y="1591073"/>
              <a:ext cx="1458" cy="10569"/>
            </a:xfrm>
            <a:custGeom>
              <a:avLst/>
              <a:pathLst>
                <a:path w="1458" h="10569">
                  <a:moveTo>
                    <a:pt x="0" y="10569"/>
                  </a:moveTo>
                  <a:lnTo>
                    <a:pt x="14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5"/>
            <p:cNvSpPr/>
            <p:nvPr/>
          </p:nvSpPr>
          <p:spPr>
            <a:xfrm>
              <a:off x="6906064" y="1601642"/>
              <a:ext cx="545" cy="7763"/>
            </a:xfrm>
            <a:custGeom>
              <a:avLst/>
              <a:pathLst>
                <a:path w="545" h="7763">
                  <a:moveTo>
                    <a:pt x="545" y="0"/>
                  </a:moveTo>
                  <a:lnTo>
                    <a:pt x="0" y="7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6"/>
            <p:cNvSpPr/>
            <p:nvPr/>
          </p:nvSpPr>
          <p:spPr>
            <a:xfrm>
              <a:off x="6906610" y="1597186"/>
              <a:ext cx="5580" cy="4456"/>
            </a:xfrm>
            <a:custGeom>
              <a:avLst/>
              <a:pathLst>
                <a:path w="5580" h="4456">
                  <a:moveTo>
                    <a:pt x="0" y="4456"/>
                  </a:moveTo>
                  <a:lnTo>
                    <a:pt x="55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7"/>
            <p:cNvSpPr/>
            <p:nvPr/>
          </p:nvSpPr>
          <p:spPr>
            <a:xfrm>
              <a:off x="6702664" y="1633073"/>
              <a:ext cx="17002" cy="1043"/>
            </a:xfrm>
            <a:custGeom>
              <a:avLst/>
              <a:pathLst>
                <a:path w="17002" h="1043">
                  <a:moveTo>
                    <a:pt x="17002" y="10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8"/>
            <p:cNvSpPr/>
            <p:nvPr/>
          </p:nvSpPr>
          <p:spPr>
            <a:xfrm>
              <a:off x="6827212" y="1757825"/>
              <a:ext cx="2894" cy="13554"/>
            </a:xfrm>
            <a:custGeom>
              <a:avLst/>
              <a:pathLst>
                <a:path w="2894" h="13554">
                  <a:moveTo>
                    <a:pt x="0" y="13554"/>
                  </a:moveTo>
                  <a:lnTo>
                    <a:pt x="28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9"/>
            <p:cNvSpPr/>
            <p:nvPr/>
          </p:nvSpPr>
          <p:spPr>
            <a:xfrm>
              <a:off x="6827212" y="1771380"/>
              <a:ext cx="5083" cy="16625"/>
            </a:xfrm>
            <a:custGeom>
              <a:avLst/>
              <a:pathLst>
                <a:path w="5083" h="16625">
                  <a:moveTo>
                    <a:pt x="0" y="0"/>
                  </a:moveTo>
                  <a:lnTo>
                    <a:pt x="5083" y="16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30"/>
            <p:cNvSpPr/>
            <p:nvPr/>
          </p:nvSpPr>
          <p:spPr>
            <a:xfrm>
              <a:off x="6816441" y="1771380"/>
              <a:ext cx="10770" cy="5347"/>
            </a:xfrm>
            <a:custGeom>
              <a:avLst/>
              <a:pathLst>
                <a:path w="10770" h="5347">
                  <a:moveTo>
                    <a:pt x="10770" y="0"/>
                  </a:moveTo>
                  <a:lnTo>
                    <a:pt x="0" y="5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1"/>
            <p:cNvSpPr/>
            <p:nvPr/>
          </p:nvSpPr>
          <p:spPr>
            <a:xfrm>
              <a:off x="6827212" y="1771380"/>
              <a:ext cx="6095" cy="3641"/>
            </a:xfrm>
            <a:custGeom>
              <a:avLst/>
              <a:pathLst>
                <a:path w="6095" h="3641">
                  <a:moveTo>
                    <a:pt x="0" y="0"/>
                  </a:moveTo>
                  <a:lnTo>
                    <a:pt x="6095" y="3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2"/>
            <p:cNvSpPr/>
            <p:nvPr/>
          </p:nvSpPr>
          <p:spPr>
            <a:xfrm>
              <a:off x="6799873" y="1613188"/>
              <a:ext cx="15039" cy="5647"/>
            </a:xfrm>
            <a:custGeom>
              <a:avLst/>
              <a:pathLst>
                <a:path w="15039" h="5647">
                  <a:moveTo>
                    <a:pt x="0" y="5647"/>
                  </a:moveTo>
                  <a:lnTo>
                    <a:pt x="15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3"/>
            <p:cNvSpPr/>
            <p:nvPr/>
          </p:nvSpPr>
          <p:spPr>
            <a:xfrm>
              <a:off x="6799821" y="1612189"/>
              <a:ext cx="52" cy="6646"/>
            </a:xfrm>
            <a:custGeom>
              <a:avLst/>
              <a:pathLst>
                <a:path w="52" h="6646">
                  <a:moveTo>
                    <a:pt x="52" y="66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4"/>
            <p:cNvSpPr/>
            <p:nvPr/>
          </p:nvSpPr>
          <p:spPr>
            <a:xfrm>
              <a:off x="6792049" y="1618836"/>
              <a:ext cx="7823" cy="15648"/>
            </a:xfrm>
            <a:custGeom>
              <a:avLst/>
              <a:pathLst>
                <a:path w="7823" h="15648">
                  <a:moveTo>
                    <a:pt x="7823" y="0"/>
                  </a:moveTo>
                  <a:lnTo>
                    <a:pt x="0" y="156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5"/>
            <p:cNvSpPr/>
            <p:nvPr/>
          </p:nvSpPr>
          <p:spPr>
            <a:xfrm>
              <a:off x="6884386" y="1697190"/>
              <a:ext cx="1215" cy="15904"/>
            </a:xfrm>
            <a:custGeom>
              <a:avLst/>
              <a:pathLst>
                <a:path w="1215" h="15904">
                  <a:moveTo>
                    <a:pt x="1215" y="159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6"/>
            <p:cNvSpPr/>
            <p:nvPr/>
          </p:nvSpPr>
          <p:spPr>
            <a:xfrm>
              <a:off x="6837539" y="1614845"/>
              <a:ext cx="18862" cy="3666"/>
            </a:xfrm>
            <a:custGeom>
              <a:avLst/>
              <a:pathLst>
                <a:path w="18862" h="3666">
                  <a:moveTo>
                    <a:pt x="18862" y="36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7"/>
            <p:cNvSpPr/>
            <p:nvPr/>
          </p:nvSpPr>
          <p:spPr>
            <a:xfrm>
              <a:off x="6848573" y="1618512"/>
              <a:ext cx="7828" cy="6285"/>
            </a:xfrm>
            <a:custGeom>
              <a:avLst/>
              <a:pathLst>
                <a:path w="7828" h="6285">
                  <a:moveTo>
                    <a:pt x="7828" y="0"/>
                  </a:moveTo>
                  <a:lnTo>
                    <a:pt x="0" y="62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8"/>
            <p:cNvSpPr/>
            <p:nvPr/>
          </p:nvSpPr>
          <p:spPr>
            <a:xfrm>
              <a:off x="7013746" y="1648022"/>
              <a:ext cx="2513" cy="10219"/>
            </a:xfrm>
            <a:custGeom>
              <a:avLst/>
              <a:pathLst>
                <a:path w="2513" h="10219">
                  <a:moveTo>
                    <a:pt x="0" y="0"/>
                  </a:moveTo>
                  <a:lnTo>
                    <a:pt x="2513" y="10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9"/>
            <p:cNvSpPr/>
            <p:nvPr/>
          </p:nvSpPr>
          <p:spPr>
            <a:xfrm>
              <a:off x="7003128" y="1648022"/>
              <a:ext cx="10617" cy="1641"/>
            </a:xfrm>
            <a:custGeom>
              <a:avLst/>
              <a:pathLst>
                <a:path w="10617" h="1641">
                  <a:moveTo>
                    <a:pt x="10617" y="0"/>
                  </a:moveTo>
                  <a:lnTo>
                    <a:pt x="0" y="1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40"/>
            <p:cNvSpPr/>
            <p:nvPr/>
          </p:nvSpPr>
          <p:spPr>
            <a:xfrm>
              <a:off x="7013362" y="1709708"/>
              <a:ext cx="2685" cy="12144"/>
            </a:xfrm>
            <a:custGeom>
              <a:avLst/>
              <a:pathLst>
                <a:path w="2685" h="12144">
                  <a:moveTo>
                    <a:pt x="0" y="0"/>
                  </a:moveTo>
                  <a:lnTo>
                    <a:pt x="2685" y="12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1"/>
            <p:cNvSpPr/>
            <p:nvPr/>
          </p:nvSpPr>
          <p:spPr>
            <a:xfrm>
              <a:off x="6878590" y="1614958"/>
              <a:ext cx="16141" cy="19979"/>
            </a:xfrm>
            <a:custGeom>
              <a:avLst/>
              <a:pathLst>
                <a:path w="16141" h="19979">
                  <a:moveTo>
                    <a:pt x="0" y="0"/>
                  </a:moveTo>
                  <a:lnTo>
                    <a:pt x="16141" y="199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2"/>
            <p:cNvSpPr/>
            <p:nvPr/>
          </p:nvSpPr>
          <p:spPr>
            <a:xfrm>
              <a:off x="6872233" y="1614958"/>
              <a:ext cx="6357" cy="10509"/>
            </a:xfrm>
            <a:custGeom>
              <a:avLst/>
              <a:pathLst>
                <a:path w="6357" h="10509">
                  <a:moveTo>
                    <a:pt x="6357" y="0"/>
                  </a:moveTo>
                  <a:lnTo>
                    <a:pt x="0" y="105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3"/>
            <p:cNvSpPr/>
            <p:nvPr/>
          </p:nvSpPr>
          <p:spPr>
            <a:xfrm>
              <a:off x="6924005" y="1655537"/>
              <a:ext cx="2123" cy="24251"/>
            </a:xfrm>
            <a:custGeom>
              <a:avLst/>
              <a:pathLst>
                <a:path w="2123" h="24251">
                  <a:moveTo>
                    <a:pt x="0" y="0"/>
                  </a:moveTo>
                  <a:lnTo>
                    <a:pt x="2123" y="242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4"/>
            <p:cNvSpPr/>
            <p:nvPr/>
          </p:nvSpPr>
          <p:spPr>
            <a:xfrm>
              <a:off x="6912183" y="1655537"/>
              <a:ext cx="11822" cy="12221"/>
            </a:xfrm>
            <a:custGeom>
              <a:avLst/>
              <a:pathLst>
                <a:path w="11822" h="12221">
                  <a:moveTo>
                    <a:pt x="11822" y="0"/>
                  </a:moveTo>
                  <a:lnTo>
                    <a:pt x="0" y="12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5"/>
            <p:cNvSpPr/>
            <p:nvPr/>
          </p:nvSpPr>
          <p:spPr>
            <a:xfrm>
              <a:off x="6851400" y="1754174"/>
              <a:ext cx="8596" cy="9195"/>
            </a:xfrm>
            <a:custGeom>
              <a:avLst/>
              <a:pathLst>
                <a:path w="8596" h="9195">
                  <a:moveTo>
                    <a:pt x="0" y="0"/>
                  </a:moveTo>
                  <a:lnTo>
                    <a:pt x="8596" y="91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6"/>
            <p:cNvSpPr/>
            <p:nvPr/>
          </p:nvSpPr>
          <p:spPr>
            <a:xfrm>
              <a:off x="6851400" y="1754174"/>
              <a:ext cx="13027" cy="3853"/>
            </a:xfrm>
            <a:custGeom>
              <a:avLst/>
              <a:pathLst>
                <a:path w="13027" h="3853">
                  <a:moveTo>
                    <a:pt x="0" y="0"/>
                  </a:moveTo>
                  <a:lnTo>
                    <a:pt x="13027" y="3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7"/>
            <p:cNvSpPr/>
            <p:nvPr/>
          </p:nvSpPr>
          <p:spPr>
            <a:xfrm>
              <a:off x="6847630" y="1740178"/>
              <a:ext cx="3770" cy="13995"/>
            </a:xfrm>
            <a:custGeom>
              <a:avLst/>
              <a:pathLst>
                <a:path w="3770" h="13995">
                  <a:moveTo>
                    <a:pt x="3770" y="139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8"/>
            <p:cNvSpPr/>
            <p:nvPr/>
          </p:nvSpPr>
          <p:spPr>
            <a:xfrm>
              <a:off x="6866396" y="1652920"/>
              <a:ext cx="3392" cy="9795"/>
            </a:xfrm>
            <a:custGeom>
              <a:avLst/>
              <a:pathLst>
                <a:path w="3392" h="9795">
                  <a:moveTo>
                    <a:pt x="0" y="0"/>
                  </a:moveTo>
                  <a:lnTo>
                    <a:pt x="3392" y="97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9"/>
            <p:cNvSpPr/>
            <p:nvPr/>
          </p:nvSpPr>
          <p:spPr>
            <a:xfrm>
              <a:off x="6860557" y="1635170"/>
              <a:ext cx="5838" cy="17750"/>
            </a:xfrm>
            <a:custGeom>
              <a:avLst/>
              <a:pathLst>
                <a:path w="5838" h="17750">
                  <a:moveTo>
                    <a:pt x="5838" y="177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50"/>
            <p:cNvSpPr/>
            <p:nvPr/>
          </p:nvSpPr>
          <p:spPr>
            <a:xfrm>
              <a:off x="7018135" y="1730204"/>
              <a:ext cx="9601" cy="1839"/>
            </a:xfrm>
            <a:custGeom>
              <a:avLst/>
              <a:pathLst>
                <a:path w="9601" h="1839">
                  <a:moveTo>
                    <a:pt x="9601" y="0"/>
                  </a:moveTo>
                  <a:lnTo>
                    <a:pt x="0" y="18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1"/>
            <p:cNvSpPr/>
            <p:nvPr/>
          </p:nvSpPr>
          <p:spPr>
            <a:xfrm>
              <a:off x="7016047" y="1721853"/>
              <a:ext cx="11689" cy="8351"/>
            </a:xfrm>
            <a:custGeom>
              <a:avLst/>
              <a:pathLst>
                <a:path w="11689" h="8351">
                  <a:moveTo>
                    <a:pt x="11689" y="83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2"/>
            <p:cNvSpPr/>
            <p:nvPr/>
          </p:nvSpPr>
          <p:spPr>
            <a:xfrm>
              <a:off x="6846854" y="1577583"/>
              <a:ext cx="15270" cy="15112"/>
            </a:xfrm>
            <a:custGeom>
              <a:avLst/>
              <a:pathLst>
                <a:path w="15270" h="15112">
                  <a:moveTo>
                    <a:pt x="15270" y="15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3"/>
            <p:cNvSpPr/>
            <p:nvPr/>
          </p:nvSpPr>
          <p:spPr>
            <a:xfrm>
              <a:off x="6845462" y="1592695"/>
              <a:ext cx="16662" cy="1202"/>
            </a:xfrm>
            <a:custGeom>
              <a:avLst/>
              <a:pathLst>
                <a:path w="16662" h="1202">
                  <a:moveTo>
                    <a:pt x="16662" y="0"/>
                  </a:moveTo>
                  <a:lnTo>
                    <a:pt x="0" y="1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4"/>
            <p:cNvSpPr/>
            <p:nvPr/>
          </p:nvSpPr>
          <p:spPr>
            <a:xfrm>
              <a:off x="6678512" y="1650168"/>
              <a:ext cx="3563" cy="5828"/>
            </a:xfrm>
            <a:custGeom>
              <a:avLst/>
              <a:pathLst>
                <a:path w="3563" h="5828">
                  <a:moveTo>
                    <a:pt x="3563" y="58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5"/>
            <p:cNvSpPr/>
            <p:nvPr/>
          </p:nvSpPr>
          <p:spPr>
            <a:xfrm>
              <a:off x="6970026" y="1857346"/>
              <a:ext cx="6707" cy="4827"/>
            </a:xfrm>
            <a:custGeom>
              <a:avLst/>
              <a:pathLst>
                <a:path w="6707" h="4827">
                  <a:moveTo>
                    <a:pt x="6707" y="48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6"/>
            <p:cNvSpPr/>
            <p:nvPr/>
          </p:nvSpPr>
          <p:spPr>
            <a:xfrm>
              <a:off x="6811701" y="1757825"/>
              <a:ext cx="18405" cy="11860"/>
            </a:xfrm>
            <a:custGeom>
              <a:avLst/>
              <a:pathLst>
                <a:path w="18405" h="11860">
                  <a:moveTo>
                    <a:pt x="0" y="11860"/>
                  </a:moveTo>
                  <a:lnTo>
                    <a:pt x="184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7"/>
            <p:cNvSpPr/>
            <p:nvPr/>
          </p:nvSpPr>
          <p:spPr>
            <a:xfrm>
              <a:off x="6807212" y="1769685"/>
              <a:ext cx="4489" cy="5952"/>
            </a:xfrm>
            <a:custGeom>
              <a:avLst/>
              <a:pathLst>
                <a:path w="4489" h="5952">
                  <a:moveTo>
                    <a:pt x="4489" y="0"/>
                  </a:moveTo>
                  <a:lnTo>
                    <a:pt x="0" y="5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8"/>
            <p:cNvSpPr/>
            <p:nvPr/>
          </p:nvSpPr>
          <p:spPr>
            <a:xfrm>
              <a:off x="6811701" y="1769685"/>
              <a:ext cx="4740" cy="7042"/>
            </a:xfrm>
            <a:custGeom>
              <a:avLst/>
              <a:pathLst>
                <a:path w="4740" h="7042">
                  <a:moveTo>
                    <a:pt x="0" y="0"/>
                  </a:moveTo>
                  <a:lnTo>
                    <a:pt x="4740" y="70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9"/>
            <p:cNvSpPr/>
            <p:nvPr/>
          </p:nvSpPr>
          <p:spPr>
            <a:xfrm>
              <a:off x="6811701" y="1747761"/>
              <a:ext cx="2959" cy="21924"/>
            </a:xfrm>
            <a:custGeom>
              <a:avLst/>
              <a:pathLst>
                <a:path w="2959" h="21924">
                  <a:moveTo>
                    <a:pt x="0" y="21924"/>
                  </a:moveTo>
                  <a:lnTo>
                    <a:pt x="29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60"/>
            <p:cNvSpPr/>
            <p:nvPr/>
          </p:nvSpPr>
          <p:spPr>
            <a:xfrm>
              <a:off x="6811701" y="1769685"/>
              <a:ext cx="15510" cy="1694"/>
            </a:xfrm>
            <a:custGeom>
              <a:avLst/>
              <a:pathLst>
                <a:path w="15510" h="1694">
                  <a:moveTo>
                    <a:pt x="0" y="0"/>
                  </a:moveTo>
                  <a:lnTo>
                    <a:pt x="15510" y="1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1"/>
            <p:cNvSpPr/>
            <p:nvPr/>
          </p:nvSpPr>
          <p:spPr>
            <a:xfrm>
              <a:off x="7108244" y="1768686"/>
              <a:ext cx="10093" cy="16132"/>
            </a:xfrm>
            <a:custGeom>
              <a:avLst/>
              <a:pathLst>
                <a:path w="10093" h="16132">
                  <a:moveTo>
                    <a:pt x="10093" y="0"/>
                  </a:moveTo>
                  <a:lnTo>
                    <a:pt x="0" y="16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2"/>
            <p:cNvSpPr/>
            <p:nvPr/>
          </p:nvSpPr>
          <p:spPr>
            <a:xfrm>
              <a:off x="7113587" y="1751710"/>
              <a:ext cx="4750" cy="16976"/>
            </a:xfrm>
            <a:custGeom>
              <a:avLst/>
              <a:pathLst>
                <a:path w="4750" h="16976">
                  <a:moveTo>
                    <a:pt x="4750" y="169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3"/>
            <p:cNvSpPr/>
            <p:nvPr/>
          </p:nvSpPr>
          <p:spPr>
            <a:xfrm>
              <a:off x="7101858" y="1763951"/>
              <a:ext cx="16479" cy="4735"/>
            </a:xfrm>
            <a:custGeom>
              <a:avLst/>
              <a:pathLst>
                <a:path w="16479" h="4735">
                  <a:moveTo>
                    <a:pt x="16479" y="47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4"/>
            <p:cNvSpPr/>
            <p:nvPr/>
          </p:nvSpPr>
          <p:spPr>
            <a:xfrm>
              <a:off x="7122822" y="1609873"/>
              <a:ext cx="10543" cy="4345"/>
            </a:xfrm>
            <a:custGeom>
              <a:avLst/>
              <a:pathLst>
                <a:path w="10543" h="4345">
                  <a:moveTo>
                    <a:pt x="10543" y="0"/>
                  </a:moveTo>
                  <a:lnTo>
                    <a:pt x="0" y="43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5"/>
            <p:cNvSpPr/>
            <p:nvPr/>
          </p:nvSpPr>
          <p:spPr>
            <a:xfrm>
              <a:off x="6778297" y="1553902"/>
              <a:ext cx="10646" cy="6118"/>
            </a:xfrm>
            <a:custGeom>
              <a:avLst/>
              <a:pathLst>
                <a:path w="10646" h="6118">
                  <a:moveTo>
                    <a:pt x="0" y="6118"/>
                  </a:moveTo>
                  <a:lnTo>
                    <a:pt x="106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6"/>
            <p:cNvSpPr/>
            <p:nvPr/>
          </p:nvSpPr>
          <p:spPr>
            <a:xfrm>
              <a:off x="6774831" y="1560021"/>
              <a:ext cx="3465" cy="13618"/>
            </a:xfrm>
            <a:custGeom>
              <a:avLst/>
              <a:pathLst>
                <a:path w="3465" h="13618">
                  <a:moveTo>
                    <a:pt x="3465" y="0"/>
                  </a:moveTo>
                  <a:lnTo>
                    <a:pt x="0" y="136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7"/>
            <p:cNvSpPr/>
            <p:nvPr/>
          </p:nvSpPr>
          <p:spPr>
            <a:xfrm>
              <a:off x="6967980" y="1857346"/>
              <a:ext cx="2046" cy="10497"/>
            </a:xfrm>
            <a:custGeom>
              <a:avLst/>
              <a:pathLst>
                <a:path w="2046" h="10497">
                  <a:moveTo>
                    <a:pt x="0" y="10497"/>
                  </a:moveTo>
                  <a:lnTo>
                    <a:pt x="20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8"/>
            <p:cNvSpPr/>
            <p:nvPr/>
          </p:nvSpPr>
          <p:spPr>
            <a:xfrm>
              <a:off x="6967980" y="1867844"/>
              <a:ext cx="14865" cy="19027"/>
            </a:xfrm>
            <a:custGeom>
              <a:avLst/>
              <a:pathLst>
                <a:path w="14865" h="19027">
                  <a:moveTo>
                    <a:pt x="0" y="0"/>
                  </a:moveTo>
                  <a:lnTo>
                    <a:pt x="14865" y="190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9"/>
            <p:cNvSpPr/>
            <p:nvPr/>
          </p:nvSpPr>
          <p:spPr>
            <a:xfrm>
              <a:off x="6967980" y="1862174"/>
              <a:ext cx="8753" cy="5669"/>
            </a:xfrm>
            <a:custGeom>
              <a:avLst/>
              <a:pathLst>
                <a:path w="8753" h="5669">
                  <a:moveTo>
                    <a:pt x="0" y="5669"/>
                  </a:moveTo>
                  <a:lnTo>
                    <a:pt x="8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70"/>
            <p:cNvSpPr/>
            <p:nvPr/>
          </p:nvSpPr>
          <p:spPr>
            <a:xfrm>
              <a:off x="7032224" y="1743079"/>
              <a:ext cx="597" cy="6985"/>
            </a:xfrm>
            <a:custGeom>
              <a:avLst/>
              <a:pathLst>
                <a:path w="597" h="6985">
                  <a:moveTo>
                    <a:pt x="0" y="0"/>
                  </a:moveTo>
                  <a:lnTo>
                    <a:pt x="597" y="69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1"/>
            <p:cNvSpPr/>
            <p:nvPr/>
          </p:nvSpPr>
          <p:spPr>
            <a:xfrm>
              <a:off x="7018135" y="1732044"/>
              <a:ext cx="14089" cy="11035"/>
            </a:xfrm>
            <a:custGeom>
              <a:avLst/>
              <a:pathLst>
                <a:path w="14089" h="11035">
                  <a:moveTo>
                    <a:pt x="14089" y="110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2"/>
            <p:cNvSpPr/>
            <p:nvPr/>
          </p:nvSpPr>
          <p:spPr>
            <a:xfrm>
              <a:off x="7027736" y="1730204"/>
              <a:ext cx="4488" cy="12874"/>
            </a:xfrm>
            <a:custGeom>
              <a:avLst/>
              <a:pathLst>
                <a:path w="4488" h="12874">
                  <a:moveTo>
                    <a:pt x="4488" y="128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3"/>
            <p:cNvSpPr/>
            <p:nvPr/>
          </p:nvSpPr>
          <p:spPr>
            <a:xfrm>
              <a:off x="6928965" y="1637810"/>
              <a:ext cx="7942" cy="2096"/>
            </a:xfrm>
            <a:custGeom>
              <a:avLst/>
              <a:pathLst>
                <a:path w="7942" h="2096">
                  <a:moveTo>
                    <a:pt x="0" y="0"/>
                  </a:moveTo>
                  <a:lnTo>
                    <a:pt x="7942" y="20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4"/>
            <p:cNvSpPr/>
            <p:nvPr/>
          </p:nvSpPr>
          <p:spPr>
            <a:xfrm>
              <a:off x="6928965" y="1623491"/>
              <a:ext cx="9411" cy="14318"/>
            </a:xfrm>
            <a:custGeom>
              <a:avLst/>
              <a:pathLst>
                <a:path w="9411" h="14318">
                  <a:moveTo>
                    <a:pt x="0" y="14318"/>
                  </a:moveTo>
                  <a:lnTo>
                    <a:pt x="94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5"/>
            <p:cNvSpPr/>
            <p:nvPr/>
          </p:nvSpPr>
          <p:spPr>
            <a:xfrm>
              <a:off x="6924005" y="1637810"/>
              <a:ext cx="4959" cy="17727"/>
            </a:xfrm>
            <a:custGeom>
              <a:avLst/>
              <a:pathLst>
                <a:path w="4959" h="17727">
                  <a:moveTo>
                    <a:pt x="4959" y="0"/>
                  </a:moveTo>
                  <a:lnTo>
                    <a:pt x="0" y="177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6"/>
            <p:cNvSpPr/>
            <p:nvPr/>
          </p:nvSpPr>
          <p:spPr>
            <a:xfrm>
              <a:off x="6764298" y="1863841"/>
              <a:ext cx="1738" cy="20803"/>
            </a:xfrm>
            <a:custGeom>
              <a:avLst/>
              <a:pathLst>
                <a:path w="1738" h="20803">
                  <a:moveTo>
                    <a:pt x="0" y="0"/>
                  </a:moveTo>
                  <a:lnTo>
                    <a:pt x="1738" y="208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7"/>
            <p:cNvSpPr/>
            <p:nvPr/>
          </p:nvSpPr>
          <p:spPr>
            <a:xfrm>
              <a:off x="7096962" y="1812523"/>
              <a:ext cx="6773" cy="1532"/>
            </a:xfrm>
            <a:custGeom>
              <a:avLst/>
              <a:pathLst>
                <a:path w="6773" h="1532">
                  <a:moveTo>
                    <a:pt x="6773" y="0"/>
                  </a:moveTo>
                  <a:lnTo>
                    <a:pt x="0" y="15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8"/>
            <p:cNvSpPr/>
            <p:nvPr/>
          </p:nvSpPr>
          <p:spPr>
            <a:xfrm>
              <a:off x="7103735" y="1808660"/>
              <a:ext cx="14782" cy="3862"/>
            </a:xfrm>
            <a:custGeom>
              <a:avLst/>
              <a:pathLst>
                <a:path w="14782" h="3862">
                  <a:moveTo>
                    <a:pt x="0" y="3862"/>
                  </a:moveTo>
                  <a:lnTo>
                    <a:pt x="147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9"/>
            <p:cNvSpPr/>
            <p:nvPr/>
          </p:nvSpPr>
          <p:spPr>
            <a:xfrm>
              <a:off x="6917237" y="1777902"/>
              <a:ext cx="4316" cy="13444"/>
            </a:xfrm>
            <a:custGeom>
              <a:avLst/>
              <a:pathLst>
                <a:path w="4316" h="13444">
                  <a:moveTo>
                    <a:pt x="0" y="0"/>
                  </a:moveTo>
                  <a:lnTo>
                    <a:pt x="4316" y="134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80"/>
            <p:cNvSpPr/>
            <p:nvPr/>
          </p:nvSpPr>
          <p:spPr>
            <a:xfrm>
              <a:off x="6913512" y="1777902"/>
              <a:ext cx="3724" cy="8814"/>
            </a:xfrm>
            <a:custGeom>
              <a:avLst/>
              <a:pathLst>
                <a:path w="3724" h="8814">
                  <a:moveTo>
                    <a:pt x="3724" y="0"/>
                  </a:moveTo>
                  <a:lnTo>
                    <a:pt x="0" y="88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1"/>
            <p:cNvSpPr/>
            <p:nvPr/>
          </p:nvSpPr>
          <p:spPr>
            <a:xfrm>
              <a:off x="7121572" y="1717397"/>
              <a:ext cx="12635" cy="2389"/>
            </a:xfrm>
            <a:custGeom>
              <a:avLst/>
              <a:pathLst>
                <a:path w="12635" h="2389">
                  <a:moveTo>
                    <a:pt x="0" y="0"/>
                  </a:moveTo>
                  <a:lnTo>
                    <a:pt x="12635" y="2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2"/>
            <p:cNvSpPr/>
            <p:nvPr/>
          </p:nvSpPr>
          <p:spPr>
            <a:xfrm>
              <a:off x="7121572" y="1697788"/>
              <a:ext cx="1686" cy="19609"/>
            </a:xfrm>
            <a:custGeom>
              <a:avLst/>
              <a:pathLst>
                <a:path w="1686" h="19609">
                  <a:moveTo>
                    <a:pt x="0" y="19609"/>
                  </a:moveTo>
                  <a:lnTo>
                    <a:pt x="16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3"/>
            <p:cNvSpPr/>
            <p:nvPr/>
          </p:nvSpPr>
          <p:spPr>
            <a:xfrm>
              <a:off x="6805499" y="1731725"/>
              <a:ext cx="3050" cy="12649"/>
            </a:xfrm>
            <a:custGeom>
              <a:avLst/>
              <a:pathLst>
                <a:path w="3050" h="12649">
                  <a:moveTo>
                    <a:pt x="3050" y="0"/>
                  </a:moveTo>
                  <a:lnTo>
                    <a:pt x="0" y="126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4"/>
            <p:cNvSpPr/>
            <p:nvPr/>
          </p:nvSpPr>
          <p:spPr>
            <a:xfrm>
              <a:off x="6808549" y="1731725"/>
              <a:ext cx="16584" cy="1973"/>
            </a:xfrm>
            <a:custGeom>
              <a:avLst/>
              <a:pathLst>
                <a:path w="16584" h="1973">
                  <a:moveTo>
                    <a:pt x="0" y="0"/>
                  </a:moveTo>
                  <a:lnTo>
                    <a:pt x="16584" y="19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5"/>
            <p:cNvSpPr/>
            <p:nvPr/>
          </p:nvSpPr>
          <p:spPr>
            <a:xfrm>
              <a:off x="6808549" y="1731725"/>
              <a:ext cx="6111" cy="16035"/>
            </a:xfrm>
            <a:custGeom>
              <a:avLst/>
              <a:pathLst>
                <a:path w="6111" h="16035">
                  <a:moveTo>
                    <a:pt x="0" y="0"/>
                  </a:moveTo>
                  <a:lnTo>
                    <a:pt x="6111" y="16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6"/>
            <p:cNvSpPr/>
            <p:nvPr/>
          </p:nvSpPr>
          <p:spPr>
            <a:xfrm>
              <a:off x="6967644" y="1891721"/>
              <a:ext cx="23572" cy="29131"/>
            </a:xfrm>
            <a:custGeom>
              <a:avLst/>
              <a:pathLst>
                <a:path w="23572" h="29131">
                  <a:moveTo>
                    <a:pt x="23572" y="0"/>
                  </a:moveTo>
                  <a:lnTo>
                    <a:pt x="0" y="291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7"/>
            <p:cNvSpPr/>
            <p:nvPr/>
          </p:nvSpPr>
          <p:spPr>
            <a:xfrm>
              <a:off x="6982845" y="1886872"/>
              <a:ext cx="8370" cy="4849"/>
            </a:xfrm>
            <a:custGeom>
              <a:avLst/>
              <a:pathLst>
                <a:path w="8370" h="4849">
                  <a:moveTo>
                    <a:pt x="8370" y="48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8"/>
            <p:cNvSpPr/>
            <p:nvPr/>
          </p:nvSpPr>
          <p:spPr>
            <a:xfrm>
              <a:off x="6991216" y="1891721"/>
              <a:ext cx="7546" cy="20881"/>
            </a:xfrm>
            <a:custGeom>
              <a:avLst/>
              <a:pathLst>
                <a:path w="7546" h="20881">
                  <a:moveTo>
                    <a:pt x="0" y="0"/>
                  </a:moveTo>
                  <a:lnTo>
                    <a:pt x="7546" y="20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9"/>
            <p:cNvSpPr/>
            <p:nvPr/>
          </p:nvSpPr>
          <p:spPr>
            <a:xfrm>
              <a:off x="6884060" y="1634937"/>
              <a:ext cx="10671" cy="3714"/>
            </a:xfrm>
            <a:custGeom>
              <a:avLst/>
              <a:pathLst>
                <a:path w="10671" h="3714">
                  <a:moveTo>
                    <a:pt x="0" y="3714"/>
                  </a:moveTo>
                  <a:lnTo>
                    <a:pt x="106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90"/>
            <p:cNvSpPr/>
            <p:nvPr/>
          </p:nvSpPr>
          <p:spPr>
            <a:xfrm>
              <a:off x="6872233" y="1625467"/>
              <a:ext cx="11827" cy="13185"/>
            </a:xfrm>
            <a:custGeom>
              <a:avLst/>
              <a:pathLst>
                <a:path w="11827" h="13185">
                  <a:moveTo>
                    <a:pt x="11827" y="131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1"/>
            <p:cNvSpPr/>
            <p:nvPr/>
          </p:nvSpPr>
          <p:spPr>
            <a:xfrm>
              <a:off x="6878590" y="1614958"/>
              <a:ext cx="5470" cy="23694"/>
            </a:xfrm>
            <a:custGeom>
              <a:avLst/>
              <a:pathLst>
                <a:path w="5470" h="23694">
                  <a:moveTo>
                    <a:pt x="5470" y="236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2"/>
            <p:cNvSpPr/>
            <p:nvPr/>
          </p:nvSpPr>
          <p:spPr>
            <a:xfrm>
              <a:off x="6866396" y="1638652"/>
              <a:ext cx="17664" cy="14268"/>
            </a:xfrm>
            <a:custGeom>
              <a:avLst/>
              <a:pathLst>
                <a:path w="17664" h="14268">
                  <a:moveTo>
                    <a:pt x="17664" y="0"/>
                  </a:moveTo>
                  <a:lnTo>
                    <a:pt x="0" y="14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3"/>
            <p:cNvSpPr/>
            <p:nvPr/>
          </p:nvSpPr>
          <p:spPr>
            <a:xfrm>
              <a:off x="7154155" y="1604057"/>
              <a:ext cx="4711" cy="6282"/>
            </a:xfrm>
            <a:custGeom>
              <a:avLst/>
              <a:pathLst>
                <a:path w="4711" h="6282">
                  <a:moveTo>
                    <a:pt x="4711" y="62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4"/>
            <p:cNvSpPr/>
            <p:nvPr/>
          </p:nvSpPr>
          <p:spPr>
            <a:xfrm>
              <a:off x="6952642" y="1750735"/>
              <a:ext cx="1083" cy="7162"/>
            </a:xfrm>
            <a:custGeom>
              <a:avLst/>
              <a:pathLst>
                <a:path w="1083" h="7162">
                  <a:moveTo>
                    <a:pt x="0" y="0"/>
                  </a:moveTo>
                  <a:lnTo>
                    <a:pt x="1083" y="7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5"/>
            <p:cNvSpPr/>
            <p:nvPr/>
          </p:nvSpPr>
          <p:spPr>
            <a:xfrm>
              <a:off x="6952642" y="1750735"/>
              <a:ext cx="9755" cy="7639"/>
            </a:xfrm>
            <a:custGeom>
              <a:avLst/>
              <a:pathLst>
                <a:path w="9755" h="7639">
                  <a:moveTo>
                    <a:pt x="0" y="0"/>
                  </a:moveTo>
                  <a:lnTo>
                    <a:pt x="9755" y="76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6"/>
            <p:cNvSpPr/>
            <p:nvPr/>
          </p:nvSpPr>
          <p:spPr>
            <a:xfrm>
              <a:off x="6952642" y="1741333"/>
              <a:ext cx="5391" cy="9401"/>
            </a:xfrm>
            <a:custGeom>
              <a:avLst/>
              <a:pathLst>
                <a:path w="5391" h="9401">
                  <a:moveTo>
                    <a:pt x="0" y="9401"/>
                  </a:moveTo>
                  <a:lnTo>
                    <a:pt x="53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7"/>
            <p:cNvSpPr/>
            <p:nvPr/>
          </p:nvSpPr>
          <p:spPr>
            <a:xfrm>
              <a:off x="6943379" y="1749365"/>
              <a:ext cx="9263" cy="1369"/>
            </a:xfrm>
            <a:custGeom>
              <a:avLst/>
              <a:pathLst>
                <a:path w="9263" h="1369">
                  <a:moveTo>
                    <a:pt x="9263" y="13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8"/>
            <p:cNvSpPr/>
            <p:nvPr/>
          </p:nvSpPr>
          <p:spPr>
            <a:xfrm>
              <a:off x="7017899" y="1513618"/>
              <a:ext cx="8691" cy="9032"/>
            </a:xfrm>
            <a:custGeom>
              <a:avLst/>
              <a:pathLst>
                <a:path w="8691" h="9032">
                  <a:moveTo>
                    <a:pt x="0" y="9032"/>
                  </a:moveTo>
                  <a:lnTo>
                    <a:pt x="8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9"/>
            <p:cNvSpPr/>
            <p:nvPr/>
          </p:nvSpPr>
          <p:spPr>
            <a:xfrm>
              <a:off x="7017899" y="1522650"/>
              <a:ext cx="13666" cy="4236"/>
            </a:xfrm>
            <a:custGeom>
              <a:avLst/>
              <a:pathLst>
                <a:path w="13666" h="4236">
                  <a:moveTo>
                    <a:pt x="0" y="0"/>
                  </a:moveTo>
                  <a:lnTo>
                    <a:pt x="13666" y="42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700"/>
            <p:cNvSpPr/>
            <p:nvPr/>
          </p:nvSpPr>
          <p:spPr>
            <a:xfrm>
              <a:off x="6839003" y="1788360"/>
              <a:ext cx="11736" cy="4263"/>
            </a:xfrm>
            <a:custGeom>
              <a:avLst/>
              <a:pathLst>
                <a:path w="11736" h="4263">
                  <a:moveTo>
                    <a:pt x="0" y="4263"/>
                  </a:moveTo>
                  <a:lnTo>
                    <a:pt x="117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1"/>
            <p:cNvSpPr/>
            <p:nvPr/>
          </p:nvSpPr>
          <p:spPr>
            <a:xfrm>
              <a:off x="6832296" y="1788006"/>
              <a:ext cx="6707" cy="4617"/>
            </a:xfrm>
            <a:custGeom>
              <a:avLst/>
              <a:pathLst>
                <a:path w="6707" h="4617">
                  <a:moveTo>
                    <a:pt x="6707" y="4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2"/>
            <p:cNvSpPr/>
            <p:nvPr/>
          </p:nvSpPr>
          <p:spPr>
            <a:xfrm>
              <a:off x="6825681" y="1792623"/>
              <a:ext cx="13322" cy="4422"/>
            </a:xfrm>
            <a:custGeom>
              <a:avLst/>
              <a:pathLst>
                <a:path w="13322" h="4422">
                  <a:moveTo>
                    <a:pt x="13322" y="0"/>
                  </a:moveTo>
                  <a:lnTo>
                    <a:pt x="0" y="44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3"/>
            <p:cNvSpPr/>
            <p:nvPr/>
          </p:nvSpPr>
          <p:spPr>
            <a:xfrm>
              <a:off x="6839003" y="1782681"/>
              <a:ext cx="675" cy="9942"/>
            </a:xfrm>
            <a:custGeom>
              <a:avLst/>
              <a:pathLst>
                <a:path w="675" h="9942">
                  <a:moveTo>
                    <a:pt x="0" y="9942"/>
                  </a:moveTo>
                  <a:lnTo>
                    <a:pt x="6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4"/>
            <p:cNvSpPr/>
            <p:nvPr/>
          </p:nvSpPr>
          <p:spPr>
            <a:xfrm>
              <a:off x="6921654" y="1826650"/>
              <a:ext cx="8680" cy="853"/>
            </a:xfrm>
            <a:custGeom>
              <a:avLst/>
              <a:pathLst>
                <a:path w="8680" h="853">
                  <a:moveTo>
                    <a:pt x="0" y="853"/>
                  </a:moveTo>
                  <a:lnTo>
                    <a:pt x="86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5"/>
            <p:cNvSpPr/>
            <p:nvPr/>
          </p:nvSpPr>
          <p:spPr>
            <a:xfrm>
              <a:off x="7001709" y="1737724"/>
              <a:ext cx="9590" cy="347"/>
            </a:xfrm>
            <a:custGeom>
              <a:avLst/>
              <a:pathLst>
                <a:path w="9590" h="347">
                  <a:moveTo>
                    <a:pt x="9590" y="0"/>
                  </a:moveTo>
                  <a:lnTo>
                    <a:pt x="0" y="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6"/>
            <p:cNvSpPr/>
            <p:nvPr/>
          </p:nvSpPr>
          <p:spPr>
            <a:xfrm>
              <a:off x="7011300" y="1732044"/>
              <a:ext cx="6835" cy="5680"/>
            </a:xfrm>
            <a:custGeom>
              <a:avLst/>
              <a:pathLst>
                <a:path w="6835" h="5680">
                  <a:moveTo>
                    <a:pt x="0" y="5680"/>
                  </a:moveTo>
                  <a:lnTo>
                    <a:pt x="6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7"/>
            <p:cNvSpPr/>
            <p:nvPr/>
          </p:nvSpPr>
          <p:spPr>
            <a:xfrm>
              <a:off x="7011300" y="1737724"/>
              <a:ext cx="20924" cy="5355"/>
            </a:xfrm>
            <a:custGeom>
              <a:avLst/>
              <a:pathLst>
                <a:path w="20924" h="5355">
                  <a:moveTo>
                    <a:pt x="0" y="0"/>
                  </a:moveTo>
                  <a:lnTo>
                    <a:pt x="20924" y="5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8"/>
            <p:cNvSpPr/>
            <p:nvPr/>
          </p:nvSpPr>
          <p:spPr>
            <a:xfrm>
              <a:off x="6876540" y="1517227"/>
              <a:ext cx="2497" cy="10229"/>
            </a:xfrm>
            <a:custGeom>
              <a:avLst/>
              <a:pathLst>
                <a:path w="2497" h="10229">
                  <a:moveTo>
                    <a:pt x="2497" y="0"/>
                  </a:moveTo>
                  <a:lnTo>
                    <a:pt x="0" y="10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9"/>
            <p:cNvSpPr/>
            <p:nvPr/>
          </p:nvSpPr>
          <p:spPr>
            <a:xfrm>
              <a:off x="6998593" y="1699958"/>
              <a:ext cx="10351" cy="5259"/>
            </a:xfrm>
            <a:custGeom>
              <a:avLst/>
              <a:pathLst>
                <a:path w="10351" h="5259">
                  <a:moveTo>
                    <a:pt x="10351" y="52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10"/>
            <p:cNvSpPr/>
            <p:nvPr/>
          </p:nvSpPr>
          <p:spPr>
            <a:xfrm>
              <a:off x="6994954" y="1705217"/>
              <a:ext cx="13990" cy="32"/>
            </a:xfrm>
            <a:custGeom>
              <a:avLst/>
              <a:pathLst>
                <a:path w="13990" h="32">
                  <a:moveTo>
                    <a:pt x="13990" y="0"/>
                  </a:moveTo>
                  <a:lnTo>
                    <a:pt x="0" y="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1"/>
            <p:cNvSpPr/>
            <p:nvPr/>
          </p:nvSpPr>
          <p:spPr>
            <a:xfrm>
              <a:off x="7008944" y="1705217"/>
              <a:ext cx="4417" cy="4490"/>
            </a:xfrm>
            <a:custGeom>
              <a:avLst/>
              <a:pathLst>
                <a:path w="4417" h="4490">
                  <a:moveTo>
                    <a:pt x="0" y="0"/>
                  </a:moveTo>
                  <a:lnTo>
                    <a:pt x="4417" y="44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2"/>
            <p:cNvSpPr/>
            <p:nvPr/>
          </p:nvSpPr>
          <p:spPr>
            <a:xfrm>
              <a:off x="7066339" y="1790594"/>
              <a:ext cx="5037" cy="5084"/>
            </a:xfrm>
            <a:custGeom>
              <a:avLst/>
              <a:pathLst>
                <a:path w="5037" h="5084">
                  <a:moveTo>
                    <a:pt x="5037" y="0"/>
                  </a:moveTo>
                  <a:lnTo>
                    <a:pt x="0" y="50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3"/>
            <p:cNvSpPr/>
            <p:nvPr/>
          </p:nvSpPr>
          <p:spPr>
            <a:xfrm>
              <a:off x="7071041" y="1775805"/>
              <a:ext cx="334" cy="14789"/>
            </a:xfrm>
            <a:custGeom>
              <a:avLst/>
              <a:pathLst>
                <a:path w="334" h="14789">
                  <a:moveTo>
                    <a:pt x="334" y="147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4"/>
            <p:cNvSpPr/>
            <p:nvPr/>
          </p:nvSpPr>
          <p:spPr>
            <a:xfrm>
              <a:off x="7071376" y="1784729"/>
              <a:ext cx="4216" cy="5865"/>
            </a:xfrm>
            <a:custGeom>
              <a:avLst/>
              <a:pathLst>
                <a:path w="4216" h="5865">
                  <a:moveTo>
                    <a:pt x="0" y="5865"/>
                  </a:moveTo>
                  <a:lnTo>
                    <a:pt x="42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5"/>
            <p:cNvSpPr/>
            <p:nvPr/>
          </p:nvSpPr>
          <p:spPr>
            <a:xfrm>
              <a:off x="6911963" y="1614589"/>
              <a:ext cx="15359" cy="6312"/>
            </a:xfrm>
            <a:custGeom>
              <a:avLst/>
              <a:pathLst>
                <a:path w="15359" h="6312">
                  <a:moveTo>
                    <a:pt x="15359" y="0"/>
                  </a:moveTo>
                  <a:lnTo>
                    <a:pt x="0" y="63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6"/>
            <p:cNvSpPr/>
            <p:nvPr/>
          </p:nvSpPr>
          <p:spPr>
            <a:xfrm>
              <a:off x="6927323" y="1614589"/>
              <a:ext cx="11054" cy="8901"/>
            </a:xfrm>
            <a:custGeom>
              <a:avLst/>
              <a:pathLst>
                <a:path w="11054" h="8901">
                  <a:moveTo>
                    <a:pt x="0" y="0"/>
                  </a:moveTo>
                  <a:lnTo>
                    <a:pt x="11054" y="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7"/>
            <p:cNvSpPr/>
            <p:nvPr/>
          </p:nvSpPr>
          <p:spPr>
            <a:xfrm>
              <a:off x="7006419" y="1568099"/>
              <a:ext cx="8448" cy="13805"/>
            </a:xfrm>
            <a:custGeom>
              <a:avLst/>
              <a:pathLst>
                <a:path w="8448" h="13805">
                  <a:moveTo>
                    <a:pt x="8448" y="0"/>
                  </a:moveTo>
                  <a:lnTo>
                    <a:pt x="0" y="13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8"/>
            <p:cNvSpPr/>
            <p:nvPr/>
          </p:nvSpPr>
          <p:spPr>
            <a:xfrm>
              <a:off x="7031566" y="1526886"/>
              <a:ext cx="6095" cy="12434"/>
            </a:xfrm>
            <a:custGeom>
              <a:avLst/>
              <a:pathLst>
                <a:path w="6095" h="12434">
                  <a:moveTo>
                    <a:pt x="6095" y="124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9"/>
            <p:cNvSpPr/>
            <p:nvPr/>
          </p:nvSpPr>
          <p:spPr>
            <a:xfrm>
              <a:off x="7054470" y="1787289"/>
              <a:ext cx="11868" cy="8389"/>
            </a:xfrm>
            <a:custGeom>
              <a:avLst/>
              <a:pathLst>
                <a:path w="11868" h="8389">
                  <a:moveTo>
                    <a:pt x="0" y="0"/>
                  </a:moveTo>
                  <a:lnTo>
                    <a:pt x="11868" y="8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20"/>
            <p:cNvSpPr/>
            <p:nvPr/>
          </p:nvSpPr>
          <p:spPr>
            <a:xfrm>
              <a:off x="7051368" y="1787289"/>
              <a:ext cx="3101" cy="12962"/>
            </a:xfrm>
            <a:custGeom>
              <a:avLst/>
              <a:pathLst>
                <a:path w="3101" h="12962">
                  <a:moveTo>
                    <a:pt x="3101" y="0"/>
                  </a:moveTo>
                  <a:lnTo>
                    <a:pt x="0" y="129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1"/>
            <p:cNvSpPr/>
            <p:nvPr/>
          </p:nvSpPr>
          <p:spPr>
            <a:xfrm>
              <a:off x="6820003" y="1807368"/>
              <a:ext cx="4991" cy="14089"/>
            </a:xfrm>
            <a:custGeom>
              <a:avLst/>
              <a:pathLst>
                <a:path w="4991" h="14089">
                  <a:moveTo>
                    <a:pt x="4991" y="0"/>
                  </a:moveTo>
                  <a:lnTo>
                    <a:pt x="0" y="140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2"/>
            <p:cNvSpPr/>
            <p:nvPr/>
          </p:nvSpPr>
          <p:spPr>
            <a:xfrm>
              <a:off x="6812484" y="1807368"/>
              <a:ext cx="12511" cy="3120"/>
            </a:xfrm>
            <a:custGeom>
              <a:avLst/>
              <a:pathLst>
                <a:path w="12511" h="3120">
                  <a:moveTo>
                    <a:pt x="12511" y="0"/>
                  </a:moveTo>
                  <a:lnTo>
                    <a:pt x="0" y="31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3"/>
            <p:cNvSpPr/>
            <p:nvPr/>
          </p:nvSpPr>
          <p:spPr>
            <a:xfrm>
              <a:off x="6824995" y="1797046"/>
              <a:ext cx="685" cy="10322"/>
            </a:xfrm>
            <a:custGeom>
              <a:avLst/>
              <a:pathLst>
                <a:path w="685" h="10322">
                  <a:moveTo>
                    <a:pt x="0" y="10322"/>
                  </a:moveTo>
                  <a:lnTo>
                    <a:pt x="6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4"/>
            <p:cNvSpPr/>
            <p:nvPr/>
          </p:nvSpPr>
          <p:spPr>
            <a:xfrm>
              <a:off x="6685787" y="1735655"/>
              <a:ext cx="16402" cy="3428"/>
            </a:xfrm>
            <a:custGeom>
              <a:avLst/>
              <a:pathLst>
                <a:path w="16402" h="3428">
                  <a:moveTo>
                    <a:pt x="16402" y="34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5"/>
            <p:cNvSpPr/>
            <p:nvPr/>
          </p:nvSpPr>
          <p:spPr>
            <a:xfrm>
              <a:off x="6995415" y="1581905"/>
              <a:ext cx="11003" cy="13221"/>
            </a:xfrm>
            <a:custGeom>
              <a:avLst/>
              <a:pathLst>
                <a:path w="11003" h="13221">
                  <a:moveTo>
                    <a:pt x="0" y="13221"/>
                  </a:moveTo>
                  <a:lnTo>
                    <a:pt x="110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6"/>
            <p:cNvSpPr/>
            <p:nvPr/>
          </p:nvSpPr>
          <p:spPr>
            <a:xfrm>
              <a:off x="6986003" y="1595127"/>
              <a:ext cx="9411" cy="7327"/>
            </a:xfrm>
            <a:custGeom>
              <a:avLst/>
              <a:pathLst>
                <a:path w="9411" h="7327">
                  <a:moveTo>
                    <a:pt x="9411" y="0"/>
                  </a:moveTo>
                  <a:lnTo>
                    <a:pt x="0" y="7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7"/>
            <p:cNvSpPr/>
            <p:nvPr/>
          </p:nvSpPr>
          <p:spPr>
            <a:xfrm>
              <a:off x="6825134" y="1732034"/>
              <a:ext cx="7641" cy="1664"/>
            </a:xfrm>
            <a:custGeom>
              <a:avLst/>
              <a:pathLst>
                <a:path w="7641" h="1664">
                  <a:moveTo>
                    <a:pt x="7641" y="0"/>
                  </a:moveTo>
                  <a:lnTo>
                    <a:pt x="0" y="1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8"/>
            <p:cNvSpPr/>
            <p:nvPr/>
          </p:nvSpPr>
          <p:spPr>
            <a:xfrm>
              <a:off x="6832776" y="1732034"/>
              <a:ext cx="3428" cy="10745"/>
            </a:xfrm>
            <a:custGeom>
              <a:avLst/>
              <a:pathLst>
                <a:path w="3428" h="10745">
                  <a:moveTo>
                    <a:pt x="0" y="0"/>
                  </a:moveTo>
                  <a:lnTo>
                    <a:pt x="3428" y="10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9"/>
            <p:cNvSpPr/>
            <p:nvPr/>
          </p:nvSpPr>
          <p:spPr>
            <a:xfrm>
              <a:off x="6856820" y="1677494"/>
              <a:ext cx="13198" cy="1700"/>
            </a:xfrm>
            <a:custGeom>
              <a:avLst/>
              <a:pathLst>
                <a:path w="13198" h="1700">
                  <a:moveTo>
                    <a:pt x="0" y="1700"/>
                  </a:moveTo>
                  <a:lnTo>
                    <a:pt x="131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30"/>
            <p:cNvSpPr/>
            <p:nvPr/>
          </p:nvSpPr>
          <p:spPr>
            <a:xfrm>
              <a:off x="6856820" y="1679194"/>
              <a:ext cx="10001" cy="3762"/>
            </a:xfrm>
            <a:custGeom>
              <a:avLst/>
              <a:pathLst>
                <a:path w="10001" h="3762">
                  <a:moveTo>
                    <a:pt x="0" y="0"/>
                  </a:moveTo>
                  <a:lnTo>
                    <a:pt x="10001" y="37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1"/>
            <p:cNvSpPr/>
            <p:nvPr/>
          </p:nvSpPr>
          <p:spPr>
            <a:xfrm>
              <a:off x="6845286" y="1674190"/>
              <a:ext cx="11533" cy="5004"/>
            </a:xfrm>
            <a:custGeom>
              <a:avLst/>
              <a:pathLst>
                <a:path w="11533" h="5004">
                  <a:moveTo>
                    <a:pt x="11533" y="5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2"/>
            <p:cNvSpPr/>
            <p:nvPr/>
          </p:nvSpPr>
          <p:spPr>
            <a:xfrm>
              <a:off x="6917237" y="1771979"/>
              <a:ext cx="10054" cy="5922"/>
            </a:xfrm>
            <a:custGeom>
              <a:avLst/>
              <a:pathLst>
                <a:path w="10054" h="5922">
                  <a:moveTo>
                    <a:pt x="10054" y="0"/>
                  </a:moveTo>
                  <a:lnTo>
                    <a:pt x="0" y="5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3"/>
            <p:cNvSpPr/>
            <p:nvPr/>
          </p:nvSpPr>
          <p:spPr>
            <a:xfrm>
              <a:off x="6957239" y="1507279"/>
              <a:ext cx="17733" cy="17037"/>
            </a:xfrm>
            <a:custGeom>
              <a:avLst/>
              <a:pathLst>
                <a:path w="17733" h="17037">
                  <a:moveTo>
                    <a:pt x="17733" y="0"/>
                  </a:moveTo>
                  <a:lnTo>
                    <a:pt x="0" y="17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4"/>
            <p:cNvSpPr/>
            <p:nvPr/>
          </p:nvSpPr>
          <p:spPr>
            <a:xfrm>
              <a:off x="6960481" y="1504027"/>
              <a:ext cx="14491" cy="3251"/>
            </a:xfrm>
            <a:custGeom>
              <a:avLst/>
              <a:pathLst>
                <a:path w="14491" h="3251">
                  <a:moveTo>
                    <a:pt x="14491" y="32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5"/>
            <p:cNvSpPr/>
            <p:nvPr/>
          </p:nvSpPr>
          <p:spPr>
            <a:xfrm>
              <a:off x="6803618" y="1795219"/>
              <a:ext cx="1998" cy="12389"/>
            </a:xfrm>
            <a:custGeom>
              <a:avLst/>
              <a:pathLst>
                <a:path w="1998" h="12389">
                  <a:moveTo>
                    <a:pt x="1998" y="0"/>
                  </a:moveTo>
                  <a:lnTo>
                    <a:pt x="0" y="12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6"/>
            <p:cNvSpPr/>
            <p:nvPr/>
          </p:nvSpPr>
          <p:spPr>
            <a:xfrm>
              <a:off x="6796004" y="1795219"/>
              <a:ext cx="9612" cy="7970"/>
            </a:xfrm>
            <a:custGeom>
              <a:avLst/>
              <a:pathLst>
                <a:path w="9612" h="7970">
                  <a:moveTo>
                    <a:pt x="9612" y="0"/>
                  </a:moveTo>
                  <a:lnTo>
                    <a:pt x="0" y="7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7"/>
            <p:cNvSpPr/>
            <p:nvPr/>
          </p:nvSpPr>
          <p:spPr>
            <a:xfrm>
              <a:off x="6805616" y="1786035"/>
              <a:ext cx="10960" cy="9183"/>
            </a:xfrm>
            <a:custGeom>
              <a:avLst/>
              <a:pathLst>
                <a:path w="10960" h="9183">
                  <a:moveTo>
                    <a:pt x="0" y="9183"/>
                  </a:moveTo>
                  <a:lnTo>
                    <a:pt x="109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8"/>
            <p:cNvSpPr/>
            <p:nvPr/>
          </p:nvSpPr>
          <p:spPr>
            <a:xfrm>
              <a:off x="6988620" y="1802704"/>
              <a:ext cx="12550" cy="7289"/>
            </a:xfrm>
            <a:custGeom>
              <a:avLst/>
              <a:pathLst>
                <a:path w="12550" h="7289">
                  <a:moveTo>
                    <a:pt x="12550" y="0"/>
                  </a:moveTo>
                  <a:lnTo>
                    <a:pt x="0" y="72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9"/>
            <p:cNvSpPr/>
            <p:nvPr/>
          </p:nvSpPr>
          <p:spPr>
            <a:xfrm>
              <a:off x="6849213" y="1702204"/>
              <a:ext cx="3373" cy="11341"/>
            </a:xfrm>
            <a:custGeom>
              <a:avLst/>
              <a:pathLst>
                <a:path w="3373" h="11341">
                  <a:moveTo>
                    <a:pt x="0" y="11341"/>
                  </a:moveTo>
                  <a:lnTo>
                    <a:pt x="33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40"/>
            <p:cNvSpPr/>
            <p:nvPr/>
          </p:nvSpPr>
          <p:spPr>
            <a:xfrm>
              <a:off x="6849213" y="1713545"/>
              <a:ext cx="6975" cy="1804"/>
            </a:xfrm>
            <a:custGeom>
              <a:avLst/>
              <a:pathLst>
                <a:path w="6975" h="1804">
                  <a:moveTo>
                    <a:pt x="0" y="0"/>
                  </a:moveTo>
                  <a:lnTo>
                    <a:pt x="6975" y="18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1"/>
            <p:cNvSpPr/>
            <p:nvPr/>
          </p:nvSpPr>
          <p:spPr>
            <a:xfrm>
              <a:off x="6849213" y="1713545"/>
              <a:ext cx="3103" cy="13018"/>
            </a:xfrm>
            <a:custGeom>
              <a:avLst/>
              <a:pathLst>
                <a:path w="3103" h="13018">
                  <a:moveTo>
                    <a:pt x="0" y="0"/>
                  </a:moveTo>
                  <a:lnTo>
                    <a:pt x="3103" y="1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2"/>
            <p:cNvSpPr/>
            <p:nvPr/>
          </p:nvSpPr>
          <p:spPr>
            <a:xfrm>
              <a:off x="6965018" y="1713583"/>
              <a:ext cx="13948" cy="779"/>
            </a:xfrm>
            <a:custGeom>
              <a:avLst/>
              <a:pathLst>
                <a:path w="13948" h="779">
                  <a:moveTo>
                    <a:pt x="0" y="0"/>
                  </a:moveTo>
                  <a:lnTo>
                    <a:pt x="13948" y="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3"/>
            <p:cNvSpPr/>
            <p:nvPr/>
          </p:nvSpPr>
          <p:spPr>
            <a:xfrm>
              <a:off x="6964856" y="1706017"/>
              <a:ext cx="162" cy="7565"/>
            </a:xfrm>
            <a:custGeom>
              <a:avLst/>
              <a:pathLst>
                <a:path w="162" h="7565">
                  <a:moveTo>
                    <a:pt x="162" y="75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4"/>
            <p:cNvSpPr/>
            <p:nvPr/>
          </p:nvSpPr>
          <p:spPr>
            <a:xfrm>
              <a:off x="6959572" y="1713583"/>
              <a:ext cx="5446" cy="6085"/>
            </a:xfrm>
            <a:custGeom>
              <a:avLst/>
              <a:pathLst>
                <a:path w="5446" h="6085">
                  <a:moveTo>
                    <a:pt x="5446" y="0"/>
                  </a:moveTo>
                  <a:lnTo>
                    <a:pt x="0" y="60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5"/>
            <p:cNvSpPr/>
            <p:nvPr/>
          </p:nvSpPr>
          <p:spPr>
            <a:xfrm>
              <a:off x="7071276" y="1804393"/>
              <a:ext cx="4211" cy="10932"/>
            </a:xfrm>
            <a:custGeom>
              <a:avLst/>
              <a:pathLst>
                <a:path w="4211" h="10932">
                  <a:moveTo>
                    <a:pt x="0" y="0"/>
                  </a:moveTo>
                  <a:lnTo>
                    <a:pt x="4211" y="10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6"/>
            <p:cNvSpPr/>
            <p:nvPr/>
          </p:nvSpPr>
          <p:spPr>
            <a:xfrm>
              <a:off x="7066339" y="1795679"/>
              <a:ext cx="4937" cy="8714"/>
            </a:xfrm>
            <a:custGeom>
              <a:avLst/>
              <a:pathLst>
                <a:path w="4937" h="8714">
                  <a:moveTo>
                    <a:pt x="4937" y="87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7"/>
            <p:cNvSpPr/>
            <p:nvPr/>
          </p:nvSpPr>
          <p:spPr>
            <a:xfrm>
              <a:off x="7071276" y="1804393"/>
              <a:ext cx="13042" cy="3448"/>
            </a:xfrm>
            <a:custGeom>
              <a:avLst/>
              <a:pathLst>
                <a:path w="13042" h="3448">
                  <a:moveTo>
                    <a:pt x="0" y="0"/>
                  </a:moveTo>
                  <a:lnTo>
                    <a:pt x="13042" y="34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8"/>
            <p:cNvSpPr/>
            <p:nvPr/>
          </p:nvSpPr>
          <p:spPr>
            <a:xfrm>
              <a:off x="7071276" y="1790594"/>
              <a:ext cx="100" cy="13798"/>
            </a:xfrm>
            <a:custGeom>
              <a:avLst/>
              <a:pathLst>
                <a:path w="100" h="13798">
                  <a:moveTo>
                    <a:pt x="0" y="13798"/>
                  </a:moveTo>
                  <a:lnTo>
                    <a:pt x="1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9"/>
            <p:cNvSpPr/>
            <p:nvPr/>
          </p:nvSpPr>
          <p:spPr>
            <a:xfrm>
              <a:off x="6879670" y="1762421"/>
              <a:ext cx="4078" cy="6191"/>
            </a:xfrm>
            <a:custGeom>
              <a:avLst/>
              <a:pathLst>
                <a:path w="4078" h="6191">
                  <a:moveTo>
                    <a:pt x="4078" y="61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50"/>
            <p:cNvSpPr/>
            <p:nvPr/>
          </p:nvSpPr>
          <p:spPr>
            <a:xfrm>
              <a:off x="6883749" y="1768612"/>
              <a:ext cx="12159" cy="1023"/>
            </a:xfrm>
            <a:custGeom>
              <a:avLst/>
              <a:pathLst>
                <a:path w="12159" h="1023">
                  <a:moveTo>
                    <a:pt x="0" y="0"/>
                  </a:moveTo>
                  <a:lnTo>
                    <a:pt x="12159" y="10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1"/>
            <p:cNvSpPr/>
            <p:nvPr/>
          </p:nvSpPr>
          <p:spPr>
            <a:xfrm>
              <a:off x="7033963" y="1646397"/>
              <a:ext cx="5143" cy="8773"/>
            </a:xfrm>
            <a:custGeom>
              <a:avLst/>
              <a:pathLst>
                <a:path w="5143" h="8773">
                  <a:moveTo>
                    <a:pt x="5143" y="0"/>
                  </a:moveTo>
                  <a:lnTo>
                    <a:pt x="0" y="8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2"/>
            <p:cNvSpPr/>
            <p:nvPr/>
          </p:nvSpPr>
          <p:spPr>
            <a:xfrm>
              <a:off x="6670200" y="1721173"/>
              <a:ext cx="967" cy="20700"/>
            </a:xfrm>
            <a:custGeom>
              <a:avLst/>
              <a:pathLst>
                <a:path w="967" h="20700">
                  <a:moveTo>
                    <a:pt x="967" y="0"/>
                  </a:moveTo>
                  <a:lnTo>
                    <a:pt x="0" y="20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3"/>
            <p:cNvSpPr/>
            <p:nvPr/>
          </p:nvSpPr>
          <p:spPr>
            <a:xfrm>
              <a:off x="6639988" y="1719472"/>
              <a:ext cx="31180" cy="1701"/>
            </a:xfrm>
            <a:custGeom>
              <a:avLst/>
              <a:pathLst>
                <a:path w="31180" h="1701">
                  <a:moveTo>
                    <a:pt x="31180" y="17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4"/>
            <p:cNvSpPr/>
            <p:nvPr/>
          </p:nvSpPr>
          <p:spPr>
            <a:xfrm>
              <a:off x="6682391" y="1799207"/>
              <a:ext cx="15817" cy="8767"/>
            </a:xfrm>
            <a:custGeom>
              <a:avLst/>
              <a:pathLst>
                <a:path w="15817" h="8767">
                  <a:moveTo>
                    <a:pt x="0" y="8767"/>
                  </a:moveTo>
                  <a:lnTo>
                    <a:pt x="158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5"/>
            <p:cNvSpPr/>
            <p:nvPr/>
          </p:nvSpPr>
          <p:spPr>
            <a:xfrm>
              <a:off x="7034821" y="1858453"/>
              <a:ext cx="2766" cy="18968"/>
            </a:xfrm>
            <a:custGeom>
              <a:avLst/>
              <a:pathLst>
                <a:path w="2766" h="18968">
                  <a:moveTo>
                    <a:pt x="0" y="0"/>
                  </a:moveTo>
                  <a:lnTo>
                    <a:pt x="2766" y="18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6"/>
            <p:cNvSpPr/>
            <p:nvPr/>
          </p:nvSpPr>
          <p:spPr>
            <a:xfrm>
              <a:off x="7034821" y="1858453"/>
              <a:ext cx="13815" cy="3565"/>
            </a:xfrm>
            <a:custGeom>
              <a:avLst/>
              <a:pathLst>
                <a:path w="13815" h="3565">
                  <a:moveTo>
                    <a:pt x="0" y="0"/>
                  </a:moveTo>
                  <a:lnTo>
                    <a:pt x="13815" y="35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7"/>
            <p:cNvSpPr/>
            <p:nvPr/>
          </p:nvSpPr>
          <p:spPr>
            <a:xfrm>
              <a:off x="6748246" y="1621112"/>
              <a:ext cx="14264" cy="4631"/>
            </a:xfrm>
            <a:custGeom>
              <a:avLst/>
              <a:pathLst>
                <a:path w="14264" h="4631">
                  <a:moveTo>
                    <a:pt x="0" y="4631"/>
                  </a:moveTo>
                  <a:lnTo>
                    <a:pt x="142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8"/>
            <p:cNvSpPr/>
            <p:nvPr/>
          </p:nvSpPr>
          <p:spPr>
            <a:xfrm>
              <a:off x="6869706" y="1806293"/>
              <a:ext cx="14108" cy="9912"/>
            </a:xfrm>
            <a:custGeom>
              <a:avLst/>
              <a:pathLst>
                <a:path w="14108" h="9912">
                  <a:moveTo>
                    <a:pt x="0" y="0"/>
                  </a:moveTo>
                  <a:lnTo>
                    <a:pt x="14108" y="99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9"/>
            <p:cNvSpPr/>
            <p:nvPr/>
          </p:nvSpPr>
          <p:spPr>
            <a:xfrm>
              <a:off x="6869706" y="1804878"/>
              <a:ext cx="17276" cy="1414"/>
            </a:xfrm>
            <a:custGeom>
              <a:avLst/>
              <a:pathLst>
                <a:path w="17276" h="1414">
                  <a:moveTo>
                    <a:pt x="0" y="1414"/>
                  </a:moveTo>
                  <a:lnTo>
                    <a:pt x="172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60"/>
            <p:cNvSpPr/>
            <p:nvPr/>
          </p:nvSpPr>
          <p:spPr>
            <a:xfrm>
              <a:off x="6869706" y="1786499"/>
              <a:ext cx="2238" cy="19794"/>
            </a:xfrm>
            <a:custGeom>
              <a:avLst/>
              <a:pathLst>
                <a:path w="2238" h="19794">
                  <a:moveTo>
                    <a:pt x="0" y="19794"/>
                  </a:moveTo>
                  <a:lnTo>
                    <a:pt x="22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1"/>
            <p:cNvSpPr/>
            <p:nvPr/>
          </p:nvSpPr>
          <p:spPr>
            <a:xfrm>
              <a:off x="6993791" y="1678509"/>
              <a:ext cx="5496" cy="7684"/>
            </a:xfrm>
            <a:custGeom>
              <a:avLst/>
              <a:pathLst>
                <a:path w="5496" h="7684">
                  <a:moveTo>
                    <a:pt x="5496" y="0"/>
                  </a:moveTo>
                  <a:lnTo>
                    <a:pt x="0" y="7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2"/>
            <p:cNvSpPr/>
            <p:nvPr/>
          </p:nvSpPr>
          <p:spPr>
            <a:xfrm>
              <a:off x="6999287" y="1665047"/>
              <a:ext cx="7982" cy="13462"/>
            </a:xfrm>
            <a:custGeom>
              <a:avLst/>
              <a:pathLst>
                <a:path w="7982" h="13462">
                  <a:moveTo>
                    <a:pt x="0" y="13462"/>
                  </a:moveTo>
                  <a:lnTo>
                    <a:pt x="79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3"/>
            <p:cNvSpPr/>
            <p:nvPr/>
          </p:nvSpPr>
          <p:spPr>
            <a:xfrm>
              <a:off x="6999287" y="1678509"/>
              <a:ext cx="5143" cy="4249"/>
            </a:xfrm>
            <a:custGeom>
              <a:avLst/>
              <a:pathLst>
                <a:path w="5143" h="4249">
                  <a:moveTo>
                    <a:pt x="0" y="0"/>
                  </a:moveTo>
                  <a:lnTo>
                    <a:pt x="5143" y="4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4"/>
            <p:cNvSpPr/>
            <p:nvPr/>
          </p:nvSpPr>
          <p:spPr>
            <a:xfrm>
              <a:off x="7133366" y="1596784"/>
              <a:ext cx="1401" cy="13088"/>
            </a:xfrm>
            <a:custGeom>
              <a:avLst/>
              <a:pathLst>
                <a:path w="1401" h="13088">
                  <a:moveTo>
                    <a:pt x="1401" y="0"/>
                  </a:moveTo>
                  <a:lnTo>
                    <a:pt x="0" y="13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5"/>
            <p:cNvSpPr/>
            <p:nvPr/>
          </p:nvSpPr>
          <p:spPr>
            <a:xfrm>
              <a:off x="7040460" y="1846927"/>
              <a:ext cx="8175" cy="15091"/>
            </a:xfrm>
            <a:custGeom>
              <a:avLst/>
              <a:pathLst>
                <a:path w="8175" h="15091">
                  <a:moveTo>
                    <a:pt x="0" y="0"/>
                  </a:moveTo>
                  <a:lnTo>
                    <a:pt x="8175" y="15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6"/>
            <p:cNvSpPr/>
            <p:nvPr/>
          </p:nvSpPr>
          <p:spPr>
            <a:xfrm>
              <a:off x="7034821" y="1846927"/>
              <a:ext cx="5639" cy="11525"/>
            </a:xfrm>
            <a:custGeom>
              <a:avLst/>
              <a:pathLst>
                <a:path w="5639" h="11525">
                  <a:moveTo>
                    <a:pt x="5639" y="0"/>
                  </a:moveTo>
                  <a:lnTo>
                    <a:pt x="0" y="115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7"/>
            <p:cNvSpPr/>
            <p:nvPr/>
          </p:nvSpPr>
          <p:spPr>
            <a:xfrm>
              <a:off x="6773072" y="1693333"/>
              <a:ext cx="9819" cy="5053"/>
            </a:xfrm>
            <a:custGeom>
              <a:avLst/>
              <a:pathLst>
                <a:path w="9819" h="5053">
                  <a:moveTo>
                    <a:pt x="0" y="0"/>
                  </a:moveTo>
                  <a:lnTo>
                    <a:pt x="9819" y="50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8"/>
            <p:cNvSpPr/>
            <p:nvPr/>
          </p:nvSpPr>
          <p:spPr>
            <a:xfrm>
              <a:off x="6757753" y="1693333"/>
              <a:ext cx="15318" cy="346"/>
            </a:xfrm>
            <a:custGeom>
              <a:avLst/>
              <a:pathLst>
                <a:path w="15318" h="346">
                  <a:moveTo>
                    <a:pt x="15318" y="0"/>
                  </a:moveTo>
                  <a:lnTo>
                    <a:pt x="0" y="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9"/>
            <p:cNvSpPr/>
            <p:nvPr/>
          </p:nvSpPr>
          <p:spPr>
            <a:xfrm>
              <a:off x="6826251" y="1577583"/>
              <a:ext cx="20603" cy="391"/>
            </a:xfrm>
            <a:custGeom>
              <a:avLst/>
              <a:pathLst>
                <a:path w="20603" h="391">
                  <a:moveTo>
                    <a:pt x="0" y="391"/>
                  </a:moveTo>
                  <a:lnTo>
                    <a:pt x="206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70"/>
            <p:cNvSpPr/>
            <p:nvPr/>
          </p:nvSpPr>
          <p:spPr>
            <a:xfrm>
              <a:off x="6799962" y="1567252"/>
              <a:ext cx="26289" cy="10722"/>
            </a:xfrm>
            <a:custGeom>
              <a:avLst/>
              <a:pathLst>
                <a:path w="26289" h="10722">
                  <a:moveTo>
                    <a:pt x="26289" y="107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1"/>
            <p:cNvSpPr/>
            <p:nvPr/>
          </p:nvSpPr>
          <p:spPr>
            <a:xfrm>
              <a:off x="6953772" y="1643045"/>
              <a:ext cx="15069" cy="695"/>
            </a:xfrm>
            <a:custGeom>
              <a:avLst/>
              <a:pathLst>
                <a:path w="15069" h="695">
                  <a:moveTo>
                    <a:pt x="15069" y="0"/>
                  </a:moveTo>
                  <a:lnTo>
                    <a:pt x="0" y="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2"/>
            <p:cNvSpPr/>
            <p:nvPr/>
          </p:nvSpPr>
          <p:spPr>
            <a:xfrm>
              <a:off x="6816803" y="1693367"/>
              <a:ext cx="20033" cy="8641"/>
            </a:xfrm>
            <a:custGeom>
              <a:avLst/>
              <a:pathLst>
                <a:path w="20033" h="8641">
                  <a:moveTo>
                    <a:pt x="0" y="0"/>
                  </a:moveTo>
                  <a:lnTo>
                    <a:pt x="20033" y="8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3"/>
            <p:cNvSpPr/>
            <p:nvPr/>
          </p:nvSpPr>
          <p:spPr>
            <a:xfrm>
              <a:off x="6816803" y="1688177"/>
              <a:ext cx="6341" cy="5189"/>
            </a:xfrm>
            <a:custGeom>
              <a:avLst/>
              <a:pathLst>
                <a:path w="6341" h="5189">
                  <a:moveTo>
                    <a:pt x="0" y="5189"/>
                  </a:moveTo>
                  <a:lnTo>
                    <a:pt x="63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4"/>
            <p:cNvSpPr/>
            <p:nvPr/>
          </p:nvSpPr>
          <p:spPr>
            <a:xfrm>
              <a:off x="6865595" y="1449389"/>
              <a:ext cx="1084" cy="18503"/>
            </a:xfrm>
            <a:custGeom>
              <a:avLst/>
              <a:pathLst>
                <a:path w="1084" h="18503">
                  <a:moveTo>
                    <a:pt x="1084" y="0"/>
                  </a:moveTo>
                  <a:lnTo>
                    <a:pt x="0" y="18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5"/>
            <p:cNvSpPr/>
            <p:nvPr/>
          </p:nvSpPr>
          <p:spPr>
            <a:xfrm>
              <a:off x="7071041" y="1767020"/>
              <a:ext cx="4119" cy="8784"/>
            </a:xfrm>
            <a:custGeom>
              <a:avLst/>
              <a:pathLst>
                <a:path w="4119" h="8784">
                  <a:moveTo>
                    <a:pt x="4119" y="0"/>
                  </a:moveTo>
                  <a:lnTo>
                    <a:pt x="0" y="8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6"/>
            <p:cNvSpPr/>
            <p:nvPr/>
          </p:nvSpPr>
          <p:spPr>
            <a:xfrm>
              <a:off x="7079689" y="1662752"/>
              <a:ext cx="21239" cy="3246"/>
            </a:xfrm>
            <a:custGeom>
              <a:avLst/>
              <a:pathLst>
                <a:path w="21239" h="3246">
                  <a:moveTo>
                    <a:pt x="0" y="0"/>
                  </a:moveTo>
                  <a:lnTo>
                    <a:pt x="21239" y="32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7"/>
            <p:cNvSpPr/>
            <p:nvPr/>
          </p:nvSpPr>
          <p:spPr>
            <a:xfrm>
              <a:off x="7122458" y="1614219"/>
              <a:ext cx="364" cy="8204"/>
            </a:xfrm>
            <a:custGeom>
              <a:avLst/>
              <a:pathLst>
                <a:path w="364" h="8204">
                  <a:moveTo>
                    <a:pt x="0" y="8204"/>
                  </a:moveTo>
                  <a:lnTo>
                    <a:pt x="3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8"/>
            <p:cNvSpPr/>
            <p:nvPr/>
          </p:nvSpPr>
          <p:spPr>
            <a:xfrm>
              <a:off x="7122458" y="1609873"/>
              <a:ext cx="10908" cy="12550"/>
            </a:xfrm>
            <a:custGeom>
              <a:avLst/>
              <a:pathLst>
                <a:path w="10908" h="12550">
                  <a:moveTo>
                    <a:pt x="0" y="12550"/>
                  </a:moveTo>
                  <a:lnTo>
                    <a:pt x="109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9"/>
            <p:cNvSpPr/>
            <p:nvPr/>
          </p:nvSpPr>
          <p:spPr>
            <a:xfrm>
              <a:off x="6799047" y="1693367"/>
              <a:ext cx="17756" cy="5228"/>
            </a:xfrm>
            <a:custGeom>
              <a:avLst/>
              <a:pathLst>
                <a:path w="17756" h="5228">
                  <a:moveTo>
                    <a:pt x="0" y="5228"/>
                  </a:moveTo>
                  <a:lnTo>
                    <a:pt x="177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80"/>
            <p:cNvSpPr/>
            <p:nvPr/>
          </p:nvSpPr>
          <p:spPr>
            <a:xfrm>
              <a:off x="6950755" y="1498229"/>
              <a:ext cx="9725" cy="5797"/>
            </a:xfrm>
            <a:custGeom>
              <a:avLst/>
              <a:pathLst>
                <a:path w="9725" h="5797">
                  <a:moveTo>
                    <a:pt x="0" y="0"/>
                  </a:moveTo>
                  <a:lnTo>
                    <a:pt x="9725" y="57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1"/>
            <p:cNvSpPr/>
            <p:nvPr/>
          </p:nvSpPr>
          <p:spPr>
            <a:xfrm>
              <a:off x="6950755" y="1498229"/>
              <a:ext cx="3365" cy="8810"/>
            </a:xfrm>
            <a:custGeom>
              <a:avLst/>
              <a:pathLst>
                <a:path w="3365" h="8810">
                  <a:moveTo>
                    <a:pt x="0" y="0"/>
                  </a:moveTo>
                  <a:lnTo>
                    <a:pt x="3365" y="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2"/>
            <p:cNvSpPr/>
            <p:nvPr/>
          </p:nvSpPr>
          <p:spPr>
            <a:xfrm>
              <a:off x="6982632" y="1678235"/>
              <a:ext cx="7080" cy="2735"/>
            </a:xfrm>
            <a:custGeom>
              <a:avLst/>
              <a:pathLst>
                <a:path w="7080" h="2735">
                  <a:moveTo>
                    <a:pt x="7080" y="0"/>
                  </a:moveTo>
                  <a:lnTo>
                    <a:pt x="0" y="2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3"/>
            <p:cNvSpPr/>
            <p:nvPr/>
          </p:nvSpPr>
          <p:spPr>
            <a:xfrm>
              <a:off x="6989713" y="1678235"/>
              <a:ext cx="4077" cy="7959"/>
            </a:xfrm>
            <a:custGeom>
              <a:avLst/>
              <a:pathLst>
                <a:path w="4077" h="7959">
                  <a:moveTo>
                    <a:pt x="0" y="0"/>
                  </a:moveTo>
                  <a:lnTo>
                    <a:pt x="4077" y="79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4"/>
            <p:cNvSpPr/>
            <p:nvPr/>
          </p:nvSpPr>
          <p:spPr>
            <a:xfrm>
              <a:off x="6989713" y="1678235"/>
              <a:ext cx="9574" cy="274"/>
            </a:xfrm>
            <a:custGeom>
              <a:avLst/>
              <a:pathLst>
                <a:path w="9574" h="274">
                  <a:moveTo>
                    <a:pt x="0" y="0"/>
                  </a:moveTo>
                  <a:lnTo>
                    <a:pt x="9574" y="2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5"/>
            <p:cNvSpPr/>
            <p:nvPr/>
          </p:nvSpPr>
          <p:spPr>
            <a:xfrm>
              <a:off x="7029512" y="1677099"/>
              <a:ext cx="6927" cy="5978"/>
            </a:xfrm>
            <a:custGeom>
              <a:avLst/>
              <a:pathLst>
                <a:path w="6927" h="5978">
                  <a:moveTo>
                    <a:pt x="0" y="0"/>
                  </a:moveTo>
                  <a:lnTo>
                    <a:pt x="6927" y="59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6"/>
            <p:cNvSpPr/>
            <p:nvPr/>
          </p:nvSpPr>
          <p:spPr>
            <a:xfrm>
              <a:off x="7029512" y="1672683"/>
              <a:ext cx="12248" cy="4415"/>
            </a:xfrm>
            <a:custGeom>
              <a:avLst/>
              <a:pathLst>
                <a:path w="12248" h="4415">
                  <a:moveTo>
                    <a:pt x="0" y="4415"/>
                  </a:moveTo>
                  <a:lnTo>
                    <a:pt x="12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7"/>
            <p:cNvSpPr/>
            <p:nvPr/>
          </p:nvSpPr>
          <p:spPr>
            <a:xfrm>
              <a:off x="7029512" y="1665608"/>
              <a:ext cx="9374" cy="11490"/>
            </a:xfrm>
            <a:custGeom>
              <a:avLst/>
              <a:pathLst>
                <a:path w="9374" h="11490">
                  <a:moveTo>
                    <a:pt x="0" y="11490"/>
                  </a:moveTo>
                  <a:lnTo>
                    <a:pt x="93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8"/>
            <p:cNvSpPr/>
            <p:nvPr/>
          </p:nvSpPr>
          <p:spPr>
            <a:xfrm>
              <a:off x="7036439" y="1683077"/>
              <a:ext cx="1295" cy="16066"/>
            </a:xfrm>
            <a:custGeom>
              <a:avLst/>
              <a:pathLst>
                <a:path w="1295" h="16066">
                  <a:moveTo>
                    <a:pt x="1295" y="160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9"/>
            <p:cNvSpPr/>
            <p:nvPr/>
          </p:nvSpPr>
          <p:spPr>
            <a:xfrm>
              <a:off x="7037735" y="1699143"/>
              <a:ext cx="6192" cy="7335"/>
            </a:xfrm>
            <a:custGeom>
              <a:avLst/>
              <a:pathLst>
                <a:path w="6192" h="7335">
                  <a:moveTo>
                    <a:pt x="0" y="0"/>
                  </a:moveTo>
                  <a:lnTo>
                    <a:pt x="6192" y="7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90"/>
            <p:cNvSpPr/>
            <p:nvPr/>
          </p:nvSpPr>
          <p:spPr>
            <a:xfrm>
              <a:off x="6916759" y="1592937"/>
              <a:ext cx="11804" cy="779"/>
            </a:xfrm>
            <a:custGeom>
              <a:avLst/>
              <a:pathLst>
                <a:path w="11804" h="779">
                  <a:moveTo>
                    <a:pt x="11804" y="7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1"/>
            <p:cNvSpPr/>
            <p:nvPr/>
          </p:nvSpPr>
          <p:spPr>
            <a:xfrm>
              <a:off x="6776501" y="1698386"/>
              <a:ext cx="6390" cy="1285"/>
            </a:xfrm>
            <a:custGeom>
              <a:avLst/>
              <a:pathLst>
                <a:path w="6390" h="1285">
                  <a:moveTo>
                    <a:pt x="0" y="1285"/>
                  </a:moveTo>
                  <a:lnTo>
                    <a:pt x="63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2"/>
            <p:cNvSpPr/>
            <p:nvPr/>
          </p:nvSpPr>
          <p:spPr>
            <a:xfrm>
              <a:off x="6773072" y="1693333"/>
              <a:ext cx="3428" cy="6339"/>
            </a:xfrm>
            <a:custGeom>
              <a:avLst/>
              <a:pathLst>
                <a:path w="3428" h="6339">
                  <a:moveTo>
                    <a:pt x="3428" y="63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3"/>
            <p:cNvSpPr/>
            <p:nvPr/>
          </p:nvSpPr>
          <p:spPr>
            <a:xfrm>
              <a:off x="6671218" y="1918540"/>
              <a:ext cx="14466" cy="12797"/>
            </a:xfrm>
            <a:custGeom>
              <a:avLst/>
              <a:pathLst>
                <a:path w="14466" h="12797">
                  <a:moveTo>
                    <a:pt x="0" y="0"/>
                  </a:moveTo>
                  <a:lnTo>
                    <a:pt x="14466" y="127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4"/>
            <p:cNvSpPr/>
            <p:nvPr/>
          </p:nvSpPr>
          <p:spPr>
            <a:xfrm>
              <a:off x="6671218" y="1918540"/>
              <a:ext cx="12457" cy="5855"/>
            </a:xfrm>
            <a:custGeom>
              <a:avLst/>
              <a:pathLst>
                <a:path w="12457" h="5855">
                  <a:moveTo>
                    <a:pt x="0" y="0"/>
                  </a:moveTo>
                  <a:lnTo>
                    <a:pt x="12457" y="5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5"/>
            <p:cNvSpPr/>
            <p:nvPr/>
          </p:nvSpPr>
          <p:spPr>
            <a:xfrm>
              <a:off x="6671087" y="1918540"/>
              <a:ext cx="131" cy="43582"/>
            </a:xfrm>
            <a:custGeom>
              <a:avLst/>
              <a:pathLst>
                <a:path w="131" h="43582">
                  <a:moveTo>
                    <a:pt x="131" y="0"/>
                  </a:moveTo>
                  <a:lnTo>
                    <a:pt x="0" y="435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6"/>
            <p:cNvSpPr/>
            <p:nvPr/>
          </p:nvSpPr>
          <p:spPr>
            <a:xfrm>
              <a:off x="6640097" y="1918540"/>
              <a:ext cx="31121" cy="4586"/>
            </a:xfrm>
            <a:custGeom>
              <a:avLst/>
              <a:pathLst>
                <a:path w="31121" h="4586">
                  <a:moveTo>
                    <a:pt x="31121" y="0"/>
                  </a:moveTo>
                  <a:lnTo>
                    <a:pt x="0" y="45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7"/>
            <p:cNvSpPr/>
            <p:nvPr/>
          </p:nvSpPr>
          <p:spPr>
            <a:xfrm>
              <a:off x="6846854" y="1572747"/>
              <a:ext cx="12264" cy="4835"/>
            </a:xfrm>
            <a:custGeom>
              <a:avLst/>
              <a:pathLst>
                <a:path w="12264" h="4835">
                  <a:moveTo>
                    <a:pt x="12264" y="0"/>
                  </a:moveTo>
                  <a:lnTo>
                    <a:pt x="0" y="48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8"/>
            <p:cNvSpPr/>
            <p:nvPr/>
          </p:nvSpPr>
          <p:spPr>
            <a:xfrm>
              <a:off x="6859119" y="1572747"/>
              <a:ext cx="3005" cy="19947"/>
            </a:xfrm>
            <a:custGeom>
              <a:avLst/>
              <a:pathLst>
                <a:path w="3005" h="19947">
                  <a:moveTo>
                    <a:pt x="0" y="0"/>
                  </a:moveTo>
                  <a:lnTo>
                    <a:pt x="3005" y="199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9"/>
            <p:cNvSpPr/>
            <p:nvPr/>
          </p:nvSpPr>
          <p:spPr>
            <a:xfrm>
              <a:off x="6985403" y="1647969"/>
              <a:ext cx="17724" cy="1695"/>
            </a:xfrm>
            <a:custGeom>
              <a:avLst/>
              <a:pathLst>
                <a:path w="17724" h="1695">
                  <a:moveTo>
                    <a:pt x="0" y="0"/>
                  </a:moveTo>
                  <a:lnTo>
                    <a:pt x="17724" y="1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800"/>
            <p:cNvSpPr/>
            <p:nvPr/>
          </p:nvSpPr>
          <p:spPr>
            <a:xfrm>
              <a:off x="6985403" y="1647969"/>
              <a:ext cx="14008" cy="6907"/>
            </a:xfrm>
            <a:custGeom>
              <a:avLst/>
              <a:pathLst>
                <a:path w="14008" h="6907">
                  <a:moveTo>
                    <a:pt x="0" y="0"/>
                  </a:moveTo>
                  <a:lnTo>
                    <a:pt x="14008" y="69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1"/>
            <p:cNvSpPr/>
            <p:nvPr/>
          </p:nvSpPr>
          <p:spPr>
            <a:xfrm>
              <a:off x="6985403" y="1635172"/>
              <a:ext cx="16088" cy="12796"/>
            </a:xfrm>
            <a:custGeom>
              <a:avLst/>
              <a:pathLst>
                <a:path w="16088" h="12796">
                  <a:moveTo>
                    <a:pt x="0" y="12796"/>
                  </a:moveTo>
                  <a:lnTo>
                    <a:pt x="160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2"/>
            <p:cNvSpPr/>
            <p:nvPr/>
          </p:nvSpPr>
          <p:spPr>
            <a:xfrm>
              <a:off x="6968841" y="1643045"/>
              <a:ext cx="16562" cy="4924"/>
            </a:xfrm>
            <a:custGeom>
              <a:avLst/>
              <a:pathLst>
                <a:path w="16562" h="4924">
                  <a:moveTo>
                    <a:pt x="16562" y="49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3"/>
            <p:cNvSpPr/>
            <p:nvPr/>
          </p:nvSpPr>
          <p:spPr>
            <a:xfrm>
              <a:off x="6825134" y="1724316"/>
              <a:ext cx="350" cy="9383"/>
            </a:xfrm>
            <a:custGeom>
              <a:avLst/>
              <a:pathLst>
                <a:path w="350" h="9383">
                  <a:moveTo>
                    <a:pt x="350" y="0"/>
                  </a:moveTo>
                  <a:lnTo>
                    <a:pt x="0" y="9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4"/>
            <p:cNvSpPr/>
            <p:nvPr/>
          </p:nvSpPr>
          <p:spPr>
            <a:xfrm>
              <a:off x="6825484" y="1724316"/>
              <a:ext cx="7291" cy="7718"/>
            </a:xfrm>
            <a:custGeom>
              <a:avLst/>
              <a:pathLst>
                <a:path w="7291" h="7718">
                  <a:moveTo>
                    <a:pt x="0" y="0"/>
                  </a:moveTo>
                  <a:lnTo>
                    <a:pt x="7291" y="7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5"/>
            <p:cNvSpPr/>
            <p:nvPr/>
          </p:nvSpPr>
          <p:spPr>
            <a:xfrm>
              <a:off x="6799047" y="1698596"/>
              <a:ext cx="4747" cy="8890"/>
            </a:xfrm>
            <a:custGeom>
              <a:avLst/>
              <a:pathLst>
                <a:path w="4747" h="8890">
                  <a:moveTo>
                    <a:pt x="4747" y="88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6"/>
            <p:cNvSpPr/>
            <p:nvPr/>
          </p:nvSpPr>
          <p:spPr>
            <a:xfrm>
              <a:off x="6967779" y="1597153"/>
              <a:ext cx="12315" cy="1083"/>
            </a:xfrm>
            <a:custGeom>
              <a:avLst/>
              <a:pathLst>
                <a:path w="12315" h="1083">
                  <a:moveTo>
                    <a:pt x="12315" y="0"/>
                  </a:moveTo>
                  <a:lnTo>
                    <a:pt x="0" y="1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7"/>
            <p:cNvSpPr/>
            <p:nvPr/>
          </p:nvSpPr>
          <p:spPr>
            <a:xfrm>
              <a:off x="6979102" y="1597153"/>
              <a:ext cx="991" cy="9199"/>
            </a:xfrm>
            <a:custGeom>
              <a:avLst/>
              <a:pathLst>
                <a:path w="991" h="9199">
                  <a:moveTo>
                    <a:pt x="991" y="0"/>
                  </a:moveTo>
                  <a:lnTo>
                    <a:pt x="0" y="91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8"/>
            <p:cNvSpPr/>
            <p:nvPr/>
          </p:nvSpPr>
          <p:spPr>
            <a:xfrm>
              <a:off x="6980094" y="1597153"/>
              <a:ext cx="5908" cy="5300"/>
            </a:xfrm>
            <a:custGeom>
              <a:avLst/>
              <a:pathLst>
                <a:path w="5908" h="5300">
                  <a:moveTo>
                    <a:pt x="0" y="0"/>
                  </a:moveTo>
                  <a:lnTo>
                    <a:pt x="5908" y="53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9"/>
            <p:cNvSpPr/>
            <p:nvPr/>
          </p:nvSpPr>
          <p:spPr>
            <a:xfrm>
              <a:off x="6980094" y="1595127"/>
              <a:ext cx="15320" cy="2026"/>
            </a:xfrm>
            <a:custGeom>
              <a:avLst/>
              <a:pathLst>
                <a:path w="15320" h="2026">
                  <a:moveTo>
                    <a:pt x="0" y="2026"/>
                  </a:moveTo>
                  <a:lnTo>
                    <a:pt x="153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10"/>
            <p:cNvSpPr/>
            <p:nvPr/>
          </p:nvSpPr>
          <p:spPr>
            <a:xfrm>
              <a:off x="6899009" y="1812129"/>
              <a:ext cx="9230" cy="13709"/>
            </a:xfrm>
            <a:custGeom>
              <a:avLst/>
              <a:pathLst>
                <a:path w="9230" h="13709">
                  <a:moveTo>
                    <a:pt x="9230" y="137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1"/>
            <p:cNvSpPr/>
            <p:nvPr/>
          </p:nvSpPr>
          <p:spPr>
            <a:xfrm>
              <a:off x="6908239" y="1825839"/>
              <a:ext cx="13414" cy="1665"/>
            </a:xfrm>
            <a:custGeom>
              <a:avLst/>
              <a:pathLst>
                <a:path w="13414" h="1665">
                  <a:moveTo>
                    <a:pt x="0" y="0"/>
                  </a:moveTo>
                  <a:lnTo>
                    <a:pt x="13414" y="1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2"/>
            <p:cNvSpPr/>
            <p:nvPr/>
          </p:nvSpPr>
          <p:spPr>
            <a:xfrm>
              <a:off x="7191325" y="1692617"/>
              <a:ext cx="6824" cy="20810"/>
            </a:xfrm>
            <a:custGeom>
              <a:avLst/>
              <a:pathLst>
                <a:path w="6824" h="20810">
                  <a:moveTo>
                    <a:pt x="6824" y="208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3"/>
            <p:cNvSpPr/>
            <p:nvPr/>
          </p:nvSpPr>
          <p:spPr>
            <a:xfrm>
              <a:off x="7171811" y="1713427"/>
              <a:ext cx="26338" cy="3454"/>
            </a:xfrm>
            <a:custGeom>
              <a:avLst/>
              <a:pathLst>
                <a:path w="26338" h="3454">
                  <a:moveTo>
                    <a:pt x="26338" y="0"/>
                  </a:moveTo>
                  <a:lnTo>
                    <a:pt x="0" y="3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4"/>
            <p:cNvSpPr/>
            <p:nvPr/>
          </p:nvSpPr>
          <p:spPr>
            <a:xfrm>
              <a:off x="7193818" y="1713427"/>
              <a:ext cx="4331" cy="24096"/>
            </a:xfrm>
            <a:custGeom>
              <a:avLst/>
              <a:pathLst>
                <a:path w="4331" h="24096">
                  <a:moveTo>
                    <a:pt x="4331" y="0"/>
                  </a:moveTo>
                  <a:lnTo>
                    <a:pt x="0" y="240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5"/>
            <p:cNvSpPr/>
            <p:nvPr/>
          </p:nvSpPr>
          <p:spPr>
            <a:xfrm>
              <a:off x="7013362" y="1702925"/>
              <a:ext cx="4402" cy="6782"/>
            </a:xfrm>
            <a:custGeom>
              <a:avLst/>
              <a:pathLst>
                <a:path w="4402" h="6782">
                  <a:moveTo>
                    <a:pt x="4402" y="0"/>
                  </a:moveTo>
                  <a:lnTo>
                    <a:pt x="0" y="67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6"/>
            <p:cNvSpPr/>
            <p:nvPr/>
          </p:nvSpPr>
          <p:spPr>
            <a:xfrm>
              <a:off x="7008944" y="1702925"/>
              <a:ext cx="8820" cy="2292"/>
            </a:xfrm>
            <a:custGeom>
              <a:avLst/>
              <a:pathLst>
                <a:path w="8820" h="2292">
                  <a:moveTo>
                    <a:pt x="8820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7"/>
            <p:cNvSpPr/>
            <p:nvPr/>
          </p:nvSpPr>
          <p:spPr>
            <a:xfrm>
              <a:off x="7015068" y="1877421"/>
              <a:ext cx="22519" cy="2177"/>
            </a:xfrm>
            <a:custGeom>
              <a:avLst/>
              <a:pathLst>
                <a:path w="22519" h="2177">
                  <a:moveTo>
                    <a:pt x="0" y="2177"/>
                  </a:moveTo>
                  <a:lnTo>
                    <a:pt x="225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8"/>
            <p:cNvSpPr/>
            <p:nvPr/>
          </p:nvSpPr>
          <p:spPr>
            <a:xfrm>
              <a:off x="7032822" y="1746190"/>
              <a:ext cx="5283" cy="3875"/>
            </a:xfrm>
            <a:custGeom>
              <a:avLst/>
              <a:pathLst>
                <a:path w="5283" h="3875">
                  <a:moveTo>
                    <a:pt x="5283" y="0"/>
                  </a:moveTo>
                  <a:lnTo>
                    <a:pt x="0" y="38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9"/>
            <p:cNvSpPr/>
            <p:nvPr/>
          </p:nvSpPr>
          <p:spPr>
            <a:xfrm>
              <a:off x="7038106" y="1746190"/>
              <a:ext cx="6603" cy="1132"/>
            </a:xfrm>
            <a:custGeom>
              <a:avLst/>
              <a:pathLst>
                <a:path w="6603" h="1132">
                  <a:moveTo>
                    <a:pt x="0" y="0"/>
                  </a:moveTo>
                  <a:lnTo>
                    <a:pt x="6603" y="1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20"/>
            <p:cNvSpPr/>
            <p:nvPr/>
          </p:nvSpPr>
          <p:spPr>
            <a:xfrm>
              <a:off x="7032224" y="1743079"/>
              <a:ext cx="5881" cy="3110"/>
            </a:xfrm>
            <a:custGeom>
              <a:avLst/>
              <a:pathLst>
                <a:path w="5881" h="3110">
                  <a:moveTo>
                    <a:pt x="5881" y="31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1"/>
            <p:cNvSpPr/>
            <p:nvPr/>
          </p:nvSpPr>
          <p:spPr>
            <a:xfrm>
              <a:off x="6990556" y="1813120"/>
              <a:ext cx="8857" cy="6438"/>
            </a:xfrm>
            <a:custGeom>
              <a:avLst/>
              <a:pathLst>
                <a:path w="8857" h="6438">
                  <a:moveTo>
                    <a:pt x="8857" y="0"/>
                  </a:moveTo>
                  <a:lnTo>
                    <a:pt x="0" y="64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2"/>
            <p:cNvSpPr/>
            <p:nvPr/>
          </p:nvSpPr>
          <p:spPr>
            <a:xfrm>
              <a:off x="6988620" y="1809994"/>
              <a:ext cx="10793" cy="3126"/>
            </a:xfrm>
            <a:custGeom>
              <a:avLst/>
              <a:pathLst>
                <a:path w="10793" h="3126">
                  <a:moveTo>
                    <a:pt x="10793" y="31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3"/>
            <p:cNvSpPr/>
            <p:nvPr/>
          </p:nvSpPr>
          <p:spPr>
            <a:xfrm>
              <a:off x="6999413" y="1802704"/>
              <a:ext cx="1756" cy="10416"/>
            </a:xfrm>
            <a:custGeom>
              <a:avLst/>
              <a:pathLst>
                <a:path w="1756" h="10416">
                  <a:moveTo>
                    <a:pt x="0" y="10416"/>
                  </a:moveTo>
                  <a:lnTo>
                    <a:pt x="17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4"/>
            <p:cNvSpPr/>
            <p:nvPr/>
          </p:nvSpPr>
          <p:spPr>
            <a:xfrm>
              <a:off x="7001709" y="1726055"/>
              <a:ext cx="2719" cy="12016"/>
            </a:xfrm>
            <a:custGeom>
              <a:avLst/>
              <a:pathLst>
                <a:path w="2719" h="12016">
                  <a:moveTo>
                    <a:pt x="2719" y="0"/>
                  </a:moveTo>
                  <a:lnTo>
                    <a:pt x="0" y="120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5"/>
            <p:cNvSpPr/>
            <p:nvPr/>
          </p:nvSpPr>
          <p:spPr>
            <a:xfrm>
              <a:off x="7004428" y="1726055"/>
              <a:ext cx="13706" cy="5988"/>
            </a:xfrm>
            <a:custGeom>
              <a:avLst/>
              <a:pathLst>
                <a:path w="13706" h="5988">
                  <a:moveTo>
                    <a:pt x="0" y="0"/>
                  </a:moveTo>
                  <a:lnTo>
                    <a:pt x="13706" y="5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6"/>
            <p:cNvSpPr/>
            <p:nvPr/>
          </p:nvSpPr>
          <p:spPr>
            <a:xfrm>
              <a:off x="7004428" y="1721853"/>
              <a:ext cx="11618" cy="4202"/>
            </a:xfrm>
            <a:custGeom>
              <a:avLst/>
              <a:pathLst>
                <a:path w="11618" h="4202">
                  <a:moveTo>
                    <a:pt x="0" y="4202"/>
                  </a:moveTo>
                  <a:lnTo>
                    <a:pt x="116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7"/>
            <p:cNvSpPr/>
            <p:nvPr/>
          </p:nvSpPr>
          <p:spPr>
            <a:xfrm>
              <a:off x="7004428" y="1726055"/>
              <a:ext cx="6871" cy="11668"/>
            </a:xfrm>
            <a:custGeom>
              <a:avLst/>
              <a:pathLst>
                <a:path w="6871" h="11668">
                  <a:moveTo>
                    <a:pt x="0" y="0"/>
                  </a:moveTo>
                  <a:lnTo>
                    <a:pt x="6871" y="116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8"/>
            <p:cNvSpPr/>
            <p:nvPr/>
          </p:nvSpPr>
          <p:spPr>
            <a:xfrm>
              <a:off x="6891424" y="1887493"/>
              <a:ext cx="9381" cy="1970"/>
            </a:xfrm>
            <a:custGeom>
              <a:avLst/>
              <a:pathLst>
                <a:path w="9381" h="1970">
                  <a:moveTo>
                    <a:pt x="9381" y="0"/>
                  </a:moveTo>
                  <a:lnTo>
                    <a:pt x="0" y="1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9"/>
            <p:cNvSpPr/>
            <p:nvPr/>
          </p:nvSpPr>
          <p:spPr>
            <a:xfrm>
              <a:off x="6900805" y="1884477"/>
              <a:ext cx="14571" cy="3016"/>
            </a:xfrm>
            <a:custGeom>
              <a:avLst/>
              <a:pathLst>
                <a:path w="14571" h="3016">
                  <a:moveTo>
                    <a:pt x="0" y="3016"/>
                  </a:moveTo>
                  <a:lnTo>
                    <a:pt x="145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30"/>
            <p:cNvSpPr/>
            <p:nvPr/>
          </p:nvSpPr>
          <p:spPr>
            <a:xfrm>
              <a:off x="6892018" y="1769636"/>
              <a:ext cx="3890" cy="6475"/>
            </a:xfrm>
            <a:custGeom>
              <a:avLst/>
              <a:pathLst>
                <a:path w="3890" h="6475">
                  <a:moveTo>
                    <a:pt x="0" y="6475"/>
                  </a:moveTo>
                  <a:lnTo>
                    <a:pt x="38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1"/>
            <p:cNvSpPr/>
            <p:nvPr/>
          </p:nvSpPr>
          <p:spPr>
            <a:xfrm>
              <a:off x="6883749" y="1768612"/>
              <a:ext cx="8269" cy="7499"/>
            </a:xfrm>
            <a:custGeom>
              <a:avLst/>
              <a:pathLst>
                <a:path w="8269" h="7499">
                  <a:moveTo>
                    <a:pt x="8269" y="74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2"/>
            <p:cNvSpPr/>
            <p:nvPr/>
          </p:nvSpPr>
          <p:spPr>
            <a:xfrm>
              <a:off x="7013746" y="1633560"/>
              <a:ext cx="16827" cy="14462"/>
            </a:xfrm>
            <a:custGeom>
              <a:avLst/>
              <a:pathLst>
                <a:path w="16827" h="14462">
                  <a:moveTo>
                    <a:pt x="16827" y="0"/>
                  </a:moveTo>
                  <a:lnTo>
                    <a:pt x="0" y="14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3"/>
            <p:cNvSpPr/>
            <p:nvPr/>
          </p:nvSpPr>
          <p:spPr>
            <a:xfrm>
              <a:off x="7024921" y="1627472"/>
              <a:ext cx="5651" cy="6087"/>
            </a:xfrm>
            <a:custGeom>
              <a:avLst/>
              <a:pathLst>
                <a:path w="5651" h="6087">
                  <a:moveTo>
                    <a:pt x="5651" y="60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4"/>
            <p:cNvSpPr/>
            <p:nvPr/>
          </p:nvSpPr>
          <p:spPr>
            <a:xfrm>
              <a:off x="6876050" y="1587159"/>
              <a:ext cx="9037" cy="9697"/>
            </a:xfrm>
            <a:custGeom>
              <a:avLst/>
              <a:pathLst>
                <a:path w="9037" h="9697">
                  <a:moveTo>
                    <a:pt x="0" y="0"/>
                  </a:moveTo>
                  <a:lnTo>
                    <a:pt x="9037" y="96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5"/>
            <p:cNvSpPr/>
            <p:nvPr/>
          </p:nvSpPr>
          <p:spPr>
            <a:xfrm>
              <a:off x="6862125" y="1587159"/>
              <a:ext cx="13925" cy="5536"/>
            </a:xfrm>
            <a:custGeom>
              <a:avLst/>
              <a:pathLst>
                <a:path w="13925" h="5536">
                  <a:moveTo>
                    <a:pt x="13925" y="0"/>
                  </a:moveTo>
                  <a:lnTo>
                    <a:pt x="0" y="5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6"/>
            <p:cNvSpPr/>
            <p:nvPr/>
          </p:nvSpPr>
          <p:spPr>
            <a:xfrm>
              <a:off x="6859119" y="1572747"/>
              <a:ext cx="16931" cy="14411"/>
            </a:xfrm>
            <a:custGeom>
              <a:avLst/>
              <a:pathLst>
                <a:path w="16931" h="14411">
                  <a:moveTo>
                    <a:pt x="16931" y="14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7"/>
            <p:cNvSpPr/>
            <p:nvPr/>
          </p:nvSpPr>
          <p:spPr>
            <a:xfrm>
              <a:off x="6780746" y="1662532"/>
              <a:ext cx="10815" cy="3946"/>
            </a:xfrm>
            <a:custGeom>
              <a:avLst/>
              <a:pathLst>
                <a:path w="10815" h="3946">
                  <a:moveTo>
                    <a:pt x="10815" y="0"/>
                  </a:moveTo>
                  <a:lnTo>
                    <a:pt x="0" y="3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8"/>
            <p:cNvSpPr/>
            <p:nvPr/>
          </p:nvSpPr>
          <p:spPr>
            <a:xfrm>
              <a:off x="6789524" y="1652527"/>
              <a:ext cx="2037" cy="10004"/>
            </a:xfrm>
            <a:custGeom>
              <a:avLst/>
              <a:pathLst>
                <a:path w="2037" h="10004">
                  <a:moveTo>
                    <a:pt x="2037" y="10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9"/>
            <p:cNvSpPr/>
            <p:nvPr/>
          </p:nvSpPr>
          <p:spPr>
            <a:xfrm>
              <a:off x="6779446" y="1656951"/>
              <a:ext cx="12115" cy="5581"/>
            </a:xfrm>
            <a:custGeom>
              <a:avLst/>
              <a:pathLst>
                <a:path w="12115" h="5581">
                  <a:moveTo>
                    <a:pt x="12115" y="5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40"/>
            <p:cNvSpPr/>
            <p:nvPr/>
          </p:nvSpPr>
          <p:spPr>
            <a:xfrm>
              <a:off x="6728285" y="1610562"/>
              <a:ext cx="8023" cy="4356"/>
            </a:xfrm>
            <a:custGeom>
              <a:avLst/>
              <a:pathLst>
                <a:path w="8023" h="4356">
                  <a:moveTo>
                    <a:pt x="0" y="4356"/>
                  </a:moveTo>
                  <a:lnTo>
                    <a:pt x="80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1"/>
            <p:cNvSpPr/>
            <p:nvPr/>
          </p:nvSpPr>
          <p:spPr>
            <a:xfrm>
              <a:off x="6719666" y="1614918"/>
              <a:ext cx="8618" cy="19198"/>
            </a:xfrm>
            <a:custGeom>
              <a:avLst/>
              <a:pathLst>
                <a:path w="8618" h="19198">
                  <a:moveTo>
                    <a:pt x="8618" y="0"/>
                  </a:moveTo>
                  <a:lnTo>
                    <a:pt x="0" y="191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2"/>
            <p:cNvSpPr/>
            <p:nvPr/>
          </p:nvSpPr>
          <p:spPr>
            <a:xfrm>
              <a:off x="6943427" y="1607576"/>
              <a:ext cx="20560" cy="1492"/>
            </a:xfrm>
            <a:custGeom>
              <a:avLst/>
              <a:pathLst>
                <a:path w="20560" h="1492">
                  <a:moveTo>
                    <a:pt x="0" y="1492"/>
                  </a:moveTo>
                  <a:lnTo>
                    <a:pt x="20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3"/>
            <p:cNvSpPr/>
            <p:nvPr/>
          </p:nvSpPr>
          <p:spPr>
            <a:xfrm>
              <a:off x="6943427" y="1594907"/>
              <a:ext cx="12612" cy="14162"/>
            </a:xfrm>
            <a:custGeom>
              <a:avLst/>
              <a:pathLst>
                <a:path w="12612" h="14162">
                  <a:moveTo>
                    <a:pt x="0" y="14162"/>
                  </a:moveTo>
                  <a:lnTo>
                    <a:pt x="126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4"/>
            <p:cNvSpPr/>
            <p:nvPr/>
          </p:nvSpPr>
          <p:spPr>
            <a:xfrm>
              <a:off x="6938377" y="1609069"/>
              <a:ext cx="5050" cy="14421"/>
            </a:xfrm>
            <a:custGeom>
              <a:avLst/>
              <a:pathLst>
                <a:path w="5050" h="14421">
                  <a:moveTo>
                    <a:pt x="5050" y="0"/>
                  </a:moveTo>
                  <a:lnTo>
                    <a:pt x="0" y="144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5"/>
            <p:cNvSpPr/>
            <p:nvPr/>
          </p:nvSpPr>
          <p:spPr>
            <a:xfrm>
              <a:off x="6671218" y="1895921"/>
              <a:ext cx="6295" cy="22618"/>
            </a:xfrm>
            <a:custGeom>
              <a:avLst/>
              <a:pathLst>
                <a:path w="6295" h="22618">
                  <a:moveTo>
                    <a:pt x="6295" y="0"/>
                  </a:moveTo>
                  <a:lnTo>
                    <a:pt x="0" y="226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6"/>
            <p:cNvSpPr/>
            <p:nvPr/>
          </p:nvSpPr>
          <p:spPr>
            <a:xfrm>
              <a:off x="7096962" y="1814055"/>
              <a:ext cx="622" cy="10750"/>
            </a:xfrm>
            <a:custGeom>
              <a:avLst/>
              <a:pathLst>
                <a:path w="622" h="10750">
                  <a:moveTo>
                    <a:pt x="622" y="107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7"/>
            <p:cNvSpPr/>
            <p:nvPr/>
          </p:nvSpPr>
          <p:spPr>
            <a:xfrm>
              <a:off x="7014096" y="1682882"/>
              <a:ext cx="4933" cy="7819"/>
            </a:xfrm>
            <a:custGeom>
              <a:avLst/>
              <a:pathLst>
                <a:path w="4933" h="7819">
                  <a:moveTo>
                    <a:pt x="4933" y="78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8"/>
            <p:cNvSpPr/>
            <p:nvPr/>
          </p:nvSpPr>
          <p:spPr>
            <a:xfrm>
              <a:off x="6956241" y="1726031"/>
              <a:ext cx="1792" cy="15301"/>
            </a:xfrm>
            <a:custGeom>
              <a:avLst/>
              <a:pathLst>
                <a:path w="1792" h="15301">
                  <a:moveTo>
                    <a:pt x="0" y="0"/>
                  </a:moveTo>
                  <a:lnTo>
                    <a:pt x="1792" y="15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9"/>
            <p:cNvSpPr/>
            <p:nvPr/>
          </p:nvSpPr>
          <p:spPr>
            <a:xfrm>
              <a:off x="6945864" y="1720369"/>
              <a:ext cx="10377" cy="5662"/>
            </a:xfrm>
            <a:custGeom>
              <a:avLst/>
              <a:pathLst>
                <a:path w="10377" h="5662">
                  <a:moveTo>
                    <a:pt x="10377" y="56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50"/>
            <p:cNvSpPr/>
            <p:nvPr/>
          </p:nvSpPr>
          <p:spPr>
            <a:xfrm>
              <a:off x="6956241" y="1719668"/>
              <a:ext cx="3330" cy="6363"/>
            </a:xfrm>
            <a:custGeom>
              <a:avLst/>
              <a:pathLst>
                <a:path w="3330" h="6363">
                  <a:moveTo>
                    <a:pt x="0" y="6363"/>
                  </a:moveTo>
                  <a:lnTo>
                    <a:pt x="33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1"/>
            <p:cNvSpPr/>
            <p:nvPr/>
          </p:nvSpPr>
          <p:spPr>
            <a:xfrm>
              <a:off x="6830107" y="1750841"/>
              <a:ext cx="9354" cy="6984"/>
            </a:xfrm>
            <a:custGeom>
              <a:avLst/>
              <a:pathLst>
                <a:path w="9354" h="6984">
                  <a:moveTo>
                    <a:pt x="9354" y="0"/>
                  </a:moveTo>
                  <a:lnTo>
                    <a:pt x="0" y="69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2"/>
            <p:cNvSpPr/>
            <p:nvPr/>
          </p:nvSpPr>
          <p:spPr>
            <a:xfrm>
              <a:off x="6825835" y="1745299"/>
              <a:ext cx="13626" cy="5542"/>
            </a:xfrm>
            <a:custGeom>
              <a:avLst/>
              <a:pathLst>
                <a:path w="13626" h="5542">
                  <a:moveTo>
                    <a:pt x="13626" y="55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3"/>
            <p:cNvSpPr/>
            <p:nvPr/>
          </p:nvSpPr>
          <p:spPr>
            <a:xfrm>
              <a:off x="6836204" y="1742780"/>
              <a:ext cx="3257" cy="8060"/>
            </a:xfrm>
            <a:custGeom>
              <a:avLst/>
              <a:pathLst>
                <a:path w="3257" h="8060">
                  <a:moveTo>
                    <a:pt x="3257" y="8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6839462" y="1740178"/>
              <a:ext cx="8168" cy="10662"/>
            </a:xfrm>
            <a:custGeom>
              <a:avLst/>
              <a:pathLst>
                <a:path w="8168" h="10662">
                  <a:moveTo>
                    <a:pt x="0" y="10662"/>
                  </a:moveTo>
                  <a:lnTo>
                    <a:pt x="81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6839462" y="1750841"/>
              <a:ext cx="11938" cy="3333"/>
            </a:xfrm>
            <a:custGeom>
              <a:avLst/>
              <a:pathLst>
                <a:path w="11938" h="3333">
                  <a:moveTo>
                    <a:pt x="0" y="0"/>
                  </a:moveTo>
                  <a:lnTo>
                    <a:pt x="11938" y="33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6"/>
            <p:cNvSpPr/>
            <p:nvPr/>
          </p:nvSpPr>
          <p:spPr>
            <a:xfrm>
              <a:off x="6852587" y="1687757"/>
              <a:ext cx="558" cy="14446"/>
            </a:xfrm>
            <a:custGeom>
              <a:avLst/>
              <a:pathLst>
                <a:path w="558" h="14446">
                  <a:moveTo>
                    <a:pt x="558" y="0"/>
                  </a:moveTo>
                  <a:lnTo>
                    <a:pt x="0" y="144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7"/>
            <p:cNvSpPr/>
            <p:nvPr/>
          </p:nvSpPr>
          <p:spPr>
            <a:xfrm>
              <a:off x="6853145" y="1682957"/>
              <a:ext cx="13676" cy="4800"/>
            </a:xfrm>
            <a:custGeom>
              <a:avLst/>
              <a:pathLst>
                <a:path w="13676" h="4800">
                  <a:moveTo>
                    <a:pt x="0" y="4800"/>
                  </a:moveTo>
                  <a:lnTo>
                    <a:pt x="136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8"/>
            <p:cNvSpPr/>
            <p:nvPr/>
          </p:nvSpPr>
          <p:spPr>
            <a:xfrm>
              <a:off x="6845286" y="1674190"/>
              <a:ext cx="7858" cy="13567"/>
            </a:xfrm>
            <a:custGeom>
              <a:avLst/>
              <a:pathLst>
                <a:path w="7858" h="13567">
                  <a:moveTo>
                    <a:pt x="7858" y="13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9"/>
            <p:cNvSpPr/>
            <p:nvPr/>
          </p:nvSpPr>
          <p:spPr>
            <a:xfrm>
              <a:off x="6853145" y="1679194"/>
              <a:ext cx="3675" cy="8563"/>
            </a:xfrm>
            <a:custGeom>
              <a:avLst/>
              <a:pathLst>
                <a:path w="3675" h="8563">
                  <a:moveTo>
                    <a:pt x="0" y="8563"/>
                  </a:moveTo>
                  <a:lnTo>
                    <a:pt x="36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60"/>
            <p:cNvSpPr/>
            <p:nvPr/>
          </p:nvSpPr>
          <p:spPr>
            <a:xfrm>
              <a:off x="6912312" y="1726320"/>
              <a:ext cx="20280" cy="7647"/>
            </a:xfrm>
            <a:custGeom>
              <a:avLst/>
              <a:pathLst>
                <a:path w="20280" h="7647">
                  <a:moveTo>
                    <a:pt x="0" y="0"/>
                  </a:moveTo>
                  <a:lnTo>
                    <a:pt x="20280" y="76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1"/>
            <p:cNvSpPr/>
            <p:nvPr/>
          </p:nvSpPr>
          <p:spPr>
            <a:xfrm>
              <a:off x="6911000" y="1715780"/>
              <a:ext cx="1311" cy="10539"/>
            </a:xfrm>
            <a:custGeom>
              <a:avLst/>
              <a:pathLst>
                <a:path w="1311" h="10539">
                  <a:moveTo>
                    <a:pt x="1311" y="105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2"/>
            <p:cNvSpPr/>
            <p:nvPr/>
          </p:nvSpPr>
          <p:spPr>
            <a:xfrm>
              <a:off x="6902789" y="1726320"/>
              <a:ext cx="9523" cy="3117"/>
            </a:xfrm>
            <a:custGeom>
              <a:avLst/>
              <a:pathLst>
                <a:path w="9523" h="3117">
                  <a:moveTo>
                    <a:pt x="9523" y="0"/>
                  </a:moveTo>
                  <a:lnTo>
                    <a:pt x="0" y="3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3"/>
            <p:cNvSpPr/>
            <p:nvPr/>
          </p:nvSpPr>
          <p:spPr>
            <a:xfrm>
              <a:off x="6926129" y="1655863"/>
              <a:ext cx="5628" cy="23925"/>
            </a:xfrm>
            <a:custGeom>
              <a:avLst/>
              <a:pathLst>
                <a:path w="5628" h="23925">
                  <a:moveTo>
                    <a:pt x="5628" y="0"/>
                  </a:moveTo>
                  <a:lnTo>
                    <a:pt x="0" y="239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4"/>
            <p:cNvSpPr/>
            <p:nvPr/>
          </p:nvSpPr>
          <p:spPr>
            <a:xfrm>
              <a:off x="6924005" y="1655537"/>
              <a:ext cx="7752" cy="325"/>
            </a:xfrm>
            <a:custGeom>
              <a:avLst/>
              <a:pathLst>
                <a:path w="7752" h="325">
                  <a:moveTo>
                    <a:pt x="7752" y="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5"/>
            <p:cNvSpPr/>
            <p:nvPr/>
          </p:nvSpPr>
          <p:spPr>
            <a:xfrm>
              <a:off x="6794837" y="1646197"/>
              <a:ext cx="14694" cy="9228"/>
            </a:xfrm>
            <a:custGeom>
              <a:avLst/>
              <a:pathLst>
                <a:path w="14694" h="9228">
                  <a:moveTo>
                    <a:pt x="14694" y="92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6"/>
            <p:cNvSpPr/>
            <p:nvPr/>
          </p:nvSpPr>
          <p:spPr>
            <a:xfrm>
              <a:off x="6813963" y="1840724"/>
              <a:ext cx="833" cy="17809"/>
            </a:xfrm>
            <a:custGeom>
              <a:avLst/>
              <a:pathLst>
                <a:path w="833" h="17809">
                  <a:moveTo>
                    <a:pt x="0" y="17809"/>
                  </a:moveTo>
                  <a:lnTo>
                    <a:pt x="8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7"/>
            <p:cNvSpPr/>
            <p:nvPr/>
          </p:nvSpPr>
          <p:spPr>
            <a:xfrm>
              <a:off x="6813963" y="1858533"/>
              <a:ext cx="14126" cy="26587"/>
            </a:xfrm>
            <a:custGeom>
              <a:avLst/>
              <a:pathLst>
                <a:path w="14126" h="26587">
                  <a:moveTo>
                    <a:pt x="0" y="0"/>
                  </a:moveTo>
                  <a:lnTo>
                    <a:pt x="14126" y="265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8"/>
            <p:cNvSpPr/>
            <p:nvPr/>
          </p:nvSpPr>
          <p:spPr>
            <a:xfrm>
              <a:off x="7045948" y="1624703"/>
              <a:ext cx="12625" cy="10898"/>
            </a:xfrm>
            <a:custGeom>
              <a:avLst/>
              <a:pathLst>
                <a:path w="12625" h="10898">
                  <a:moveTo>
                    <a:pt x="0" y="0"/>
                  </a:moveTo>
                  <a:lnTo>
                    <a:pt x="12625" y="108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9"/>
            <p:cNvSpPr/>
            <p:nvPr/>
          </p:nvSpPr>
          <p:spPr>
            <a:xfrm>
              <a:off x="7040885" y="1606339"/>
              <a:ext cx="5063" cy="18363"/>
            </a:xfrm>
            <a:custGeom>
              <a:avLst/>
              <a:pathLst>
                <a:path w="5063" h="18363">
                  <a:moveTo>
                    <a:pt x="5063" y="183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70"/>
            <p:cNvSpPr/>
            <p:nvPr/>
          </p:nvSpPr>
          <p:spPr>
            <a:xfrm>
              <a:off x="7030573" y="1624703"/>
              <a:ext cx="15375" cy="8857"/>
            </a:xfrm>
            <a:custGeom>
              <a:avLst/>
              <a:pathLst>
                <a:path w="15375" h="8857">
                  <a:moveTo>
                    <a:pt x="15375" y="0"/>
                  </a:moveTo>
                  <a:lnTo>
                    <a:pt x="0" y="8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1"/>
            <p:cNvSpPr/>
            <p:nvPr/>
          </p:nvSpPr>
          <p:spPr>
            <a:xfrm>
              <a:off x="6963988" y="1607576"/>
              <a:ext cx="6464" cy="13720"/>
            </a:xfrm>
            <a:custGeom>
              <a:avLst/>
              <a:pathLst>
                <a:path w="6464" h="13720">
                  <a:moveTo>
                    <a:pt x="6464" y="137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2"/>
            <p:cNvSpPr/>
            <p:nvPr/>
          </p:nvSpPr>
          <p:spPr>
            <a:xfrm>
              <a:off x="6938377" y="1621297"/>
              <a:ext cx="32075" cy="2193"/>
            </a:xfrm>
            <a:custGeom>
              <a:avLst/>
              <a:pathLst>
                <a:path w="32075" h="2193">
                  <a:moveTo>
                    <a:pt x="32075" y="0"/>
                  </a:moveTo>
                  <a:lnTo>
                    <a:pt x="0" y="21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3"/>
            <p:cNvSpPr/>
            <p:nvPr/>
          </p:nvSpPr>
          <p:spPr>
            <a:xfrm>
              <a:off x="6944650" y="1621297"/>
              <a:ext cx="25802" cy="14563"/>
            </a:xfrm>
            <a:custGeom>
              <a:avLst/>
              <a:pathLst>
                <a:path w="25802" h="14563">
                  <a:moveTo>
                    <a:pt x="25802" y="0"/>
                  </a:moveTo>
                  <a:lnTo>
                    <a:pt x="0" y="14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4"/>
            <p:cNvSpPr/>
            <p:nvPr/>
          </p:nvSpPr>
          <p:spPr>
            <a:xfrm>
              <a:off x="6943427" y="1609069"/>
              <a:ext cx="27025" cy="12227"/>
            </a:xfrm>
            <a:custGeom>
              <a:avLst/>
              <a:pathLst>
                <a:path w="27025" h="12227">
                  <a:moveTo>
                    <a:pt x="27025" y="122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5"/>
            <p:cNvSpPr/>
            <p:nvPr/>
          </p:nvSpPr>
          <p:spPr>
            <a:xfrm>
              <a:off x="6803130" y="1819609"/>
              <a:ext cx="1997" cy="29263"/>
            </a:xfrm>
            <a:custGeom>
              <a:avLst/>
              <a:pathLst>
                <a:path w="1997" h="29263">
                  <a:moveTo>
                    <a:pt x="1997" y="29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6"/>
            <p:cNvSpPr/>
            <p:nvPr/>
          </p:nvSpPr>
          <p:spPr>
            <a:xfrm>
              <a:off x="6805128" y="1840724"/>
              <a:ext cx="9668" cy="8148"/>
            </a:xfrm>
            <a:custGeom>
              <a:avLst/>
              <a:pathLst>
                <a:path w="9668" h="8148">
                  <a:moveTo>
                    <a:pt x="0" y="8148"/>
                  </a:moveTo>
                  <a:lnTo>
                    <a:pt x="96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7"/>
            <p:cNvSpPr/>
            <p:nvPr/>
          </p:nvSpPr>
          <p:spPr>
            <a:xfrm>
              <a:off x="6794631" y="1848873"/>
              <a:ext cx="10496" cy="1625"/>
            </a:xfrm>
            <a:custGeom>
              <a:avLst/>
              <a:pathLst>
                <a:path w="10496" h="1625">
                  <a:moveTo>
                    <a:pt x="10496" y="0"/>
                  </a:moveTo>
                  <a:lnTo>
                    <a:pt x="0" y="1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8"/>
            <p:cNvSpPr/>
            <p:nvPr/>
          </p:nvSpPr>
          <p:spPr>
            <a:xfrm>
              <a:off x="6805128" y="1848873"/>
              <a:ext cx="8835" cy="9660"/>
            </a:xfrm>
            <a:custGeom>
              <a:avLst/>
              <a:pathLst>
                <a:path w="8835" h="9660">
                  <a:moveTo>
                    <a:pt x="0" y="0"/>
                  </a:moveTo>
                  <a:lnTo>
                    <a:pt x="8835" y="96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9"/>
            <p:cNvSpPr/>
            <p:nvPr/>
          </p:nvSpPr>
          <p:spPr>
            <a:xfrm>
              <a:off x="6670200" y="1741874"/>
              <a:ext cx="2299" cy="12238"/>
            </a:xfrm>
            <a:custGeom>
              <a:avLst/>
              <a:pathLst>
                <a:path w="2299" h="12238">
                  <a:moveTo>
                    <a:pt x="2299" y="122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80"/>
            <p:cNvSpPr/>
            <p:nvPr/>
          </p:nvSpPr>
          <p:spPr>
            <a:xfrm>
              <a:off x="6672500" y="1735655"/>
              <a:ext cx="13286" cy="18457"/>
            </a:xfrm>
            <a:custGeom>
              <a:avLst/>
              <a:pathLst>
                <a:path w="13286" h="18457">
                  <a:moveTo>
                    <a:pt x="0" y="18457"/>
                  </a:moveTo>
                  <a:lnTo>
                    <a:pt x="132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1"/>
            <p:cNvSpPr/>
            <p:nvPr/>
          </p:nvSpPr>
          <p:spPr>
            <a:xfrm>
              <a:off x="7033963" y="1639320"/>
              <a:ext cx="3019" cy="15851"/>
            </a:xfrm>
            <a:custGeom>
              <a:avLst/>
              <a:pathLst>
                <a:path w="3019" h="15851">
                  <a:moveTo>
                    <a:pt x="3019" y="0"/>
                  </a:moveTo>
                  <a:lnTo>
                    <a:pt x="0" y="15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2"/>
            <p:cNvSpPr/>
            <p:nvPr/>
          </p:nvSpPr>
          <p:spPr>
            <a:xfrm>
              <a:off x="7036983" y="1635601"/>
              <a:ext cx="21590" cy="3718"/>
            </a:xfrm>
            <a:custGeom>
              <a:avLst/>
              <a:pathLst>
                <a:path w="21590" h="3718">
                  <a:moveTo>
                    <a:pt x="0" y="3718"/>
                  </a:moveTo>
                  <a:lnTo>
                    <a:pt x="215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3"/>
            <p:cNvSpPr/>
            <p:nvPr/>
          </p:nvSpPr>
          <p:spPr>
            <a:xfrm>
              <a:off x="7036983" y="1639320"/>
              <a:ext cx="2123" cy="7077"/>
            </a:xfrm>
            <a:custGeom>
              <a:avLst/>
              <a:pathLst>
                <a:path w="2123" h="7077">
                  <a:moveTo>
                    <a:pt x="0" y="0"/>
                  </a:moveTo>
                  <a:lnTo>
                    <a:pt x="2123" y="70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4"/>
            <p:cNvSpPr/>
            <p:nvPr/>
          </p:nvSpPr>
          <p:spPr>
            <a:xfrm>
              <a:off x="7030573" y="1633560"/>
              <a:ext cx="6410" cy="5759"/>
            </a:xfrm>
            <a:custGeom>
              <a:avLst/>
              <a:pathLst>
                <a:path w="6410" h="5759">
                  <a:moveTo>
                    <a:pt x="6410" y="57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5"/>
            <p:cNvSpPr/>
            <p:nvPr/>
          </p:nvSpPr>
          <p:spPr>
            <a:xfrm>
              <a:off x="7036983" y="1624703"/>
              <a:ext cx="8965" cy="14616"/>
            </a:xfrm>
            <a:custGeom>
              <a:avLst/>
              <a:pathLst>
                <a:path w="8965" h="14616">
                  <a:moveTo>
                    <a:pt x="0" y="14616"/>
                  </a:moveTo>
                  <a:lnTo>
                    <a:pt x="89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6"/>
            <p:cNvSpPr/>
            <p:nvPr/>
          </p:nvSpPr>
          <p:spPr>
            <a:xfrm>
              <a:off x="6887739" y="1644560"/>
              <a:ext cx="10529" cy="10670"/>
            </a:xfrm>
            <a:custGeom>
              <a:avLst/>
              <a:pathLst>
                <a:path w="10529" h="10670">
                  <a:moveTo>
                    <a:pt x="0" y="0"/>
                  </a:moveTo>
                  <a:lnTo>
                    <a:pt x="10529" y="10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7"/>
            <p:cNvSpPr/>
            <p:nvPr/>
          </p:nvSpPr>
          <p:spPr>
            <a:xfrm>
              <a:off x="6887739" y="1634937"/>
              <a:ext cx="6992" cy="9622"/>
            </a:xfrm>
            <a:custGeom>
              <a:avLst/>
              <a:pathLst>
                <a:path w="6992" h="9622">
                  <a:moveTo>
                    <a:pt x="0" y="9622"/>
                  </a:moveTo>
                  <a:lnTo>
                    <a:pt x="69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8"/>
            <p:cNvSpPr/>
            <p:nvPr/>
          </p:nvSpPr>
          <p:spPr>
            <a:xfrm>
              <a:off x="6884060" y="1638652"/>
              <a:ext cx="3678" cy="5907"/>
            </a:xfrm>
            <a:custGeom>
              <a:avLst/>
              <a:pathLst>
                <a:path w="3678" h="5907">
                  <a:moveTo>
                    <a:pt x="3678" y="59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9"/>
            <p:cNvSpPr/>
            <p:nvPr/>
          </p:nvSpPr>
          <p:spPr>
            <a:xfrm>
              <a:off x="6850362" y="1440501"/>
              <a:ext cx="2825" cy="7823"/>
            </a:xfrm>
            <a:custGeom>
              <a:avLst/>
              <a:pathLst>
                <a:path w="2825" h="7823">
                  <a:moveTo>
                    <a:pt x="2825" y="78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90"/>
            <p:cNvSpPr/>
            <p:nvPr/>
          </p:nvSpPr>
          <p:spPr>
            <a:xfrm>
              <a:off x="6853187" y="1448324"/>
              <a:ext cx="13491" cy="1064"/>
            </a:xfrm>
            <a:custGeom>
              <a:avLst/>
              <a:pathLst>
                <a:path w="13491" h="1064">
                  <a:moveTo>
                    <a:pt x="0" y="0"/>
                  </a:moveTo>
                  <a:lnTo>
                    <a:pt x="13491" y="1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1"/>
            <p:cNvSpPr/>
            <p:nvPr/>
          </p:nvSpPr>
          <p:spPr>
            <a:xfrm>
              <a:off x="7081385" y="1696445"/>
              <a:ext cx="7360" cy="3770"/>
            </a:xfrm>
            <a:custGeom>
              <a:avLst/>
              <a:pathLst>
                <a:path w="7360" h="3770">
                  <a:moveTo>
                    <a:pt x="7360" y="0"/>
                  </a:moveTo>
                  <a:lnTo>
                    <a:pt x="0" y="37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2"/>
            <p:cNvSpPr/>
            <p:nvPr/>
          </p:nvSpPr>
          <p:spPr>
            <a:xfrm>
              <a:off x="6844094" y="1569185"/>
              <a:ext cx="2760" cy="8397"/>
            </a:xfrm>
            <a:custGeom>
              <a:avLst/>
              <a:pathLst>
                <a:path w="2760" h="8397">
                  <a:moveTo>
                    <a:pt x="0" y="0"/>
                  </a:moveTo>
                  <a:lnTo>
                    <a:pt x="2760" y="83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3"/>
            <p:cNvSpPr/>
            <p:nvPr/>
          </p:nvSpPr>
          <p:spPr>
            <a:xfrm>
              <a:off x="6826251" y="1569185"/>
              <a:ext cx="17842" cy="8789"/>
            </a:xfrm>
            <a:custGeom>
              <a:avLst/>
              <a:pathLst>
                <a:path w="17842" h="8789">
                  <a:moveTo>
                    <a:pt x="17842" y="0"/>
                  </a:moveTo>
                  <a:lnTo>
                    <a:pt x="0" y="87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4"/>
            <p:cNvSpPr/>
            <p:nvPr/>
          </p:nvSpPr>
          <p:spPr>
            <a:xfrm>
              <a:off x="6844094" y="1569185"/>
              <a:ext cx="15025" cy="3562"/>
            </a:xfrm>
            <a:custGeom>
              <a:avLst/>
              <a:pathLst>
                <a:path w="15025" h="3562">
                  <a:moveTo>
                    <a:pt x="0" y="0"/>
                  </a:moveTo>
                  <a:lnTo>
                    <a:pt x="15025" y="35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5"/>
            <p:cNvSpPr/>
            <p:nvPr/>
          </p:nvSpPr>
          <p:spPr>
            <a:xfrm>
              <a:off x="6911963" y="1609826"/>
              <a:ext cx="3074" cy="11075"/>
            </a:xfrm>
            <a:custGeom>
              <a:avLst/>
              <a:pathLst>
                <a:path w="3074" h="11075">
                  <a:moveTo>
                    <a:pt x="3074" y="0"/>
                  </a:moveTo>
                  <a:lnTo>
                    <a:pt x="0" y="110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6"/>
            <p:cNvSpPr/>
            <p:nvPr/>
          </p:nvSpPr>
          <p:spPr>
            <a:xfrm>
              <a:off x="6906064" y="1609406"/>
              <a:ext cx="8974" cy="420"/>
            </a:xfrm>
            <a:custGeom>
              <a:avLst/>
              <a:pathLst>
                <a:path w="8974" h="420">
                  <a:moveTo>
                    <a:pt x="8974" y="4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7"/>
            <p:cNvSpPr/>
            <p:nvPr/>
          </p:nvSpPr>
          <p:spPr>
            <a:xfrm>
              <a:off x="6912190" y="1597186"/>
              <a:ext cx="2847" cy="12640"/>
            </a:xfrm>
            <a:custGeom>
              <a:avLst/>
              <a:pathLst>
                <a:path w="2847" h="12640">
                  <a:moveTo>
                    <a:pt x="2847" y="126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8"/>
            <p:cNvSpPr/>
            <p:nvPr/>
          </p:nvSpPr>
          <p:spPr>
            <a:xfrm>
              <a:off x="6906610" y="1601642"/>
              <a:ext cx="8428" cy="8183"/>
            </a:xfrm>
            <a:custGeom>
              <a:avLst/>
              <a:pathLst>
                <a:path w="8428" h="8183">
                  <a:moveTo>
                    <a:pt x="8428" y="81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9"/>
            <p:cNvSpPr/>
            <p:nvPr/>
          </p:nvSpPr>
          <p:spPr>
            <a:xfrm>
              <a:off x="6915038" y="1609826"/>
              <a:ext cx="12284" cy="4763"/>
            </a:xfrm>
            <a:custGeom>
              <a:avLst/>
              <a:pathLst>
                <a:path w="12284" h="4763">
                  <a:moveTo>
                    <a:pt x="0" y="0"/>
                  </a:moveTo>
                  <a:lnTo>
                    <a:pt x="12284" y="4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900"/>
            <p:cNvSpPr/>
            <p:nvPr/>
          </p:nvSpPr>
          <p:spPr>
            <a:xfrm>
              <a:off x="6824483" y="1752003"/>
              <a:ext cx="5623" cy="5822"/>
            </a:xfrm>
            <a:custGeom>
              <a:avLst/>
              <a:pathLst>
                <a:path w="5623" h="5822">
                  <a:moveTo>
                    <a:pt x="0" y="0"/>
                  </a:moveTo>
                  <a:lnTo>
                    <a:pt x="5623" y="5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1"/>
            <p:cNvSpPr/>
            <p:nvPr/>
          </p:nvSpPr>
          <p:spPr>
            <a:xfrm>
              <a:off x="6824483" y="1745299"/>
              <a:ext cx="1351" cy="6704"/>
            </a:xfrm>
            <a:custGeom>
              <a:avLst/>
              <a:pathLst>
                <a:path w="1351" h="6704">
                  <a:moveTo>
                    <a:pt x="0" y="6704"/>
                  </a:moveTo>
                  <a:lnTo>
                    <a:pt x="13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2"/>
            <p:cNvSpPr/>
            <p:nvPr/>
          </p:nvSpPr>
          <p:spPr>
            <a:xfrm>
              <a:off x="6814661" y="1747761"/>
              <a:ext cx="9822" cy="4242"/>
            </a:xfrm>
            <a:custGeom>
              <a:avLst/>
              <a:pathLst>
                <a:path w="9822" h="4242">
                  <a:moveTo>
                    <a:pt x="9822" y="42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3"/>
            <p:cNvSpPr/>
            <p:nvPr/>
          </p:nvSpPr>
          <p:spPr>
            <a:xfrm>
              <a:off x="6811701" y="1752003"/>
              <a:ext cx="12781" cy="17682"/>
            </a:xfrm>
            <a:custGeom>
              <a:avLst/>
              <a:pathLst>
                <a:path w="12781" h="17682">
                  <a:moveTo>
                    <a:pt x="12781" y="0"/>
                  </a:moveTo>
                  <a:lnTo>
                    <a:pt x="0" y="17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4"/>
            <p:cNvSpPr/>
            <p:nvPr/>
          </p:nvSpPr>
          <p:spPr>
            <a:xfrm>
              <a:off x="6824483" y="1750841"/>
              <a:ext cx="14978" cy="1161"/>
            </a:xfrm>
            <a:custGeom>
              <a:avLst/>
              <a:pathLst>
                <a:path w="14978" h="1161">
                  <a:moveTo>
                    <a:pt x="0" y="1161"/>
                  </a:moveTo>
                  <a:lnTo>
                    <a:pt x="149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5"/>
            <p:cNvSpPr/>
            <p:nvPr/>
          </p:nvSpPr>
          <p:spPr>
            <a:xfrm>
              <a:off x="6961359" y="1589409"/>
              <a:ext cx="6419" cy="8827"/>
            </a:xfrm>
            <a:custGeom>
              <a:avLst/>
              <a:pathLst>
                <a:path w="6419" h="8827">
                  <a:moveTo>
                    <a:pt x="0" y="0"/>
                  </a:moveTo>
                  <a:lnTo>
                    <a:pt x="6419" y="88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6"/>
            <p:cNvSpPr/>
            <p:nvPr/>
          </p:nvSpPr>
          <p:spPr>
            <a:xfrm>
              <a:off x="6956040" y="1589409"/>
              <a:ext cx="5318" cy="5498"/>
            </a:xfrm>
            <a:custGeom>
              <a:avLst/>
              <a:pathLst>
                <a:path w="5318" h="5498">
                  <a:moveTo>
                    <a:pt x="5318" y="0"/>
                  </a:moveTo>
                  <a:lnTo>
                    <a:pt x="0" y="54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7"/>
            <p:cNvSpPr/>
            <p:nvPr/>
          </p:nvSpPr>
          <p:spPr>
            <a:xfrm>
              <a:off x="6957058" y="1583684"/>
              <a:ext cx="4300" cy="5724"/>
            </a:xfrm>
            <a:custGeom>
              <a:avLst/>
              <a:pathLst>
                <a:path w="4300" h="5724">
                  <a:moveTo>
                    <a:pt x="4300" y="57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8"/>
            <p:cNvSpPr/>
            <p:nvPr/>
          </p:nvSpPr>
          <p:spPr>
            <a:xfrm>
              <a:off x="6961359" y="1580184"/>
              <a:ext cx="2936" cy="9224"/>
            </a:xfrm>
            <a:custGeom>
              <a:avLst/>
              <a:pathLst>
                <a:path w="2936" h="9224">
                  <a:moveTo>
                    <a:pt x="0" y="9224"/>
                  </a:moveTo>
                  <a:lnTo>
                    <a:pt x="29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9"/>
            <p:cNvSpPr/>
            <p:nvPr/>
          </p:nvSpPr>
          <p:spPr>
            <a:xfrm>
              <a:off x="7148595" y="1592573"/>
              <a:ext cx="5560" cy="11484"/>
            </a:xfrm>
            <a:custGeom>
              <a:avLst/>
              <a:pathLst>
                <a:path w="5560" h="11484">
                  <a:moveTo>
                    <a:pt x="0" y="0"/>
                  </a:moveTo>
                  <a:lnTo>
                    <a:pt x="5560" y="11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10"/>
            <p:cNvSpPr/>
            <p:nvPr/>
          </p:nvSpPr>
          <p:spPr>
            <a:xfrm>
              <a:off x="7134768" y="1592573"/>
              <a:ext cx="13826" cy="4211"/>
            </a:xfrm>
            <a:custGeom>
              <a:avLst/>
              <a:pathLst>
                <a:path w="13826" h="4211">
                  <a:moveTo>
                    <a:pt x="13826" y="0"/>
                  </a:moveTo>
                  <a:lnTo>
                    <a:pt x="0" y="42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1"/>
            <p:cNvSpPr/>
            <p:nvPr/>
          </p:nvSpPr>
          <p:spPr>
            <a:xfrm>
              <a:off x="6766036" y="1884644"/>
              <a:ext cx="13781" cy="5809"/>
            </a:xfrm>
            <a:custGeom>
              <a:avLst/>
              <a:pathLst>
                <a:path w="13781" h="5809">
                  <a:moveTo>
                    <a:pt x="13781" y="58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2"/>
            <p:cNvSpPr/>
            <p:nvPr/>
          </p:nvSpPr>
          <p:spPr>
            <a:xfrm>
              <a:off x="7090089" y="1531467"/>
              <a:ext cx="38870" cy="5919"/>
            </a:xfrm>
            <a:custGeom>
              <a:avLst/>
              <a:pathLst>
                <a:path w="38870" h="5919">
                  <a:moveTo>
                    <a:pt x="0" y="0"/>
                  </a:moveTo>
                  <a:lnTo>
                    <a:pt x="38870" y="5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3"/>
            <p:cNvSpPr/>
            <p:nvPr/>
          </p:nvSpPr>
          <p:spPr>
            <a:xfrm>
              <a:off x="7062919" y="1677280"/>
              <a:ext cx="16671" cy="3879"/>
            </a:xfrm>
            <a:custGeom>
              <a:avLst/>
              <a:pathLst>
                <a:path w="16671" h="3879">
                  <a:moveTo>
                    <a:pt x="16671" y="0"/>
                  </a:moveTo>
                  <a:lnTo>
                    <a:pt x="0" y="38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4"/>
            <p:cNvSpPr/>
            <p:nvPr/>
          </p:nvSpPr>
          <p:spPr>
            <a:xfrm>
              <a:off x="7069152" y="1677280"/>
              <a:ext cx="10438" cy="11435"/>
            </a:xfrm>
            <a:custGeom>
              <a:avLst/>
              <a:pathLst>
                <a:path w="10438" h="11435">
                  <a:moveTo>
                    <a:pt x="10438" y="0"/>
                  </a:moveTo>
                  <a:lnTo>
                    <a:pt x="0" y="114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5"/>
            <p:cNvSpPr/>
            <p:nvPr/>
          </p:nvSpPr>
          <p:spPr>
            <a:xfrm>
              <a:off x="7079591" y="1665999"/>
              <a:ext cx="21337" cy="11281"/>
            </a:xfrm>
            <a:custGeom>
              <a:avLst/>
              <a:pathLst>
                <a:path w="21337" h="11281">
                  <a:moveTo>
                    <a:pt x="0" y="11281"/>
                  </a:moveTo>
                  <a:lnTo>
                    <a:pt x="213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6"/>
            <p:cNvSpPr/>
            <p:nvPr/>
          </p:nvSpPr>
          <p:spPr>
            <a:xfrm>
              <a:off x="7079591" y="1662752"/>
              <a:ext cx="98" cy="14527"/>
            </a:xfrm>
            <a:custGeom>
              <a:avLst/>
              <a:pathLst>
                <a:path w="98" h="14527">
                  <a:moveTo>
                    <a:pt x="0" y="14527"/>
                  </a:moveTo>
                  <a:lnTo>
                    <a:pt x="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7"/>
            <p:cNvSpPr/>
            <p:nvPr/>
          </p:nvSpPr>
          <p:spPr>
            <a:xfrm>
              <a:off x="6866585" y="1527457"/>
              <a:ext cx="9955" cy="15360"/>
            </a:xfrm>
            <a:custGeom>
              <a:avLst/>
              <a:pathLst>
                <a:path w="9955" h="15360">
                  <a:moveTo>
                    <a:pt x="0" y="15360"/>
                  </a:moveTo>
                  <a:lnTo>
                    <a:pt x="99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8"/>
            <p:cNvSpPr/>
            <p:nvPr/>
          </p:nvSpPr>
          <p:spPr>
            <a:xfrm>
              <a:off x="6866585" y="1542817"/>
              <a:ext cx="8918" cy="18223"/>
            </a:xfrm>
            <a:custGeom>
              <a:avLst/>
              <a:pathLst>
                <a:path w="8918" h="18223">
                  <a:moveTo>
                    <a:pt x="0" y="0"/>
                  </a:moveTo>
                  <a:lnTo>
                    <a:pt x="8918" y="18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9"/>
            <p:cNvSpPr/>
            <p:nvPr/>
          </p:nvSpPr>
          <p:spPr>
            <a:xfrm>
              <a:off x="6938123" y="1729725"/>
              <a:ext cx="11027" cy="7244"/>
            </a:xfrm>
            <a:custGeom>
              <a:avLst/>
              <a:pathLst>
                <a:path w="11027" h="7244">
                  <a:moveTo>
                    <a:pt x="11027" y="0"/>
                  </a:moveTo>
                  <a:lnTo>
                    <a:pt x="0" y="7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20"/>
            <p:cNvSpPr/>
            <p:nvPr/>
          </p:nvSpPr>
          <p:spPr>
            <a:xfrm>
              <a:off x="6949150" y="1729725"/>
              <a:ext cx="8883" cy="11607"/>
            </a:xfrm>
            <a:custGeom>
              <a:avLst/>
              <a:pathLst>
                <a:path w="8883" h="11607">
                  <a:moveTo>
                    <a:pt x="0" y="0"/>
                  </a:moveTo>
                  <a:lnTo>
                    <a:pt x="8883" y="116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1"/>
            <p:cNvSpPr/>
            <p:nvPr/>
          </p:nvSpPr>
          <p:spPr>
            <a:xfrm>
              <a:off x="6939129" y="1725760"/>
              <a:ext cx="10021" cy="3964"/>
            </a:xfrm>
            <a:custGeom>
              <a:avLst/>
              <a:pathLst>
                <a:path w="10021" h="3964">
                  <a:moveTo>
                    <a:pt x="10021" y="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2"/>
            <p:cNvSpPr/>
            <p:nvPr/>
          </p:nvSpPr>
          <p:spPr>
            <a:xfrm>
              <a:off x="6945864" y="1720369"/>
              <a:ext cx="3286" cy="9355"/>
            </a:xfrm>
            <a:custGeom>
              <a:avLst/>
              <a:pathLst>
                <a:path w="3286" h="9355">
                  <a:moveTo>
                    <a:pt x="3286" y="9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3"/>
            <p:cNvSpPr/>
            <p:nvPr/>
          </p:nvSpPr>
          <p:spPr>
            <a:xfrm>
              <a:off x="6949150" y="1726031"/>
              <a:ext cx="7090" cy="3693"/>
            </a:xfrm>
            <a:custGeom>
              <a:avLst/>
              <a:pathLst>
                <a:path w="7090" h="3693">
                  <a:moveTo>
                    <a:pt x="0" y="3693"/>
                  </a:moveTo>
                  <a:lnTo>
                    <a:pt x="7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4"/>
            <p:cNvSpPr/>
            <p:nvPr/>
          </p:nvSpPr>
          <p:spPr>
            <a:xfrm>
              <a:off x="7176329" y="1614330"/>
              <a:ext cx="22177" cy="7301"/>
            </a:xfrm>
            <a:custGeom>
              <a:avLst/>
              <a:pathLst>
                <a:path w="22177" h="7301">
                  <a:moveTo>
                    <a:pt x="0" y="0"/>
                  </a:moveTo>
                  <a:lnTo>
                    <a:pt x="22177" y="7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5"/>
            <p:cNvSpPr/>
            <p:nvPr/>
          </p:nvSpPr>
          <p:spPr>
            <a:xfrm>
              <a:off x="6882517" y="1689683"/>
              <a:ext cx="1868" cy="7507"/>
            </a:xfrm>
            <a:custGeom>
              <a:avLst/>
              <a:pathLst>
                <a:path w="1868" h="7507">
                  <a:moveTo>
                    <a:pt x="0" y="0"/>
                  </a:moveTo>
                  <a:lnTo>
                    <a:pt x="1868" y="75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6"/>
            <p:cNvSpPr/>
            <p:nvPr/>
          </p:nvSpPr>
          <p:spPr>
            <a:xfrm>
              <a:off x="6870019" y="1677494"/>
              <a:ext cx="12498" cy="12188"/>
            </a:xfrm>
            <a:custGeom>
              <a:avLst/>
              <a:pathLst>
                <a:path w="12498" h="12188">
                  <a:moveTo>
                    <a:pt x="12498" y="121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7"/>
            <p:cNvSpPr/>
            <p:nvPr/>
          </p:nvSpPr>
          <p:spPr>
            <a:xfrm>
              <a:off x="6875760" y="1672041"/>
              <a:ext cx="6757" cy="17641"/>
            </a:xfrm>
            <a:custGeom>
              <a:avLst/>
              <a:pathLst>
                <a:path w="6757" h="17641">
                  <a:moveTo>
                    <a:pt x="6757" y="176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8"/>
            <p:cNvSpPr/>
            <p:nvPr/>
          </p:nvSpPr>
          <p:spPr>
            <a:xfrm>
              <a:off x="6866822" y="1682957"/>
              <a:ext cx="15695" cy="6725"/>
            </a:xfrm>
            <a:custGeom>
              <a:avLst/>
              <a:pathLst>
                <a:path w="15695" h="6725">
                  <a:moveTo>
                    <a:pt x="15695" y="67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9"/>
            <p:cNvSpPr/>
            <p:nvPr/>
          </p:nvSpPr>
          <p:spPr>
            <a:xfrm>
              <a:off x="6872426" y="1689683"/>
              <a:ext cx="10091" cy="18747"/>
            </a:xfrm>
            <a:custGeom>
              <a:avLst/>
              <a:pathLst>
                <a:path w="10091" h="18747">
                  <a:moveTo>
                    <a:pt x="10091" y="0"/>
                  </a:moveTo>
                  <a:lnTo>
                    <a:pt x="0" y="187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30"/>
            <p:cNvSpPr/>
            <p:nvPr/>
          </p:nvSpPr>
          <p:spPr>
            <a:xfrm>
              <a:off x="6882517" y="1689683"/>
              <a:ext cx="7876" cy="472"/>
            </a:xfrm>
            <a:custGeom>
              <a:avLst/>
              <a:pathLst>
                <a:path w="7876" h="472">
                  <a:moveTo>
                    <a:pt x="0" y="0"/>
                  </a:moveTo>
                  <a:lnTo>
                    <a:pt x="7876" y="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1"/>
            <p:cNvSpPr/>
            <p:nvPr/>
          </p:nvSpPr>
          <p:spPr>
            <a:xfrm>
              <a:off x="6785461" y="1753940"/>
              <a:ext cx="2653" cy="11046"/>
            </a:xfrm>
            <a:custGeom>
              <a:avLst/>
              <a:pathLst>
                <a:path w="2653" h="11046">
                  <a:moveTo>
                    <a:pt x="2653" y="110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2"/>
            <p:cNvSpPr/>
            <p:nvPr/>
          </p:nvSpPr>
          <p:spPr>
            <a:xfrm>
              <a:off x="6853676" y="1742257"/>
              <a:ext cx="10751" cy="15770"/>
            </a:xfrm>
            <a:custGeom>
              <a:avLst/>
              <a:pathLst>
                <a:path w="10751" h="15770">
                  <a:moveTo>
                    <a:pt x="0" y="0"/>
                  </a:moveTo>
                  <a:lnTo>
                    <a:pt x="10751" y="157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3"/>
            <p:cNvSpPr/>
            <p:nvPr/>
          </p:nvSpPr>
          <p:spPr>
            <a:xfrm>
              <a:off x="6853676" y="1735419"/>
              <a:ext cx="2297" cy="6838"/>
            </a:xfrm>
            <a:custGeom>
              <a:avLst/>
              <a:pathLst>
                <a:path w="2297" h="6838">
                  <a:moveTo>
                    <a:pt x="0" y="6838"/>
                  </a:moveTo>
                  <a:lnTo>
                    <a:pt x="2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4"/>
            <p:cNvSpPr/>
            <p:nvPr/>
          </p:nvSpPr>
          <p:spPr>
            <a:xfrm>
              <a:off x="6853676" y="1740212"/>
              <a:ext cx="13233" cy="2044"/>
            </a:xfrm>
            <a:custGeom>
              <a:avLst/>
              <a:pathLst>
                <a:path w="13233" h="2044">
                  <a:moveTo>
                    <a:pt x="0" y="2044"/>
                  </a:moveTo>
                  <a:lnTo>
                    <a:pt x="13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5"/>
            <p:cNvSpPr/>
            <p:nvPr/>
          </p:nvSpPr>
          <p:spPr>
            <a:xfrm>
              <a:off x="6847630" y="1740178"/>
              <a:ext cx="6045" cy="2078"/>
            </a:xfrm>
            <a:custGeom>
              <a:avLst/>
              <a:pathLst>
                <a:path w="6045" h="2078">
                  <a:moveTo>
                    <a:pt x="6045" y="20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6"/>
            <p:cNvSpPr/>
            <p:nvPr/>
          </p:nvSpPr>
          <p:spPr>
            <a:xfrm>
              <a:off x="6851400" y="1742257"/>
              <a:ext cx="2275" cy="11917"/>
            </a:xfrm>
            <a:custGeom>
              <a:avLst/>
              <a:pathLst>
                <a:path w="2275" h="11917">
                  <a:moveTo>
                    <a:pt x="2275" y="0"/>
                  </a:moveTo>
                  <a:lnTo>
                    <a:pt x="0" y="11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7"/>
            <p:cNvSpPr/>
            <p:nvPr/>
          </p:nvSpPr>
          <p:spPr>
            <a:xfrm>
              <a:off x="6979102" y="1606353"/>
              <a:ext cx="13463" cy="11249"/>
            </a:xfrm>
            <a:custGeom>
              <a:avLst/>
              <a:pathLst>
                <a:path w="13463" h="11249">
                  <a:moveTo>
                    <a:pt x="13463" y="112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8"/>
            <p:cNvSpPr/>
            <p:nvPr/>
          </p:nvSpPr>
          <p:spPr>
            <a:xfrm>
              <a:off x="6825681" y="1797046"/>
              <a:ext cx="9982" cy="7115"/>
            </a:xfrm>
            <a:custGeom>
              <a:avLst/>
              <a:pathLst>
                <a:path w="9982" h="7115">
                  <a:moveTo>
                    <a:pt x="9982" y="71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9"/>
            <p:cNvSpPr/>
            <p:nvPr/>
          </p:nvSpPr>
          <p:spPr>
            <a:xfrm>
              <a:off x="6835664" y="1792623"/>
              <a:ext cx="3339" cy="11538"/>
            </a:xfrm>
            <a:custGeom>
              <a:avLst/>
              <a:pathLst>
                <a:path w="3339" h="11538">
                  <a:moveTo>
                    <a:pt x="0" y="11538"/>
                  </a:moveTo>
                  <a:lnTo>
                    <a:pt x="33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40"/>
            <p:cNvSpPr/>
            <p:nvPr/>
          </p:nvSpPr>
          <p:spPr>
            <a:xfrm>
              <a:off x="6824995" y="1804161"/>
              <a:ext cx="10668" cy="3206"/>
            </a:xfrm>
            <a:custGeom>
              <a:avLst/>
              <a:pathLst>
                <a:path w="10668" h="3206">
                  <a:moveTo>
                    <a:pt x="10668" y="0"/>
                  </a:moveTo>
                  <a:lnTo>
                    <a:pt x="0" y="32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1"/>
            <p:cNvSpPr/>
            <p:nvPr/>
          </p:nvSpPr>
          <p:spPr>
            <a:xfrm>
              <a:off x="6780746" y="1666478"/>
              <a:ext cx="13498" cy="9399"/>
            </a:xfrm>
            <a:custGeom>
              <a:avLst/>
              <a:pathLst>
                <a:path w="13498" h="9399">
                  <a:moveTo>
                    <a:pt x="13498" y="93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2"/>
            <p:cNvSpPr/>
            <p:nvPr/>
          </p:nvSpPr>
          <p:spPr>
            <a:xfrm>
              <a:off x="6791562" y="1662532"/>
              <a:ext cx="2683" cy="13345"/>
            </a:xfrm>
            <a:custGeom>
              <a:avLst/>
              <a:pathLst>
                <a:path w="2683" h="13345">
                  <a:moveTo>
                    <a:pt x="2683" y="133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3"/>
            <p:cNvSpPr/>
            <p:nvPr/>
          </p:nvSpPr>
          <p:spPr>
            <a:xfrm>
              <a:off x="6945432" y="1590189"/>
              <a:ext cx="10608" cy="4718"/>
            </a:xfrm>
            <a:custGeom>
              <a:avLst/>
              <a:pathLst>
                <a:path w="10608" h="4718">
                  <a:moveTo>
                    <a:pt x="0" y="0"/>
                  </a:moveTo>
                  <a:lnTo>
                    <a:pt x="10608" y="4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4"/>
            <p:cNvSpPr/>
            <p:nvPr/>
          </p:nvSpPr>
          <p:spPr>
            <a:xfrm>
              <a:off x="6945432" y="1583684"/>
              <a:ext cx="11625" cy="6504"/>
            </a:xfrm>
            <a:custGeom>
              <a:avLst/>
              <a:pathLst>
                <a:path w="11625" h="6504">
                  <a:moveTo>
                    <a:pt x="0" y="6504"/>
                  </a:moveTo>
                  <a:lnTo>
                    <a:pt x="116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5"/>
            <p:cNvSpPr/>
            <p:nvPr/>
          </p:nvSpPr>
          <p:spPr>
            <a:xfrm>
              <a:off x="6945432" y="1583028"/>
              <a:ext cx="2746" cy="7160"/>
            </a:xfrm>
            <a:custGeom>
              <a:avLst/>
              <a:pathLst>
                <a:path w="2746" h="7160">
                  <a:moveTo>
                    <a:pt x="0" y="7160"/>
                  </a:moveTo>
                  <a:lnTo>
                    <a:pt x="27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6"/>
            <p:cNvSpPr/>
            <p:nvPr/>
          </p:nvSpPr>
          <p:spPr>
            <a:xfrm>
              <a:off x="6891424" y="1874098"/>
              <a:ext cx="8729" cy="15365"/>
            </a:xfrm>
            <a:custGeom>
              <a:avLst/>
              <a:pathLst>
                <a:path w="8729" h="15365">
                  <a:moveTo>
                    <a:pt x="8729" y="0"/>
                  </a:moveTo>
                  <a:lnTo>
                    <a:pt x="0" y="15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7"/>
            <p:cNvSpPr/>
            <p:nvPr/>
          </p:nvSpPr>
          <p:spPr>
            <a:xfrm>
              <a:off x="6900153" y="1874098"/>
              <a:ext cx="15223" cy="10378"/>
            </a:xfrm>
            <a:custGeom>
              <a:avLst/>
              <a:pathLst>
                <a:path w="15223" h="10378">
                  <a:moveTo>
                    <a:pt x="0" y="0"/>
                  </a:moveTo>
                  <a:lnTo>
                    <a:pt x="15223" y="10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8"/>
            <p:cNvSpPr/>
            <p:nvPr/>
          </p:nvSpPr>
          <p:spPr>
            <a:xfrm>
              <a:off x="6900153" y="1874098"/>
              <a:ext cx="652" cy="13395"/>
            </a:xfrm>
            <a:custGeom>
              <a:avLst/>
              <a:pathLst>
                <a:path w="652" h="13395">
                  <a:moveTo>
                    <a:pt x="0" y="0"/>
                  </a:moveTo>
                  <a:lnTo>
                    <a:pt x="652" y="13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9"/>
            <p:cNvSpPr/>
            <p:nvPr/>
          </p:nvSpPr>
          <p:spPr>
            <a:xfrm>
              <a:off x="6982632" y="1680970"/>
              <a:ext cx="3961" cy="8621"/>
            </a:xfrm>
            <a:custGeom>
              <a:avLst/>
              <a:pathLst>
                <a:path w="3961" h="8621">
                  <a:moveTo>
                    <a:pt x="3961" y="86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50"/>
            <p:cNvSpPr/>
            <p:nvPr/>
          </p:nvSpPr>
          <p:spPr>
            <a:xfrm>
              <a:off x="6986593" y="1686194"/>
              <a:ext cx="7197" cy="3396"/>
            </a:xfrm>
            <a:custGeom>
              <a:avLst/>
              <a:pathLst>
                <a:path w="7197" h="3396">
                  <a:moveTo>
                    <a:pt x="0" y="3396"/>
                  </a:moveTo>
                  <a:lnTo>
                    <a:pt x="71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1"/>
            <p:cNvSpPr/>
            <p:nvPr/>
          </p:nvSpPr>
          <p:spPr>
            <a:xfrm>
              <a:off x="6986593" y="1689591"/>
              <a:ext cx="5612" cy="9966"/>
            </a:xfrm>
            <a:custGeom>
              <a:avLst/>
              <a:pathLst>
                <a:path w="5612" h="9966">
                  <a:moveTo>
                    <a:pt x="0" y="0"/>
                  </a:moveTo>
                  <a:lnTo>
                    <a:pt x="5612" y="99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2"/>
            <p:cNvSpPr/>
            <p:nvPr/>
          </p:nvSpPr>
          <p:spPr>
            <a:xfrm>
              <a:off x="6978958" y="1689591"/>
              <a:ext cx="7634" cy="7581"/>
            </a:xfrm>
            <a:custGeom>
              <a:avLst/>
              <a:pathLst>
                <a:path w="7634" h="7581">
                  <a:moveTo>
                    <a:pt x="7634" y="0"/>
                  </a:moveTo>
                  <a:lnTo>
                    <a:pt x="0" y="7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3"/>
            <p:cNvSpPr/>
            <p:nvPr/>
          </p:nvSpPr>
          <p:spPr>
            <a:xfrm>
              <a:off x="6986593" y="1678235"/>
              <a:ext cx="3119" cy="11356"/>
            </a:xfrm>
            <a:custGeom>
              <a:avLst/>
              <a:pathLst>
                <a:path w="3119" h="11356">
                  <a:moveTo>
                    <a:pt x="0" y="11356"/>
                  </a:moveTo>
                  <a:lnTo>
                    <a:pt x="31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4"/>
            <p:cNvSpPr/>
            <p:nvPr/>
          </p:nvSpPr>
          <p:spPr>
            <a:xfrm>
              <a:off x="6950423" y="1471207"/>
              <a:ext cx="3036" cy="15164"/>
            </a:xfrm>
            <a:custGeom>
              <a:avLst/>
              <a:pathLst>
                <a:path w="3036" h="15164">
                  <a:moveTo>
                    <a:pt x="3036" y="151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5"/>
            <p:cNvSpPr/>
            <p:nvPr/>
          </p:nvSpPr>
          <p:spPr>
            <a:xfrm>
              <a:off x="6950755" y="1486372"/>
              <a:ext cx="2703" cy="11857"/>
            </a:xfrm>
            <a:custGeom>
              <a:avLst/>
              <a:pathLst>
                <a:path w="2703" h="11857">
                  <a:moveTo>
                    <a:pt x="2703" y="0"/>
                  </a:moveTo>
                  <a:lnTo>
                    <a:pt x="0" y="11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6"/>
            <p:cNvSpPr/>
            <p:nvPr/>
          </p:nvSpPr>
          <p:spPr>
            <a:xfrm>
              <a:off x="6825601" y="1663552"/>
              <a:ext cx="2030" cy="7664"/>
            </a:xfrm>
            <a:custGeom>
              <a:avLst/>
              <a:pathLst>
                <a:path w="2030" h="7664">
                  <a:moveTo>
                    <a:pt x="2030" y="0"/>
                  </a:moveTo>
                  <a:lnTo>
                    <a:pt x="0" y="7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7"/>
            <p:cNvSpPr/>
            <p:nvPr/>
          </p:nvSpPr>
          <p:spPr>
            <a:xfrm>
              <a:off x="6827632" y="1656992"/>
              <a:ext cx="10145" cy="6560"/>
            </a:xfrm>
            <a:custGeom>
              <a:avLst/>
              <a:pathLst>
                <a:path w="10145" h="6560">
                  <a:moveTo>
                    <a:pt x="0" y="6560"/>
                  </a:moveTo>
                  <a:lnTo>
                    <a:pt x="101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8"/>
            <p:cNvSpPr/>
            <p:nvPr/>
          </p:nvSpPr>
          <p:spPr>
            <a:xfrm>
              <a:off x="6827632" y="1663552"/>
              <a:ext cx="6721" cy="3773"/>
            </a:xfrm>
            <a:custGeom>
              <a:avLst/>
              <a:pathLst>
                <a:path w="6721" h="3773">
                  <a:moveTo>
                    <a:pt x="0" y="0"/>
                  </a:moveTo>
                  <a:lnTo>
                    <a:pt x="6721" y="3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9"/>
            <p:cNvSpPr/>
            <p:nvPr/>
          </p:nvSpPr>
          <p:spPr>
            <a:xfrm>
              <a:off x="6934318" y="1609570"/>
              <a:ext cx="4058" cy="13920"/>
            </a:xfrm>
            <a:custGeom>
              <a:avLst/>
              <a:pathLst>
                <a:path w="4058" h="13920">
                  <a:moveTo>
                    <a:pt x="0" y="0"/>
                  </a:moveTo>
                  <a:lnTo>
                    <a:pt x="4058" y="13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60"/>
            <p:cNvSpPr/>
            <p:nvPr/>
          </p:nvSpPr>
          <p:spPr>
            <a:xfrm>
              <a:off x="6927323" y="1609570"/>
              <a:ext cx="6995" cy="5018"/>
            </a:xfrm>
            <a:custGeom>
              <a:avLst/>
              <a:pathLst>
                <a:path w="6995" h="5018">
                  <a:moveTo>
                    <a:pt x="6995" y="0"/>
                  </a:moveTo>
                  <a:lnTo>
                    <a:pt x="0" y="5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1"/>
            <p:cNvSpPr/>
            <p:nvPr/>
          </p:nvSpPr>
          <p:spPr>
            <a:xfrm>
              <a:off x="6934318" y="1609069"/>
              <a:ext cx="9109" cy="500"/>
            </a:xfrm>
            <a:custGeom>
              <a:avLst/>
              <a:pathLst>
                <a:path w="9109" h="500">
                  <a:moveTo>
                    <a:pt x="0" y="500"/>
                  </a:moveTo>
                  <a:lnTo>
                    <a:pt x="9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2"/>
            <p:cNvSpPr/>
            <p:nvPr/>
          </p:nvSpPr>
          <p:spPr>
            <a:xfrm>
              <a:off x="6951523" y="1663241"/>
              <a:ext cx="7266" cy="7272"/>
            </a:xfrm>
            <a:custGeom>
              <a:avLst/>
              <a:pathLst>
                <a:path w="7266" h="7272">
                  <a:moveTo>
                    <a:pt x="0" y="0"/>
                  </a:moveTo>
                  <a:lnTo>
                    <a:pt x="7266" y="72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3"/>
            <p:cNvSpPr/>
            <p:nvPr/>
          </p:nvSpPr>
          <p:spPr>
            <a:xfrm>
              <a:off x="6748333" y="1790713"/>
              <a:ext cx="7513" cy="5641"/>
            </a:xfrm>
            <a:custGeom>
              <a:avLst/>
              <a:pathLst>
                <a:path w="7513" h="5641">
                  <a:moveTo>
                    <a:pt x="0" y="0"/>
                  </a:moveTo>
                  <a:lnTo>
                    <a:pt x="7513" y="5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4"/>
            <p:cNvSpPr/>
            <p:nvPr/>
          </p:nvSpPr>
          <p:spPr>
            <a:xfrm>
              <a:off x="6746335" y="1780939"/>
              <a:ext cx="1998" cy="9773"/>
            </a:xfrm>
            <a:custGeom>
              <a:avLst/>
              <a:pathLst>
                <a:path w="1998" h="9773">
                  <a:moveTo>
                    <a:pt x="1998" y="97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5"/>
            <p:cNvSpPr/>
            <p:nvPr/>
          </p:nvSpPr>
          <p:spPr>
            <a:xfrm>
              <a:off x="6892481" y="1563788"/>
              <a:ext cx="12652" cy="20948"/>
            </a:xfrm>
            <a:custGeom>
              <a:avLst/>
              <a:pathLst>
                <a:path w="12652" h="20948">
                  <a:moveTo>
                    <a:pt x="0" y="0"/>
                  </a:moveTo>
                  <a:lnTo>
                    <a:pt x="12652" y="20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6"/>
            <p:cNvSpPr/>
            <p:nvPr/>
          </p:nvSpPr>
          <p:spPr>
            <a:xfrm>
              <a:off x="6889229" y="1557538"/>
              <a:ext cx="3252" cy="6249"/>
            </a:xfrm>
            <a:custGeom>
              <a:avLst/>
              <a:pathLst>
                <a:path w="3252" h="6249">
                  <a:moveTo>
                    <a:pt x="3252" y="62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7"/>
            <p:cNvSpPr/>
            <p:nvPr/>
          </p:nvSpPr>
          <p:spPr>
            <a:xfrm>
              <a:off x="6875503" y="1561041"/>
              <a:ext cx="16978" cy="2747"/>
            </a:xfrm>
            <a:custGeom>
              <a:avLst/>
              <a:pathLst>
                <a:path w="16978" h="2747">
                  <a:moveTo>
                    <a:pt x="16978" y="27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8"/>
            <p:cNvSpPr/>
            <p:nvPr/>
          </p:nvSpPr>
          <p:spPr>
            <a:xfrm>
              <a:off x="6876050" y="1563788"/>
              <a:ext cx="16430" cy="23370"/>
            </a:xfrm>
            <a:custGeom>
              <a:avLst/>
              <a:pathLst>
                <a:path w="16430" h="23370">
                  <a:moveTo>
                    <a:pt x="16430" y="0"/>
                  </a:moveTo>
                  <a:lnTo>
                    <a:pt x="0" y="23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9"/>
            <p:cNvSpPr/>
            <p:nvPr/>
          </p:nvSpPr>
          <p:spPr>
            <a:xfrm>
              <a:off x="6774226" y="1779810"/>
              <a:ext cx="3662" cy="15043"/>
            </a:xfrm>
            <a:custGeom>
              <a:avLst/>
              <a:pathLst>
                <a:path w="3662" h="15043">
                  <a:moveTo>
                    <a:pt x="0" y="15043"/>
                  </a:moveTo>
                  <a:lnTo>
                    <a:pt x="36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70"/>
            <p:cNvSpPr/>
            <p:nvPr/>
          </p:nvSpPr>
          <p:spPr>
            <a:xfrm>
              <a:off x="6774226" y="1794854"/>
              <a:ext cx="1470" cy="13815"/>
            </a:xfrm>
            <a:custGeom>
              <a:avLst/>
              <a:pathLst>
                <a:path w="1470" h="13815">
                  <a:moveTo>
                    <a:pt x="0" y="0"/>
                  </a:moveTo>
                  <a:lnTo>
                    <a:pt x="1470" y="13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1"/>
            <p:cNvSpPr/>
            <p:nvPr/>
          </p:nvSpPr>
          <p:spPr>
            <a:xfrm>
              <a:off x="6770983" y="1784394"/>
              <a:ext cx="3242" cy="10460"/>
            </a:xfrm>
            <a:custGeom>
              <a:avLst/>
              <a:pathLst>
                <a:path w="3242" h="10460">
                  <a:moveTo>
                    <a:pt x="3242" y="104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2"/>
            <p:cNvSpPr/>
            <p:nvPr/>
          </p:nvSpPr>
          <p:spPr>
            <a:xfrm>
              <a:off x="6774226" y="1794854"/>
              <a:ext cx="21777" cy="8335"/>
            </a:xfrm>
            <a:custGeom>
              <a:avLst/>
              <a:pathLst>
                <a:path w="21777" h="8335">
                  <a:moveTo>
                    <a:pt x="0" y="0"/>
                  </a:moveTo>
                  <a:lnTo>
                    <a:pt x="21777" y="8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3"/>
            <p:cNvSpPr/>
            <p:nvPr/>
          </p:nvSpPr>
          <p:spPr>
            <a:xfrm>
              <a:off x="6764064" y="1794854"/>
              <a:ext cx="10162" cy="16191"/>
            </a:xfrm>
            <a:custGeom>
              <a:avLst/>
              <a:pathLst>
                <a:path w="10162" h="16191">
                  <a:moveTo>
                    <a:pt x="10162" y="0"/>
                  </a:moveTo>
                  <a:lnTo>
                    <a:pt x="0" y="16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4"/>
            <p:cNvSpPr/>
            <p:nvPr/>
          </p:nvSpPr>
          <p:spPr>
            <a:xfrm>
              <a:off x="6736165" y="1780939"/>
              <a:ext cx="10170" cy="9538"/>
            </a:xfrm>
            <a:custGeom>
              <a:avLst/>
              <a:pathLst>
                <a:path w="10170" h="9538">
                  <a:moveTo>
                    <a:pt x="0" y="9538"/>
                  </a:moveTo>
                  <a:lnTo>
                    <a:pt x="101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5"/>
            <p:cNvSpPr/>
            <p:nvPr/>
          </p:nvSpPr>
          <p:spPr>
            <a:xfrm>
              <a:off x="6736165" y="1790478"/>
              <a:ext cx="12168" cy="235"/>
            </a:xfrm>
            <a:custGeom>
              <a:avLst/>
              <a:pathLst>
                <a:path w="12168" h="235">
                  <a:moveTo>
                    <a:pt x="0" y="0"/>
                  </a:moveTo>
                  <a:lnTo>
                    <a:pt x="12168" y="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6"/>
            <p:cNvSpPr/>
            <p:nvPr/>
          </p:nvSpPr>
          <p:spPr>
            <a:xfrm>
              <a:off x="6794837" y="1636703"/>
              <a:ext cx="9369" cy="9494"/>
            </a:xfrm>
            <a:custGeom>
              <a:avLst/>
              <a:pathLst>
                <a:path w="9369" h="9494">
                  <a:moveTo>
                    <a:pt x="9369" y="0"/>
                  </a:moveTo>
                  <a:lnTo>
                    <a:pt x="0" y="9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7"/>
            <p:cNvSpPr/>
            <p:nvPr/>
          </p:nvSpPr>
          <p:spPr>
            <a:xfrm>
              <a:off x="6792049" y="1634485"/>
              <a:ext cx="12157" cy="2218"/>
            </a:xfrm>
            <a:custGeom>
              <a:avLst/>
              <a:pathLst>
                <a:path w="12157" h="2218">
                  <a:moveTo>
                    <a:pt x="12157" y="22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8"/>
            <p:cNvSpPr/>
            <p:nvPr/>
          </p:nvSpPr>
          <p:spPr>
            <a:xfrm>
              <a:off x="7058307" y="1681159"/>
              <a:ext cx="4611" cy="7306"/>
            </a:xfrm>
            <a:custGeom>
              <a:avLst/>
              <a:pathLst>
                <a:path w="4611" h="7306">
                  <a:moveTo>
                    <a:pt x="0" y="7306"/>
                  </a:moveTo>
                  <a:lnTo>
                    <a:pt x="46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9"/>
            <p:cNvSpPr/>
            <p:nvPr/>
          </p:nvSpPr>
          <p:spPr>
            <a:xfrm>
              <a:off x="7058307" y="1688466"/>
              <a:ext cx="10844" cy="249"/>
            </a:xfrm>
            <a:custGeom>
              <a:avLst/>
              <a:pathLst>
                <a:path w="10844" h="249">
                  <a:moveTo>
                    <a:pt x="0" y="0"/>
                  </a:moveTo>
                  <a:lnTo>
                    <a:pt x="10844" y="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80"/>
            <p:cNvSpPr/>
            <p:nvPr/>
          </p:nvSpPr>
          <p:spPr>
            <a:xfrm>
              <a:off x="6938656" y="1895442"/>
              <a:ext cx="9094" cy="8577"/>
            </a:xfrm>
            <a:custGeom>
              <a:avLst/>
              <a:pathLst>
                <a:path w="9094" h="8577">
                  <a:moveTo>
                    <a:pt x="0" y="0"/>
                  </a:moveTo>
                  <a:lnTo>
                    <a:pt x="9094" y="8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1"/>
            <p:cNvSpPr/>
            <p:nvPr/>
          </p:nvSpPr>
          <p:spPr>
            <a:xfrm>
              <a:off x="6928193" y="1895442"/>
              <a:ext cx="10462" cy="414"/>
            </a:xfrm>
            <a:custGeom>
              <a:avLst/>
              <a:pathLst>
                <a:path w="10462" h="414">
                  <a:moveTo>
                    <a:pt x="10462" y="0"/>
                  </a:moveTo>
                  <a:lnTo>
                    <a:pt x="0" y="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2"/>
            <p:cNvSpPr/>
            <p:nvPr/>
          </p:nvSpPr>
          <p:spPr>
            <a:xfrm>
              <a:off x="6932288" y="1887324"/>
              <a:ext cx="6368" cy="8117"/>
            </a:xfrm>
            <a:custGeom>
              <a:avLst/>
              <a:pathLst>
                <a:path w="6368" h="8117">
                  <a:moveTo>
                    <a:pt x="6368" y="81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3"/>
            <p:cNvSpPr/>
            <p:nvPr/>
          </p:nvSpPr>
          <p:spPr>
            <a:xfrm>
              <a:off x="6938656" y="1875506"/>
              <a:ext cx="6320" cy="19935"/>
            </a:xfrm>
            <a:custGeom>
              <a:avLst/>
              <a:pathLst>
                <a:path w="6320" h="19935">
                  <a:moveTo>
                    <a:pt x="0" y="19935"/>
                  </a:moveTo>
                  <a:lnTo>
                    <a:pt x="63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4"/>
            <p:cNvSpPr/>
            <p:nvPr/>
          </p:nvSpPr>
          <p:spPr>
            <a:xfrm>
              <a:off x="7037662" y="1539321"/>
              <a:ext cx="19209" cy="404"/>
            </a:xfrm>
            <a:custGeom>
              <a:avLst/>
              <a:pathLst>
                <a:path w="19209" h="404">
                  <a:moveTo>
                    <a:pt x="19209" y="4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5"/>
            <p:cNvSpPr/>
            <p:nvPr/>
          </p:nvSpPr>
          <p:spPr>
            <a:xfrm>
              <a:off x="6928564" y="1588174"/>
              <a:ext cx="2932" cy="5542"/>
            </a:xfrm>
            <a:custGeom>
              <a:avLst/>
              <a:pathLst>
                <a:path w="2932" h="5542">
                  <a:moveTo>
                    <a:pt x="2932" y="0"/>
                  </a:moveTo>
                  <a:lnTo>
                    <a:pt x="0" y="5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6"/>
            <p:cNvSpPr/>
            <p:nvPr/>
          </p:nvSpPr>
          <p:spPr>
            <a:xfrm>
              <a:off x="6931496" y="1588174"/>
              <a:ext cx="13935" cy="2014"/>
            </a:xfrm>
            <a:custGeom>
              <a:avLst/>
              <a:pathLst>
                <a:path w="13935" h="2014">
                  <a:moveTo>
                    <a:pt x="0" y="0"/>
                  </a:moveTo>
                  <a:lnTo>
                    <a:pt x="13935" y="20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7"/>
            <p:cNvSpPr/>
            <p:nvPr/>
          </p:nvSpPr>
          <p:spPr>
            <a:xfrm>
              <a:off x="6848594" y="1635170"/>
              <a:ext cx="11963" cy="4468"/>
            </a:xfrm>
            <a:custGeom>
              <a:avLst/>
              <a:pathLst>
                <a:path w="11963" h="4468">
                  <a:moveTo>
                    <a:pt x="0" y="4468"/>
                  </a:moveTo>
                  <a:lnTo>
                    <a:pt x="119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8"/>
            <p:cNvSpPr/>
            <p:nvPr/>
          </p:nvSpPr>
          <p:spPr>
            <a:xfrm>
              <a:off x="6848594" y="1639638"/>
              <a:ext cx="17802" cy="13282"/>
            </a:xfrm>
            <a:custGeom>
              <a:avLst/>
              <a:pathLst>
                <a:path w="17802" h="13282">
                  <a:moveTo>
                    <a:pt x="0" y="0"/>
                  </a:moveTo>
                  <a:lnTo>
                    <a:pt x="17802" y="13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9"/>
            <p:cNvSpPr/>
            <p:nvPr/>
          </p:nvSpPr>
          <p:spPr>
            <a:xfrm>
              <a:off x="6807635" y="1671768"/>
              <a:ext cx="7977" cy="15489"/>
            </a:xfrm>
            <a:custGeom>
              <a:avLst/>
              <a:pathLst>
                <a:path w="7977" h="15489">
                  <a:moveTo>
                    <a:pt x="0" y="15489"/>
                  </a:moveTo>
                  <a:lnTo>
                    <a:pt x="79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90"/>
            <p:cNvSpPr/>
            <p:nvPr/>
          </p:nvSpPr>
          <p:spPr>
            <a:xfrm>
              <a:off x="6807635" y="1687257"/>
              <a:ext cx="15509" cy="919"/>
            </a:xfrm>
            <a:custGeom>
              <a:avLst/>
              <a:pathLst>
                <a:path w="15509" h="919">
                  <a:moveTo>
                    <a:pt x="0" y="0"/>
                  </a:moveTo>
                  <a:lnTo>
                    <a:pt x="15509" y="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1"/>
            <p:cNvSpPr/>
            <p:nvPr/>
          </p:nvSpPr>
          <p:spPr>
            <a:xfrm>
              <a:off x="6807635" y="1687257"/>
              <a:ext cx="9167" cy="6109"/>
            </a:xfrm>
            <a:custGeom>
              <a:avLst/>
              <a:pathLst>
                <a:path w="9167" h="6109">
                  <a:moveTo>
                    <a:pt x="0" y="0"/>
                  </a:moveTo>
                  <a:lnTo>
                    <a:pt x="9167" y="6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2"/>
            <p:cNvSpPr/>
            <p:nvPr/>
          </p:nvSpPr>
          <p:spPr>
            <a:xfrm>
              <a:off x="6799047" y="1687257"/>
              <a:ext cx="8588" cy="11338"/>
            </a:xfrm>
            <a:custGeom>
              <a:avLst/>
              <a:pathLst>
                <a:path w="8588" h="11338">
                  <a:moveTo>
                    <a:pt x="8588" y="0"/>
                  </a:moveTo>
                  <a:lnTo>
                    <a:pt x="0" y="11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3"/>
            <p:cNvSpPr/>
            <p:nvPr/>
          </p:nvSpPr>
          <p:spPr>
            <a:xfrm>
              <a:off x="6794245" y="1675878"/>
              <a:ext cx="13390" cy="11379"/>
            </a:xfrm>
            <a:custGeom>
              <a:avLst/>
              <a:pathLst>
                <a:path w="13390" h="11379">
                  <a:moveTo>
                    <a:pt x="13390" y="113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4"/>
            <p:cNvSpPr/>
            <p:nvPr/>
          </p:nvSpPr>
          <p:spPr>
            <a:xfrm>
              <a:off x="7010680" y="1840538"/>
              <a:ext cx="7931" cy="15493"/>
            </a:xfrm>
            <a:custGeom>
              <a:avLst/>
              <a:pathLst>
                <a:path w="7931" h="15493">
                  <a:moveTo>
                    <a:pt x="0" y="15493"/>
                  </a:moveTo>
                  <a:lnTo>
                    <a:pt x="79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5"/>
            <p:cNvSpPr/>
            <p:nvPr/>
          </p:nvSpPr>
          <p:spPr>
            <a:xfrm>
              <a:off x="7163785" y="1803386"/>
              <a:ext cx="269" cy="7786"/>
            </a:xfrm>
            <a:custGeom>
              <a:avLst/>
              <a:pathLst>
                <a:path w="269" h="7786">
                  <a:moveTo>
                    <a:pt x="269" y="77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6"/>
            <p:cNvSpPr/>
            <p:nvPr/>
          </p:nvSpPr>
          <p:spPr>
            <a:xfrm>
              <a:off x="6862575" y="1670399"/>
              <a:ext cx="7443" cy="7095"/>
            </a:xfrm>
            <a:custGeom>
              <a:avLst/>
              <a:pathLst>
                <a:path w="7443" h="7095">
                  <a:moveTo>
                    <a:pt x="0" y="0"/>
                  </a:moveTo>
                  <a:lnTo>
                    <a:pt x="7443" y="70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7"/>
            <p:cNvSpPr/>
            <p:nvPr/>
          </p:nvSpPr>
          <p:spPr>
            <a:xfrm>
              <a:off x="6862575" y="1670399"/>
              <a:ext cx="13185" cy="1641"/>
            </a:xfrm>
            <a:custGeom>
              <a:avLst/>
              <a:pathLst>
                <a:path w="13185" h="1641">
                  <a:moveTo>
                    <a:pt x="0" y="0"/>
                  </a:moveTo>
                  <a:lnTo>
                    <a:pt x="13185" y="1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8"/>
            <p:cNvSpPr/>
            <p:nvPr/>
          </p:nvSpPr>
          <p:spPr>
            <a:xfrm>
              <a:off x="6862575" y="1662716"/>
              <a:ext cx="7213" cy="7683"/>
            </a:xfrm>
            <a:custGeom>
              <a:avLst/>
              <a:pathLst>
                <a:path w="7213" h="7683">
                  <a:moveTo>
                    <a:pt x="0" y="7683"/>
                  </a:moveTo>
                  <a:lnTo>
                    <a:pt x="7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9"/>
            <p:cNvSpPr/>
            <p:nvPr/>
          </p:nvSpPr>
          <p:spPr>
            <a:xfrm>
              <a:off x="6856820" y="1670399"/>
              <a:ext cx="5754" cy="8795"/>
            </a:xfrm>
            <a:custGeom>
              <a:avLst/>
              <a:pathLst>
                <a:path w="5754" h="8795">
                  <a:moveTo>
                    <a:pt x="5754" y="0"/>
                  </a:moveTo>
                  <a:lnTo>
                    <a:pt x="0" y="87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2000"/>
            <p:cNvSpPr/>
            <p:nvPr/>
          </p:nvSpPr>
          <p:spPr>
            <a:xfrm>
              <a:off x="6940940" y="1688529"/>
              <a:ext cx="1188" cy="9675"/>
            </a:xfrm>
            <a:custGeom>
              <a:avLst/>
              <a:pathLst>
                <a:path w="1188" h="9675">
                  <a:moveTo>
                    <a:pt x="1188" y="0"/>
                  </a:moveTo>
                  <a:lnTo>
                    <a:pt x="0" y="9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1"/>
            <p:cNvSpPr/>
            <p:nvPr/>
          </p:nvSpPr>
          <p:spPr>
            <a:xfrm>
              <a:off x="6942128" y="1688529"/>
              <a:ext cx="4689" cy="6865"/>
            </a:xfrm>
            <a:custGeom>
              <a:avLst/>
              <a:pathLst>
                <a:path w="4689" h="6865">
                  <a:moveTo>
                    <a:pt x="0" y="0"/>
                  </a:moveTo>
                  <a:lnTo>
                    <a:pt x="4689" y="6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2"/>
            <p:cNvSpPr/>
            <p:nvPr/>
          </p:nvSpPr>
          <p:spPr>
            <a:xfrm>
              <a:off x="6926129" y="1679788"/>
              <a:ext cx="15999" cy="8740"/>
            </a:xfrm>
            <a:custGeom>
              <a:avLst/>
              <a:pathLst>
                <a:path w="15999" h="8740">
                  <a:moveTo>
                    <a:pt x="15999" y="87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3"/>
            <p:cNvSpPr/>
            <p:nvPr/>
          </p:nvSpPr>
          <p:spPr>
            <a:xfrm>
              <a:off x="6933672" y="1688529"/>
              <a:ext cx="8456" cy="5906"/>
            </a:xfrm>
            <a:custGeom>
              <a:avLst/>
              <a:pathLst>
                <a:path w="8456" h="5906">
                  <a:moveTo>
                    <a:pt x="8456" y="0"/>
                  </a:moveTo>
                  <a:lnTo>
                    <a:pt x="0" y="59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4"/>
            <p:cNvSpPr/>
            <p:nvPr/>
          </p:nvSpPr>
          <p:spPr>
            <a:xfrm>
              <a:off x="6930383" y="1747131"/>
              <a:ext cx="1051" cy="11517"/>
            </a:xfrm>
            <a:custGeom>
              <a:avLst/>
              <a:pathLst>
                <a:path w="1051" h="11517">
                  <a:moveTo>
                    <a:pt x="1051" y="115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5"/>
            <p:cNvSpPr/>
            <p:nvPr/>
          </p:nvSpPr>
          <p:spPr>
            <a:xfrm>
              <a:off x="6931434" y="1749365"/>
              <a:ext cx="11944" cy="9283"/>
            </a:xfrm>
            <a:custGeom>
              <a:avLst/>
              <a:pathLst>
                <a:path w="11944" h="9283">
                  <a:moveTo>
                    <a:pt x="0" y="9283"/>
                  </a:moveTo>
                  <a:lnTo>
                    <a:pt x="11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6"/>
            <p:cNvSpPr/>
            <p:nvPr/>
          </p:nvSpPr>
          <p:spPr>
            <a:xfrm>
              <a:off x="6670200" y="1728351"/>
              <a:ext cx="15158" cy="13522"/>
            </a:xfrm>
            <a:custGeom>
              <a:avLst/>
              <a:pathLst>
                <a:path w="15158" h="13522">
                  <a:moveTo>
                    <a:pt x="15158" y="0"/>
                  </a:moveTo>
                  <a:lnTo>
                    <a:pt x="0" y="135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7"/>
            <p:cNvSpPr/>
            <p:nvPr/>
          </p:nvSpPr>
          <p:spPr>
            <a:xfrm>
              <a:off x="6685359" y="1728351"/>
              <a:ext cx="427" cy="7303"/>
            </a:xfrm>
            <a:custGeom>
              <a:avLst/>
              <a:pathLst>
                <a:path w="427" h="7303">
                  <a:moveTo>
                    <a:pt x="0" y="0"/>
                  </a:moveTo>
                  <a:lnTo>
                    <a:pt x="427" y="73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8"/>
            <p:cNvSpPr/>
            <p:nvPr/>
          </p:nvSpPr>
          <p:spPr>
            <a:xfrm>
              <a:off x="6671168" y="1721173"/>
              <a:ext cx="14190" cy="7178"/>
            </a:xfrm>
            <a:custGeom>
              <a:avLst/>
              <a:pathLst>
                <a:path w="14190" h="7178">
                  <a:moveTo>
                    <a:pt x="14190" y="71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9"/>
            <p:cNvSpPr/>
            <p:nvPr/>
          </p:nvSpPr>
          <p:spPr>
            <a:xfrm>
              <a:off x="6875300" y="1762421"/>
              <a:ext cx="4370" cy="15086"/>
            </a:xfrm>
            <a:custGeom>
              <a:avLst/>
              <a:pathLst>
                <a:path w="4370" h="15086">
                  <a:moveTo>
                    <a:pt x="0" y="15086"/>
                  </a:moveTo>
                  <a:lnTo>
                    <a:pt x="43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10"/>
            <p:cNvSpPr/>
            <p:nvPr/>
          </p:nvSpPr>
          <p:spPr>
            <a:xfrm>
              <a:off x="6871945" y="1777507"/>
              <a:ext cx="3355" cy="8991"/>
            </a:xfrm>
            <a:custGeom>
              <a:avLst/>
              <a:pathLst>
                <a:path w="3355" h="8991">
                  <a:moveTo>
                    <a:pt x="3355" y="0"/>
                  </a:moveTo>
                  <a:lnTo>
                    <a:pt x="0" y="8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1"/>
            <p:cNvSpPr/>
            <p:nvPr/>
          </p:nvSpPr>
          <p:spPr>
            <a:xfrm>
              <a:off x="6875300" y="1768612"/>
              <a:ext cx="8448" cy="8895"/>
            </a:xfrm>
            <a:custGeom>
              <a:avLst/>
              <a:pathLst>
                <a:path w="8448" h="8895">
                  <a:moveTo>
                    <a:pt x="0" y="8895"/>
                  </a:moveTo>
                  <a:lnTo>
                    <a:pt x="84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2"/>
            <p:cNvSpPr/>
            <p:nvPr/>
          </p:nvSpPr>
          <p:spPr>
            <a:xfrm>
              <a:off x="6902480" y="1713606"/>
              <a:ext cx="316" cy="8940"/>
            </a:xfrm>
            <a:custGeom>
              <a:avLst/>
              <a:pathLst>
                <a:path w="316" h="8940">
                  <a:moveTo>
                    <a:pt x="0" y="8940"/>
                  </a:moveTo>
                  <a:lnTo>
                    <a:pt x="3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3"/>
            <p:cNvSpPr/>
            <p:nvPr/>
          </p:nvSpPr>
          <p:spPr>
            <a:xfrm>
              <a:off x="6902480" y="1715780"/>
              <a:ext cx="8520" cy="6766"/>
            </a:xfrm>
            <a:custGeom>
              <a:avLst/>
              <a:pathLst>
                <a:path w="8520" h="6766">
                  <a:moveTo>
                    <a:pt x="0" y="6766"/>
                  </a:moveTo>
                  <a:lnTo>
                    <a:pt x="85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4"/>
            <p:cNvSpPr/>
            <p:nvPr/>
          </p:nvSpPr>
          <p:spPr>
            <a:xfrm>
              <a:off x="6902480" y="1722547"/>
              <a:ext cx="308" cy="6891"/>
            </a:xfrm>
            <a:custGeom>
              <a:avLst/>
              <a:pathLst>
                <a:path w="308" h="6891">
                  <a:moveTo>
                    <a:pt x="0" y="0"/>
                  </a:moveTo>
                  <a:lnTo>
                    <a:pt x="308" y="68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5"/>
            <p:cNvSpPr/>
            <p:nvPr/>
          </p:nvSpPr>
          <p:spPr>
            <a:xfrm>
              <a:off x="6902480" y="1722547"/>
              <a:ext cx="9832" cy="3773"/>
            </a:xfrm>
            <a:custGeom>
              <a:avLst/>
              <a:pathLst>
                <a:path w="9832" h="3773">
                  <a:moveTo>
                    <a:pt x="0" y="0"/>
                  </a:moveTo>
                  <a:lnTo>
                    <a:pt x="9832" y="3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6"/>
            <p:cNvSpPr/>
            <p:nvPr/>
          </p:nvSpPr>
          <p:spPr>
            <a:xfrm>
              <a:off x="6918197" y="1737365"/>
              <a:ext cx="12185" cy="9766"/>
            </a:xfrm>
            <a:custGeom>
              <a:avLst/>
              <a:pathLst>
                <a:path w="12185" h="9766">
                  <a:moveTo>
                    <a:pt x="0" y="0"/>
                  </a:moveTo>
                  <a:lnTo>
                    <a:pt x="12185" y="97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7"/>
            <p:cNvSpPr/>
            <p:nvPr/>
          </p:nvSpPr>
          <p:spPr>
            <a:xfrm>
              <a:off x="6918197" y="1733968"/>
              <a:ext cx="14395" cy="3396"/>
            </a:xfrm>
            <a:custGeom>
              <a:avLst/>
              <a:pathLst>
                <a:path w="14395" h="3396">
                  <a:moveTo>
                    <a:pt x="0" y="3396"/>
                  </a:moveTo>
                  <a:lnTo>
                    <a:pt x="14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8"/>
            <p:cNvSpPr/>
            <p:nvPr/>
          </p:nvSpPr>
          <p:spPr>
            <a:xfrm>
              <a:off x="6912312" y="1726320"/>
              <a:ext cx="5884" cy="11044"/>
            </a:xfrm>
            <a:custGeom>
              <a:avLst/>
              <a:pathLst>
                <a:path w="5884" h="11044">
                  <a:moveTo>
                    <a:pt x="5884" y="110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9"/>
            <p:cNvSpPr/>
            <p:nvPr/>
          </p:nvSpPr>
          <p:spPr>
            <a:xfrm>
              <a:off x="6859997" y="1763370"/>
              <a:ext cx="4949" cy="8391"/>
            </a:xfrm>
            <a:custGeom>
              <a:avLst/>
              <a:pathLst>
                <a:path w="4949" h="8391">
                  <a:moveTo>
                    <a:pt x="4949" y="83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20"/>
            <p:cNvSpPr/>
            <p:nvPr/>
          </p:nvSpPr>
          <p:spPr>
            <a:xfrm>
              <a:off x="6864947" y="1771762"/>
              <a:ext cx="10353" cy="5745"/>
            </a:xfrm>
            <a:custGeom>
              <a:avLst/>
              <a:pathLst>
                <a:path w="10353" h="5745">
                  <a:moveTo>
                    <a:pt x="0" y="0"/>
                  </a:moveTo>
                  <a:lnTo>
                    <a:pt x="10353" y="5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1"/>
            <p:cNvSpPr/>
            <p:nvPr/>
          </p:nvSpPr>
          <p:spPr>
            <a:xfrm>
              <a:off x="6962397" y="1749184"/>
              <a:ext cx="11196" cy="9190"/>
            </a:xfrm>
            <a:custGeom>
              <a:avLst/>
              <a:pathLst>
                <a:path w="11196" h="9190">
                  <a:moveTo>
                    <a:pt x="11196" y="0"/>
                  </a:moveTo>
                  <a:lnTo>
                    <a:pt x="0" y="91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2"/>
            <p:cNvSpPr/>
            <p:nvPr/>
          </p:nvSpPr>
          <p:spPr>
            <a:xfrm>
              <a:off x="6958033" y="1741333"/>
              <a:ext cx="15560" cy="7851"/>
            </a:xfrm>
            <a:custGeom>
              <a:avLst/>
              <a:pathLst>
                <a:path w="15560" h="7851">
                  <a:moveTo>
                    <a:pt x="15560" y="78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3"/>
            <p:cNvSpPr/>
            <p:nvPr/>
          </p:nvSpPr>
          <p:spPr>
            <a:xfrm>
              <a:off x="6967675" y="1749184"/>
              <a:ext cx="5919" cy="22233"/>
            </a:xfrm>
            <a:custGeom>
              <a:avLst/>
              <a:pathLst>
                <a:path w="5919" h="22233">
                  <a:moveTo>
                    <a:pt x="5919" y="0"/>
                  </a:moveTo>
                  <a:lnTo>
                    <a:pt x="0" y="22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4"/>
            <p:cNvSpPr/>
            <p:nvPr/>
          </p:nvSpPr>
          <p:spPr>
            <a:xfrm>
              <a:off x="6865595" y="1467892"/>
              <a:ext cx="13361" cy="1996"/>
            </a:xfrm>
            <a:custGeom>
              <a:avLst/>
              <a:pathLst>
                <a:path w="13361" h="1996">
                  <a:moveTo>
                    <a:pt x="13361" y="19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5"/>
            <p:cNvSpPr/>
            <p:nvPr/>
          </p:nvSpPr>
          <p:spPr>
            <a:xfrm>
              <a:off x="6852864" y="1469888"/>
              <a:ext cx="26092" cy="19343"/>
            </a:xfrm>
            <a:custGeom>
              <a:avLst/>
              <a:pathLst>
                <a:path w="26092" h="19343">
                  <a:moveTo>
                    <a:pt x="26092" y="0"/>
                  </a:moveTo>
                  <a:lnTo>
                    <a:pt x="0" y="193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6"/>
            <p:cNvSpPr/>
            <p:nvPr/>
          </p:nvSpPr>
          <p:spPr>
            <a:xfrm>
              <a:off x="6878956" y="1469888"/>
              <a:ext cx="17021" cy="13009"/>
            </a:xfrm>
            <a:custGeom>
              <a:avLst/>
              <a:pathLst>
                <a:path w="17021" h="13009">
                  <a:moveTo>
                    <a:pt x="0" y="0"/>
                  </a:moveTo>
                  <a:lnTo>
                    <a:pt x="17021" y="130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7"/>
            <p:cNvSpPr/>
            <p:nvPr/>
          </p:nvSpPr>
          <p:spPr>
            <a:xfrm>
              <a:off x="6878956" y="1469888"/>
              <a:ext cx="10758" cy="22604"/>
            </a:xfrm>
            <a:custGeom>
              <a:avLst/>
              <a:pathLst>
                <a:path w="10758" h="22604">
                  <a:moveTo>
                    <a:pt x="0" y="0"/>
                  </a:moveTo>
                  <a:lnTo>
                    <a:pt x="10758" y="226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8"/>
            <p:cNvSpPr/>
            <p:nvPr/>
          </p:nvSpPr>
          <p:spPr>
            <a:xfrm>
              <a:off x="6878956" y="1469888"/>
              <a:ext cx="18568" cy="6954"/>
            </a:xfrm>
            <a:custGeom>
              <a:avLst/>
              <a:pathLst>
                <a:path w="18568" h="6954">
                  <a:moveTo>
                    <a:pt x="0" y="0"/>
                  </a:moveTo>
                  <a:lnTo>
                    <a:pt x="18568" y="6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9"/>
            <p:cNvSpPr/>
            <p:nvPr/>
          </p:nvSpPr>
          <p:spPr>
            <a:xfrm>
              <a:off x="6866679" y="1449389"/>
              <a:ext cx="12277" cy="20499"/>
            </a:xfrm>
            <a:custGeom>
              <a:avLst/>
              <a:pathLst>
                <a:path w="12277" h="20499">
                  <a:moveTo>
                    <a:pt x="12277" y="204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30"/>
            <p:cNvSpPr/>
            <p:nvPr/>
          </p:nvSpPr>
          <p:spPr>
            <a:xfrm>
              <a:off x="7118518" y="1790374"/>
              <a:ext cx="9331" cy="18286"/>
            </a:xfrm>
            <a:custGeom>
              <a:avLst/>
              <a:pathLst>
                <a:path w="9331" h="18286">
                  <a:moveTo>
                    <a:pt x="9331" y="0"/>
                  </a:moveTo>
                  <a:lnTo>
                    <a:pt x="0" y="18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1"/>
            <p:cNvSpPr/>
            <p:nvPr/>
          </p:nvSpPr>
          <p:spPr>
            <a:xfrm>
              <a:off x="7127849" y="1790150"/>
              <a:ext cx="27501" cy="223"/>
            </a:xfrm>
            <a:custGeom>
              <a:avLst/>
              <a:pathLst>
                <a:path w="27501" h="223">
                  <a:moveTo>
                    <a:pt x="0" y="223"/>
                  </a:moveTo>
                  <a:lnTo>
                    <a:pt x="275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2"/>
            <p:cNvSpPr/>
            <p:nvPr/>
          </p:nvSpPr>
          <p:spPr>
            <a:xfrm>
              <a:off x="6957031" y="1494723"/>
              <a:ext cx="3449" cy="9303"/>
            </a:xfrm>
            <a:custGeom>
              <a:avLst/>
              <a:pathLst>
                <a:path w="3449" h="9303">
                  <a:moveTo>
                    <a:pt x="0" y="0"/>
                  </a:moveTo>
                  <a:lnTo>
                    <a:pt x="3449" y="93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3"/>
            <p:cNvSpPr/>
            <p:nvPr/>
          </p:nvSpPr>
          <p:spPr>
            <a:xfrm>
              <a:off x="6950755" y="1494723"/>
              <a:ext cx="6275" cy="3506"/>
            </a:xfrm>
            <a:custGeom>
              <a:avLst/>
              <a:pathLst>
                <a:path w="6275" h="3506">
                  <a:moveTo>
                    <a:pt x="6275" y="0"/>
                  </a:moveTo>
                  <a:lnTo>
                    <a:pt x="0" y="35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4"/>
            <p:cNvSpPr/>
            <p:nvPr/>
          </p:nvSpPr>
          <p:spPr>
            <a:xfrm>
              <a:off x="6953459" y="1486372"/>
              <a:ext cx="3572" cy="8350"/>
            </a:xfrm>
            <a:custGeom>
              <a:avLst/>
              <a:pathLst>
                <a:path w="3572" h="8350">
                  <a:moveTo>
                    <a:pt x="3572" y="8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5"/>
            <p:cNvSpPr/>
            <p:nvPr/>
          </p:nvSpPr>
          <p:spPr>
            <a:xfrm>
              <a:off x="6995464" y="1569704"/>
              <a:ext cx="10954" cy="12201"/>
            </a:xfrm>
            <a:custGeom>
              <a:avLst/>
              <a:pathLst>
                <a:path w="10954" h="12201">
                  <a:moveTo>
                    <a:pt x="0" y="0"/>
                  </a:moveTo>
                  <a:lnTo>
                    <a:pt x="10954" y="122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6"/>
            <p:cNvSpPr/>
            <p:nvPr/>
          </p:nvSpPr>
          <p:spPr>
            <a:xfrm>
              <a:off x="6980053" y="1568012"/>
              <a:ext cx="15410" cy="1692"/>
            </a:xfrm>
            <a:custGeom>
              <a:avLst/>
              <a:pathLst>
                <a:path w="15410" h="1692">
                  <a:moveTo>
                    <a:pt x="15410" y="16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7"/>
            <p:cNvSpPr/>
            <p:nvPr/>
          </p:nvSpPr>
          <p:spPr>
            <a:xfrm>
              <a:off x="6995464" y="1568099"/>
              <a:ext cx="19403" cy="1604"/>
            </a:xfrm>
            <a:custGeom>
              <a:avLst/>
              <a:pathLst>
                <a:path w="19403" h="1604">
                  <a:moveTo>
                    <a:pt x="0" y="1604"/>
                  </a:moveTo>
                  <a:lnTo>
                    <a:pt x="19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8"/>
            <p:cNvSpPr/>
            <p:nvPr/>
          </p:nvSpPr>
          <p:spPr>
            <a:xfrm>
              <a:off x="7040885" y="1606339"/>
              <a:ext cx="9067" cy="953"/>
            </a:xfrm>
            <a:custGeom>
              <a:avLst/>
              <a:pathLst>
                <a:path w="9067" h="953">
                  <a:moveTo>
                    <a:pt x="9067" y="9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9"/>
            <p:cNvSpPr/>
            <p:nvPr/>
          </p:nvSpPr>
          <p:spPr>
            <a:xfrm>
              <a:off x="7045948" y="1607293"/>
              <a:ext cx="4004" cy="17409"/>
            </a:xfrm>
            <a:custGeom>
              <a:avLst/>
              <a:pathLst>
                <a:path w="4004" h="17409">
                  <a:moveTo>
                    <a:pt x="4004" y="0"/>
                  </a:moveTo>
                  <a:lnTo>
                    <a:pt x="0" y="17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40"/>
            <p:cNvSpPr/>
            <p:nvPr/>
          </p:nvSpPr>
          <p:spPr>
            <a:xfrm>
              <a:off x="6988969" y="1766582"/>
              <a:ext cx="8781" cy="8536"/>
            </a:xfrm>
            <a:custGeom>
              <a:avLst/>
              <a:pathLst>
                <a:path w="8781" h="8536">
                  <a:moveTo>
                    <a:pt x="0" y="8536"/>
                  </a:moveTo>
                  <a:lnTo>
                    <a:pt x="87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1"/>
            <p:cNvSpPr/>
            <p:nvPr/>
          </p:nvSpPr>
          <p:spPr>
            <a:xfrm>
              <a:off x="6988969" y="1775118"/>
              <a:ext cx="6736" cy="2808"/>
            </a:xfrm>
            <a:custGeom>
              <a:avLst/>
              <a:pathLst>
                <a:path w="6736" h="2808">
                  <a:moveTo>
                    <a:pt x="0" y="0"/>
                  </a:moveTo>
                  <a:lnTo>
                    <a:pt x="6736" y="2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2"/>
            <p:cNvSpPr/>
            <p:nvPr/>
          </p:nvSpPr>
          <p:spPr>
            <a:xfrm>
              <a:off x="6978888" y="1775118"/>
              <a:ext cx="10081" cy="12192"/>
            </a:xfrm>
            <a:custGeom>
              <a:avLst/>
              <a:pathLst>
                <a:path w="10081" h="12192">
                  <a:moveTo>
                    <a:pt x="10081" y="0"/>
                  </a:moveTo>
                  <a:lnTo>
                    <a:pt x="0" y="12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3"/>
            <p:cNvSpPr/>
            <p:nvPr/>
          </p:nvSpPr>
          <p:spPr>
            <a:xfrm>
              <a:off x="6967675" y="1771417"/>
              <a:ext cx="21294" cy="3701"/>
            </a:xfrm>
            <a:custGeom>
              <a:avLst/>
              <a:pathLst>
                <a:path w="21294" h="3701">
                  <a:moveTo>
                    <a:pt x="21294" y="37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4"/>
            <p:cNvSpPr/>
            <p:nvPr/>
          </p:nvSpPr>
          <p:spPr>
            <a:xfrm>
              <a:off x="6973594" y="1749184"/>
              <a:ext cx="15375" cy="25934"/>
            </a:xfrm>
            <a:custGeom>
              <a:avLst/>
              <a:pathLst>
                <a:path w="15375" h="25934">
                  <a:moveTo>
                    <a:pt x="15375" y="259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5"/>
            <p:cNvSpPr/>
            <p:nvPr/>
          </p:nvSpPr>
          <p:spPr>
            <a:xfrm>
              <a:off x="6868231" y="1886789"/>
              <a:ext cx="12101" cy="5592"/>
            </a:xfrm>
            <a:custGeom>
              <a:avLst/>
              <a:pathLst>
                <a:path w="12101" h="5592">
                  <a:moveTo>
                    <a:pt x="0" y="5592"/>
                  </a:moveTo>
                  <a:lnTo>
                    <a:pt x="121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6"/>
            <p:cNvSpPr/>
            <p:nvPr/>
          </p:nvSpPr>
          <p:spPr>
            <a:xfrm>
              <a:off x="7070714" y="1910148"/>
              <a:ext cx="9342" cy="11024"/>
            </a:xfrm>
            <a:custGeom>
              <a:avLst/>
              <a:pathLst>
                <a:path w="9342" h="11024">
                  <a:moveTo>
                    <a:pt x="0" y="0"/>
                  </a:moveTo>
                  <a:lnTo>
                    <a:pt x="9342" y="110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7"/>
            <p:cNvSpPr/>
            <p:nvPr/>
          </p:nvSpPr>
          <p:spPr>
            <a:xfrm>
              <a:off x="7063914" y="1910148"/>
              <a:ext cx="6800" cy="1654"/>
            </a:xfrm>
            <a:custGeom>
              <a:avLst/>
              <a:pathLst>
                <a:path w="6800" h="1654">
                  <a:moveTo>
                    <a:pt x="6800" y="0"/>
                  </a:moveTo>
                  <a:lnTo>
                    <a:pt x="0" y="1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8"/>
            <p:cNvSpPr/>
            <p:nvPr/>
          </p:nvSpPr>
          <p:spPr>
            <a:xfrm>
              <a:off x="7058805" y="1891739"/>
              <a:ext cx="11908" cy="18409"/>
            </a:xfrm>
            <a:custGeom>
              <a:avLst/>
              <a:pathLst>
                <a:path w="11908" h="18409">
                  <a:moveTo>
                    <a:pt x="11908" y="184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9"/>
            <p:cNvSpPr/>
            <p:nvPr/>
          </p:nvSpPr>
          <p:spPr>
            <a:xfrm>
              <a:off x="6641955" y="1613879"/>
              <a:ext cx="19577" cy="5099"/>
            </a:xfrm>
            <a:custGeom>
              <a:avLst/>
              <a:pathLst>
                <a:path w="19577" h="5099">
                  <a:moveTo>
                    <a:pt x="0" y="0"/>
                  </a:moveTo>
                  <a:lnTo>
                    <a:pt x="19577" y="50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50"/>
            <p:cNvSpPr/>
            <p:nvPr/>
          </p:nvSpPr>
          <p:spPr>
            <a:xfrm>
              <a:off x="6913457" y="1827504"/>
              <a:ext cx="8197" cy="1808"/>
            </a:xfrm>
            <a:custGeom>
              <a:avLst/>
              <a:pathLst>
                <a:path w="8197" h="1808">
                  <a:moveTo>
                    <a:pt x="0" y="1808"/>
                  </a:moveTo>
                  <a:lnTo>
                    <a:pt x="81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1"/>
            <p:cNvSpPr/>
            <p:nvPr/>
          </p:nvSpPr>
          <p:spPr>
            <a:xfrm>
              <a:off x="6908239" y="1825839"/>
              <a:ext cx="5217" cy="3474"/>
            </a:xfrm>
            <a:custGeom>
              <a:avLst/>
              <a:pathLst>
                <a:path w="5217" h="3474">
                  <a:moveTo>
                    <a:pt x="5217" y="34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2"/>
            <p:cNvSpPr/>
            <p:nvPr/>
          </p:nvSpPr>
          <p:spPr>
            <a:xfrm>
              <a:off x="7090211" y="1650715"/>
              <a:ext cx="10717" cy="15284"/>
            </a:xfrm>
            <a:custGeom>
              <a:avLst/>
              <a:pathLst>
                <a:path w="10717" h="15284">
                  <a:moveTo>
                    <a:pt x="0" y="0"/>
                  </a:moveTo>
                  <a:lnTo>
                    <a:pt x="10717" y="152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3"/>
            <p:cNvSpPr/>
            <p:nvPr/>
          </p:nvSpPr>
          <p:spPr>
            <a:xfrm>
              <a:off x="7090211" y="1627548"/>
              <a:ext cx="12504" cy="23167"/>
            </a:xfrm>
            <a:custGeom>
              <a:avLst/>
              <a:pathLst>
                <a:path w="12504" h="23167">
                  <a:moveTo>
                    <a:pt x="0" y="23167"/>
                  </a:moveTo>
                  <a:lnTo>
                    <a:pt x="125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4"/>
            <p:cNvSpPr/>
            <p:nvPr/>
          </p:nvSpPr>
          <p:spPr>
            <a:xfrm>
              <a:off x="7079689" y="1650715"/>
              <a:ext cx="10521" cy="12037"/>
            </a:xfrm>
            <a:custGeom>
              <a:avLst/>
              <a:pathLst>
                <a:path w="10521" h="12037">
                  <a:moveTo>
                    <a:pt x="10521" y="0"/>
                  </a:moveTo>
                  <a:lnTo>
                    <a:pt x="0" y="12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5"/>
            <p:cNvSpPr/>
            <p:nvPr/>
          </p:nvSpPr>
          <p:spPr>
            <a:xfrm>
              <a:off x="6985173" y="1581905"/>
              <a:ext cx="21246" cy="2459"/>
            </a:xfrm>
            <a:custGeom>
              <a:avLst/>
              <a:pathLst>
                <a:path w="21246" h="2459">
                  <a:moveTo>
                    <a:pt x="0" y="2459"/>
                  </a:moveTo>
                  <a:lnTo>
                    <a:pt x="212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6"/>
            <p:cNvSpPr/>
            <p:nvPr/>
          </p:nvSpPr>
          <p:spPr>
            <a:xfrm>
              <a:off x="6980053" y="1568012"/>
              <a:ext cx="5119" cy="16353"/>
            </a:xfrm>
            <a:custGeom>
              <a:avLst/>
              <a:pathLst>
                <a:path w="5119" h="16353">
                  <a:moveTo>
                    <a:pt x="5119" y="163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7"/>
            <p:cNvSpPr/>
            <p:nvPr/>
          </p:nvSpPr>
          <p:spPr>
            <a:xfrm>
              <a:off x="6985173" y="1584365"/>
              <a:ext cx="10242" cy="10761"/>
            </a:xfrm>
            <a:custGeom>
              <a:avLst/>
              <a:pathLst>
                <a:path w="10242" h="10761">
                  <a:moveTo>
                    <a:pt x="0" y="0"/>
                  </a:moveTo>
                  <a:lnTo>
                    <a:pt x="10242" y="107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8"/>
            <p:cNvSpPr/>
            <p:nvPr/>
          </p:nvSpPr>
          <p:spPr>
            <a:xfrm>
              <a:off x="6985173" y="1569704"/>
              <a:ext cx="10291" cy="14661"/>
            </a:xfrm>
            <a:custGeom>
              <a:avLst/>
              <a:pathLst>
                <a:path w="10291" h="14661">
                  <a:moveTo>
                    <a:pt x="0" y="14661"/>
                  </a:moveTo>
                  <a:lnTo>
                    <a:pt x="102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9"/>
            <p:cNvSpPr/>
            <p:nvPr/>
          </p:nvSpPr>
          <p:spPr>
            <a:xfrm>
              <a:off x="6794311" y="1773652"/>
              <a:ext cx="12901" cy="1985"/>
            </a:xfrm>
            <a:custGeom>
              <a:avLst/>
              <a:pathLst>
                <a:path w="12901" h="1985">
                  <a:moveTo>
                    <a:pt x="0" y="0"/>
                  </a:moveTo>
                  <a:lnTo>
                    <a:pt x="12901" y="19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60"/>
            <p:cNvSpPr/>
            <p:nvPr/>
          </p:nvSpPr>
          <p:spPr>
            <a:xfrm>
              <a:off x="6788114" y="1764987"/>
              <a:ext cx="6197" cy="8665"/>
            </a:xfrm>
            <a:custGeom>
              <a:avLst/>
              <a:pathLst>
                <a:path w="6197" h="8665">
                  <a:moveTo>
                    <a:pt x="6197" y="86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1"/>
            <p:cNvSpPr/>
            <p:nvPr/>
          </p:nvSpPr>
          <p:spPr>
            <a:xfrm>
              <a:off x="6934931" y="1708239"/>
              <a:ext cx="6204" cy="7466"/>
            </a:xfrm>
            <a:custGeom>
              <a:avLst/>
              <a:pathLst>
                <a:path w="6204" h="7466">
                  <a:moveTo>
                    <a:pt x="0" y="7466"/>
                  </a:moveTo>
                  <a:lnTo>
                    <a:pt x="62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2"/>
            <p:cNvSpPr/>
            <p:nvPr/>
          </p:nvSpPr>
          <p:spPr>
            <a:xfrm>
              <a:off x="6934931" y="1715705"/>
              <a:ext cx="4198" cy="10054"/>
            </a:xfrm>
            <a:custGeom>
              <a:avLst/>
              <a:pathLst>
                <a:path w="4198" h="10054">
                  <a:moveTo>
                    <a:pt x="0" y="0"/>
                  </a:moveTo>
                  <a:lnTo>
                    <a:pt x="4198" y="10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3"/>
            <p:cNvSpPr/>
            <p:nvPr/>
          </p:nvSpPr>
          <p:spPr>
            <a:xfrm>
              <a:off x="6934931" y="1715705"/>
              <a:ext cx="10933" cy="4663"/>
            </a:xfrm>
            <a:custGeom>
              <a:avLst/>
              <a:pathLst>
                <a:path w="10933" h="4663">
                  <a:moveTo>
                    <a:pt x="0" y="0"/>
                  </a:moveTo>
                  <a:lnTo>
                    <a:pt x="10933" y="4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4"/>
            <p:cNvSpPr/>
            <p:nvPr/>
          </p:nvSpPr>
          <p:spPr>
            <a:xfrm>
              <a:off x="6932593" y="1715705"/>
              <a:ext cx="2337" cy="18262"/>
            </a:xfrm>
            <a:custGeom>
              <a:avLst/>
              <a:pathLst>
                <a:path w="2337" h="18262">
                  <a:moveTo>
                    <a:pt x="2337" y="0"/>
                  </a:moveTo>
                  <a:lnTo>
                    <a:pt x="0" y="18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5"/>
            <p:cNvSpPr/>
            <p:nvPr/>
          </p:nvSpPr>
          <p:spPr>
            <a:xfrm>
              <a:off x="6912312" y="1715705"/>
              <a:ext cx="22618" cy="10614"/>
            </a:xfrm>
            <a:custGeom>
              <a:avLst/>
              <a:pathLst>
                <a:path w="22618" h="10614">
                  <a:moveTo>
                    <a:pt x="22618" y="0"/>
                  </a:moveTo>
                  <a:lnTo>
                    <a:pt x="0" y="106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6"/>
            <p:cNvSpPr/>
            <p:nvPr/>
          </p:nvSpPr>
          <p:spPr>
            <a:xfrm>
              <a:off x="7039276" y="1714941"/>
              <a:ext cx="3673" cy="14152"/>
            </a:xfrm>
            <a:custGeom>
              <a:avLst/>
              <a:pathLst>
                <a:path w="3673" h="14152">
                  <a:moveTo>
                    <a:pt x="0" y="14152"/>
                  </a:moveTo>
                  <a:lnTo>
                    <a:pt x="36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7"/>
            <p:cNvSpPr/>
            <p:nvPr/>
          </p:nvSpPr>
          <p:spPr>
            <a:xfrm>
              <a:off x="7039276" y="1729094"/>
              <a:ext cx="6430" cy="1500"/>
            </a:xfrm>
            <a:custGeom>
              <a:avLst/>
              <a:pathLst>
                <a:path w="6430" h="1500">
                  <a:moveTo>
                    <a:pt x="0" y="0"/>
                  </a:moveTo>
                  <a:lnTo>
                    <a:pt x="6430" y="1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8"/>
            <p:cNvSpPr/>
            <p:nvPr/>
          </p:nvSpPr>
          <p:spPr>
            <a:xfrm>
              <a:off x="7027736" y="1729094"/>
              <a:ext cx="11539" cy="1110"/>
            </a:xfrm>
            <a:custGeom>
              <a:avLst/>
              <a:pathLst>
                <a:path w="11539" h="1110">
                  <a:moveTo>
                    <a:pt x="11539" y="0"/>
                  </a:moveTo>
                  <a:lnTo>
                    <a:pt x="0" y="1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9"/>
            <p:cNvSpPr/>
            <p:nvPr/>
          </p:nvSpPr>
          <p:spPr>
            <a:xfrm>
              <a:off x="6626703" y="1573252"/>
              <a:ext cx="15252" cy="40627"/>
            </a:xfrm>
            <a:custGeom>
              <a:avLst/>
              <a:pathLst>
                <a:path w="15252" h="40627">
                  <a:moveTo>
                    <a:pt x="0" y="0"/>
                  </a:moveTo>
                  <a:lnTo>
                    <a:pt x="15252" y="40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70"/>
            <p:cNvSpPr/>
            <p:nvPr/>
          </p:nvSpPr>
          <p:spPr>
            <a:xfrm>
              <a:off x="6929332" y="1698205"/>
              <a:ext cx="11607" cy="727"/>
            </a:xfrm>
            <a:custGeom>
              <a:avLst/>
              <a:pathLst>
                <a:path w="11607" h="727">
                  <a:moveTo>
                    <a:pt x="0" y="727"/>
                  </a:moveTo>
                  <a:lnTo>
                    <a:pt x="11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1"/>
            <p:cNvSpPr/>
            <p:nvPr/>
          </p:nvSpPr>
          <p:spPr>
            <a:xfrm>
              <a:off x="6929332" y="1694436"/>
              <a:ext cx="4339" cy="4495"/>
            </a:xfrm>
            <a:custGeom>
              <a:avLst/>
              <a:pathLst>
                <a:path w="4339" h="4495">
                  <a:moveTo>
                    <a:pt x="0" y="4495"/>
                  </a:moveTo>
                  <a:lnTo>
                    <a:pt x="43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2"/>
            <p:cNvSpPr/>
            <p:nvPr/>
          </p:nvSpPr>
          <p:spPr>
            <a:xfrm>
              <a:off x="6928643" y="1622626"/>
              <a:ext cx="9733" cy="865"/>
            </a:xfrm>
            <a:custGeom>
              <a:avLst/>
              <a:pathLst>
                <a:path w="9733" h="865">
                  <a:moveTo>
                    <a:pt x="0" y="0"/>
                  </a:moveTo>
                  <a:lnTo>
                    <a:pt x="9733" y="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3"/>
            <p:cNvSpPr/>
            <p:nvPr/>
          </p:nvSpPr>
          <p:spPr>
            <a:xfrm>
              <a:off x="6928643" y="1622626"/>
              <a:ext cx="321" cy="15184"/>
            </a:xfrm>
            <a:custGeom>
              <a:avLst/>
              <a:pathLst>
                <a:path w="321" h="15184">
                  <a:moveTo>
                    <a:pt x="0" y="0"/>
                  </a:moveTo>
                  <a:lnTo>
                    <a:pt x="321" y="15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4"/>
            <p:cNvSpPr/>
            <p:nvPr/>
          </p:nvSpPr>
          <p:spPr>
            <a:xfrm>
              <a:off x="6927323" y="1614589"/>
              <a:ext cx="1320" cy="8036"/>
            </a:xfrm>
            <a:custGeom>
              <a:avLst/>
              <a:pathLst>
                <a:path w="1320" h="8036">
                  <a:moveTo>
                    <a:pt x="1320" y="80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5"/>
            <p:cNvSpPr/>
            <p:nvPr/>
          </p:nvSpPr>
          <p:spPr>
            <a:xfrm>
              <a:off x="6923979" y="1496862"/>
              <a:ext cx="13514" cy="8645"/>
            </a:xfrm>
            <a:custGeom>
              <a:avLst/>
              <a:pathLst>
                <a:path w="13514" h="8645">
                  <a:moveTo>
                    <a:pt x="13514" y="86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6"/>
            <p:cNvSpPr/>
            <p:nvPr/>
          </p:nvSpPr>
          <p:spPr>
            <a:xfrm>
              <a:off x="6937493" y="1498229"/>
              <a:ext cx="13262" cy="7277"/>
            </a:xfrm>
            <a:custGeom>
              <a:avLst/>
              <a:pathLst>
                <a:path w="13262" h="7277">
                  <a:moveTo>
                    <a:pt x="0" y="7277"/>
                  </a:moveTo>
                  <a:lnTo>
                    <a:pt x="13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7"/>
            <p:cNvSpPr/>
            <p:nvPr/>
          </p:nvSpPr>
          <p:spPr>
            <a:xfrm>
              <a:off x="7183869" y="1653958"/>
              <a:ext cx="14977" cy="23856"/>
            </a:xfrm>
            <a:custGeom>
              <a:avLst/>
              <a:pathLst>
                <a:path w="14977" h="23856">
                  <a:moveTo>
                    <a:pt x="0" y="0"/>
                  </a:moveTo>
                  <a:lnTo>
                    <a:pt x="14977" y="238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8"/>
            <p:cNvSpPr/>
            <p:nvPr/>
          </p:nvSpPr>
          <p:spPr>
            <a:xfrm>
              <a:off x="7172484" y="1653958"/>
              <a:ext cx="11385" cy="7447"/>
            </a:xfrm>
            <a:custGeom>
              <a:avLst/>
              <a:pathLst>
                <a:path w="11385" h="7447">
                  <a:moveTo>
                    <a:pt x="11385" y="0"/>
                  </a:moveTo>
                  <a:lnTo>
                    <a:pt x="0" y="74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9"/>
            <p:cNvSpPr/>
            <p:nvPr/>
          </p:nvSpPr>
          <p:spPr>
            <a:xfrm>
              <a:off x="7165369" y="1632643"/>
              <a:ext cx="18500" cy="21314"/>
            </a:xfrm>
            <a:custGeom>
              <a:avLst/>
              <a:pathLst>
                <a:path w="18500" h="21314">
                  <a:moveTo>
                    <a:pt x="18500" y="213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80"/>
            <p:cNvSpPr/>
            <p:nvPr/>
          </p:nvSpPr>
          <p:spPr>
            <a:xfrm>
              <a:off x="6929361" y="1514504"/>
              <a:ext cx="7480" cy="4903"/>
            </a:xfrm>
            <a:custGeom>
              <a:avLst/>
              <a:pathLst>
                <a:path w="7480" h="4903">
                  <a:moveTo>
                    <a:pt x="7480" y="0"/>
                  </a:moveTo>
                  <a:lnTo>
                    <a:pt x="0" y="4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1"/>
            <p:cNvSpPr/>
            <p:nvPr/>
          </p:nvSpPr>
          <p:spPr>
            <a:xfrm>
              <a:off x="6936841" y="1505507"/>
              <a:ext cx="651" cy="8996"/>
            </a:xfrm>
            <a:custGeom>
              <a:avLst/>
              <a:pathLst>
                <a:path w="651" h="8996">
                  <a:moveTo>
                    <a:pt x="0" y="8996"/>
                  </a:moveTo>
                  <a:lnTo>
                    <a:pt x="6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2"/>
            <p:cNvSpPr/>
            <p:nvPr/>
          </p:nvSpPr>
          <p:spPr>
            <a:xfrm>
              <a:off x="6857288" y="1561041"/>
              <a:ext cx="18214" cy="3744"/>
            </a:xfrm>
            <a:custGeom>
              <a:avLst/>
              <a:pathLst>
                <a:path w="18214" h="3744">
                  <a:moveTo>
                    <a:pt x="0" y="3744"/>
                  </a:moveTo>
                  <a:lnTo>
                    <a:pt x="18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3"/>
            <p:cNvSpPr/>
            <p:nvPr/>
          </p:nvSpPr>
          <p:spPr>
            <a:xfrm>
              <a:off x="6857288" y="1564785"/>
              <a:ext cx="1830" cy="7961"/>
            </a:xfrm>
            <a:custGeom>
              <a:avLst/>
              <a:pathLst>
                <a:path w="1830" h="7961">
                  <a:moveTo>
                    <a:pt x="0" y="0"/>
                  </a:moveTo>
                  <a:lnTo>
                    <a:pt x="1830" y="7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4"/>
            <p:cNvSpPr/>
            <p:nvPr/>
          </p:nvSpPr>
          <p:spPr>
            <a:xfrm>
              <a:off x="6844094" y="1564785"/>
              <a:ext cx="13194" cy="4399"/>
            </a:xfrm>
            <a:custGeom>
              <a:avLst/>
              <a:pathLst>
                <a:path w="13194" h="4399">
                  <a:moveTo>
                    <a:pt x="13194" y="0"/>
                  </a:moveTo>
                  <a:lnTo>
                    <a:pt x="0" y="4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5"/>
            <p:cNvSpPr/>
            <p:nvPr/>
          </p:nvSpPr>
          <p:spPr>
            <a:xfrm>
              <a:off x="6857288" y="1542817"/>
              <a:ext cx="9296" cy="21968"/>
            </a:xfrm>
            <a:custGeom>
              <a:avLst/>
              <a:pathLst>
                <a:path w="9296" h="21968">
                  <a:moveTo>
                    <a:pt x="0" y="21968"/>
                  </a:moveTo>
                  <a:lnTo>
                    <a:pt x="92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6"/>
            <p:cNvSpPr/>
            <p:nvPr/>
          </p:nvSpPr>
          <p:spPr>
            <a:xfrm>
              <a:off x="6782891" y="1690443"/>
              <a:ext cx="5344" cy="7943"/>
            </a:xfrm>
            <a:custGeom>
              <a:avLst/>
              <a:pathLst>
                <a:path w="5344" h="7943">
                  <a:moveTo>
                    <a:pt x="5344" y="0"/>
                  </a:moveTo>
                  <a:lnTo>
                    <a:pt x="0" y="7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7"/>
            <p:cNvSpPr/>
            <p:nvPr/>
          </p:nvSpPr>
          <p:spPr>
            <a:xfrm>
              <a:off x="6773072" y="1690443"/>
              <a:ext cx="15164" cy="2889"/>
            </a:xfrm>
            <a:custGeom>
              <a:avLst/>
              <a:pathLst>
                <a:path w="15164" h="2889">
                  <a:moveTo>
                    <a:pt x="15164" y="0"/>
                  </a:moveTo>
                  <a:lnTo>
                    <a:pt x="0" y="2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8"/>
            <p:cNvSpPr/>
            <p:nvPr/>
          </p:nvSpPr>
          <p:spPr>
            <a:xfrm>
              <a:off x="6788236" y="1690443"/>
              <a:ext cx="10810" cy="8152"/>
            </a:xfrm>
            <a:custGeom>
              <a:avLst/>
              <a:pathLst>
                <a:path w="10810" h="8152">
                  <a:moveTo>
                    <a:pt x="0" y="0"/>
                  </a:moveTo>
                  <a:lnTo>
                    <a:pt x="10810" y="8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9"/>
            <p:cNvSpPr/>
            <p:nvPr/>
          </p:nvSpPr>
          <p:spPr>
            <a:xfrm>
              <a:off x="6989730" y="1654876"/>
              <a:ext cx="9681" cy="448"/>
            </a:xfrm>
            <a:custGeom>
              <a:avLst/>
              <a:pathLst>
                <a:path w="9681" h="448">
                  <a:moveTo>
                    <a:pt x="0" y="448"/>
                  </a:moveTo>
                  <a:lnTo>
                    <a:pt x="96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90"/>
            <p:cNvSpPr/>
            <p:nvPr/>
          </p:nvSpPr>
          <p:spPr>
            <a:xfrm>
              <a:off x="6985403" y="1647969"/>
              <a:ext cx="4326" cy="7355"/>
            </a:xfrm>
            <a:custGeom>
              <a:avLst/>
              <a:pathLst>
                <a:path w="4326" h="7355">
                  <a:moveTo>
                    <a:pt x="4326" y="7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1"/>
            <p:cNvSpPr/>
            <p:nvPr/>
          </p:nvSpPr>
          <p:spPr>
            <a:xfrm>
              <a:off x="6879670" y="1752996"/>
              <a:ext cx="9271" cy="9424"/>
            </a:xfrm>
            <a:custGeom>
              <a:avLst/>
              <a:pathLst>
                <a:path w="9271" h="9424">
                  <a:moveTo>
                    <a:pt x="9271" y="0"/>
                  </a:moveTo>
                  <a:lnTo>
                    <a:pt x="0" y="9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2"/>
            <p:cNvSpPr/>
            <p:nvPr/>
          </p:nvSpPr>
          <p:spPr>
            <a:xfrm>
              <a:off x="6866910" y="1740212"/>
              <a:ext cx="22032" cy="12783"/>
            </a:xfrm>
            <a:custGeom>
              <a:avLst/>
              <a:pathLst>
                <a:path w="22032" h="12783">
                  <a:moveTo>
                    <a:pt x="22032" y="127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3"/>
            <p:cNvSpPr/>
            <p:nvPr/>
          </p:nvSpPr>
          <p:spPr>
            <a:xfrm>
              <a:off x="6908853" y="1741874"/>
              <a:ext cx="3962" cy="19357"/>
            </a:xfrm>
            <a:custGeom>
              <a:avLst/>
              <a:pathLst>
                <a:path w="3962" h="19357">
                  <a:moveTo>
                    <a:pt x="3962" y="0"/>
                  </a:moveTo>
                  <a:lnTo>
                    <a:pt x="0" y="193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4"/>
            <p:cNvSpPr/>
            <p:nvPr/>
          </p:nvSpPr>
          <p:spPr>
            <a:xfrm>
              <a:off x="6902789" y="1729438"/>
              <a:ext cx="10026" cy="12436"/>
            </a:xfrm>
            <a:custGeom>
              <a:avLst/>
              <a:pathLst>
                <a:path w="10026" h="12436">
                  <a:moveTo>
                    <a:pt x="10026" y="124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5"/>
            <p:cNvSpPr/>
            <p:nvPr/>
          </p:nvSpPr>
          <p:spPr>
            <a:xfrm>
              <a:off x="6912312" y="1726320"/>
              <a:ext cx="502" cy="15553"/>
            </a:xfrm>
            <a:custGeom>
              <a:avLst/>
              <a:pathLst>
                <a:path w="502" h="15553">
                  <a:moveTo>
                    <a:pt x="502" y="155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6"/>
            <p:cNvSpPr/>
            <p:nvPr/>
          </p:nvSpPr>
          <p:spPr>
            <a:xfrm>
              <a:off x="6912815" y="1737365"/>
              <a:ext cx="5382" cy="4508"/>
            </a:xfrm>
            <a:custGeom>
              <a:avLst/>
              <a:pathLst>
                <a:path w="5382" h="4508">
                  <a:moveTo>
                    <a:pt x="0" y="4508"/>
                  </a:moveTo>
                  <a:lnTo>
                    <a:pt x="53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7"/>
            <p:cNvSpPr/>
            <p:nvPr/>
          </p:nvSpPr>
          <p:spPr>
            <a:xfrm>
              <a:off x="6788943" y="1553902"/>
              <a:ext cx="14520" cy="2358"/>
            </a:xfrm>
            <a:custGeom>
              <a:avLst/>
              <a:pathLst>
                <a:path w="14520" h="2358">
                  <a:moveTo>
                    <a:pt x="14520" y="23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8"/>
            <p:cNvSpPr/>
            <p:nvPr/>
          </p:nvSpPr>
          <p:spPr>
            <a:xfrm>
              <a:off x="6799962" y="1556260"/>
              <a:ext cx="3501" cy="10991"/>
            </a:xfrm>
            <a:custGeom>
              <a:avLst/>
              <a:pathLst>
                <a:path w="3501" h="10991">
                  <a:moveTo>
                    <a:pt x="3501" y="0"/>
                  </a:moveTo>
                  <a:lnTo>
                    <a:pt x="0" y="10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9"/>
            <p:cNvSpPr/>
            <p:nvPr/>
          </p:nvSpPr>
          <p:spPr>
            <a:xfrm>
              <a:off x="6782891" y="1698386"/>
              <a:ext cx="4076" cy="5626"/>
            </a:xfrm>
            <a:custGeom>
              <a:avLst/>
              <a:pathLst>
                <a:path w="4076" h="5626">
                  <a:moveTo>
                    <a:pt x="4076" y="56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100"/>
            <p:cNvSpPr/>
            <p:nvPr/>
          </p:nvSpPr>
          <p:spPr>
            <a:xfrm>
              <a:off x="6786968" y="1698596"/>
              <a:ext cx="12078" cy="5417"/>
            </a:xfrm>
            <a:custGeom>
              <a:avLst/>
              <a:pathLst>
                <a:path w="12078" h="5417">
                  <a:moveTo>
                    <a:pt x="0" y="5417"/>
                  </a:moveTo>
                  <a:lnTo>
                    <a:pt x="120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1"/>
            <p:cNvSpPr/>
            <p:nvPr/>
          </p:nvSpPr>
          <p:spPr>
            <a:xfrm>
              <a:off x="6776501" y="1699672"/>
              <a:ext cx="10467" cy="4340"/>
            </a:xfrm>
            <a:custGeom>
              <a:avLst/>
              <a:pathLst>
                <a:path w="10467" h="4340">
                  <a:moveTo>
                    <a:pt x="10467" y="43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2"/>
            <p:cNvSpPr/>
            <p:nvPr/>
          </p:nvSpPr>
          <p:spPr>
            <a:xfrm>
              <a:off x="6786968" y="1690443"/>
              <a:ext cx="1268" cy="13569"/>
            </a:xfrm>
            <a:custGeom>
              <a:avLst/>
              <a:pathLst>
                <a:path w="1268" h="13569">
                  <a:moveTo>
                    <a:pt x="0" y="13569"/>
                  </a:moveTo>
                  <a:lnTo>
                    <a:pt x="12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3"/>
            <p:cNvSpPr/>
            <p:nvPr/>
          </p:nvSpPr>
          <p:spPr>
            <a:xfrm>
              <a:off x="6926129" y="1673900"/>
              <a:ext cx="14849" cy="5887"/>
            </a:xfrm>
            <a:custGeom>
              <a:avLst/>
              <a:pathLst>
                <a:path w="14849" h="5887">
                  <a:moveTo>
                    <a:pt x="14849" y="0"/>
                  </a:moveTo>
                  <a:lnTo>
                    <a:pt x="0" y="58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4"/>
            <p:cNvSpPr/>
            <p:nvPr/>
          </p:nvSpPr>
          <p:spPr>
            <a:xfrm>
              <a:off x="6931758" y="1655863"/>
              <a:ext cx="9220" cy="18037"/>
            </a:xfrm>
            <a:custGeom>
              <a:avLst/>
              <a:pathLst>
                <a:path w="9220" h="18037">
                  <a:moveTo>
                    <a:pt x="9220" y="180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5"/>
            <p:cNvSpPr/>
            <p:nvPr/>
          </p:nvSpPr>
          <p:spPr>
            <a:xfrm>
              <a:off x="6940979" y="1663241"/>
              <a:ext cx="10544" cy="10659"/>
            </a:xfrm>
            <a:custGeom>
              <a:avLst/>
              <a:pathLst>
                <a:path w="10544" h="10659">
                  <a:moveTo>
                    <a:pt x="0" y="10659"/>
                  </a:moveTo>
                  <a:lnTo>
                    <a:pt x="105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6"/>
            <p:cNvSpPr/>
            <p:nvPr/>
          </p:nvSpPr>
          <p:spPr>
            <a:xfrm>
              <a:off x="6940979" y="1673900"/>
              <a:ext cx="1149" cy="14628"/>
            </a:xfrm>
            <a:custGeom>
              <a:avLst/>
              <a:pathLst>
                <a:path w="1149" h="14628">
                  <a:moveTo>
                    <a:pt x="0" y="0"/>
                  </a:moveTo>
                  <a:lnTo>
                    <a:pt x="1149" y="146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7"/>
            <p:cNvSpPr/>
            <p:nvPr/>
          </p:nvSpPr>
          <p:spPr>
            <a:xfrm>
              <a:off x="6661532" y="1604920"/>
              <a:ext cx="12741" cy="14059"/>
            </a:xfrm>
            <a:custGeom>
              <a:avLst/>
              <a:pathLst>
                <a:path w="12741" h="14059">
                  <a:moveTo>
                    <a:pt x="12741" y="0"/>
                  </a:moveTo>
                  <a:lnTo>
                    <a:pt x="0" y="140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8"/>
            <p:cNvSpPr/>
            <p:nvPr/>
          </p:nvSpPr>
          <p:spPr>
            <a:xfrm>
              <a:off x="6794631" y="1850498"/>
              <a:ext cx="1634" cy="21504"/>
            </a:xfrm>
            <a:custGeom>
              <a:avLst/>
              <a:pathLst>
                <a:path w="1634" h="21504">
                  <a:moveTo>
                    <a:pt x="1634" y="21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9"/>
            <p:cNvSpPr/>
            <p:nvPr/>
          </p:nvSpPr>
          <p:spPr>
            <a:xfrm>
              <a:off x="6796266" y="1858533"/>
              <a:ext cx="17697" cy="13469"/>
            </a:xfrm>
            <a:custGeom>
              <a:avLst/>
              <a:pathLst>
                <a:path w="17697" h="13469">
                  <a:moveTo>
                    <a:pt x="0" y="13469"/>
                  </a:moveTo>
                  <a:lnTo>
                    <a:pt x="176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10"/>
            <p:cNvSpPr/>
            <p:nvPr/>
          </p:nvSpPr>
          <p:spPr>
            <a:xfrm>
              <a:off x="6796266" y="1848873"/>
              <a:ext cx="8862" cy="23130"/>
            </a:xfrm>
            <a:custGeom>
              <a:avLst/>
              <a:pathLst>
                <a:path w="8862" h="23130">
                  <a:moveTo>
                    <a:pt x="0" y="23130"/>
                  </a:moveTo>
                  <a:lnTo>
                    <a:pt x="88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1"/>
            <p:cNvSpPr/>
            <p:nvPr/>
          </p:nvSpPr>
          <p:spPr>
            <a:xfrm>
              <a:off x="7118428" y="1646983"/>
              <a:ext cx="17885" cy="3266"/>
            </a:xfrm>
            <a:custGeom>
              <a:avLst/>
              <a:pathLst>
                <a:path w="17885" h="3266">
                  <a:moveTo>
                    <a:pt x="17885" y="32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2"/>
            <p:cNvSpPr/>
            <p:nvPr/>
          </p:nvSpPr>
          <p:spPr>
            <a:xfrm>
              <a:off x="6912183" y="1658907"/>
              <a:ext cx="408" cy="8852"/>
            </a:xfrm>
            <a:custGeom>
              <a:avLst/>
              <a:pathLst>
                <a:path w="408" h="8852">
                  <a:moveTo>
                    <a:pt x="408" y="0"/>
                  </a:moveTo>
                  <a:lnTo>
                    <a:pt x="0" y="88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3"/>
            <p:cNvSpPr/>
            <p:nvPr/>
          </p:nvSpPr>
          <p:spPr>
            <a:xfrm>
              <a:off x="6912592" y="1655537"/>
              <a:ext cx="11413" cy="3369"/>
            </a:xfrm>
            <a:custGeom>
              <a:avLst/>
              <a:pathLst>
                <a:path w="11413" h="3369">
                  <a:moveTo>
                    <a:pt x="0" y="3369"/>
                  </a:moveTo>
                  <a:lnTo>
                    <a:pt x="114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4"/>
            <p:cNvSpPr/>
            <p:nvPr/>
          </p:nvSpPr>
          <p:spPr>
            <a:xfrm>
              <a:off x="6834038" y="1702008"/>
              <a:ext cx="2798" cy="7144"/>
            </a:xfrm>
            <a:custGeom>
              <a:avLst/>
              <a:pathLst>
                <a:path w="2798" h="7144">
                  <a:moveTo>
                    <a:pt x="0" y="7144"/>
                  </a:moveTo>
                  <a:lnTo>
                    <a:pt x="2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5"/>
            <p:cNvSpPr/>
            <p:nvPr/>
          </p:nvSpPr>
          <p:spPr>
            <a:xfrm>
              <a:off x="6825484" y="1709153"/>
              <a:ext cx="8553" cy="15163"/>
            </a:xfrm>
            <a:custGeom>
              <a:avLst/>
              <a:pathLst>
                <a:path w="8553" h="15163">
                  <a:moveTo>
                    <a:pt x="8553" y="0"/>
                  </a:moveTo>
                  <a:lnTo>
                    <a:pt x="0" y="15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6"/>
            <p:cNvSpPr/>
            <p:nvPr/>
          </p:nvSpPr>
          <p:spPr>
            <a:xfrm>
              <a:off x="6670593" y="1807974"/>
              <a:ext cx="11797" cy="6001"/>
            </a:xfrm>
            <a:custGeom>
              <a:avLst/>
              <a:pathLst>
                <a:path w="11797" h="6001">
                  <a:moveTo>
                    <a:pt x="0" y="6001"/>
                  </a:moveTo>
                  <a:lnTo>
                    <a:pt x="117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7"/>
            <p:cNvSpPr/>
            <p:nvPr/>
          </p:nvSpPr>
          <p:spPr>
            <a:xfrm>
              <a:off x="7037767" y="1737258"/>
              <a:ext cx="6942" cy="10064"/>
            </a:xfrm>
            <a:custGeom>
              <a:avLst/>
              <a:pathLst>
                <a:path w="6942" h="10064">
                  <a:moveTo>
                    <a:pt x="0" y="0"/>
                  </a:moveTo>
                  <a:lnTo>
                    <a:pt x="6942" y="10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8"/>
            <p:cNvSpPr/>
            <p:nvPr/>
          </p:nvSpPr>
          <p:spPr>
            <a:xfrm>
              <a:off x="7037767" y="1730595"/>
              <a:ext cx="7939" cy="6663"/>
            </a:xfrm>
            <a:custGeom>
              <a:avLst/>
              <a:pathLst>
                <a:path w="7939" h="6663">
                  <a:moveTo>
                    <a:pt x="0" y="6663"/>
                  </a:moveTo>
                  <a:lnTo>
                    <a:pt x="79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9"/>
            <p:cNvSpPr/>
            <p:nvPr/>
          </p:nvSpPr>
          <p:spPr>
            <a:xfrm>
              <a:off x="7027736" y="1730204"/>
              <a:ext cx="10030" cy="7053"/>
            </a:xfrm>
            <a:custGeom>
              <a:avLst/>
              <a:pathLst>
                <a:path w="10030" h="7053">
                  <a:moveTo>
                    <a:pt x="10030" y="70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20"/>
            <p:cNvSpPr/>
            <p:nvPr/>
          </p:nvSpPr>
          <p:spPr>
            <a:xfrm>
              <a:off x="7032224" y="1737258"/>
              <a:ext cx="5542" cy="5821"/>
            </a:xfrm>
            <a:custGeom>
              <a:avLst/>
              <a:pathLst>
                <a:path w="5542" h="5821">
                  <a:moveTo>
                    <a:pt x="5542" y="0"/>
                  </a:moveTo>
                  <a:lnTo>
                    <a:pt x="0" y="5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1"/>
            <p:cNvSpPr/>
            <p:nvPr/>
          </p:nvSpPr>
          <p:spPr>
            <a:xfrm>
              <a:off x="7037767" y="1737258"/>
              <a:ext cx="338" cy="8932"/>
            </a:xfrm>
            <a:custGeom>
              <a:avLst/>
              <a:pathLst>
                <a:path w="338" h="8932">
                  <a:moveTo>
                    <a:pt x="0" y="0"/>
                  </a:moveTo>
                  <a:lnTo>
                    <a:pt x="338" y="8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2"/>
            <p:cNvSpPr/>
            <p:nvPr/>
          </p:nvSpPr>
          <p:spPr>
            <a:xfrm>
              <a:off x="7037767" y="1729094"/>
              <a:ext cx="1509" cy="8163"/>
            </a:xfrm>
            <a:custGeom>
              <a:avLst/>
              <a:pathLst>
                <a:path w="1509" h="8163">
                  <a:moveTo>
                    <a:pt x="0" y="8163"/>
                  </a:moveTo>
                  <a:lnTo>
                    <a:pt x="15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3"/>
            <p:cNvSpPr/>
            <p:nvPr/>
          </p:nvSpPr>
          <p:spPr>
            <a:xfrm>
              <a:off x="7162757" y="1716882"/>
              <a:ext cx="9053" cy="4387"/>
            </a:xfrm>
            <a:custGeom>
              <a:avLst/>
              <a:pathLst>
                <a:path w="9053" h="4387">
                  <a:moveTo>
                    <a:pt x="0" y="4387"/>
                  </a:moveTo>
                  <a:lnTo>
                    <a:pt x="90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4"/>
            <p:cNvSpPr/>
            <p:nvPr/>
          </p:nvSpPr>
          <p:spPr>
            <a:xfrm>
              <a:off x="6983340" y="1635172"/>
              <a:ext cx="18152" cy="1719"/>
            </a:xfrm>
            <a:custGeom>
              <a:avLst/>
              <a:pathLst>
                <a:path w="18152" h="1719">
                  <a:moveTo>
                    <a:pt x="0" y="1719"/>
                  </a:moveTo>
                  <a:lnTo>
                    <a:pt x="18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5"/>
            <p:cNvSpPr/>
            <p:nvPr/>
          </p:nvSpPr>
          <p:spPr>
            <a:xfrm>
              <a:off x="6983340" y="1636891"/>
              <a:ext cx="2063" cy="11077"/>
            </a:xfrm>
            <a:custGeom>
              <a:avLst/>
              <a:pathLst>
                <a:path w="2063" h="11077">
                  <a:moveTo>
                    <a:pt x="0" y="0"/>
                  </a:moveTo>
                  <a:lnTo>
                    <a:pt x="2063" y="110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6"/>
            <p:cNvSpPr/>
            <p:nvPr/>
          </p:nvSpPr>
          <p:spPr>
            <a:xfrm>
              <a:off x="6839364" y="1511595"/>
              <a:ext cx="11099" cy="3381"/>
            </a:xfrm>
            <a:custGeom>
              <a:avLst/>
              <a:pathLst>
                <a:path w="11099" h="3381">
                  <a:moveTo>
                    <a:pt x="0" y="0"/>
                  </a:moveTo>
                  <a:lnTo>
                    <a:pt x="11099" y="33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7"/>
            <p:cNvSpPr/>
            <p:nvPr/>
          </p:nvSpPr>
          <p:spPr>
            <a:xfrm>
              <a:off x="6812919" y="1508044"/>
              <a:ext cx="26444" cy="3551"/>
            </a:xfrm>
            <a:custGeom>
              <a:avLst/>
              <a:pathLst>
                <a:path w="26444" h="3551">
                  <a:moveTo>
                    <a:pt x="26444" y="35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8"/>
            <p:cNvSpPr/>
            <p:nvPr/>
          </p:nvSpPr>
          <p:spPr>
            <a:xfrm>
              <a:off x="7028137" y="1705110"/>
              <a:ext cx="15790" cy="1368"/>
            </a:xfrm>
            <a:custGeom>
              <a:avLst/>
              <a:pathLst>
                <a:path w="15790" h="1368">
                  <a:moveTo>
                    <a:pt x="0" y="0"/>
                  </a:moveTo>
                  <a:lnTo>
                    <a:pt x="15790" y="13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9"/>
            <p:cNvSpPr/>
            <p:nvPr/>
          </p:nvSpPr>
          <p:spPr>
            <a:xfrm>
              <a:off x="7028137" y="1699143"/>
              <a:ext cx="9597" cy="5966"/>
            </a:xfrm>
            <a:custGeom>
              <a:avLst/>
              <a:pathLst>
                <a:path w="9597" h="5966">
                  <a:moveTo>
                    <a:pt x="0" y="5966"/>
                  </a:moveTo>
                  <a:lnTo>
                    <a:pt x="9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30"/>
            <p:cNvSpPr/>
            <p:nvPr/>
          </p:nvSpPr>
          <p:spPr>
            <a:xfrm>
              <a:off x="7017765" y="1702925"/>
              <a:ext cx="10372" cy="2184"/>
            </a:xfrm>
            <a:custGeom>
              <a:avLst/>
              <a:pathLst>
                <a:path w="10372" h="2184">
                  <a:moveTo>
                    <a:pt x="10372" y="21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1"/>
            <p:cNvSpPr/>
            <p:nvPr/>
          </p:nvSpPr>
          <p:spPr>
            <a:xfrm>
              <a:off x="6810354" y="1668422"/>
              <a:ext cx="5259" cy="3346"/>
            </a:xfrm>
            <a:custGeom>
              <a:avLst/>
              <a:pathLst>
                <a:path w="5259" h="3346">
                  <a:moveTo>
                    <a:pt x="0" y="0"/>
                  </a:moveTo>
                  <a:lnTo>
                    <a:pt x="5259" y="3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2"/>
            <p:cNvSpPr/>
            <p:nvPr/>
          </p:nvSpPr>
          <p:spPr>
            <a:xfrm>
              <a:off x="6809531" y="1655426"/>
              <a:ext cx="822" cy="12995"/>
            </a:xfrm>
            <a:custGeom>
              <a:avLst/>
              <a:pathLst>
                <a:path w="822" h="12995">
                  <a:moveTo>
                    <a:pt x="822" y="129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3"/>
            <p:cNvSpPr/>
            <p:nvPr/>
          </p:nvSpPr>
          <p:spPr>
            <a:xfrm>
              <a:off x="6807635" y="1668422"/>
              <a:ext cx="2718" cy="18835"/>
            </a:xfrm>
            <a:custGeom>
              <a:avLst/>
              <a:pathLst>
                <a:path w="2718" h="18835">
                  <a:moveTo>
                    <a:pt x="2718" y="0"/>
                  </a:moveTo>
                  <a:lnTo>
                    <a:pt x="0" y="188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4"/>
            <p:cNvSpPr/>
            <p:nvPr/>
          </p:nvSpPr>
          <p:spPr>
            <a:xfrm>
              <a:off x="6946818" y="1688155"/>
              <a:ext cx="8552" cy="7240"/>
            </a:xfrm>
            <a:custGeom>
              <a:avLst/>
              <a:pathLst>
                <a:path w="8552" h="7240">
                  <a:moveTo>
                    <a:pt x="8552" y="0"/>
                  </a:moveTo>
                  <a:lnTo>
                    <a:pt x="0" y="7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5"/>
            <p:cNvSpPr/>
            <p:nvPr/>
          </p:nvSpPr>
          <p:spPr>
            <a:xfrm>
              <a:off x="6955371" y="1688155"/>
              <a:ext cx="9074" cy="3340"/>
            </a:xfrm>
            <a:custGeom>
              <a:avLst/>
              <a:pathLst>
                <a:path w="9074" h="3340">
                  <a:moveTo>
                    <a:pt x="0" y="0"/>
                  </a:moveTo>
                  <a:lnTo>
                    <a:pt x="9074" y="3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6"/>
            <p:cNvSpPr/>
            <p:nvPr/>
          </p:nvSpPr>
          <p:spPr>
            <a:xfrm>
              <a:off x="6942128" y="1688155"/>
              <a:ext cx="13242" cy="374"/>
            </a:xfrm>
            <a:custGeom>
              <a:avLst/>
              <a:pathLst>
                <a:path w="13242" h="374">
                  <a:moveTo>
                    <a:pt x="13242" y="0"/>
                  </a:moveTo>
                  <a:lnTo>
                    <a:pt x="0" y="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7"/>
            <p:cNvSpPr/>
            <p:nvPr/>
          </p:nvSpPr>
          <p:spPr>
            <a:xfrm>
              <a:off x="6671006" y="1687401"/>
              <a:ext cx="6686" cy="787"/>
            </a:xfrm>
            <a:custGeom>
              <a:avLst/>
              <a:pathLst>
                <a:path w="6686" h="787">
                  <a:moveTo>
                    <a:pt x="6686" y="0"/>
                  </a:moveTo>
                  <a:lnTo>
                    <a:pt x="0" y="7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8"/>
            <p:cNvSpPr/>
            <p:nvPr/>
          </p:nvSpPr>
          <p:spPr>
            <a:xfrm>
              <a:off x="6677693" y="1687401"/>
              <a:ext cx="9419" cy="11368"/>
            </a:xfrm>
            <a:custGeom>
              <a:avLst/>
              <a:pathLst>
                <a:path w="9419" h="11368">
                  <a:moveTo>
                    <a:pt x="0" y="0"/>
                  </a:moveTo>
                  <a:lnTo>
                    <a:pt x="9419" y="113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9"/>
            <p:cNvSpPr/>
            <p:nvPr/>
          </p:nvSpPr>
          <p:spPr>
            <a:xfrm>
              <a:off x="7165026" y="1710406"/>
              <a:ext cx="6784" cy="6475"/>
            </a:xfrm>
            <a:custGeom>
              <a:avLst/>
              <a:pathLst>
                <a:path w="6784" h="6475">
                  <a:moveTo>
                    <a:pt x="0" y="0"/>
                  </a:moveTo>
                  <a:lnTo>
                    <a:pt x="6784" y="6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40"/>
            <p:cNvSpPr/>
            <p:nvPr/>
          </p:nvSpPr>
          <p:spPr>
            <a:xfrm>
              <a:off x="7161068" y="1693402"/>
              <a:ext cx="3958" cy="17004"/>
            </a:xfrm>
            <a:custGeom>
              <a:avLst/>
              <a:pathLst>
                <a:path w="3958" h="17004">
                  <a:moveTo>
                    <a:pt x="3958" y="17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1"/>
            <p:cNvSpPr/>
            <p:nvPr/>
          </p:nvSpPr>
          <p:spPr>
            <a:xfrm>
              <a:off x="7162757" y="1710406"/>
              <a:ext cx="2269" cy="10863"/>
            </a:xfrm>
            <a:custGeom>
              <a:avLst/>
              <a:pathLst>
                <a:path w="2269" h="10863">
                  <a:moveTo>
                    <a:pt x="2269" y="0"/>
                  </a:moveTo>
                  <a:lnTo>
                    <a:pt x="0" y="10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2"/>
            <p:cNvSpPr/>
            <p:nvPr/>
          </p:nvSpPr>
          <p:spPr>
            <a:xfrm>
              <a:off x="6908853" y="1761232"/>
              <a:ext cx="9885" cy="8945"/>
            </a:xfrm>
            <a:custGeom>
              <a:avLst/>
              <a:pathLst>
                <a:path w="9885" h="8945">
                  <a:moveTo>
                    <a:pt x="9885" y="89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3"/>
            <p:cNvSpPr/>
            <p:nvPr/>
          </p:nvSpPr>
          <p:spPr>
            <a:xfrm>
              <a:off x="6917237" y="1770177"/>
              <a:ext cx="1501" cy="7724"/>
            </a:xfrm>
            <a:custGeom>
              <a:avLst/>
              <a:pathLst>
                <a:path w="1501" h="7724">
                  <a:moveTo>
                    <a:pt x="1501" y="0"/>
                  </a:moveTo>
                  <a:lnTo>
                    <a:pt x="0" y="7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4"/>
            <p:cNvSpPr/>
            <p:nvPr/>
          </p:nvSpPr>
          <p:spPr>
            <a:xfrm>
              <a:off x="6918738" y="1770177"/>
              <a:ext cx="8553" cy="1801"/>
            </a:xfrm>
            <a:custGeom>
              <a:avLst/>
              <a:pathLst>
                <a:path w="8553" h="1801">
                  <a:moveTo>
                    <a:pt x="0" y="0"/>
                  </a:moveTo>
                  <a:lnTo>
                    <a:pt x="8553" y="1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5"/>
            <p:cNvSpPr/>
            <p:nvPr/>
          </p:nvSpPr>
          <p:spPr>
            <a:xfrm>
              <a:off x="6898036" y="1455076"/>
              <a:ext cx="22346" cy="24729"/>
            </a:xfrm>
            <a:custGeom>
              <a:avLst/>
              <a:pathLst>
                <a:path w="22346" h="24729">
                  <a:moveTo>
                    <a:pt x="0" y="0"/>
                  </a:moveTo>
                  <a:lnTo>
                    <a:pt x="22346" y="24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6"/>
            <p:cNvSpPr/>
            <p:nvPr/>
          </p:nvSpPr>
          <p:spPr>
            <a:xfrm>
              <a:off x="6897525" y="1455076"/>
              <a:ext cx="510" cy="21767"/>
            </a:xfrm>
            <a:custGeom>
              <a:avLst/>
              <a:pathLst>
                <a:path w="510" h="21767">
                  <a:moveTo>
                    <a:pt x="510" y="0"/>
                  </a:moveTo>
                  <a:lnTo>
                    <a:pt x="0" y="217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7"/>
            <p:cNvSpPr/>
            <p:nvPr/>
          </p:nvSpPr>
          <p:spPr>
            <a:xfrm>
              <a:off x="6878956" y="1455076"/>
              <a:ext cx="19079" cy="14812"/>
            </a:xfrm>
            <a:custGeom>
              <a:avLst/>
              <a:pathLst>
                <a:path w="19079" h="14812">
                  <a:moveTo>
                    <a:pt x="19079" y="0"/>
                  </a:moveTo>
                  <a:lnTo>
                    <a:pt x="0" y="148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8"/>
            <p:cNvSpPr/>
            <p:nvPr/>
          </p:nvSpPr>
          <p:spPr>
            <a:xfrm>
              <a:off x="7109589" y="1739529"/>
              <a:ext cx="3998" cy="12180"/>
            </a:xfrm>
            <a:custGeom>
              <a:avLst/>
              <a:pathLst>
                <a:path w="3998" h="12180">
                  <a:moveTo>
                    <a:pt x="0" y="0"/>
                  </a:moveTo>
                  <a:lnTo>
                    <a:pt x="3998" y="121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9"/>
            <p:cNvSpPr/>
            <p:nvPr/>
          </p:nvSpPr>
          <p:spPr>
            <a:xfrm>
              <a:off x="6942037" y="1533737"/>
              <a:ext cx="8555" cy="2265"/>
            </a:xfrm>
            <a:custGeom>
              <a:avLst/>
              <a:pathLst>
                <a:path w="8555" h="2265">
                  <a:moveTo>
                    <a:pt x="0" y="2265"/>
                  </a:moveTo>
                  <a:lnTo>
                    <a:pt x="85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50"/>
            <p:cNvSpPr/>
            <p:nvPr/>
          </p:nvSpPr>
          <p:spPr>
            <a:xfrm>
              <a:off x="6941584" y="1536003"/>
              <a:ext cx="453" cy="17170"/>
            </a:xfrm>
            <a:custGeom>
              <a:avLst/>
              <a:pathLst>
                <a:path w="453" h="17170">
                  <a:moveTo>
                    <a:pt x="453" y="0"/>
                  </a:moveTo>
                  <a:lnTo>
                    <a:pt x="0" y="171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1"/>
            <p:cNvSpPr/>
            <p:nvPr/>
          </p:nvSpPr>
          <p:spPr>
            <a:xfrm>
              <a:off x="6862125" y="1592695"/>
              <a:ext cx="10892" cy="8869"/>
            </a:xfrm>
            <a:custGeom>
              <a:avLst/>
              <a:pathLst>
                <a:path w="10892" h="8869">
                  <a:moveTo>
                    <a:pt x="10892" y="88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2"/>
            <p:cNvSpPr/>
            <p:nvPr/>
          </p:nvSpPr>
          <p:spPr>
            <a:xfrm>
              <a:off x="7063923" y="1507369"/>
              <a:ext cx="21109" cy="7553"/>
            </a:xfrm>
            <a:custGeom>
              <a:avLst/>
              <a:pathLst>
                <a:path w="21109" h="7553">
                  <a:moveTo>
                    <a:pt x="0" y="7553"/>
                  </a:moveTo>
                  <a:lnTo>
                    <a:pt x="21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3"/>
            <p:cNvSpPr/>
            <p:nvPr/>
          </p:nvSpPr>
          <p:spPr>
            <a:xfrm>
              <a:off x="7051362" y="1497751"/>
              <a:ext cx="12560" cy="17171"/>
            </a:xfrm>
            <a:custGeom>
              <a:avLst/>
              <a:pathLst>
                <a:path w="12560" h="17171">
                  <a:moveTo>
                    <a:pt x="12560" y="171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4"/>
            <p:cNvSpPr/>
            <p:nvPr/>
          </p:nvSpPr>
          <p:spPr>
            <a:xfrm>
              <a:off x="7083745" y="1424599"/>
              <a:ext cx="30576" cy="16557"/>
            </a:xfrm>
            <a:custGeom>
              <a:avLst/>
              <a:pathLst>
                <a:path w="30576" h="16557">
                  <a:moveTo>
                    <a:pt x="30576" y="0"/>
                  </a:moveTo>
                  <a:lnTo>
                    <a:pt x="0" y="165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5"/>
            <p:cNvSpPr/>
            <p:nvPr/>
          </p:nvSpPr>
          <p:spPr>
            <a:xfrm>
              <a:off x="6759073" y="1638028"/>
              <a:ext cx="12787" cy="821"/>
            </a:xfrm>
            <a:custGeom>
              <a:avLst/>
              <a:pathLst>
                <a:path w="12787" h="821">
                  <a:moveTo>
                    <a:pt x="0" y="0"/>
                  </a:moveTo>
                  <a:lnTo>
                    <a:pt x="12787" y="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6"/>
            <p:cNvSpPr/>
            <p:nvPr/>
          </p:nvSpPr>
          <p:spPr>
            <a:xfrm>
              <a:off x="6748246" y="1625744"/>
              <a:ext cx="10827" cy="12284"/>
            </a:xfrm>
            <a:custGeom>
              <a:avLst/>
              <a:pathLst>
                <a:path w="10827" h="12284">
                  <a:moveTo>
                    <a:pt x="10827" y="122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7"/>
            <p:cNvSpPr/>
            <p:nvPr/>
          </p:nvSpPr>
          <p:spPr>
            <a:xfrm>
              <a:off x="7001492" y="1632109"/>
              <a:ext cx="9320" cy="3062"/>
            </a:xfrm>
            <a:custGeom>
              <a:avLst/>
              <a:pathLst>
                <a:path w="9320" h="3062">
                  <a:moveTo>
                    <a:pt x="9320" y="0"/>
                  </a:moveTo>
                  <a:lnTo>
                    <a:pt x="0" y="30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8"/>
            <p:cNvSpPr/>
            <p:nvPr/>
          </p:nvSpPr>
          <p:spPr>
            <a:xfrm>
              <a:off x="7010813" y="1627472"/>
              <a:ext cx="14108" cy="4636"/>
            </a:xfrm>
            <a:custGeom>
              <a:avLst/>
              <a:pathLst>
                <a:path w="14108" h="4636">
                  <a:moveTo>
                    <a:pt x="0" y="4636"/>
                  </a:moveTo>
                  <a:lnTo>
                    <a:pt x="141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9"/>
            <p:cNvSpPr/>
            <p:nvPr/>
          </p:nvSpPr>
          <p:spPr>
            <a:xfrm>
              <a:off x="6768962" y="1438394"/>
              <a:ext cx="8543" cy="24240"/>
            </a:xfrm>
            <a:custGeom>
              <a:avLst/>
              <a:pathLst>
                <a:path w="8543" h="24240">
                  <a:moveTo>
                    <a:pt x="8543" y="0"/>
                  </a:moveTo>
                  <a:lnTo>
                    <a:pt x="0" y="24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60"/>
            <p:cNvSpPr/>
            <p:nvPr/>
          </p:nvSpPr>
          <p:spPr>
            <a:xfrm>
              <a:off x="7069556" y="1441157"/>
              <a:ext cx="14189" cy="8150"/>
            </a:xfrm>
            <a:custGeom>
              <a:avLst/>
              <a:pathLst>
                <a:path w="14189" h="8150">
                  <a:moveTo>
                    <a:pt x="0" y="8150"/>
                  </a:moveTo>
                  <a:lnTo>
                    <a:pt x="141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1"/>
            <p:cNvSpPr/>
            <p:nvPr/>
          </p:nvSpPr>
          <p:spPr>
            <a:xfrm>
              <a:off x="6898269" y="1655230"/>
              <a:ext cx="1298" cy="8998"/>
            </a:xfrm>
            <a:custGeom>
              <a:avLst/>
              <a:pathLst>
                <a:path w="1298" h="8998">
                  <a:moveTo>
                    <a:pt x="1298" y="89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2"/>
            <p:cNvSpPr/>
            <p:nvPr/>
          </p:nvSpPr>
          <p:spPr>
            <a:xfrm>
              <a:off x="6899567" y="1664228"/>
              <a:ext cx="12615" cy="3530"/>
            </a:xfrm>
            <a:custGeom>
              <a:avLst/>
              <a:pathLst>
                <a:path w="12615" h="3530">
                  <a:moveTo>
                    <a:pt x="0" y="0"/>
                  </a:moveTo>
                  <a:lnTo>
                    <a:pt x="12615" y="3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3"/>
            <p:cNvSpPr/>
            <p:nvPr/>
          </p:nvSpPr>
          <p:spPr>
            <a:xfrm>
              <a:off x="6899567" y="1658907"/>
              <a:ext cx="13024" cy="5321"/>
            </a:xfrm>
            <a:custGeom>
              <a:avLst/>
              <a:pathLst>
                <a:path w="13024" h="5321">
                  <a:moveTo>
                    <a:pt x="0" y="5321"/>
                  </a:moveTo>
                  <a:lnTo>
                    <a:pt x="13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4"/>
            <p:cNvSpPr/>
            <p:nvPr/>
          </p:nvSpPr>
          <p:spPr>
            <a:xfrm>
              <a:off x="6834917" y="1536845"/>
              <a:ext cx="14801" cy="10693"/>
            </a:xfrm>
            <a:custGeom>
              <a:avLst/>
              <a:pathLst>
                <a:path w="14801" h="10693">
                  <a:moveTo>
                    <a:pt x="0" y="10693"/>
                  </a:moveTo>
                  <a:lnTo>
                    <a:pt x="14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5"/>
            <p:cNvSpPr/>
            <p:nvPr/>
          </p:nvSpPr>
          <p:spPr>
            <a:xfrm>
              <a:off x="6702190" y="1739083"/>
              <a:ext cx="9082" cy="18109"/>
            </a:xfrm>
            <a:custGeom>
              <a:avLst/>
              <a:pathLst>
                <a:path w="9082" h="18109">
                  <a:moveTo>
                    <a:pt x="9082" y="181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6"/>
            <p:cNvSpPr/>
            <p:nvPr/>
          </p:nvSpPr>
          <p:spPr>
            <a:xfrm>
              <a:off x="6968841" y="1643045"/>
              <a:ext cx="16293" cy="17446"/>
            </a:xfrm>
            <a:custGeom>
              <a:avLst/>
              <a:pathLst>
                <a:path w="16293" h="17446">
                  <a:moveTo>
                    <a:pt x="16293" y="174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7"/>
            <p:cNvSpPr/>
            <p:nvPr/>
          </p:nvSpPr>
          <p:spPr>
            <a:xfrm>
              <a:off x="6985134" y="1647969"/>
              <a:ext cx="269" cy="12522"/>
            </a:xfrm>
            <a:custGeom>
              <a:avLst/>
              <a:pathLst>
                <a:path w="269" h="12522">
                  <a:moveTo>
                    <a:pt x="0" y="12522"/>
                  </a:moveTo>
                  <a:lnTo>
                    <a:pt x="2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8"/>
            <p:cNvSpPr/>
            <p:nvPr/>
          </p:nvSpPr>
          <p:spPr>
            <a:xfrm>
              <a:off x="6985134" y="1655325"/>
              <a:ext cx="4595" cy="5166"/>
            </a:xfrm>
            <a:custGeom>
              <a:avLst/>
              <a:pathLst>
                <a:path w="4595" h="5166">
                  <a:moveTo>
                    <a:pt x="0" y="5166"/>
                  </a:moveTo>
                  <a:lnTo>
                    <a:pt x="45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9"/>
            <p:cNvSpPr/>
            <p:nvPr/>
          </p:nvSpPr>
          <p:spPr>
            <a:xfrm>
              <a:off x="7003128" y="1642096"/>
              <a:ext cx="8840" cy="7568"/>
            </a:xfrm>
            <a:custGeom>
              <a:avLst/>
              <a:pathLst>
                <a:path w="8840" h="7568">
                  <a:moveTo>
                    <a:pt x="8840" y="0"/>
                  </a:moveTo>
                  <a:lnTo>
                    <a:pt x="0" y="7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70"/>
            <p:cNvSpPr/>
            <p:nvPr/>
          </p:nvSpPr>
          <p:spPr>
            <a:xfrm>
              <a:off x="7001492" y="1635172"/>
              <a:ext cx="10475" cy="6923"/>
            </a:xfrm>
            <a:custGeom>
              <a:avLst/>
              <a:pathLst>
                <a:path w="10475" h="6923">
                  <a:moveTo>
                    <a:pt x="10475" y="69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1"/>
            <p:cNvSpPr/>
            <p:nvPr/>
          </p:nvSpPr>
          <p:spPr>
            <a:xfrm>
              <a:off x="7011968" y="1642096"/>
              <a:ext cx="1777" cy="5926"/>
            </a:xfrm>
            <a:custGeom>
              <a:avLst/>
              <a:pathLst>
                <a:path w="1777" h="5926">
                  <a:moveTo>
                    <a:pt x="0" y="0"/>
                  </a:moveTo>
                  <a:lnTo>
                    <a:pt x="1777" y="59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2"/>
            <p:cNvSpPr/>
            <p:nvPr/>
          </p:nvSpPr>
          <p:spPr>
            <a:xfrm>
              <a:off x="7011968" y="1627472"/>
              <a:ext cx="12953" cy="14623"/>
            </a:xfrm>
            <a:custGeom>
              <a:avLst/>
              <a:pathLst>
                <a:path w="12953" h="14623">
                  <a:moveTo>
                    <a:pt x="0" y="14623"/>
                  </a:moveTo>
                  <a:lnTo>
                    <a:pt x="129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3"/>
            <p:cNvSpPr/>
            <p:nvPr/>
          </p:nvSpPr>
          <p:spPr>
            <a:xfrm>
              <a:off x="7011968" y="1633560"/>
              <a:ext cx="18604" cy="8535"/>
            </a:xfrm>
            <a:custGeom>
              <a:avLst/>
              <a:pathLst>
                <a:path w="18604" h="8535">
                  <a:moveTo>
                    <a:pt x="0" y="8535"/>
                  </a:moveTo>
                  <a:lnTo>
                    <a:pt x="186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4"/>
            <p:cNvSpPr/>
            <p:nvPr/>
          </p:nvSpPr>
          <p:spPr>
            <a:xfrm>
              <a:off x="7010813" y="1632109"/>
              <a:ext cx="1155" cy="9986"/>
            </a:xfrm>
            <a:custGeom>
              <a:avLst/>
              <a:pathLst>
                <a:path w="1155" h="9986">
                  <a:moveTo>
                    <a:pt x="1155" y="99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5"/>
            <p:cNvSpPr/>
            <p:nvPr/>
          </p:nvSpPr>
          <p:spPr>
            <a:xfrm>
              <a:off x="6946818" y="1695395"/>
              <a:ext cx="4464" cy="19136"/>
            </a:xfrm>
            <a:custGeom>
              <a:avLst/>
              <a:pathLst>
                <a:path w="4464" h="19136">
                  <a:moveTo>
                    <a:pt x="4464" y="191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6"/>
            <p:cNvSpPr/>
            <p:nvPr/>
          </p:nvSpPr>
          <p:spPr>
            <a:xfrm>
              <a:off x="6941135" y="1708239"/>
              <a:ext cx="10147" cy="6293"/>
            </a:xfrm>
            <a:custGeom>
              <a:avLst/>
              <a:pathLst>
                <a:path w="10147" h="6293">
                  <a:moveTo>
                    <a:pt x="10147" y="62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7"/>
            <p:cNvSpPr/>
            <p:nvPr/>
          </p:nvSpPr>
          <p:spPr>
            <a:xfrm>
              <a:off x="6951283" y="1706017"/>
              <a:ext cx="13573" cy="8514"/>
            </a:xfrm>
            <a:custGeom>
              <a:avLst/>
              <a:pathLst>
                <a:path w="13573" h="8514">
                  <a:moveTo>
                    <a:pt x="0" y="8514"/>
                  </a:moveTo>
                  <a:lnTo>
                    <a:pt x="135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8"/>
            <p:cNvSpPr/>
            <p:nvPr/>
          </p:nvSpPr>
          <p:spPr>
            <a:xfrm>
              <a:off x="6945864" y="1714532"/>
              <a:ext cx="5418" cy="5837"/>
            </a:xfrm>
            <a:custGeom>
              <a:avLst/>
              <a:pathLst>
                <a:path w="5418" h="5837">
                  <a:moveTo>
                    <a:pt x="5418" y="0"/>
                  </a:moveTo>
                  <a:lnTo>
                    <a:pt x="0" y="58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9"/>
            <p:cNvSpPr/>
            <p:nvPr/>
          </p:nvSpPr>
          <p:spPr>
            <a:xfrm>
              <a:off x="6951283" y="1714532"/>
              <a:ext cx="8288" cy="5136"/>
            </a:xfrm>
            <a:custGeom>
              <a:avLst/>
              <a:pathLst>
                <a:path w="8288" h="5136">
                  <a:moveTo>
                    <a:pt x="0" y="0"/>
                  </a:moveTo>
                  <a:lnTo>
                    <a:pt x="8288" y="5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80"/>
            <p:cNvSpPr/>
            <p:nvPr/>
          </p:nvSpPr>
          <p:spPr>
            <a:xfrm>
              <a:off x="6951283" y="1713583"/>
              <a:ext cx="13735" cy="949"/>
            </a:xfrm>
            <a:custGeom>
              <a:avLst/>
              <a:pathLst>
                <a:path w="13735" h="949">
                  <a:moveTo>
                    <a:pt x="0" y="949"/>
                  </a:moveTo>
                  <a:lnTo>
                    <a:pt x="137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1"/>
            <p:cNvSpPr/>
            <p:nvPr/>
          </p:nvSpPr>
          <p:spPr>
            <a:xfrm>
              <a:off x="6951283" y="1714532"/>
              <a:ext cx="4958" cy="11499"/>
            </a:xfrm>
            <a:custGeom>
              <a:avLst/>
              <a:pathLst>
                <a:path w="4958" h="11499">
                  <a:moveTo>
                    <a:pt x="0" y="0"/>
                  </a:moveTo>
                  <a:lnTo>
                    <a:pt x="4958" y="11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2"/>
            <p:cNvSpPr/>
            <p:nvPr/>
          </p:nvSpPr>
          <p:spPr>
            <a:xfrm>
              <a:off x="6958481" y="1814142"/>
              <a:ext cx="9396" cy="5833"/>
            </a:xfrm>
            <a:custGeom>
              <a:avLst/>
              <a:pathLst>
                <a:path w="9396" h="5833">
                  <a:moveTo>
                    <a:pt x="9396" y="0"/>
                  </a:moveTo>
                  <a:lnTo>
                    <a:pt x="0" y="58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3"/>
            <p:cNvSpPr/>
            <p:nvPr/>
          </p:nvSpPr>
          <p:spPr>
            <a:xfrm>
              <a:off x="6967878" y="1807153"/>
              <a:ext cx="89" cy="6988"/>
            </a:xfrm>
            <a:custGeom>
              <a:avLst/>
              <a:pathLst>
                <a:path w="89" h="6988">
                  <a:moveTo>
                    <a:pt x="0" y="6988"/>
                  </a:moveTo>
                  <a:lnTo>
                    <a:pt x="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4"/>
            <p:cNvSpPr/>
            <p:nvPr/>
          </p:nvSpPr>
          <p:spPr>
            <a:xfrm>
              <a:off x="6955909" y="1810502"/>
              <a:ext cx="11968" cy="3639"/>
            </a:xfrm>
            <a:custGeom>
              <a:avLst/>
              <a:pathLst>
                <a:path w="11968" h="3639">
                  <a:moveTo>
                    <a:pt x="11968" y="36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5"/>
            <p:cNvSpPr/>
            <p:nvPr/>
          </p:nvSpPr>
          <p:spPr>
            <a:xfrm>
              <a:off x="7065187" y="1646995"/>
              <a:ext cx="14091" cy="7954"/>
            </a:xfrm>
            <a:custGeom>
              <a:avLst/>
              <a:pathLst>
                <a:path w="14091" h="7954">
                  <a:moveTo>
                    <a:pt x="14091" y="79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6"/>
            <p:cNvSpPr/>
            <p:nvPr/>
          </p:nvSpPr>
          <p:spPr>
            <a:xfrm>
              <a:off x="7079278" y="1654949"/>
              <a:ext cx="410" cy="7802"/>
            </a:xfrm>
            <a:custGeom>
              <a:avLst/>
              <a:pathLst>
                <a:path w="410" h="7802">
                  <a:moveTo>
                    <a:pt x="0" y="0"/>
                  </a:moveTo>
                  <a:lnTo>
                    <a:pt x="410" y="7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7"/>
            <p:cNvSpPr/>
            <p:nvPr/>
          </p:nvSpPr>
          <p:spPr>
            <a:xfrm>
              <a:off x="7079278" y="1650715"/>
              <a:ext cx="10932" cy="4234"/>
            </a:xfrm>
            <a:custGeom>
              <a:avLst/>
              <a:pathLst>
                <a:path w="10932" h="4234">
                  <a:moveTo>
                    <a:pt x="0" y="4234"/>
                  </a:moveTo>
                  <a:lnTo>
                    <a:pt x="109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8"/>
            <p:cNvSpPr/>
            <p:nvPr/>
          </p:nvSpPr>
          <p:spPr>
            <a:xfrm>
              <a:off x="7128960" y="1511433"/>
              <a:ext cx="288" cy="25952"/>
            </a:xfrm>
            <a:custGeom>
              <a:avLst/>
              <a:pathLst>
                <a:path w="288" h="25952">
                  <a:moveTo>
                    <a:pt x="288" y="0"/>
                  </a:moveTo>
                  <a:lnTo>
                    <a:pt x="0" y="25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9"/>
            <p:cNvSpPr/>
            <p:nvPr/>
          </p:nvSpPr>
          <p:spPr>
            <a:xfrm>
              <a:off x="6856210" y="1806293"/>
              <a:ext cx="13496" cy="8549"/>
            </a:xfrm>
            <a:custGeom>
              <a:avLst/>
              <a:pathLst>
                <a:path w="13496" h="8549">
                  <a:moveTo>
                    <a:pt x="0" y="8549"/>
                  </a:moveTo>
                  <a:lnTo>
                    <a:pt x="134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90"/>
            <p:cNvSpPr/>
            <p:nvPr/>
          </p:nvSpPr>
          <p:spPr>
            <a:xfrm>
              <a:off x="6810439" y="1693367"/>
              <a:ext cx="6364" cy="13451"/>
            </a:xfrm>
            <a:custGeom>
              <a:avLst/>
              <a:pathLst>
                <a:path w="6364" h="13451">
                  <a:moveTo>
                    <a:pt x="0" y="13451"/>
                  </a:moveTo>
                  <a:lnTo>
                    <a:pt x="63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1"/>
            <p:cNvSpPr/>
            <p:nvPr/>
          </p:nvSpPr>
          <p:spPr>
            <a:xfrm>
              <a:off x="6799047" y="1698596"/>
              <a:ext cx="11391" cy="8222"/>
            </a:xfrm>
            <a:custGeom>
              <a:avLst/>
              <a:pathLst>
                <a:path w="11391" h="8222">
                  <a:moveTo>
                    <a:pt x="11391" y="82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2"/>
            <p:cNvSpPr/>
            <p:nvPr/>
          </p:nvSpPr>
          <p:spPr>
            <a:xfrm>
              <a:off x="6803794" y="1706818"/>
              <a:ext cx="6644" cy="667"/>
            </a:xfrm>
            <a:custGeom>
              <a:avLst/>
              <a:pathLst>
                <a:path w="6644" h="667">
                  <a:moveTo>
                    <a:pt x="6644" y="0"/>
                  </a:moveTo>
                  <a:lnTo>
                    <a:pt x="0" y="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3"/>
            <p:cNvSpPr/>
            <p:nvPr/>
          </p:nvSpPr>
          <p:spPr>
            <a:xfrm>
              <a:off x="6958033" y="1730775"/>
              <a:ext cx="16527" cy="10557"/>
            </a:xfrm>
            <a:custGeom>
              <a:avLst/>
              <a:pathLst>
                <a:path w="16527" h="10557">
                  <a:moveTo>
                    <a:pt x="16527" y="0"/>
                  </a:moveTo>
                  <a:lnTo>
                    <a:pt x="0" y="105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4"/>
            <p:cNvSpPr/>
            <p:nvPr/>
          </p:nvSpPr>
          <p:spPr>
            <a:xfrm>
              <a:off x="6956241" y="1726031"/>
              <a:ext cx="18319" cy="4743"/>
            </a:xfrm>
            <a:custGeom>
              <a:avLst/>
              <a:pathLst>
                <a:path w="18319" h="4743">
                  <a:moveTo>
                    <a:pt x="18319" y="47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5"/>
            <p:cNvSpPr/>
            <p:nvPr/>
          </p:nvSpPr>
          <p:spPr>
            <a:xfrm>
              <a:off x="6973594" y="1730775"/>
              <a:ext cx="966" cy="18408"/>
            </a:xfrm>
            <a:custGeom>
              <a:avLst/>
              <a:pathLst>
                <a:path w="966" h="18408">
                  <a:moveTo>
                    <a:pt x="966" y="0"/>
                  </a:moveTo>
                  <a:lnTo>
                    <a:pt x="0" y="184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6"/>
            <p:cNvSpPr/>
            <p:nvPr/>
          </p:nvSpPr>
          <p:spPr>
            <a:xfrm>
              <a:off x="6752422" y="1753131"/>
              <a:ext cx="18387" cy="2676"/>
            </a:xfrm>
            <a:custGeom>
              <a:avLst/>
              <a:pathLst>
                <a:path w="18387" h="2676">
                  <a:moveTo>
                    <a:pt x="0" y="2676"/>
                  </a:moveTo>
                  <a:lnTo>
                    <a:pt x="183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7"/>
            <p:cNvSpPr/>
            <p:nvPr/>
          </p:nvSpPr>
          <p:spPr>
            <a:xfrm>
              <a:off x="6871515" y="1755486"/>
              <a:ext cx="8155" cy="6934"/>
            </a:xfrm>
            <a:custGeom>
              <a:avLst/>
              <a:pathLst>
                <a:path w="8155" h="6934">
                  <a:moveTo>
                    <a:pt x="0" y="0"/>
                  </a:moveTo>
                  <a:lnTo>
                    <a:pt x="8155" y="6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8"/>
            <p:cNvSpPr/>
            <p:nvPr/>
          </p:nvSpPr>
          <p:spPr>
            <a:xfrm>
              <a:off x="6864428" y="1755486"/>
              <a:ext cx="7086" cy="2541"/>
            </a:xfrm>
            <a:custGeom>
              <a:avLst/>
              <a:pathLst>
                <a:path w="7086" h="2541">
                  <a:moveTo>
                    <a:pt x="7086" y="0"/>
                  </a:moveTo>
                  <a:lnTo>
                    <a:pt x="0" y="25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9"/>
            <p:cNvSpPr/>
            <p:nvPr/>
          </p:nvSpPr>
          <p:spPr>
            <a:xfrm>
              <a:off x="6866910" y="1740212"/>
              <a:ext cx="4605" cy="15273"/>
            </a:xfrm>
            <a:custGeom>
              <a:avLst/>
              <a:pathLst>
                <a:path w="4605" h="15273">
                  <a:moveTo>
                    <a:pt x="4605" y="152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200"/>
            <p:cNvSpPr/>
            <p:nvPr/>
          </p:nvSpPr>
          <p:spPr>
            <a:xfrm>
              <a:off x="6871515" y="1752996"/>
              <a:ext cx="17427" cy="2489"/>
            </a:xfrm>
            <a:custGeom>
              <a:avLst/>
              <a:pathLst>
                <a:path w="17427" h="2489">
                  <a:moveTo>
                    <a:pt x="0" y="2489"/>
                  </a:moveTo>
                  <a:lnTo>
                    <a:pt x="174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1"/>
            <p:cNvSpPr/>
            <p:nvPr/>
          </p:nvSpPr>
          <p:spPr>
            <a:xfrm>
              <a:off x="6957239" y="1524317"/>
              <a:ext cx="9485" cy="7245"/>
            </a:xfrm>
            <a:custGeom>
              <a:avLst/>
              <a:pathLst>
                <a:path w="9485" h="7245">
                  <a:moveTo>
                    <a:pt x="9485" y="72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2"/>
            <p:cNvSpPr/>
            <p:nvPr/>
          </p:nvSpPr>
          <p:spPr>
            <a:xfrm>
              <a:off x="6950593" y="1531562"/>
              <a:ext cx="16131" cy="2174"/>
            </a:xfrm>
            <a:custGeom>
              <a:avLst/>
              <a:pathLst>
                <a:path w="16131" h="2174">
                  <a:moveTo>
                    <a:pt x="16131" y="0"/>
                  </a:moveTo>
                  <a:lnTo>
                    <a:pt x="0" y="21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3"/>
            <p:cNvSpPr/>
            <p:nvPr/>
          </p:nvSpPr>
          <p:spPr>
            <a:xfrm>
              <a:off x="6966725" y="1507279"/>
              <a:ext cx="8247" cy="24283"/>
            </a:xfrm>
            <a:custGeom>
              <a:avLst/>
              <a:pathLst>
                <a:path w="8247" h="24283">
                  <a:moveTo>
                    <a:pt x="0" y="24283"/>
                  </a:moveTo>
                  <a:lnTo>
                    <a:pt x="82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4"/>
            <p:cNvSpPr/>
            <p:nvPr/>
          </p:nvSpPr>
          <p:spPr>
            <a:xfrm>
              <a:off x="7006419" y="1581905"/>
              <a:ext cx="16933" cy="4552"/>
            </a:xfrm>
            <a:custGeom>
              <a:avLst/>
              <a:pathLst>
                <a:path w="16933" h="4552">
                  <a:moveTo>
                    <a:pt x="16933" y="45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5"/>
            <p:cNvSpPr/>
            <p:nvPr/>
          </p:nvSpPr>
          <p:spPr>
            <a:xfrm>
              <a:off x="7023352" y="1586457"/>
              <a:ext cx="4072" cy="21465"/>
            </a:xfrm>
            <a:custGeom>
              <a:avLst/>
              <a:pathLst>
                <a:path w="4072" h="21465">
                  <a:moveTo>
                    <a:pt x="0" y="0"/>
                  </a:moveTo>
                  <a:lnTo>
                    <a:pt x="4072" y="214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6"/>
            <p:cNvSpPr/>
            <p:nvPr/>
          </p:nvSpPr>
          <p:spPr>
            <a:xfrm>
              <a:off x="6974972" y="1495574"/>
              <a:ext cx="12966" cy="11704"/>
            </a:xfrm>
            <a:custGeom>
              <a:avLst/>
              <a:pathLst>
                <a:path w="12966" h="11704">
                  <a:moveTo>
                    <a:pt x="12966" y="0"/>
                  </a:moveTo>
                  <a:lnTo>
                    <a:pt x="0" y="11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7"/>
            <p:cNvSpPr/>
            <p:nvPr/>
          </p:nvSpPr>
          <p:spPr>
            <a:xfrm>
              <a:off x="6942478" y="1578346"/>
              <a:ext cx="5700" cy="4682"/>
            </a:xfrm>
            <a:custGeom>
              <a:avLst/>
              <a:pathLst>
                <a:path w="5700" h="4682">
                  <a:moveTo>
                    <a:pt x="0" y="0"/>
                  </a:moveTo>
                  <a:lnTo>
                    <a:pt x="5700" y="4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8"/>
            <p:cNvSpPr/>
            <p:nvPr/>
          </p:nvSpPr>
          <p:spPr>
            <a:xfrm>
              <a:off x="6942478" y="1578346"/>
              <a:ext cx="2954" cy="11843"/>
            </a:xfrm>
            <a:custGeom>
              <a:avLst/>
              <a:pathLst>
                <a:path w="2954" h="11843">
                  <a:moveTo>
                    <a:pt x="0" y="0"/>
                  </a:moveTo>
                  <a:lnTo>
                    <a:pt x="2954" y="11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9"/>
            <p:cNvSpPr/>
            <p:nvPr/>
          </p:nvSpPr>
          <p:spPr>
            <a:xfrm>
              <a:off x="6931496" y="1578346"/>
              <a:ext cx="10981" cy="9828"/>
            </a:xfrm>
            <a:custGeom>
              <a:avLst/>
              <a:pathLst>
                <a:path w="10981" h="9828">
                  <a:moveTo>
                    <a:pt x="10981" y="0"/>
                  </a:moveTo>
                  <a:lnTo>
                    <a:pt x="0" y="9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10"/>
            <p:cNvSpPr/>
            <p:nvPr/>
          </p:nvSpPr>
          <p:spPr>
            <a:xfrm>
              <a:off x="6958670" y="1454929"/>
              <a:ext cx="23112" cy="7544"/>
            </a:xfrm>
            <a:custGeom>
              <a:avLst/>
              <a:pathLst>
                <a:path w="23112" h="7544">
                  <a:moveTo>
                    <a:pt x="23112" y="75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1"/>
            <p:cNvSpPr/>
            <p:nvPr/>
          </p:nvSpPr>
          <p:spPr>
            <a:xfrm>
              <a:off x="6884386" y="1697190"/>
              <a:ext cx="6851" cy="9618"/>
            </a:xfrm>
            <a:custGeom>
              <a:avLst/>
              <a:pathLst>
                <a:path w="6851" h="9618">
                  <a:moveTo>
                    <a:pt x="6851" y="96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2"/>
            <p:cNvSpPr/>
            <p:nvPr/>
          </p:nvSpPr>
          <p:spPr>
            <a:xfrm>
              <a:off x="6891238" y="1706809"/>
              <a:ext cx="11558" cy="6797"/>
            </a:xfrm>
            <a:custGeom>
              <a:avLst/>
              <a:pathLst>
                <a:path w="11558" h="6797">
                  <a:moveTo>
                    <a:pt x="0" y="0"/>
                  </a:moveTo>
                  <a:lnTo>
                    <a:pt x="11558" y="67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3"/>
            <p:cNvSpPr/>
            <p:nvPr/>
          </p:nvSpPr>
          <p:spPr>
            <a:xfrm>
              <a:off x="6890394" y="1690155"/>
              <a:ext cx="844" cy="16654"/>
            </a:xfrm>
            <a:custGeom>
              <a:avLst/>
              <a:pathLst>
                <a:path w="844" h="16654">
                  <a:moveTo>
                    <a:pt x="844" y="166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4"/>
            <p:cNvSpPr/>
            <p:nvPr/>
          </p:nvSpPr>
          <p:spPr>
            <a:xfrm>
              <a:off x="6891238" y="1702864"/>
              <a:ext cx="9098" cy="3944"/>
            </a:xfrm>
            <a:custGeom>
              <a:avLst/>
              <a:pathLst>
                <a:path w="9098" h="3944">
                  <a:moveTo>
                    <a:pt x="0" y="3944"/>
                  </a:moveTo>
                  <a:lnTo>
                    <a:pt x="90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5"/>
            <p:cNvSpPr/>
            <p:nvPr/>
          </p:nvSpPr>
          <p:spPr>
            <a:xfrm>
              <a:off x="6885602" y="1706809"/>
              <a:ext cx="5636" cy="6285"/>
            </a:xfrm>
            <a:custGeom>
              <a:avLst/>
              <a:pathLst>
                <a:path w="5636" h="6285">
                  <a:moveTo>
                    <a:pt x="5636" y="0"/>
                  </a:moveTo>
                  <a:lnTo>
                    <a:pt x="0" y="62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6"/>
            <p:cNvSpPr/>
            <p:nvPr/>
          </p:nvSpPr>
          <p:spPr>
            <a:xfrm>
              <a:off x="7037662" y="1539321"/>
              <a:ext cx="10418" cy="13663"/>
            </a:xfrm>
            <a:custGeom>
              <a:avLst/>
              <a:pathLst>
                <a:path w="10418" h="13663">
                  <a:moveTo>
                    <a:pt x="10418" y="136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7"/>
            <p:cNvSpPr/>
            <p:nvPr/>
          </p:nvSpPr>
          <p:spPr>
            <a:xfrm>
              <a:off x="7048080" y="1539725"/>
              <a:ext cx="8791" cy="13259"/>
            </a:xfrm>
            <a:custGeom>
              <a:avLst/>
              <a:pathLst>
                <a:path w="8791" h="13259">
                  <a:moveTo>
                    <a:pt x="0" y="13259"/>
                  </a:moveTo>
                  <a:lnTo>
                    <a:pt x="87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8"/>
            <p:cNvSpPr/>
            <p:nvPr/>
          </p:nvSpPr>
          <p:spPr>
            <a:xfrm>
              <a:off x="7046334" y="1475481"/>
              <a:ext cx="3202" cy="12453"/>
            </a:xfrm>
            <a:custGeom>
              <a:avLst/>
              <a:pathLst>
                <a:path w="3202" h="12453">
                  <a:moveTo>
                    <a:pt x="3202" y="12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9"/>
            <p:cNvSpPr/>
            <p:nvPr/>
          </p:nvSpPr>
          <p:spPr>
            <a:xfrm>
              <a:off x="7049537" y="1487935"/>
              <a:ext cx="1824" cy="9815"/>
            </a:xfrm>
            <a:custGeom>
              <a:avLst/>
              <a:pathLst>
                <a:path w="1824" h="9815">
                  <a:moveTo>
                    <a:pt x="0" y="0"/>
                  </a:moveTo>
                  <a:lnTo>
                    <a:pt x="1824" y="9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20"/>
            <p:cNvSpPr/>
            <p:nvPr/>
          </p:nvSpPr>
          <p:spPr>
            <a:xfrm>
              <a:off x="6975655" y="1568012"/>
              <a:ext cx="4398" cy="11751"/>
            </a:xfrm>
            <a:custGeom>
              <a:avLst/>
              <a:pathLst>
                <a:path w="4398" h="11751">
                  <a:moveTo>
                    <a:pt x="0" y="11751"/>
                  </a:moveTo>
                  <a:lnTo>
                    <a:pt x="43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1"/>
            <p:cNvSpPr/>
            <p:nvPr/>
          </p:nvSpPr>
          <p:spPr>
            <a:xfrm>
              <a:off x="6970215" y="1573222"/>
              <a:ext cx="5439" cy="6540"/>
            </a:xfrm>
            <a:custGeom>
              <a:avLst/>
              <a:pathLst>
                <a:path w="5439" h="6540">
                  <a:moveTo>
                    <a:pt x="5439" y="65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2"/>
            <p:cNvSpPr/>
            <p:nvPr/>
          </p:nvSpPr>
          <p:spPr>
            <a:xfrm>
              <a:off x="6964295" y="1579763"/>
              <a:ext cx="11359" cy="421"/>
            </a:xfrm>
            <a:custGeom>
              <a:avLst/>
              <a:pathLst>
                <a:path w="11359" h="421">
                  <a:moveTo>
                    <a:pt x="11359" y="0"/>
                  </a:moveTo>
                  <a:lnTo>
                    <a:pt x="0" y="4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3"/>
            <p:cNvSpPr/>
            <p:nvPr/>
          </p:nvSpPr>
          <p:spPr>
            <a:xfrm>
              <a:off x="6961359" y="1579763"/>
              <a:ext cx="14295" cy="9646"/>
            </a:xfrm>
            <a:custGeom>
              <a:avLst/>
              <a:pathLst>
                <a:path w="14295" h="9646">
                  <a:moveTo>
                    <a:pt x="14295" y="0"/>
                  </a:moveTo>
                  <a:lnTo>
                    <a:pt x="0" y="9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4"/>
            <p:cNvSpPr/>
            <p:nvPr/>
          </p:nvSpPr>
          <p:spPr>
            <a:xfrm>
              <a:off x="6975655" y="1579763"/>
              <a:ext cx="9517" cy="4602"/>
            </a:xfrm>
            <a:custGeom>
              <a:avLst/>
              <a:pathLst>
                <a:path w="9517" h="4602">
                  <a:moveTo>
                    <a:pt x="0" y="0"/>
                  </a:moveTo>
                  <a:lnTo>
                    <a:pt x="9517" y="4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5"/>
            <p:cNvSpPr/>
            <p:nvPr/>
          </p:nvSpPr>
          <p:spPr>
            <a:xfrm>
              <a:off x="6767305" y="1733261"/>
              <a:ext cx="7143" cy="4079"/>
            </a:xfrm>
            <a:custGeom>
              <a:avLst/>
              <a:pathLst>
                <a:path w="7143" h="4079">
                  <a:moveTo>
                    <a:pt x="7143" y="0"/>
                  </a:moveTo>
                  <a:lnTo>
                    <a:pt x="0" y="4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6"/>
            <p:cNvSpPr/>
            <p:nvPr/>
          </p:nvSpPr>
          <p:spPr>
            <a:xfrm>
              <a:off x="6940351" y="1381245"/>
              <a:ext cx="14696" cy="27477"/>
            </a:xfrm>
            <a:custGeom>
              <a:avLst/>
              <a:pathLst>
                <a:path w="14696" h="27477">
                  <a:moveTo>
                    <a:pt x="14696" y="0"/>
                  </a:moveTo>
                  <a:lnTo>
                    <a:pt x="0" y="274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7"/>
            <p:cNvSpPr/>
            <p:nvPr/>
          </p:nvSpPr>
          <p:spPr>
            <a:xfrm>
              <a:off x="6903217" y="1761232"/>
              <a:ext cx="5636" cy="3398"/>
            </a:xfrm>
            <a:custGeom>
              <a:avLst/>
              <a:pathLst>
                <a:path w="5636" h="3398">
                  <a:moveTo>
                    <a:pt x="0" y="3398"/>
                  </a:moveTo>
                  <a:lnTo>
                    <a:pt x="56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8"/>
            <p:cNvSpPr/>
            <p:nvPr/>
          </p:nvSpPr>
          <p:spPr>
            <a:xfrm>
              <a:off x="6895908" y="1764631"/>
              <a:ext cx="7308" cy="5005"/>
            </a:xfrm>
            <a:custGeom>
              <a:avLst/>
              <a:pathLst>
                <a:path w="7308" h="5005">
                  <a:moveTo>
                    <a:pt x="7308" y="0"/>
                  </a:moveTo>
                  <a:lnTo>
                    <a:pt x="0" y="5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9"/>
            <p:cNvSpPr/>
            <p:nvPr/>
          </p:nvSpPr>
          <p:spPr>
            <a:xfrm>
              <a:off x="6821133" y="1788006"/>
              <a:ext cx="11162" cy="2821"/>
            </a:xfrm>
            <a:custGeom>
              <a:avLst/>
              <a:pathLst>
                <a:path w="11162" h="2821">
                  <a:moveTo>
                    <a:pt x="0" y="2821"/>
                  </a:moveTo>
                  <a:lnTo>
                    <a:pt x="111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30"/>
            <p:cNvSpPr/>
            <p:nvPr/>
          </p:nvSpPr>
          <p:spPr>
            <a:xfrm>
              <a:off x="6821133" y="1790828"/>
              <a:ext cx="4547" cy="6217"/>
            </a:xfrm>
            <a:custGeom>
              <a:avLst/>
              <a:pathLst>
                <a:path w="4547" h="6217">
                  <a:moveTo>
                    <a:pt x="0" y="0"/>
                  </a:moveTo>
                  <a:lnTo>
                    <a:pt x="4547" y="6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1"/>
            <p:cNvSpPr/>
            <p:nvPr/>
          </p:nvSpPr>
          <p:spPr>
            <a:xfrm>
              <a:off x="6816576" y="1786035"/>
              <a:ext cx="4557" cy="4793"/>
            </a:xfrm>
            <a:custGeom>
              <a:avLst/>
              <a:pathLst>
                <a:path w="4557" h="4793">
                  <a:moveTo>
                    <a:pt x="4557" y="47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2"/>
            <p:cNvSpPr/>
            <p:nvPr/>
          </p:nvSpPr>
          <p:spPr>
            <a:xfrm>
              <a:off x="7006279" y="1837038"/>
              <a:ext cx="12331" cy="3500"/>
            </a:xfrm>
            <a:custGeom>
              <a:avLst/>
              <a:pathLst>
                <a:path w="12331" h="3500">
                  <a:moveTo>
                    <a:pt x="0" y="0"/>
                  </a:moveTo>
                  <a:lnTo>
                    <a:pt x="12331" y="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3"/>
            <p:cNvSpPr/>
            <p:nvPr/>
          </p:nvSpPr>
          <p:spPr>
            <a:xfrm>
              <a:off x="7006279" y="1832501"/>
              <a:ext cx="13393" cy="4536"/>
            </a:xfrm>
            <a:custGeom>
              <a:avLst/>
              <a:pathLst>
                <a:path w="13393" h="4536">
                  <a:moveTo>
                    <a:pt x="0" y="4536"/>
                  </a:moveTo>
                  <a:lnTo>
                    <a:pt x="133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4"/>
            <p:cNvSpPr/>
            <p:nvPr/>
          </p:nvSpPr>
          <p:spPr>
            <a:xfrm>
              <a:off x="7006279" y="1827445"/>
              <a:ext cx="5739" cy="9593"/>
            </a:xfrm>
            <a:custGeom>
              <a:avLst/>
              <a:pathLst>
                <a:path w="5739" h="9593">
                  <a:moveTo>
                    <a:pt x="0" y="9593"/>
                  </a:moveTo>
                  <a:lnTo>
                    <a:pt x="57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5"/>
            <p:cNvSpPr/>
            <p:nvPr/>
          </p:nvSpPr>
          <p:spPr>
            <a:xfrm>
              <a:off x="7006279" y="1837038"/>
              <a:ext cx="4400" cy="18994"/>
            </a:xfrm>
            <a:custGeom>
              <a:avLst/>
              <a:pathLst>
                <a:path w="4400" h="18994">
                  <a:moveTo>
                    <a:pt x="0" y="0"/>
                  </a:moveTo>
                  <a:lnTo>
                    <a:pt x="4400" y="18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6"/>
            <p:cNvSpPr/>
            <p:nvPr/>
          </p:nvSpPr>
          <p:spPr>
            <a:xfrm>
              <a:off x="6968408" y="1714362"/>
              <a:ext cx="10559" cy="8293"/>
            </a:xfrm>
            <a:custGeom>
              <a:avLst/>
              <a:pathLst>
                <a:path w="10559" h="8293">
                  <a:moveTo>
                    <a:pt x="0" y="8293"/>
                  </a:moveTo>
                  <a:lnTo>
                    <a:pt x="105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7"/>
            <p:cNvSpPr/>
            <p:nvPr/>
          </p:nvSpPr>
          <p:spPr>
            <a:xfrm>
              <a:off x="6959572" y="1719668"/>
              <a:ext cx="8835" cy="2987"/>
            </a:xfrm>
            <a:custGeom>
              <a:avLst/>
              <a:pathLst>
                <a:path w="8835" h="2987">
                  <a:moveTo>
                    <a:pt x="8835" y="29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8"/>
            <p:cNvSpPr/>
            <p:nvPr/>
          </p:nvSpPr>
          <p:spPr>
            <a:xfrm>
              <a:off x="6965018" y="1713583"/>
              <a:ext cx="3389" cy="9073"/>
            </a:xfrm>
            <a:custGeom>
              <a:avLst/>
              <a:pathLst>
                <a:path w="3389" h="9073">
                  <a:moveTo>
                    <a:pt x="3389" y="90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9"/>
            <p:cNvSpPr/>
            <p:nvPr/>
          </p:nvSpPr>
          <p:spPr>
            <a:xfrm>
              <a:off x="6956241" y="1722656"/>
              <a:ext cx="12166" cy="3375"/>
            </a:xfrm>
            <a:custGeom>
              <a:avLst/>
              <a:pathLst>
                <a:path w="12166" h="3375">
                  <a:moveTo>
                    <a:pt x="12166" y="0"/>
                  </a:moveTo>
                  <a:lnTo>
                    <a:pt x="0" y="3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40"/>
            <p:cNvSpPr/>
            <p:nvPr/>
          </p:nvSpPr>
          <p:spPr>
            <a:xfrm>
              <a:off x="6968408" y="1722656"/>
              <a:ext cx="6152" cy="8118"/>
            </a:xfrm>
            <a:custGeom>
              <a:avLst/>
              <a:pathLst>
                <a:path w="6152" h="8118">
                  <a:moveTo>
                    <a:pt x="0" y="0"/>
                  </a:moveTo>
                  <a:lnTo>
                    <a:pt x="6152" y="8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1"/>
            <p:cNvSpPr/>
            <p:nvPr/>
          </p:nvSpPr>
          <p:spPr>
            <a:xfrm>
              <a:off x="6812919" y="1493734"/>
              <a:ext cx="5852" cy="14309"/>
            </a:xfrm>
            <a:custGeom>
              <a:avLst/>
              <a:pathLst>
                <a:path w="5852" h="14309">
                  <a:moveTo>
                    <a:pt x="5852" y="0"/>
                  </a:moveTo>
                  <a:lnTo>
                    <a:pt x="0" y="143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2"/>
            <p:cNvSpPr/>
            <p:nvPr/>
          </p:nvSpPr>
          <p:spPr>
            <a:xfrm>
              <a:off x="6933604" y="1553174"/>
              <a:ext cx="7979" cy="6202"/>
            </a:xfrm>
            <a:custGeom>
              <a:avLst/>
              <a:pathLst>
                <a:path w="7979" h="6202">
                  <a:moveTo>
                    <a:pt x="0" y="6202"/>
                  </a:moveTo>
                  <a:lnTo>
                    <a:pt x="79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3"/>
            <p:cNvSpPr/>
            <p:nvPr/>
          </p:nvSpPr>
          <p:spPr>
            <a:xfrm>
              <a:off x="6927291" y="1768176"/>
              <a:ext cx="14441" cy="3803"/>
            </a:xfrm>
            <a:custGeom>
              <a:avLst/>
              <a:pathLst>
                <a:path w="14441" h="3803">
                  <a:moveTo>
                    <a:pt x="14441" y="0"/>
                  </a:moveTo>
                  <a:lnTo>
                    <a:pt x="0" y="38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4"/>
            <p:cNvSpPr/>
            <p:nvPr/>
          </p:nvSpPr>
          <p:spPr>
            <a:xfrm>
              <a:off x="6931434" y="1758649"/>
              <a:ext cx="10299" cy="9526"/>
            </a:xfrm>
            <a:custGeom>
              <a:avLst/>
              <a:pathLst>
                <a:path w="10299" h="9526">
                  <a:moveTo>
                    <a:pt x="10299" y="95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5"/>
            <p:cNvSpPr/>
            <p:nvPr/>
          </p:nvSpPr>
          <p:spPr>
            <a:xfrm>
              <a:off x="7193818" y="1737524"/>
              <a:ext cx="12076" cy="6686"/>
            </a:xfrm>
            <a:custGeom>
              <a:avLst/>
              <a:pathLst>
                <a:path w="12076" h="6686">
                  <a:moveTo>
                    <a:pt x="12076" y="66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6"/>
            <p:cNvSpPr/>
            <p:nvPr/>
          </p:nvSpPr>
          <p:spPr>
            <a:xfrm>
              <a:off x="7110801" y="1609757"/>
              <a:ext cx="12021" cy="4461"/>
            </a:xfrm>
            <a:custGeom>
              <a:avLst/>
              <a:pathLst>
                <a:path w="12021" h="4461">
                  <a:moveTo>
                    <a:pt x="0" y="0"/>
                  </a:moveTo>
                  <a:lnTo>
                    <a:pt x="12021" y="44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7"/>
            <p:cNvSpPr/>
            <p:nvPr/>
          </p:nvSpPr>
          <p:spPr>
            <a:xfrm>
              <a:off x="7110801" y="1594728"/>
              <a:ext cx="1812" cy="15029"/>
            </a:xfrm>
            <a:custGeom>
              <a:avLst/>
              <a:pathLst>
                <a:path w="1812" h="15029">
                  <a:moveTo>
                    <a:pt x="0" y="15029"/>
                  </a:moveTo>
                  <a:lnTo>
                    <a:pt x="18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8"/>
            <p:cNvSpPr/>
            <p:nvPr/>
          </p:nvSpPr>
          <p:spPr>
            <a:xfrm>
              <a:off x="7102716" y="1609757"/>
              <a:ext cx="8085" cy="17790"/>
            </a:xfrm>
            <a:custGeom>
              <a:avLst/>
              <a:pathLst>
                <a:path w="8085" h="17790">
                  <a:moveTo>
                    <a:pt x="8085" y="0"/>
                  </a:moveTo>
                  <a:lnTo>
                    <a:pt x="0" y="17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9"/>
            <p:cNvSpPr/>
            <p:nvPr/>
          </p:nvSpPr>
          <p:spPr>
            <a:xfrm>
              <a:off x="7110801" y="1609757"/>
              <a:ext cx="11656" cy="12666"/>
            </a:xfrm>
            <a:custGeom>
              <a:avLst/>
              <a:pathLst>
                <a:path w="11656" h="12666">
                  <a:moveTo>
                    <a:pt x="0" y="0"/>
                  </a:moveTo>
                  <a:lnTo>
                    <a:pt x="11656" y="12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50"/>
            <p:cNvSpPr/>
            <p:nvPr/>
          </p:nvSpPr>
          <p:spPr>
            <a:xfrm>
              <a:off x="6940739" y="1785080"/>
              <a:ext cx="3055" cy="13378"/>
            </a:xfrm>
            <a:custGeom>
              <a:avLst/>
              <a:pathLst>
                <a:path w="3055" h="13378">
                  <a:moveTo>
                    <a:pt x="3055" y="0"/>
                  </a:moveTo>
                  <a:lnTo>
                    <a:pt x="0" y="13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1"/>
            <p:cNvSpPr/>
            <p:nvPr/>
          </p:nvSpPr>
          <p:spPr>
            <a:xfrm>
              <a:off x="7110809" y="1584991"/>
              <a:ext cx="1805" cy="9736"/>
            </a:xfrm>
            <a:custGeom>
              <a:avLst/>
              <a:pathLst>
                <a:path w="1805" h="9736">
                  <a:moveTo>
                    <a:pt x="0" y="0"/>
                  </a:moveTo>
                  <a:lnTo>
                    <a:pt x="1805" y="97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2"/>
            <p:cNvSpPr/>
            <p:nvPr/>
          </p:nvSpPr>
          <p:spPr>
            <a:xfrm>
              <a:off x="7100928" y="1665999"/>
              <a:ext cx="7746" cy="6540"/>
            </a:xfrm>
            <a:custGeom>
              <a:avLst/>
              <a:pathLst>
                <a:path w="7746" h="6540">
                  <a:moveTo>
                    <a:pt x="7746" y="65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3"/>
            <p:cNvSpPr/>
            <p:nvPr/>
          </p:nvSpPr>
          <p:spPr>
            <a:xfrm>
              <a:off x="7108675" y="1672540"/>
              <a:ext cx="1409" cy="9999"/>
            </a:xfrm>
            <a:custGeom>
              <a:avLst/>
              <a:pathLst>
                <a:path w="1409" h="9999">
                  <a:moveTo>
                    <a:pt x="0" y="0"/>
                  </a:moveTo>
                  <a:lnTo>
                    <a:pt x="1409" y="9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4"/>
            <p:cNvSpPr/>
            <p:nvPr/>
          </p:nvSpPr>
          <p:spPr>
            <a:xfrm>
              <a:off x="7002939" y="1545176"/>
              <a:ext cx="8999" cy="6382"/>
            </a:xfrm>
            <a:custGeom>
              <a:avLst/>
              <a:pathLst>
                <a:path w="8999" h="6382">
                  <a:moveTo>
                    <a:pt x="0" y="0"/>
                  </a:moveTo>
                  <a:lnTo>
                    <a:pt x="8999" y="63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5"/>
            <p:cNvSpPr/>
            <p:nvPr/>
          </p:nvSpPr>
          <p:spPr>
            <a:xfrm>
              <a:off x="6993373" y="1545176"/>
              <a:ext cx="9566" cy="10896"/>
            </a:xfrm>
            <a:custGeom>
              <a:avLst/>
              <a:pathLst>
                <a:path w="9566" h="10896">
                  <a:moveTo>
                    <a:pt x="9566" y="0"/>
                  </a:moveTo>
                  <a:lnTo>
                    <a:pt x="0" y="108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6"/>
            <p:cNvSpPr/>
            <p:nvPr/>
          </p:nvSpPr>
          <p:spPr>
            <a:xfrm>
              <a:off x="6937129" y="1452086"/>
              <a:ext cx="13293" cy="19120"/>
            </a:xfrm>
            <a:custGeom>
              <a:avLst/>
              <a:pathLst>
                <a:path w="13293" h="19120">
                  <a:moveTo>
                    <a:pt x="0" y="0"/>
                  </a:moveTo>
                  <a:lnTo>
                    <a:pt x="13293" y="191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7"/>
            <p:cNvSpPr/>
            <p:nvPr/>
          </p:nvSpPr>
          <p:spPr>
            <a:xfrm>
              <a:off x="6937129" y="1452086"/>
              <a:ext cx="21540" cy="2842"/>
            </a:xfrm>
            <a:custGeom>
              <a:avLst/>
              <a:pathLst>
                <a:path w="21540" h="2842">
                  <a:moveTo>
                    <a:pt x="0" y="0"/>
                  </a:moveTo>
                  <a:lnTo>
                    <a:pt x="21540" y="28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8"/>
            <p:cNvSpPr/>
            <p:nvPr/>
          </p:nvSpPr>
          <p:spPr>
            <a:xfrm>
              <a:off x="7058805" y="1891340"/>
              <a:ext cx="18557" cy="398"/>
            </a:xfrm>
            <a:custGeom>
              <a:avLst/>
              <a:pathLst>
                <a:path w="18557" h="398">
                  <a:moveTo>
                    <a:pt x="18557" y="0"/>
                  </a:moveTo>
                  <a:lnTo>
                    <a:pt x="0" y="3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9"/>
            <p:cNvSpPr/>
            <p:nvPr/>
          </p:nvSpPr>
          <p:spPr>
            <a:xfrm>
              <a:off x="7070714" y="1891340"/>
              <a:ext cx="6648" cy="18807"/>
            </a:xfrm>
            <a:custGeom>
              <a:avLst/>
              <a:pathLst>
                <a:path w="6648" h="18807">
                  <a:moveTo>
                    <a:pt x="6648" y="0"/>
                  </a:moveTo>
                  <a:lnTo>
                    <a:pt x="0" y="18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60"/>
            <p:cNvSpPr/>
            <p:nvPr/>
          </p:nvSpPr>
          <p:spPr>
            <a:xfrm>
              <a:off x="6637276" y="1752679"/>
              <a:ext cx="15994" cy="18118"/>
            </a:xfrm>
            <a:custGeom>
              <a:avLst/>
              <a:pathLst>
                <a:path w="15994" h="18118">
                  <a:moveTo>
                    <a:pt x="15994" y="0"/>
                  </a:moveTo>
                  <a:lnTo>
                    <a:pt x="0" y="18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1"/>
            <p:cNvSpPr/>
            <p:nvPr/>
          </p:nvSpPr>
          <p:spPr>
            <a:xfrm>
              <a:off x="6653270" y="1741874"/>
              <a:ext cx="16930" cy="10804"/>
            </a:xfrm>
            <a:custGeom>
              <a:avLst/>
              <a:pathLst>
                <a:path w="16930" h="10804">
                  <a:moveTo>
                    <a:pt x="0" y="10804"/>
                  </a:moveTo>
                  <a:lnTo>
                    <a:pt x="169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2"/>
            <p:cNvSpPr/>
            <p:nvPr/>
          </p:nvSpPr>
          <p:spPr>
            <a:xfrm>
              <a:off x="6653270" y="1752679"/>
              <a:ext cx="19230" cy="1433"/>
            </a:xfrm>
            <a:custGeom>
              <a:avLst/>
              <a:pathLst>
                <a:path w="19230" h="1433">
                  <a:moveTo>
                    <a:pt x="0" y="0"/>
                  </a:moveTo>
                  <a:lnTo>
                    <a:pt x="19230" y="1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3"/>
            <p:cNvSpPr/>
            <p:nvPr/>
          </p:nvSpPr>
          <p:spPr>
            <a:xfrm>
              <a:off x="6761405" y="1735401"/>
              <a:ext cx="5899" cy="1940"/>
            </a:xfrm>
            <a:custGeom>
              <a:avLst/>
              <a:pathLst>
                <a:path w="5899" h="1940">
                  <a:moveTo>
                    <a:pt x="0" y="0"/>
                  </a:moveTo>
                  <a:lnTo>
                    <a:pt x="5899" y="19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4"/>
            <p:cNvSpPr/>
            <p:nvPr/>
          </p:nvSpPr>
          <p:spPr>
            <a:xfrm>
              <a:off x="7073103" y="1584056"/>
              <a:ext cx="1355" cy="22561"/>
            </a:xfrm>
            <a:custGeom>
              <a:avLst/>
              <a:pathLst>
                <a:path w="1355" h="22561">
                  <a:moveTo>
                    <a:pt x="1355" y="0"/>
                  </a:moveTo>
                  <a:lnTo>
                    <a:pt x="0" y="22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5"/>
            <p:cNvSpPr/>
            <p:nvPr/>
          </p:nvSpPr>
          <p:spPr>
            <a:xfrm>
              <a:off x="7065921" y="1577856"/>
              <a:ext cx="8536" cy="6199"/>
            </a:xfrm>
            <a:custGeom>
              <a:avLst/>
              <a:pathLst>
                <a:path w="8536" h="6199">
                  <a:moveTo>
                    <a:pt x="8536" y="61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6"/>
            <p:cNvSpPr/>
            <p:nvPr/>
          </p:nvSpPr>
          <p:spPr>
            <a:xfrm>
              <a:off x="7074458" y="1579026"/>
              <a:ext cx="8117" cy="5030"/>
            </a:xfrm>
            <a:custGeom>
              <a:avLst/>
              <a:pathLst>
                <a:path w="8117" h="5030">
                  <a:moveTo>
                    <a:pt x="0" y="5030"/>
                  </a:moveTo>
                  <a:lnTo>
                    <a:pt x="81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7"/>
            <p:cNvSpPr/>
            <p:nvPr/>
          </p:nvSpPr>
          <p:spPr>
            <a:xfrm>
              <a:off x="6947803" y="1766522"/>
              <a:ext cx="8756" cy="7664"/>
            </a:xfrm>
            <a:custGeom>
              <a:avLst/>
              <a:pathLst>
                <a:path w="8756" h="7664">
                  <a:moveTo>
                    <a:pt x="0" y="7664"/>
                  </a:moveTo>
                  <a:lnTo>
                    <a:pt x="87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8"/>
            <p:cNvSpPr/>
            <p:nvPr/>
          </p:nvSpPr>
          <p:spPr>
            <a:xfrm>
              <a:off x="6941733" y="1768176"/>
              <a:ext cx="6069" cy="6010"/>
            </a:xfrm>
            <a:custGeom>
              <a:avLst/>
              <a:pathLst>
                <a:path w="6069" h="6010">
                  <a:moveTo>
                    <a:pt x="6069" y="60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9"/>
            <p:cNvSpPr/>
            <p:nvPr/>
          </p:nvSpPr>
          <p:spPr>
            <a:xfrm>
              <a:off x="6943795" y="1774186"/>
              <a:ext cx="4008" cy="10894"/>
            </a:xfrm>
            <a:custGeom>
              <a:avLst/>
              <a:pathLst>
                <a:path w="4008" h="10894">
                  <a:moveTo>
                    <a:pt x="4008" y="0"/>
                  </a:moveTo>
                  <a:lnTo>
                    <a:pt x="0" y="108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70"/>
            <p:cNvSpPr/>
            <p:nvPr/>
          </p:nvSpPr>
          <p:spPr>
            <a:xfrm>
              <a:off x="7106299" y="1467959"/>
              <a:ext cx="39539" cy="1961"/>
            </a:xfrm>
            <a:custGeom>
              <a:avLst/>
              <a:pathLst>
                <a:path w="39539" h="1961">
                  <a:moveTo>
                    <a:pt x="0" y="1961"/>
                  </a:moveTo>
                  <a:lnTo>
                    <a:pt x="395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71"/>
            <p:cNvSpPr/>
            <p:nvPr/>
          </p:nvSpPr>
          <p:spPr>
            <a:xfrm>
              <a:off x="7050851" y="1872036"/>
              <a:ext cx="18908" cy="8299"/>
            </a:xfrm>
            <a:custGeom>
              <a:avLst/>
              <a:pathLst>
                <a:path w="18908" h="8299">
                  <a:moveTo>
                    <a:pt x="18908" y="82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2"/>
            <p:cNvSpPr/>
            <p:nvPr/>
          </p:nvSpPr>
          <p:spPr>
            <a:xfrm>
              <a:off x="7058805" y="1880335"/>
              <a:ext cx="10953" cy="11403"/>
            </a:xfrm>
            <a:custGeom>
              <a:avLst/>
              <a:pathLst>
                <a:path w="10953" h="11403">
                  <a:moveTo>
                    <a:pt x="10953" y="0"/>
                  </a:moveTo>
                  <a:lnTo>
                    <a:pt x="0" y="11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3"/>
            <p:cNvSpPr/>
            <p:nvPr/>
          </p:nvSpPr>
          <p:spPr>
            <a:xfrm>
              <a:off x="7069759" y="1869069"/>
              <a:ext cx="8266" cy="11266"/>
            </a:xfrm>
            <a:custGeom>
              <a:avLst/>
              <a:pathLst>
                <a:path w="8266" h="11266">
                  <a:moveTo>
                    <a:pt x="0" y="11266"/>
                  </a:moveTo>
                  <a:lnTo>
                    <a:pt x="82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4"/>
            <p:cNvSpPr/>
            <p:nvPr/>
          </p:nvSpPr>
          <p:spPr>
            <a:xfrm>
              <a:off x="7069759" y="1880335"/>
              <a:ext cx="7603" cy="11005"/>
            </a:xfrm>
            <a:custGeom>
              <a:avLst/>
              <a:pathLst>
                <a:path w="7603" h="11005">
                  <a:moveTo>
                    <a:pt x="0" y="0"/>
                  </a:moveTo>
                  <a:lnTo>
                    <a:pt x="7603" y="11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5"/>
            <p:cNvSpPr/>
            <p:nvPr/>
          </p:nvSpPr>
          <p:spPr>
            <a:xfrm>
              <a:off x="6982632" y="1673640"/>
              <a:ext cx="1471" cy="7330"/>
            </a:xfrm>
            <a:custGeom>
              <a:avLst/>
              <a:pathLst>
                <a:path w="1471" h="7330">
                  <a:moveTo>
                    <a:pt x="1471" y="0"/>
                  </a:moveTo>
                  <a:lnTo>
                    <a:pt x="0" y="7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6"/>
            <p:cNvSpPr/>
            <p:nvPr/>
          </p:nvSpPr>
          <p:spPr>
            <a:xfrm>
              <a:off x="6984103" y="1673640"/>
              <a:ext cx="5609" cy="4595"/>
            </a:xfrm>
            <a:custGeom>
              <a:avLst/>
              <a:pathLst>
                <a:path w="5609" h="4595">
                  <a:moveTo>
                    <a:pt x="0" y="0"/>
                  </a:moveTo>
                  <a:lnTo>
                    <a:pt x="5609" y="4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7"/>
            <p:cNvSpPr/>
            <p:nvPr/>
          </p:nvSpPr>
          <p:spPr>
            <a:xfrm>
              <a:off x="6984103" y="1660491"/>
              <a:ext cx="1030" cy="13148"/>
            </a:xfrm>
            <a:custGeom>
              <a:avLst/>
              <a:pathLst>
                <a:path w="1030" h="13148">
                  <a:moveTo>
                    <a:pt x="0" y="13148"/>
                  </a:moveTo>
                  <a:lnTo>
                    <a:pt x="10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8"/>
            <p:cNvSpPr/>
            <p:nvPr/>
          </p:nvSpPr>
          <p:spPr>
            <a:xfrm>
              <a:off x="7034589" y="1483861"/>
              <a:ext cx="14947" cy="4073"/>
            </a:xfrm>
            <a:custGeom>
              <a:avLst/>
              <a:pathLst>
                <a:path w="14947" h="4073">
                  <a:moveTo>
                    <a:pt x="0" y="0"/>
                  </a:moveTo>
                  <a:lnTo>
                    <a:pt x="14947" y="4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9"/>
            <p:cNvSpPr/>
            <p:nvPr/>
          </p:nvSpPr>
          <p:spPr>
            <a:xfrm>
              <a:off x="6792213" y="1725750"/>
              <a:ext cx="2101" cy="18168"/>
            </a:xfrm>
            <a:custGeom>
              <a:avLst/>
              <a:pathLst>
                <a:path w="2101" h="18168">
                  <a:moveTo>
                    <a:pt x="0" y="0"/>
                  </a:moveTo>
                  <a:lnTo>
                    <a:pt x="2101" y="181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80"/>
            <p:cNvSpPr/>
            <p:nvPr/>
          </p:nvSpPr>
          <p:spPr>
            <a:xfrm>
              <a:off x="6792213" y="1725750"/>
              <a:ext cx="16335" cy="5974"/>
            </a:xfrm>
            <a:custGeom>
              <a:avLst/>
              <a:pathLst>
                <a:path w="16335" h="5974">
                  <a:moveTo>
                    <a:pt x="0" y="0"/>
                  </a:moveTo>
                  <a:lnTo>
                    <a:pt x="16335" y="59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81"/>
            <p:cNvSpPr/>
            <p:nvPr/>
          </p:nvSpPr>
          <p:spPr>
            <a:xfrm>
              <a:off x="6774448" y="1725750"/>
              <a:ext cx="17765" cy="7511"/>
            </a:xfrm>
            <a:custGeom>
              <a:avLst/>
              <a:pathLst>
                <a:path w="17765" h="7511">
                  <a:moveTo>
                    <a:pt x="17765" y="0"/>
                  </a:moveTo>
                  <a:lnTo>
                    <a:pt x="0" y="75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2"/>
            <p:cNvSpPr/>
            <p:nvPr/>
          </p:nvSpPr>
          <p:spPr>
            <a:xfrm>
              <a:off x="6713302" y="1769641"/>
              <a:ext cx="1018" cy="15476"/>
            </a:xfrm>
            <a:custGeom>
              <a:avLst/>
              <a:pathLst>
                <a:path w="1018" h="15476">
                  <a:moveTo>
                    <a:pt x="1018" y="0"/>
                  </a:moveTo>
                  <a:lnTo>
                    <a:pt x="0" y="154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3"/>
            <p:cNvSpPr/>
            <p:nvPr/>
          </p:nvSpPr>
          <p:spPr>
            <a:xfrm>
              <a:off x="6711272" y="1757193"/>
              <a:ext cx="3048" cy="12447"/>
            </a:xfrm>
            <a:custGeom>
              <a:avLst/>
              <a:pathLst>
                <a:path w="3048" h="12447">
                  <a:moveTo>
                    <a:pt x="3048" y="124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4"/>
            <p:cNvSpPr/>
            <p:nvPr/>
          </p:nvSpPr>
          <p:spPr>
            <a:xfrm>
              <a:off x="7122458" y="1622423"/>
              <a:ext cx="17392" cy="6970"/>
            </a:xfrm>
            <a:custGeom>
              <a:avLst/>
              <a:pathLst>
                <a:path w="17392" h="6970">
                  <a:moveTo>
                    <a:pt x="17392" y="69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5"/>
            <p:cNvSpPr/>
            <p:nvPr/>
          </p:nvSpPr>
          <p:spPr>
            <a:xfrm>
              <a:off x="7139850" y="1628685"/>
              <a:ext cx="6284" cy="708"/>
            </a:xfrm>
            <a:custGeom>
              <a:avLst/>
              <a:pathLst>
                <a:path w="6284" h="708">
                  <a:moveTo>
                    <a:pt x="0" y="708"/>
                  </a:moveTo>
                  <a:lnTo>
                    <a:pt x="62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6"/>
            <p:cNvSpPr/>
            <p:nvPr/>
          </p:nvSpPr>
          <p:spPr>
            <a:xfrm>
              <a:off x="7136314" y="1629394"/>
              <a:ext cx="3536" cy="20855"/>
            </a:xfrm>
            <a:custGeom>
              <a:avLst/>
              <a:pathLst>
                <a:path w="3536" h="20855">
                  <a:moveTo>
                    <a:pt x="3536" y="0"/>
                  </a:moveTo>
                  <a:lnTo>
                    <a:pt x="0" y="20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7"/>
            <p:cNvSpPr/>
            <p:nvPr/>
          </p:nvSpPr>
          <p:spPr>
            <a:xfrm>
              <a:off x="6850464" y="1514976"/>
              <a:ext cx="13173" cy="8839"/>
            </a:xfrm>
            <a:custGeom>
              <a:avLst/>
              <a:pathLst>
                <a:path w="13173" h="8839">
                  <a:moveTo>
                    <a:pt x="13173" y="8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8"/>
            <p:cNvSpPr/>
            <p:nvPr/>
          </p:nvSpPr>
          <p:spPr>
            <a:xfrm>
              <a:off x="6849719" y="1523816"/>
              <a:ext cx="13917" cy="13029"/>
            </a:xfrm>
            <a:custGeom>
              <a:avLst/>
              <a:pathLst>
                <a:path w="13917" h="13029">
                  <a:moveTo>
                    <a:pt x="13917" y="0"/>
                  </a:moveTo>
                  <a:lnTo>
                    <a:pt x="0" y="13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9"/>
            <p:cNvSpPr/>
            <p:nvPr/>
          </p:nvSpPr>
          <p:spPr>
            <a:xfrm>
              <a:off x="6863637" y="1523816"/>
              <a:ext cx="12903" cy="3641"/>
            </a:xfrm>
            <a:custGeom>
              <a:avLst/>
              <a:pathLst>
                <a:path w="12903" h="3641">
                  <a:moveTo>
                    <a:pt x="0" y="0"/>
                  </a:moveTo>
                  <a:lnTo>
                    <a:pt x="12903" y="3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90"/>
            <p:cNvSpPr/>
            <p:nvPr/>
          </p:nvSpPr>
          <p:spPr>
            <a:xfrm>
              <a:off x="6863637" y="1523816"/>
              <a:ext cx="2948" cy="19001"/>
            </a:xfrm>
            <a:custGeom>
              <a:avLst/>
              <a:pathLst>
                <a:path w="2948" h="19001">
                  <a:moveTo>
                    <a:pt x="0" y="0"/>
                  </a:moveTo>
                  <a:lnTo>
                    <a:pt x="2948" y="190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91"/>
            <p:cNvSpPr/>
            <p:nvPr/>
          </p:nvSpPr>
          <p:spPr>
            <a:xfrm>
              <a:off x="6757645" y="1573639"/>
              <a:ext cx="17186" cy="10186"/>
            </a:xfrm>
            <a:custGeom>
              <a:avLst/>
              <a:pathLst>
                <a:path w="17186" h="10186">
                  <a:moveTo>
                    <a:pt x="0" y="10186"/>
                  </a:moveTo>
                  <a:lnTo>
                    <a:pt x="171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2"/>
            <p:cNvSpPr/>
            <p:nvPr/>
          </p:nvSpPr>
          <p:spPr>
            <a:xfrm>
              <a:off x="6748143" y="1578357"/>
              <a:ext cx="9501" cy="5468"/>
            </a:xfrm>
            <a:custGeom>
              <a:avLst/>
              <a:pathLst>
                <a:path w="9501" h="5468">
                  <a:moveTo>
                    <a:pt x="9501" y="54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3"/>
            <p:cNvSpPr/>
            <p:nvPr/>
          </p:nvSpPr>
          <p:spPr>
            <a:xfrm>
              <a:off x="6757645" y="1583825"/>
              <a:ext cx="7612" cy="8821"/>
            </a:xfrm>
            <a:custGeom>
              <a:avLst/>
              <a:pathLst>
                <a:path w="7612" h="8821">
                  <a:moveTo>
                    <a:pt x="0" y="0"/>
                  </a:moveTo>
                  <a:lnTo>
                    <a:pt x="7612" y="8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4"/>
            <p:cNvSpPr/>
            <p:nvPr/>
          </p:nvSpPr>
          <p:spPr>
            <a:xfrm>
              <a:off x="7013945" y="1625874"/>
              <a:ext cx="10976" cy="1598"/>
            </a:xfrm>
            <a:custGeom>
              <a:avLst/>
              <a:pathLst>
                <a:path w="10976" h="1598">
                  <a:moveTo>
                    <a:pt x="0" y="0"/>
                  </a:moveTo>
                  <a:lnTo>
                    <a:pt x="10976" y="15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5"/>
            <p:cNvSpPr/>
            <p:nvPr/>
          </p:nvSpPr>
          <p:spPr>
            <a:xfrm>
              <a:off x="7010813" y="1625874"/>
              <a:ext cx="3131" cy="6235"/>
            </a:xfrm>
            <a:custGeom>
              <a:avLst/>
              <a:pathLst>
                <a:path w="3131" h="6235">
                  <a:moveTo>
                    <a:pt x="3131" y="0"/>
                  </a:moveTo>
                  <a:lnTo>
                    <a:pt x="0" y="6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6"/>
            <p:cNvSpPr/>
            <p:nvPr/>
          </p:nvSpPr>
          <p:spPr>
            <a:xfrm>
              <a:off x="6900295" y="1751648"/>
              <a:ext cx="8557" cy="9583"/>
            </a:xfrm>
            <a:custGeom>
              <a:avLst/>
              <a:pathLst>
                <a:path w="8557" h="9583">
                  <a:moveTo>
                    <a:pt x="0" y="0"/>
                  </a:moveTo>
                  <a:lnTo>
                    <a:pt x="8557" y="9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7"/>
            <p:cNvSpPr/>
            <p:nvPr/>
          </p:nvSpPr>
          <p:spPr>
            <a:xfrm>
              <a:off x="6888942" y="1751648"/>
              <a:ext cx="11353" cy="1347"/>
            </a:xfrm>
            <a:custGeom>
              <a:avLst/>
              <a:pathLst>
                <a:path w="11353" h="1347">
                  <a:moveTo>
                    <a:pt x="11353" y="0"/>
                  </a:moveTo>
                  <a:lnTo>
                    <a:pt x="0" y="1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8"/>
            <p:cNvSpPr/>
            <p:nvPr/>
          </p:nvSpPr>
          <p:spPr>
            <a:xfrm>
              <a:off x="6900295" y="1741874"/>
              <a:ext cx="12519" cy="9774"/>
            </a:xfrm>
            <a:custGeom>
              <a:avLst/>
              <a:pathLst>
                <a:path w="12519" h="9774">
                  <a:moveTo>
                    <a:pt x="0" y="9774"/>
                  </a:moveTo>
                  <a:lnTo>
                    <a:pt x="125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9"/>
            <p:cNvSpPr/>
            <p:nvPr/>
          </p:nvSpPr>
          <p:spPr>
            <a:xfrm>
              <a:off x="6900295" y="1751648"/>
              <a:ext cx="2921" cy="12982"/>
            </a:xfrm>
            <a:custGeom>
              <a:avLst/>
              <a:pathLst>
                <a:path w="2921" h="12982">
                  <a:moveTo>
                    <a:pt x="0" y="0"/>
                  </a:moveTo>
                  <a:lnTo>
                    <a:pt x="2921" y="129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300"/>
            <p:cNvSpPr/>
            <p:nvPr/>
          </p:nvSpPr>
          <p:spPr>
            <a:xfrm>
              <a:off x="7097026" y="1537386"/>
              <a:ext cx="31933" cy="8041"/>
            </a:xfrm>
            <a:custGeom>
              <a:avLst/>
              <a:pathLst>
                <a:path w="31933" h="8041">
                  <a:moveTo>
                    <a:pt x="0" y="8041"/>
                  </a:moveTo>
                  <a:lnTo>
                    <a:pt x="31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301"/>
            <p:cNvSpPr/>
            <p:nvPr/>
          </p:nvSpPr>
          <p:spPr>
            <a:xfrm>
              <a:off x="7090089" y="1531467"/>
              <a:ext cx="6937" cy="13960"/>
            </a:xfrm>
            <a:custGeom>
              <a:avLst/>
              <a:pathLst>
                <a:path w="6937" h="13960">
                  <a:moveTo>
                    <a:pt x="6937" y="139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2"/>
            <p:cNvSpPr/>
            <p:nvPr/>
          </p:nvSpPr>
          <p:spPr>
            <a:xfrm>
              <a:off x="7097026" y="1545427"/>
              <a:ext cx="4616" cy="17091"/>
            </a:xfrm>
            <a:custGeom>
              <a:avLst/>
              <a:pathLst>
                <a:path w="4616" h="17091">
                  <a:moveTo>
                    <a:pt x="0" y="0"/>
                  </a:moveTo>
                  <a:lnTo>
                    <a:pt x="4616" y="17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3"/>
            <p:cNvSpPr/>
            <p:nvPr/>
          </p:nvSpPr>
          <p:spPr>
            <a:xfrm>
              <a:off x="6848130" y="1658818"/>
              <a:ext cx="5882" cy="2238"/>
            </a:xfrm>
            <a:custGeom>
              <a:avLst/>
              <a:pathLst>
                <a:path w="5882" h="2238">
                  <a:moveTo>
                    <a:pt x="5882" y="0"/>
                  </a:moveTo>
                  <a:lnTo>
                    <a:pt x="0" y="22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4"/>
            <p:cNvSpPr/>
            <p:nvPr/>
          </p:nvSpPr>
          <p:spPr>
            <a:xfrm>
              <a:off x="6854012" y="1658818"/>
              <a:ext cx="15776" cy="3897"/>
            </a:xfrm>
            <a:custGeom>
              <a:avLst/>
              <a:pathLst>
                <a:path w="15776" h="3897">
                  <a:moveTo>
                    <a:pt x="0" y="0"/>
                  </a:moveTo>
                  <a:lnTo>
                    <a:pt x="15776" y="38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5"/>
            <p:cNvSpPr/>
            <p:nvPr/>
          </p:nvSpPr>
          <p:spPr>
            <a:xfrm>
              <a:off x="6854012" y="1652920"/>
              <a:ext cx="12383" cy="5897"/>
            </a:xfrm>
            <a:custGeom>
              <a:avLst/>
              <a:pathLst>
                <a:path w="12383" h="5897">
                  <a:moveTo>
                    <a:pt x="0" y="5897"/>
                  </a:moveTo>
                  <a:lnTo>
                    <a:pt x="123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6"/>
            <p:cNvSpPr/>
            <p:nvPr/>
          </p:nvSpPr>
          <p:spPr>
            <a:xfrm>
              <a:off x="6848594" y="1639638"/>
              <a:ext cx="5418" cy="19179"/>
            </a:xfrm>
            <a:custGeom>
              <a:avLst/>
              <a:pathLst>
                <a:path w="5418" h="19179">
                  <a:moveTo>
                    <a:pt x="5418" y="191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7"/>
            <p:cNvSpPr/>
            <p:nvPr/>
          </p:nvSpPr>
          <p:spPr>
            <a:xfrm>
              <a:off x="6854012" y="1658818"/>
              <a:ext cx="8562" cy="11580"/>
            </a:xfrm>
            <a:custGeom>
              <a:avLst/>
              <a:pathLst>
                <a:path w="8562" h="11580">
                  <a:moveTo>
                    <a:pt x="0" y="0"/>
                  </a:moveTo>
                  <a:lnTo>
                    <a:pt x="8562" y="115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8"/>
            <p:cNvSpPr/>
            <p:nvPr/>
          </p:nvSpPr>
          <p:spPr>
            <a:xfrm>
              <a:off x="7001224" y="1852573"/>
              <a:ext cx="9455" cy="3458"/>
            </a:xfrm>
            <a:custGeom>
              <a:avLst/>
              <a:pathLst>
                <a:path w="9455" h="3458">
                  <a:moveTo>
                    <a:pt x="0" y="0"/>
                  </a:moveTo>
                  <a:lnTo>
                    <a:pt x="9455" y="3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9"/>
            <p:cNvSpPr/>
            <p:nvPr/>
          </p:nvSpPr>
          <p:spPr>
            <a:xfrm>
              <a:off x="7001224" y="1837038"/>
              <a:ext cx="5055" cy="15535"/>
            </a:xfrm>
            <a:custGeom>
              <a:avLst/>
              <a:pathLst>
                <a:path w="5055" h="15535">
                  <a:moveTo>
                    <a:pt x="0" y="15535"/>
                  </a:moveTo>
                  <a:lnTo>
                    <a:pt x="50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10"/>
            <p:cNvSpPr/>
            <p:nvPr/>
          </p:nvSpPr>
          <p:spPr>
            <a:xfrm>
              <a:off x="7162757" y="1721270"/>
              <a:ext cx="599" cy="20609"/>
            </a:xfrm>
            <a:custGeom>
              <a:avLst/>
              <a:pathLst>
                <a:path w="599" h="20609">
                  <a:moveTo>
                    <a:pt x="599" y="206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11"/>
            <p:cNvSpPr/>
            <p:nvPr/>
          </p:nvSpPr>
          <p:spPr>
            <a:xfrm>
              <a:off x="6967779" y="1589665"/>
              <a:ext cx="12048" cy="8571"/>
            </a:xfrm>
            <a:custGeom>
              <a:avLst/>
              <a:pathLst>
                <a:path w="12048" h="8571">
                  <a:moveTo>
                    <a:pt x="12048" y="0"/>
                  </a:moveTo>
                  <a:lnTo>
                    <a:pt x="0" y="85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2"/>
            <p:cNvSpPr/>
            <p:nvPr/>
          </p:nvSpPr>
          <p:spPr>
            <a:xfrm>
              <a:off x="6979827" y="1589665"/>
              <a:ext cx="15587" cy="5461"/>
            </a:xfrm>
            <a:custGeom>
              <a:avLst/>
              <a:pathLst>
                <a:path w="15587" h="5461">
                  <a:moveTo>
                    <a:pt x="0" y="0"/>
                  </a:moveTo>
                  <a:lnTo>
                    <a:pt x="15587" y="54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3"/>
            <p:cNvSpPr/>
            <p:nvPr/>
          </p:nvSpPr>
          <p:spPr>
            <a:xfrm>
              <a:off x="6979827" y="1589665"/>
              <a:ext cx="267" cy="7488"/>
            </a:xfrm>
            <a:custGeom>
              <a:avLst/>
              <a:pathLst>
                <a:path w="267" h="7488">
                  <a:moveTo>
                    <a:pt x="0" y="0"/>
                  </a:moveTo>
                  <a:lnTo>
                    <a:pt x="267" y="74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4"/>
            <p:cNvSpPr/>
            <p:nvPr/>
          </p:nvSpPr>
          <p:spPr>
            <a:xfrm>
              <a:off x="6961359" y="1589409"/>
              <a:ext cx="18468" cy="255"/>
            </a:xfrm>
            <a:custGeom>
              <a:avLst/>
              <a:pathLst>
                <a:path w="18468" h="255">
                  <a:moveTo>
                    <a:pt x="18468" y="2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5"/>
            <p:cNvSpPr/>
            <p:nvPr/>
          </p:nvSpPr>
          <p:spPr>
            <a:xfrm>
              <a:off x="6979827" y="1584365"/>
              <a:ext cx="5345" cy="5299"/>
            </a:xfrm>
            <a:custGeom>
              <a:avLst/>
              <a:pathLst>
                <a:path w="5345" h="5299">
                  <a:moveTo>
                    <a:pt x="0" y="5299"/>
                  </a:moveTo>
                  <a:lnTo>
                    <a:pt x="53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6"/>
            <p:cNvSpPr/>
            <p:nvPr/>
          </p:nvSpPr>
          <p:spPr>
            <a:xfrm>
              <a:off x="6975655" y="1579763"/>
              <a:ext cx="4172" cy="9902"/>
            </a:xfrm>
            <a:custGeom>
              <a:avLst/>
              <a:pathLst>
                <a:path w="4172" h="9902">
                  <a:moveTo>
                    <a:pt x="4172" y="99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7"/>
            <p:cNvSpPr/>
            <p:nvPr/>
          </p:nvSpPr>
          <p:spPr>
            <a:xfrm>
              <a:off x="6767256" y="1726683"/>
              <a:ext cx="48" cy="10658"/>
            </a:xfrm>
            <a:custGeom>
              <a:avLst/>
              <a:pathLst>
                <a:path w="48" h="10658">
                  <a:moveTo>
                    <a:pt x="0" y="0"/>
                  </a:moveTo>
                  <a:lnTo>
                    <a:pt x="48" y="10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8"/>
            <p:cNvSpPr/>
            <p:nvPr/>
          </p:nvSpPr>
          <p:spPr>
            <a:xfrm>
              <a:off x="6761966" y="1721716"/>
              <a:ext cx="5289" cy="4966"/>
            </a:xfrm>
            <a:custGeom>
              <a:avLst/>
              <a:pathLst>
                <a:path w="5289" h="4966">
                  <a:moveTo>
                    <a:pt x="5289" y="49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9"/>
            <p:cNvSpPr/>
            <p:nvPr/>
          </p:nvSpPr>
          <p:spPr>
            <a:xfrm>
              <a:off x="6767256" y="1726683"/>
              <a:ext cx="7192" cy="6578"/>
            </a:xfrm>
            <a:custGeom>
              <a:avLst/>
              <a:pathLst>
                <a:path w="7192" h="6578">
                  <a:moveTo>
                    <a:pt x="0" y="0"/>
                  </a:moveTo>
                  <a:lnTo>
                    <a:pt x="7192" y="65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20"/>
            <p:cNvSpPr/>
            <p:nvPr/>
          </p:nvSpPr>
          <p:spPr>
            <a:xfrm>
              <a:off x="6761405" y="1726683"/>
              <a:ext cx="5850" cy="8718"/>
            </a:xfrm>
            <a:custGeom>
              <a:avLst/>
              <a:pathLst>
                <a:path w="5850" h="8718">
                  <a:moveTo>
                    <a:pt x="5850" y="0"/>
                  </a:moveTo>
                  <a:lnTo>
                    <a:pt x="0" y="8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21"/>
            <p:cNvSpPr/>
            <p:nvPr/>
          </p:nvSpPr>
          <p:spPr>
            <a:xfrm>
              <a:off x="7031129" y="1877421"/>
              <a:ext cx="6458" cy="15484"/>
            </a:xfrm>
            <a:custGeom>
              <a:avLst/>
              <a:pathLst>
                <a:path w="6458" h="15484">
                  <a:moveTo>
                    <a:pt x="0" y="15484"/>
                  </a:moveTo>
                  <a:lnTo>
                    <a:pt x="64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2"/>
            <p:cNvSpPr/>
            <p:nvPr/>
          </p:nvSpPr>
          <p:spPr>
            <a:xfrm>
              <a:off x="6899009" y="1805161"/>
              <a:ext cx="16941" cy="6967"/>
            </a:xfrm>
            <a:custGeom>
              <a:avLst/>
              <a:pathLst>
                <a:path w="16941" h="6967">
                  <a:moveTo>
                    <a:pt x="16941" y="0"/>
                  </a:moveTo>
                  <a:lnTo>
                    <a:pt x="0" y="6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3"/>
            <p:cNvSpPr/>
            <p:nvPr/>
          </p:nvSpPr>
          <p:spPr>
            <a:xfrm>
              <a:off x="6915951" y="1791346"/>
              <a:ext cx="5602" cy="13814"/>
            </a:xfrm>
            <a:custGeom>
              <a:avLst/>
              <a:pathLst>
                <a:path w="5602" h="13814">
                  <a:moveTo>
                    <a:pt x="0" y="13814"/>
                  </a:moveTo>
                  <a:lnTo>
                    <a:pt x="56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4"/>
            <p:cNvSpPr/>
            <p:nvPr/>
          </p:nvSpPr>
          <p:spPr>
            <a:xfrm>
              <a:off x="6913512" y="1786717"/>
              <a:ext cx="2438" cy="18444"/>
            </a:xfrm>
            <a:custGeom>
              <a:avLst/>
              <a:pathLst>
                <a:path w="2438" h="18444">
                  <a:moveTo>
                    <a:pt x="2438" y="184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5"/>
            <p:cNvSpPr/>
            <p:nvPr/>
          </p:nvSpPr>
          <p:spPr>
            <a:xfrm>
              <a:off x="6915951" y="1799565"/>
              <a:ext cx="7678" cy="5596"/>
            </a:xfrm>
            <a:custGeom>
              <a:avLst/>
              <a:pathLst>
                <a:path w="7678" h="5596">
                  <a:moveTo>
                    <a:pt x="0" y="5596"/>
                  </a:moveTo>
                  <a:lnTo>
                    <a:pt x="76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6"/>
            <p:cNvSpPr/>
            <p:nvPr/>
          </p:nvSpPr>
          <p:spPr>
            <a:xfrm>
              <a:off x="6908239" y="1805161"/>
              <a:ext cx="7711" cy="20677"/>
            </a:xfrm>
            <a:custGeom>
              <a:avLst/>
              <a:pathLst>
                <a:path w="7711" h="20677">
                  <a:moveTo>
                    <a:pt x="7711" y="0"/>
                  </a:moveTo>
                  <a:lnTo>
                    <a:pt x="0" y="206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7"/>
            <p:cNvSpPr/>
            <p:nvPr/>
          </p:nvSpPr>
          <p:spPr>
            <a:xfrm>
              <a:off x="6831185" y="1614845"/>
              <a:ext cx="6354" cy="16687"/>
            </a:xfrm>
            <a:custGeom>
              <a:avLst/>
              <a:pathLst>
                <a:path w="6354" h="16687">
                  <a:moveTo>
                    <a:pt x="0" y="16687"/>
                  </a:moveTo>
                  <a:lnTo>
                    <a:pt x="6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8"/>
            <p:cNvSpPr/>
            <p:nvPr/>
          </p:nvSpPr>
          <p:spPr>
            <a:xfrm>
              <a:off x="6820588" y="1628348"/>
              <a:ext cx="10597" cy="3184"/>
            </a:xfrm>
            <a:custGeom>
              <a:avLst/>
              <a:pathLst>
                <a:path w="10597" h="3184">
                  <a:moveTo>
                    <a:pt x="10597" y="31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9"/>
            <p:cNvSpPr/>
            <p:nvPr/>
          </p:nvSpPr>
          <p:spPr>
            <a:xfrm>
              <a:off x="6822750" y="1631532"/>
              <a:ext cx="8434" cy="5673"/>
            </a:xfrm>
            <a:custGeom>
              <a:avLst/>
              <a:pathLst>
                <a:path w="8434" h="5673">
                  <a:moveTo>
                    <a:pt x="8434" y="0"/>
                  </a:moveTo>
                  <a:lnTo>
                    <a:pt x="0" y="5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30"/>
            <p:cNvSpPr/>
            <p:nvPr/>
          </p:nvSpPr>
          <p:spPr>
            <a:xfrm>
              <a:off x="6831185" y="1624797"/>
              <a:ext cx="17388" cy="6735"/>
            </a:xfrm>
            <a:custGeom>
              <a:avLst/>
              <a:pathLst>
                <a:path w="17388" h="6735">
                  <a:moveTo>
                    <a:pt x="0" y="6735"/>
                  </a:moveTo>
                  <a:lnTo>
                    <a:pt x="173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31"/>
            <p:cNvSpPr/>
            <p:nvPr/>
          </p:nvSpPr>
          <p:spPr>
            <a:xfrm>
              <a:off x="6819153" y="1454864"/>
              <a:ext cx="6071" cy="12917"/>
            </a:xfrm>
            <a:custGeom>
              <a:avLst/>
              <a:pathLst>
                <a:path w="6071" h="12917">
                  <a:moveTo>
                    <a:pt x="0" y="12917"/>
                  </a:moveTo>
                  <a:lnTo>
                    <a:pt x="60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2"/>
            <p:cNvSpPr/>
            <p:nvPr/>
          </p:nvSpPr>
          <p:spPr>
            <a:xfrm>
              <a:off x="6818771" y="1467782"/>
              <a:ext cx="382" cy="25952"/>
            </a:xfrm>
            <a:custGeom>
              <a:avLst/>
              <a:pathLst>
                <a:path w="382" h="25952">
                  <a:moveTo>
                    <a:pt x="382" y="0"/>
                  </a:moveTo>
                  <a:lnTo>
                    <a:pt x="0" y="25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3"/>
            <p:cNvSpPr/>
            <p:nvPr/>
          </p:nvSpPr>
          <p:spPr>
            <a:xfrm>
              <a:off x="6777934" y="1497251"/>
              <a:ext cx="8790" cy="20257"/>
            </a:xfrm>
            <a:custGeom>
              <a:avLst/>
              <a:pathLst>
                <a:path w="8790" h="20257">
                  <a:moveTo>
                    <a:pt x="0" y="20257"/>
                  </a:moveTo>
                  <a:lnTo>
                    <a:pt x="87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4"/>
            <p:cNvSpPr/>
            <p:nvPr/>
          </p:nvSpPr>
          <p:spPr>
            <a:xfrm>
              <a:off x="6736308" y="1591937"/>
              <a:ext cx="7365" cy="18625"/>
            </a:xfrm>
            <a:custGeom>
              <a:avLst/>
              <a:pathLst>
                <a:path w="7365" h="18625">
                  <a:moveTo>
                    <a:pt x="7365" y="0"/>
                  </a:moveTo>
                  <a:lnTo>
                    <a:pt x="0" y="18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5"/>
            <p:cNvSpPr/>
            <p:nvPr/>
          </p:nvSpPr>
          <p:spPr>
            <a:xfrm>
              <a:off x="7141198" y="1663473"/>
              <a:ext cx="15715" cy="4520"/>
            </a:xfrm>
            <a:custGeom>
              <a:avLst/>
              <a:pathLst>
                <a:path w="15715" h="4520">
                  <a:moveTo>
                    <a:pt x="0" y="0"/>
                  </a:moveTo>
                  <a:lnTo>
                    <a:pt x="15715" y="45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6"/>
            <p:cNvSpPr/>
            <p:nvPr/>
          </p:nvSpPr>
          <p:spPr>
            <a:xfrm>
              <a:off x="7136314" y="1650249"/>
              <a:ext cx="4884" cy="13223"/>
            </a:xfrm>
            <a:custGeom>
              <a:avLst/>
              <a:pathLst>
                <a:path w="4884" h="13223">
                  <a:moveTo>
                    <a:pt x="4884" y="132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7"/>
            <p:cNvSpPr/>
            <p:nvPr/>
          </p:nvSpPr>
          <p:spPr>
            <a:xfrm>
              <a:off x="7067111" y="1842663"/>
              <a:ext cx="21401" cy="5240"/>
            </a:xfrm>
            <a:custGeom>
              <a:avLst/>
              <a:pathLst>
                <a:path w="21401" h="5240">
                  <a:moveTo>
                    <a:pt x="0" y="0"/>
                  </a:moveTo>
                  <a:lnTo>
                    <a:pt x="21401" y="5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8"/>
            <p:cNvSpPr/>
            <p:nvPr/>
          </p:nvSpPr>
          <p:spPr>
            <a:xfrm>
              <a:off x="7061858" y="1828068"/>
              <a:ext cx="5252" cy="14595"/>
            </a:xfrm>
            <a:custGeom>
              <a:avLst/>
              <a:pathLst>
                <a:path w="5252" h="14595">
                  <a:moveTo>
                    <a:pt x="5252" y="145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9"/>
            <p:cNvSpPr/>
            <p:nvPr/>
          </p:nvSpPr>
          <p:spPr>
            <a:xfrm>
              <a:off x="7101564" y="1875351"/>
              <a:ext cx="19230" cy="20433"/>
            </a:xfrm>
            <a:custGeom>
              <a:avLst/>
              <a:pathLst>
                <a:path w="19230" h="20433">
                  <a:moveTo>
                    <a:pt x="19230" y="20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40"/>
            <p:cNvSpPr/>
            <p:nvPr/>
          </p:nvSpPr>
          <p:spPr>
            <a:xfrm>
              <a:off x="7118518" y="1801067"/>
              <a:ext cx="18365" cy="7593"/>
            </a:xfrm>
            <a:custGeom>
              <a:avLst/>
              <a:pathLst>
                <a:path w="18365" h="7593">
                  <a:moveTo>
                    <a:pt x="18365" y="0"/>
                  </a:moveTo>
                  <a:lnTo>
                    <a:pt x="0" y="75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41"/>
            <p:cNvSpPr/>
            <p:nvPr/>
          </p:nvSpPr>
          <p:spPr>
            <a:xfrm>
              <a:off x="7136883" y="1790150"/>
              <a:ext cx="18467" cy="10916"/>
            </a:xfrm>
            <a:custGeom>
              <a:avLst/>
              <a:pathLst>
                <a:path w="18467" h="10916">
                  <a:moveTo>
                    <a:pt x="0" y="10916"/>
                  </a:moveTo>
                  <a:lnTo>
                    <a:pt x="184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2"/>
            <p:cNvSpPr/>
            <p:nvPr/>
          </p:nvSpPr>
          <p:spPr>
            <a:xfrm>
              <a:off x="7127849" y="1790374"/>
              <a:ext cx="9033" cy="10692"/>
            </a:xfrm>
            <a:custGeom>
              <a:avLst/>
              <a:pathLst>
                <a:path w="9033" h="10692">
                  <a:moveTo>
                    <a:pt x="9033" y="106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3"/>
            <p:cNvSpPr/>
            <p:nvPr/>
          </p:nvSpPr>
          <p:spPr>
            <a:xfrm>
              <a:off x="6668370" y="1538478"/>
              <a:ext cx="14596" cy="16086"/>
            </a:xfrm>
            <a:custGeom>
              <a:avLst/>
              <a:pathLst>
                <a:path w="14596" h="16086">
                  <a:moveTo>
                    <a:pt x="14596" y="0"/>
                  </a:moveTo>
                  <a:lnTo>
                    <a:pt x="0" y="16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4"/>
            <p:cNvSpPr/>
            <p:nvPr/>
          </p:nvSpPr>
          <p:spPr>
            <a:xfrm>
              <a:off x="6941584" y="1553174"/>
              <a:ext cx="846" cy="8897"/>
            </a:xfrm>
            <a:custGeom>
              <a:avLst/>
              <a:pathLst>
                <a:path w="846" h="8897">
                  <a:moveTo>
                    <a:pt x="846" y="88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5"/>
            <p:cNvSpPr/>
            <p:nvPr/>
          </p:nvSpPr>
          <p:spPr>
            <a:xfrm>
              <a:off x="6933604" y="1559376"/>
              <a:ext cx="8826" cy="2695"/>
            </a:xfrm>
            <a:custGeom>
              <a:avLst/>
              <a:pathLst>
                <a:path w="8826" h="2695">
                  <a:moveTo>
                    <a:pt x="8826" y="2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6"/>
            <p:cNvSpPr/>
            <p:nvPr/>
          </p:nvSpPr>
          <p:spPr>
            <a:xfrm>
              <a:off x="7073103" y="1606617"/>
              <a:ext cx="8230" cy="20520"/>
            </a:xfrm>
            <a:custGeom>
              <a:avLst/>
              <a:pathLst>
                <a:path w="8230" h="20520">
                  <a:moveTo>
                    <a:pt x="8230" y="20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7"/>
            <p:cNvSpPr/>
            <p:nvPr/>
          </p:nvSpPr>
          <p:spPr>
            <a:xfrm>
              <a:off x="7058574" y="1627138"/>
              <a:ext cx="22759" cy="8463"/>
            </a:xfrm>
            <a:custGeom>
              <a:avLst/>
              <a:pathLst>
                <a:path w="22759" h="8463">
                  <a:moveTo>
                    <a:pt x="22759" y="0"/>
                  </a:moveTo>
                  <a:lnTo>
                    <a:pt x="0" y="8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8"/>
            <p:cNvSpPr/>
            <p:nvPr/>
          </p:nvSpPr>
          <p:spPr>
            <a:xfrm>
              <a:off x="6940739" y="1790679"/>
              <a:ext cx="11354" cy="7779"/>
            </a:xfrm>
            <a:custGeom>
              <a:avLst/>
              <a:pathLst>
                <a:path w="11354" h="7779">
                  <a:moveTo>
                    <a:pt x="11354" y="0"/>
                  </a:moveTo>
                  <a:lnTo>
                    <a:pt x="0" y="7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9"/>
            <p:cNvSpPr/>
            <p:nvPr/>
          </p:nvSpPr>
          <p:spPr>
            <a:xfrm>
              <a:off x="6943795" y="1785080"/>
              <a:ext cx="8298" cy="5598"/>
            </a:xfrm>
            <a:custGeom>
              <a:avLst/>
              <a:pathLst>
                <a:path w="8298" h="5598">
                  <a:moveTo>
                    <a:pt x="8298" y="5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50"/>
            <p:cNvSpPr/>
            <p:nvPr/>
          </p:nvSpPr>
          <p:spPr>
            <a:xfrm>
              <a:off x="6774991" y="1815736"/>
              <a:ext cx="5956" cy="9692"/>
            </a:xfrm>
            <a:custGeom>
              <a:avLst/>
              <a:pathLst>
                <a:path w="5956" h="9692">
                  <a:moveTo>
                    <a:pt x="0" y="0"/>
                  </a:moveTo>
                  <a:lnTo>
                    <a:pt x="5956" y="96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51"/>
            <p:cNvSpPr/>
            <p:nvPr/>
          </p:nvSpPr>
          <p:spPr>
            <a:xfrm>
              <a:off x="6774991" y="1808669"/>
              <a:ext cx="704" cy="7066"/>
            </a:xfrm>
            <a:custGeom>
              <a:avLst/>
              <a:pathLst>
                <a:path w="704" h="7066">
                  <a:moveTo>
                    <a:pt x="0" y="7066"/>
                  </a:moveTo>
                  <a:lnTo>
                    <a:pt x="7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2"/>
            <p:cNvSpPr/>
            <p:nvPr/>
          </p:nvSpPr>
          <p:spPr>
            <a:xfrm>
              <a:off x="6764064" y="1811046"/>
              <a:ext cx="10927" cy="4690"/>
            </a:xfrm>
            <a:custGeom>
              <a:avLst/>
              <a:pathLst>
                <a:path w="10927" h="4690">
                  <a:moveTo>
                    <a:pt x="10927" y="46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3"/>
            <p:cNvSpPr/>
            <p:nvPr/>
          </p:nvSpPr>
          <p:spPr>
            <a:xfrm>
              <a:off x="6889313" y="1547570"/>
              <a:ext cx="3897" cy="5272"/>
            </a:xfrm>
            <a:custGeom>
              <a:avLst/>
              <a:pathLst>
                <a:path w="3897" h="5272">
                  <a:moveTo>
                    <a:pt x="3897" y="52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4"/>
            <p:cNvSpPr/>
            <p:nvPr/>
          </p:nvSpPr>
          <p:spPr>
            <a:xfrm>
              <a:off x="6889229" y="1552842"/>
              <a:ext cx="3981" cy="4696"/>
            </a:xfrm>
            <a:custGeom>
              <a:avLst/>
              <a:pathLst>
                <a:path w="3981" h="4696">
                  <a:moveTo>
                    <a:pt x="3981" y="0"/>
                  </a:moveTo>
                  <a:lnTo>
                    <a:pt x="0" y="4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5"/>
            <p:cNvSpPr/>
            <p:nvPr/>
          </p:nvSpPr>
          <p:spPr>
            <a:xfrm>
              <a:off x="6893210" y="1544367"/>
              <a:ext cx="22772" cy="8475"/>
            </a:xfrm>
            <a:custGeom>
              <a:avLst/>
              <a:pathLst>
                <a:path w="22772" h="8475">
                  <a:moveTo>
                    <a:pt x="0" y="8475"/>
                  </a:moveTo>
                  <a:lnTo>
                    <a:pt x="227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6"/>
            <p:cNvSpPr/>
            <p:nvPr/>
          </p:nvSpPr>
          <p:spPr>
            <a:xfrm>
              <a:off x="6892481" y="1552842"/>
              <a:ext cx="729" cy="10946"/>
            </a:xfrm>
            <a:custGeom>
              <a:avLst/>
              <a:pathLst>
                <a:path w="729" h="10946">
                  <a:moveTo>
                    <a:pt x="729" y="0"/>
                  </a:moveTo>
                  <a:lnTo>
                    <a:pt x="0" y="10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7"/>
            <p:cNvSpPr/>
            <p:nvPr/>
          </p:nvSpPr>
          <p:spPr>
            <a:xfrm>
              <a:off x="6834242" y="1607166"/>
              <a:ext cx="3297" cy="7678"/>
            </a:xfrm>
            <a:custGeom>
              <a:avLst/>
              <a:pathLst>
                <a:path w="3297" h="7678">
                  <a:moveTo>
                    <a:pt x="0" y="0"/>
                  </a:moveTo>
                  <a:lnTo>
                    <a:pt x="3297" y="7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8"/>
            <p:cNvSpPr/>
            <p:nvPr/>
          </p:nvSpPr>
          <p:spPr>
            <a:xfrm>
              <a:off x="6944323" y="1642934"/>
              <a:ext cx="167" cy="14497"/>
            </a:xfrm>
            <a:custGeom>
              <a:avLst/>
              <a:pathLst>
                <a:path w="167" h="14497">
                  <a:moveTo>
                    <a:pt x="167" y="144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9"/>
            <p:cNvSpPr/>
            <p:nvPr/>
          </p:nvSpPr>
          <p:spPr>
            <a:xfrm>
              <a:off x="6944490" y="1643740"/>
              <a:ext cx="9282" cy="13691"/>
            </a:xfrm>
            <a:custGeom>
              <a:avLst/>
              <a:pathLst>
                <a:path w="9282" h="13691">
                  <a:moveTo>
                    <a:pt x="0" y="13691"/>
                  </a:moveTo>
                  <a:lnTo>
                    <a:pt x="92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60"/>
            <p:cNvSpPr/>
            <p:nvPr/>
          </p:nvSpPr>
          <p:spPr>
            <a:xfrm>
              <a:off x="6931758" y="1655863"/>
              <a:ext cx="12732" cy="1569"/>
            </a:xfrm>
            <a:custGeom>
              <a:avLst/>
              <a:pathLst>
                <a:path w="12732" h="1569">
                  <a:moveTo>
                    <a:pt x="12732" y="15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61"/>
            <p:cNvSpPr/>
            <p:nvPr/>
          </p:nvSpPr>
          <p:spPr>
            <a:xfrm>
              <a:off x="6944490" y="1657432"/>
              <a:ext cx="7032" cy="5809"/>
            </a:xfrm>
            <a:custGeom>
              <a:avLst/>
              <a:pathLst>
                <a:path w="7032" h="5809">
                  <a:moveTo>
                    <a:pt x="0" y="0"/>
                  </a:moveTo>
                  <a:lnTo>
                    <a:pt x="7032" y="58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2"/>
            <p:cNvSpPr/>
            <p:nvPr/>
          </p:nvSpPr>
          <p:spPr>
            <a:xfrm>
              <a:off x="6940979" y="1657432"/>
              <a:ext cx="3511" cy="16468"/>
            </a:xfrm>
            <a:custGeom>
              <a:avLst/>
              <a:pathLst>
                <a:path w="3511" h="16468">
                  <a:moveTo>
                    <a:pt x="3511" y="0"/>
                  </a:moveTo>
                  <a:lnTo>
                    <a:pt x="0" y="16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3"/>
            <p:cNvSpPr/>
            <p:nvPr/>
          </p:nvSpPr>
          <p:spPr>
            <a:xfrm>
              <a:off x="6891978" y="1910430"/>
              <a:ext cx="7296" cy="13918"/>
            </a:xfrm>
            <a:custGeom>
              <a:avLst/>
              <a:pathLst>
                <a:path w="7296" h="13918">
                  <a:moveTo>
                    <a:pt x="7296" y="0"/>
                  </a:moveTo>
                  <a:lnTo>
                    <a:pt x="0" y="13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4"/>
            <p:cNvSpPr/>
            <p:nvPr/>
          </p:nvSpPr>
          <p:spPr>
            <a:xfrm>
              <a:off x="6899274" y="1887493"/>
              <a:ext cx="1531" cy="22936"/>
            </a:xfrm>
            <a:custGeom>
              <a:avLst/>
              <a:pathLst>
                <a:path w="1531" h="22936">
                  <a:moveTo>
                    <a:pt x="0" y="22936"/>
                  </a:moveTo>
                  <a:lnTo>
                    <a:pt x="15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5"/>
            <p:cNvSpPr/>
            <p:nvPr/>
          </p:nvSpPr>
          <p:spPr>
            <a:xfrm>
              <a:off x="6833228" y="1593898"/>
              <a:ext cx="12234" cy="672"/>
            </a:xfrm>
            <a:custGeom>
              <a:avLst/>
              <a:pathLst>
                <a:path w="12234" h="672">
                  <a:moveTo>
                    <a:pt x="0" y="672"/>
                  </a:moveTo>
                  <a:lnTo>
                    <a:pt x="122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6"/>
            <p:cNvSpPr/>
            <p:nvPr/>
          </p:nvSpPr>
          <p:spPr>
            <a:xfrm>
              <a:off x="6833228" y="1594570"/>
              <a:ext cx="1014" cy="12595"/>
            </a:xfrm>
            <a:custGeom>
              <a:avLst/>
              <a:pathLst>
                <a:path w="1014" h="12595">
                  <a:moveTo>
                    <a:pt x="0" y="0"/>
                  </a:moveTo>
                  <a:lnTo>
                    <a:pt x="1014" y="12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7"/>
            <p:cNvSpPr/>
            <p:nvPr/>
          </p:nvSpPr>
          <p:spPr>
            <a:xfrm>
              <a:off x="7120928" y="1918830"/>
              <a:ext cx="1924" cy="19569"/>
            </a:xfrm>
            <a:custGeom>
              <a:avLst/>
              <a:pathLst>
                <a:path w="1924" h="19569">
                  <a:moveTo>
                    <a:pt x="0" y="0"/>
                  </a:moveTo>
                  <a:lnTo>
                    <a:pt x="1924" y="195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8"/>
            <p:cNvSpPr/>
            <p:nvPr/>
          </p:nvSpPr>
          <p:spPr>
            <a:xfrm>
              <a:off x="7101525" y="1918830"/>
              <a:ext cx="19402" cy="23738"/>
            </a:xfrm>
            <a:custGeom>
              <a:avLst/>
              <a:pathLst>
                <a:path w="19402" h="23738">
                  <a:moveTo>
                    <a:pt x="19402" y="0"/>
                  </a:moveTo>
                  <a:lnTo>
                    <a:pt x="0" y="23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9"/>
            <p:cNvSpPr/>
            <p:nvPr/>
          </p:nvSpPr>
          <p:spPr>
            <a:xfrm>
              <a:off x="7120928" y="1918830"/>
              <a:ext cx="35953" cy="22749"/>
            </a:xfrm>
            <a:custGeom>
              <a:avLst/>
              <a:pathLst>
                <a:path w="35953" h="22749">
                  <a:moveTo>
                    <a:pt x="0" y="0"/>
                  </a:moveTo>
                  <a:lnTo>
                    <a:pt x="35953" y="22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70"/>
            <p:cNvSpPr/>
            <p:nvPr/>
          </p:nvSpPr>
          <p:spPr>
            <a:xfrm>
              <a:off x="7120795" y="1895785"/>
              <a:ext cx="133" cy="23045"/>
            </a:xfrm>
            <a:custGeom>
              <a:avLst/>
              <a:pathLst>
                <a:path w="133" h="23045">
                  <a:moveTo>
                    <a:pt x="133" y="230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71"/>
            <p:cNvSpPr/>
            <p:nvPr/>
          </p:nvSpPr>
          <p:spPr>
            <a:xfrm>
              <a:off x="7091784" y="1784819"/>
              <a:ext cx="16460" cy="2389"/>
            </a:xfrm>
            <a:custGeom>
              <a:avLst/>
              <a:pathLst>
                <a:path w="16460" h="2389">
                  <a:moveTo>
                    <a:pt x="0" y="2389"/>
                  </a:moveTo>
                  <a:lnTo>
                    <a:pt x="164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2"/>
            <p:cNvSpPr/>
            <p:nvPr/>
          </p:nvSpPr>
          <p:spPr>
            <a:xfrm>
              <a:off x="7075592" y="1784729"/>
              <a:ext cx="16191" cy="2480"/>
            </a:xfrm>
            <a:custGeom>
              <a:avLst/>
              <a:pathLst>
                <a:path w="16191" h="2480">
                  <a:moveTo>
                    <a:pt x="16191" y="24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3"/>
            <p:cNvSpPr/>
            <p:nvPr/>
          </p:nvSpPr>
          <p:spPr>
            <a:xfrm>
              <a:off x="7091784" y="1787209"/>
              <a:ext cx="11951" cy="25313"/>
            </a:xfrm>
            <a:custGeom>
              <a:avLst/>
              <a:pathLst>
                <a:path w="11951" h="25313">
                  <a:moveTo>
                    <a:pt x="0" y="0"/>
                  </a:moveTo>
                  <a:lnTo>
                    <a:pt x="11951" y="253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4"/>
            <p:cNvSpPr/>
            <p:nvPr/>
          </p:nvSpPr>
          <p:spPr>
            <a:xfrm>
              <a:off x="7108244" y="1784819"/>
              <a:ext cx="5894" cy="16545"/>
            </a:xfrm>
            <a:custGeom>
              <a:avLst/>
              <a:pathLst>
                <a:path w="5894" h="16545">
                  <a:moveTo>
                    <a:pt x="5894" y="165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5"/>
            <p:cNvSpPr/>
            <p:nvPr/>
          </p:nvSpPr>
          <p:spPr>
            <a:xfrm>
              <a:off x="7114139" y="1801365"/>
              <a:ext cx="4378" cy="7295"/>
            </a:xfrm>
            <a:custGeom>
              <a:avLst/>
              <a:pathLst>
                <a:path w="4378" h="7295">
                  <a:moveTo>
                    <a:pt x="0" y="0"/>
                  </a:moveTo>
                  <a:lnTo>
                    <a:pt x="4378" y="72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6"/>
            <p:cNvSpPr/>
            <p:nvPr/>
          </p:nvSpPr>
          <p:spPr>
            <a:xfrm>
              <a:off x="7103735" y="1801365"/>
              <a:ext cx="10403" cy="11157"/>
            </a:xfrm>
            <a:custGeom>
              <a:avLst/>
              <a:pathLst>
                <a:path w="10403" h="11157">
                  <a:moveTo>
                    <a:pt x="10403" y="0"/>
                  </a:moveTo>
                  <a:lnTo>
                    <a:pt x="0" y="11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7"/>
            <p:cNvSpPr/>
            <p:nvPr/>
          </p:nvSpPr>
          <p:spPr>
            <a:xfrm>
              <a:off x="7114139" y="1790374"/>
              <a:ext cx="13710" cy="10990"/>
            </a:xfrm>
            <a:custGeom>
              <a:avLst/>
              <a:pathLst>
                <a:path w="13710" h="10990">
                  <a:moveTo>
                    <a:pt x="0" y="10990"/>
                  </a:moveTo>
                  <a:lnTo>
                    <a:pt x="137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8"/>
            <p:cNvSpPr/>
            <p:nvPr/>
          </p:nvSpPr>
          <p:spPr>
            <a:xfrm>
              <a:off x="7091784" y="1787209"/>
              <a:ext cx="22355" cy="14155"/>
            </a:xfrm>
            <a:custGeom>
              <a:avLst/>
              <a:pathLst>
                <a:path w="22355" h="14155">
                  <a:moveTo>
                    <a:pt x="22355" y="141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9"/>
            <p:cNvSpPr/>
            <p:nvPr/>
          </p:nvSpPr>
          <p:spPr>
            <a:xfrm>
              <a:off x="6936084" y="1861505"/>
              <a:ext cx="8028" cy="2436"/>
            </a:xfrm>
            <a:custGeom>
              <a:avLst/>
              <a:pathLst>
                <a:path w="8028" h="2436">
                  <a:moveTo>
                    <a:pt x="8028" y="24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80"/>
            <p:cNvSpPr/>
            <p:nvPr/>
          </p:nvSpPr>
          <p:spPr>
            <a:xfrm>
              <a:off x="6944112" y="1863941"/>
              <a:ext cx="865" cy="11564"/>
            </a:xfrm>
            <a:custGeom>
              <a:avLst/>
              <a:pathLst>
                <a:path w="865" h="11564">
                  <a:moveTo>
                    <a:pt x="0" y="0"/>
                  </a:moveTo>
                  <a:lnTo>
                    <a:pt x="865" y="115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81"/>
            <p:cNvSpPr/>
            <p:nvPr/>
          </p:nvSpPr>
          <p:spPr>
            <a:xfrm>
              <a:off x="6944112" y="1862791"/>
              <a:ext cx="9477" cy="1149"/>
            </a:xfrm>
            <a:custGeom>
              <a:avLst/>
              <a:pathLst>
                <a:path w="9477" h="1149">
                  <a:moveTo>
                    <a:pt x="0" y="1149"/>
                  </a:moveTo>
                  <a:lnTo>
                    <a:pt x="9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2"/>
            <p:cNvSpPr/>
            <p:nvPr/>
          </p:nvSpPr>
          <p:spPr>
            <a:xfrm>
              <a:off x="7056872" y="1530996"/>
              <a:ext cx="9066" cy="8729"/>
            </a:xfrm>
            <a:custGeom>
              <a:avLst/>
              <a:pathLst>
                <a:path w="9066" h="8729">
                  <a:moveTo>
                    <a:pt x="9066" y="0"/>
                  </a:moveTo>
                  <a:lnTo>
                    <a:pt x="0" y="8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3"/>
            <p:cNvSpPr/>
            <p:nvPr/>
          </p:nvSpPr>
          <p:spPr>
            <a:xfrm>
              <a:off x="7063923" y="1514923"/>
              <a:ext cx="2014" cy="16073"/>
            </a:xfrm>
            <a:custGeom>
              <a:avLst/>
              <a:pathLst>
                <a:path w="2014" h="16073">
                  <a:moveTo>
                    <a:pt x="2014" y="160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4"/>
            <p:cNvSpPr/>
            <p:nvPr/>
          </p:nvSpPr>
          <p:spPr>
            <a:xfrm>
              <a:off x="6835664" y="1804161"/>
              <a:ext cx="13825" cy="10309"/>
            </a:xfrm>
            <a:custGeom>
              <a:avLst/>
              <a:pathLst>
                <a:path w="13825" h="10309">
                  <a:moveTo>
                    <a:pt x="13825" y="103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5"/>
            <p:cNvSpPr/>
            <p:nvPr/>
          </p:nvSpPr>
          <p:spPr>
            <a:xfrm>
              <a:off x="6849489" y="1814471"/>
              <a:ext cx="6720" cy="372"/>
            </a:xfrm>
            <a:custGeom>
              <a:avLst/>
              <a:pathLst>
                <a:path w="6720" h="372">
                  <a:moveTo>
                    <a:pt x="0" y="0"/>
                  </a:moveTo>
                  <a:lnTo>
                    <a:pt x="6720" y="3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6"/>
            <p:cNvSpPr/>
            <p:nvPr/>
          </p:nvSpPr>
          <p:spPr>
            <a:xfrm>
              <a:off x="7043928" y="1698722"/>
              <a:ext cx="11918" cy="7756"/>
            </a:xfrm>
            <a:custGeom>
              <a:avLst/>
              <a:pathLst>
                <a:path w="11918" h="7756">
                  <a:moveTo>
                    <a:pt x="11918" y="0"/>
                  </a:moveTo>
                  <a:lnTo>
                    <a:pt x="0" y="7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7"/>
            <p:cNvSpPr/>
            <p:nvPr/>
          </p:nvSpPr>
          <p:spPr>
            <a:xfrm>
              <a:off x="7055847" y="1688466"/>
              <a:ext cx="2460" cy="10256"/>
            </a:xfrm>
            <a:custGeom>
              <a:avLst/>
              <a:pathLst>
                <a:path w="2460" h="10256">
                  <a:moveTo>
                    <a:pt x="0" y="10256"/>
                  </a:moveTo>
                  <a:lnTo>
                    <a:pt x="24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8"/>
            <p:cNvSpPr/>
            <p:nvPr/>
          </p:nvSpPr>
          <p:spPr>
            <a:xfrm>
              <a:off x="7008610" y="1917192"/>
              <a:ext cx="10536" cy="19458"/>
            </a:xfrm>
            <a:custGeom>
              <a:avLst/>
              <a:pathLst>
                <a:path w="10536" h="19458">
                  <a:moveTo>
                    <a:pt x="0" y="0"/>
                  </a:moveTo>
                  <a:lnTo>
                    <a:pt x="10536" y="19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9"/>
            <p:cNvSpPr/>
            <p:nvPr/>
          </p:nvSpPr>
          <p:spPr>
            <a:xfrm>
              <a:off x="6999463" y="1917192"/>
              <a:ext cx="9147" cy="17890"/>
            </a:xfrm>
            <a:custGeom>
              <a:avLst/>
              <a:pathLst>
                <a:path w="9147" h="17890">
                  <a:moveTo>
                    <a:pt x="9147" y="0"/>
                  </a:moveTo>
                  <a:lnTo>
                    <a:pt x="0" y="178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90"/>
            <p:cNvSpPr/>
            <p:nvPr/>
          </p:nvSpPr>
          <p:spPr>
            <a:xfrm>
              <a:off x="6998762" y="1912603"/>
              <a:ext cx="9847" cy="4589"/>
            </a:xfrm>
            <a:custGeom>
              <a:avLst/>
              <a:pathLst>
                <a:path w="9847" h="4589">
                  <a:moveTo>
                    <a:pt x="9847" y="45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91"/>
            <p:cNvSpPr/>
            <p:nvPr/>
          </p:nvSpPr>
          <p:spPr>
            <a:xfrm>
              <a:off x="7026591" y="1513618"/>
              <a:ext cx="17092" cy="8294"/>
            </a:xfrm>
            <a:custGeom>
              <a:avLst/>
              <a:pathLst>
                <a:path w="17092" h="8294">
                  <a:moveTo>
                    <a:pt x="17092" y="82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2"/>
            <p:cNvSpPr/>
            <p:nvPr/>
          </p:nvSpPr>
          <p:spPr>
            <a:xfrm>
              <a:off x="7031566" y="1521912"/>
              <a:ext cx="12117" cy="4974"/>
            </a:xfrm>
            <a:custGeom>
              <a:avLst/>
              <a:pathLst>
                <a:path w="12117" h="4974">
                  <a:moveTo>
                    <a:pt x="12117" y="0"/>
                  </a:moveTo>
                  <a:lnTo>
                    <a:pt x="0" y="49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3"/>
            <p:cNvSpPr/>
            <p:nvPr/>
          </p:nvSpPr>
          <p:spPr>
            <a:xfrm>
              <a:off x="7037662" y="1521912"/>
              <a:ext cx="6022" cy="17409"/>
            </a:xfrm>
            <a:custGeom>
              <a:avLst/>
              <a:pathLst>
                <a:path w="6022" h="17409">
                  <a:moveTo>
                    <a:pt x="6022" y="0"/>
                  </a:moveTo>
                  <a:lnTo>
                    <a:pt x="0" y="17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4"/>
            <p:cNvSpPr/>
            <p:nvPr/>
          </p:nvSpPr>
          <p:spPr>
            <a:xfrm>
              <a:off x="7043684" y="1521912"/>
              <a:ext cx="13187" cy="17813"/>
            </a:xfrm>
            <a:custGeom>
              <a:avLst/>
              <a:pathLst>
                <a:path w="13187" h="17813">
                  <a:moveTo>
                    <a:pt x="0" y="0"/>
                  </a:moveTo>
                  <a:lnTo>
                    <a:pt x="13187" y="178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5"/>
            <p:cNvSpPr/>
            <p:nvPr/>
          </p:nvSpPr>
          <p:spPr>
            <a:xfrm>
              <a:off x="6686178" y="1393873"/>
              <a:ext cx="2649" cy="31035"/>
            </a:xfrm>
            <a:custGeom>
              <a:avLst/>
              <a:pathLst>
                <a:path w="2649" h="31035">
                  <a:moveTo>
                    <a:pt x="0" y="0"/>
                  </a:moveTo>
                  <a:lnTo>
                    <a:pt x="2649" y="31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6"/>
            <p:cNvSpPr/>
            <p:nvPr/>
          </p:nvSpPr>
          <p:spPr>
            <a:xfrm>
              <a:off x="7056872" y="1539725"/>
              <a:ext cx="9688" cy="5211"/>
            </a:xfrm>
            <a:custGeom>
              <a:avLst/>
              <a:pathLst>
                <a:path w="9688" h="5211">
                  <a:moveTo>
                    <a:pt x="9688" y="52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7"/>
            <p:cNvSpPr/>
            <p:nvPr/>
          </p:nvSpPr>
          <p:spPr>
            <a:xfrm>
              <a:off x="7065938" y="1530996"/>
              <a:ext cx="622" cy="13940"/>
            </a:xfrm>
            <a:custGeom>
              <a:avLst/>
              <a:pathLst>
                <a:path w="622" h="13940">
                  <a:moveTo>
                    <a:pt x="622" y="139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8"/>
            <p:cNvSpPr/>
            <p:nvPr/>
          </p:nvSpPr>
          <p:spPr>
            <a:xfrm>
              <a:off x="6889313" y="1535067"/>
              <a:ext cx="20738" cy="12502"/>
            </a:xfrm>
            <a:custGeom>
              <a:avLst/>
              <a:pathLst>
                <a:path w="20738" h="12502">
                  <a:moveTo>
                    <a:pt x="20738" y="0"/>
                  </a:moveTo>
                  <a:lnTo>
                    <a:pt x="0" y="125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9"/>
            <p:cNvSpPr/>
            <p:nvPr/>
          </p:nvSpPr>
          <p:spPr>
            <a:xfrm>
              <a:off x="6910052" y="1535067"/>
              <a:ext cx="5931" cy="9299"/>
            </a:xfrm>
            <a:custGeom>
              <a:avLst/>
              <a:pathLst>
                <a:path w="5931" h="9299">
                  <a:moveTo>
                    <a:pt x="0" y="0"/>
                  </a:moveTo>
                  <a:lnTo>
                    <a:pt x="5931" y="9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400"/>
            <p:cNvSpPr/>
            <p:nvPr/>
          </p:nvSpPr>
          <p:spPr>
            <a:xfrm>
              <a:off x="6893210" y="1535067"/>
              <a:ext cx="16841" cy="17774"/>
            </a:xfrm>
            <a:custGeom>
              <a:avLst/>
              <a:pathLst>
                <a:path w="16841" h="17774">
                  <a:moveTo>
                    <a:pt x="16841" y="0"/>
                  </a:moveTo>
                  <a:lnTo>
                    <a:pt x="0" y="17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401"/>
            <p:cNvSpPr/>
            <p:nvPr/>
          </p:nvSpPr>
          <p:spPr>
            <a:xfrm>
              <a:off x="6794837" y="1646197"/>
              <a:ext cx="10842" cy="14905"/>
            </a:xfrm>
            <a:custGeom>
              <a:avLst/>
              <a:pathLst>
                <a:path w="10842" h="14905">
                  <a:moveTo>
                    <a:pt x="10842" y="149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2"/>
            <p:cNvSpPr/>
            <p:nvPr/>
          </p:nvSpPr>
          <p:spPr>
            <a:xfrm>
              <a:off x="6789524" y="1652527"/>
              <a:ext cx="16155" cy="8575"/>
            </a:xfrm>
            <a:custGeom>
              <a:avLst/>
              <a:pathLst>
                <a:path w="16155" h="8575">
                  <a:moveTo>
                    <a:pt x="16155" y="85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3"/>
            <p:cNvSpPr/>
            <p:nvPr/>
          </p:nvSpPr>
          <p:spPr>
            <a:xfrm>
              <a:off x="6791562" y="1661103"/>
              <a:ext cx="14117" cy="1429"/>
            </a:xfrm>
            <a:custGeom>
              <a:avLst/>
              <a:pathLst>
                <a:path w="14117" h="1429">
                  <a:moveTo>
                    <a:pt x="14117" y="0"/>
                  </a:moveTo>
                  <a:lnTo>
                    <a:pt x="0" y="14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4"/>
            <p:cNvSpPr/>
            <p:nvPr/>
          </p:nvSpPr>
          <p:spPr>
            <a:xfrm>
              <a:off x="6805679" y="1655426"/>
              <a:ext cx="3851" cy="5676"/>
            </a:xfrm>
            <a:custGeom>
              <a:avLst/>
              <a:pathLst>
                <a:path w="3851" h="5676">
                  <a:moveTo>
                    <a:pt x="0" y="5676"/>
                  </a:moveTo>
                  <a:lnTo>
                    <a:pt x="38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5"/>
            <p:cNvSpPr/>
            <p:nvPr/>
          </p:nvSpPr>
          <p:spPr>
            <a:xfrm>
              <a:off x="6805679" y="1661103"/>
              <a:ext cx="4674" cy="7319"/>
            </a:xfrm>
            <a:custGeom>
              <a:avLst/>
              <a:pathLst>
                <a:path w="4674" h="7319">
                  <a:moveTo>
                    <a:pt x="0" y="0"/>
                  </a:moveTo>
                  <a:lnTo>
                    <a:pt x="4674" y="7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6"/>
            <p:cNvSpPr/>
            <p:nvPr/>
          </p:nvSpPr>
          <p:spPr>
            <a:xfrm>
              <a:off x="7106880" y="1507533"/>
              <a:ext cx="22079" cy="29852"/>
            </a:xfrm>
            <a:custGeom>
              <a:avLst/>
              <a:pathLst>
                <a:path w="22079" h="29852">
                  <a:moveTo>
                    <a:pt x="0" y="0"/>
                  </a:moveTo>
                  <a:lnTo>
                    <a:pt x="22079" y="298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7"/>
            <p:cNvSpPr/>
            <p:nvPr/>
          </p:nvSpPr>
          <p:spPr>
            <a:xfrm>
              <a:off x="7090089" y="1507533"/>
              <a:ext cx="16791" cy="23933"/>
            </a:xfrm>
            <a:custGeom>
              <a:avLst/>
              <a:pathLst>
                <a:path w="16791" h="23933">
                  <a:moveTo>
                    <a:pt x="16791" y="0"/>
                  </a:moveTo>
                  <a:lnTo>
                    <a:pt x="0" y="23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8"/>
            <p:cNvSpPr/>
            <p:nvPr/>
          </p:nvSpPr>
          <p:spPr>
            <a:xfrm>
              <a:off x="7106880" y="1507533"/>
              <a:ext cx="22367" cy="3900"/>
            </a:xfrm>
            <a:custGeom>
              <a:avLst/>
              <a:pathLst>
                <a:path w="22367" h="3900">
                  <a:moveTo>
                    <a:pt x="0" y="0"/>
                  </a:moveTo>
                  <a:lnTo>
                    <a:pt x="22367" y="39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9"/>
            <p:cNvSpPr/>
            <p:nvPr/>
          </p:nvSpPr>
          <p:spPr>
            <a:xfrm>
              <a:off x="7169505" y="1777440"/>
              <a:ext cx="11204" cy="15472"/>
            </a:xfrm>
            <a:custGeom>
              <a:avLst/>
              <a:pathLst>
                <a:path w="11204" h="15472">
                  <a:moveTo>
                    <a:pt x="0" y="15472"/>
                  </a:moveTo>
                  <a:lnTo>
                    <a:pt x="112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10"/>
            <p:cNvSpPr/>
            <p:nvPr/>
          </p:nvSpPr>
          <p:spPr>
            <a:xfrm>
              <a:off x="7163785" y="1792913"/>
              <a:ext cx="5719" cy="10472"/>
            </a:xfrm>
            <a:custGeom>
              <a:avLst/>
              <a:pathLst>
                <a:path w="5719" h="10472">
                  <a:moveTo>
                    <a:pt x="5719" y="0"/>
                  </a:moveTo>
                  <a:lnTo>
                    <a:pt x="0" y="10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11"/>
            <p:cNvSpPr/>
            <p:nvPr/>
          </p:nvSpPr>
          <p:spPr>
            <a:xfrm>
              <a:off x="6839003" y="1792623"/>
              <a:ext cx="6231" cy="11186"/>
            </a:xfrm>
            <a:custGeom>
              <a:avLst/>
              <a:pathLst>
                <a:path w="6231" h="11186">
                  <a:moveTo>
                    <a:pt x="6231" y="111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2"/>
            <p:cNvSpPr/>
            <p:nvPr/>
          </p:nvSpPr>
          <p:spPr>
            <a:xfrm>
              <a:off x="6835664" y="1803810"/>
              <a:ext cx="9571" cy="351"/>
            </a:xfrm>
            <a:custGeom>
              <a:avLst/>
              <a:pathLst>
                <a:path w="9571" h="351">
                  <a:moveTo>
                    <a:pt x="9571" y="0"/>
                  </a:moveTo>
                  <a:lnTo>
                    <a:pt x="0" y="3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3"/>
            <p:cNvSpPr/>
            <p:nvPr/>
          </p:nvSpPr>
          <p:spPr>
            <a:xfrm>
              <a:off x="6845235" y="1803810"/>
              <a:ext cx="4254" cy="10660"/>
            </a:xfrm>
            <a:custGeom>
              <a:avLst/>
              <a:pathLst>
                <a:path w="4254" h="10660">
                  <a:moveTo>
                    <a:pt x="0" y="0"/>
                  </a:moveTo>
                  <a:lnTo>
                    <a:pt x="4254" y="106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4"/>
            <p:cNvSpPr/>
            <p:nvPr/>
          </p:nvSpPr>
          <p:spPr>
            <a:xfrm>
              <a:off x="6788663" y="1575400"/>
              <a:ext cx="8921" cy="11688"/>
            </a:xfrm>
            <a:custGeom>
              <a:avLst/>
              <a:pathLst>
                <a:path w="8921" h="11688">
                  <a:moveTo>
                    <a:pt x="8921" y="0"/>
                  </a:moveTo>
                  <a:lnTo>
                    <a:pt x="0" y="116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5"/>
            <p:cNvSpPr/>
            <p:nvPr/>
          </p:nvSpPr>
          <p:spPr>
            <a:xfrm>
              <a:off x="6797584" y="1567252"/>
              <a:ext cx="2378" cy="8147"/>
            </a:xfrm>
            <a:custGeom>
              <a:avLst/>
              <a:pathLst>
                <a:path w="2378" h="8147">
                  <a:moveTo>
                    <a:pt x="0" y="8147"/>
                  </a:moveTo>
                  <a:lnTo>
                    <a:pt x="23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6"/>
            <p:cNvSpPr/>
            <p:nvPr/>
          </p:nvSpPr>
          <p:spPr>
            <a:xfrm>
              <a:off x="6797584" y="1575400"/>
              <a:ext cx="28667" cy="2574"/>
            </a:xfrm>
            <a:custGeom>
              <a:avLst/>
              <a:pathLst>
                <a:path w="28667" h="2574">
                  <a:moveTo>
                    <a:pt x="0" y="0"/>
                  </a:moveTo>
                  <a:lnTo>
                    <a:pt x="28667" y="25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7"/>
            <p:cNvSpPr/>
            <p:nvPr/>
          </p:nvSpPr>
          <p:spPr>
            <a:xfrm>
              <a:off x="6843171" y="1702204"/>
              <a:ext cx="9415" cy="10143"/>
            </a:xfrm>
            <a:custGeom>
              <a:avLst/>
              <a:pathLst>
                <a:path w="9415" h="10143">
                  <a:moveTo>
                    <a:pt x="0" y="10143"/>
                  </a:moveTo>
                  <a:lnTo>
                    <a:pt x="94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8"/>
            <p:cNvSpPr/>
            <p:nvPr/>
          </p:nvSpPr>
          <p:spPr>
            <a:xfrm>
              <a:off x="6836837" y="1702008"/>
              <a:ext cx="6334" cy="10339"/>
            </a:xfrm>
            <a:custGeom>
              <a:avLst/>
              <a:pathLst>
                <a:path w="6334" h="10339">
                  <a:moveTo>
                    <a:pt x="6334" y="103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9"/>
            <p:cNvSpPr/>
            <p:nvPr/>
          </p:nvSpPr>
          <p:spPr>
            <a:xfrm>
              <a:off x="6843171" y="1712347"/>
              <a:ext cx="9146" cy="14216"/>
            </a:xfrm>
            <a:custGeom>
              <a:avLst/>
              <a:pathLst>
                <a:path w="9146" h="14216">
                  <a:moveTo>
                    <a:pt x="0" y="0"/>
                  </a:moveTo>
                  <a:lnTo>
                    <a:pt x="9146" y="14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20"/>
            <p:cNvSpPr/>
            <p:nvPr/>
          </p:nvSpPr>
          <p:spPr>
            <a:xfrm>
              <a:off x="6832776" y="1712347"/>
              <a:ext cx="10395" cy="19687"/>
            </a:xfrm>
            <a:custGeom>
              <a:avLst/>
              <a:pathLst>
                <a:path w="10395" h="19687">
                  <a:moveTo>
                    <a:pt x="10395" y="0"/>
                  </a:moveTo>
                  <a:lnTo>
                    <a:pt x="0" y="19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21"/>
            <p:cNvSpPr/>
            <p:nvPr/>
          </p:nvSpPr>
          <p:spPr>
            <a:xfrm>
              <a:off x="6843171" y="1712347"/>
              <a:ext cx="6042" cy="1197"/>
            </a:xfrm>
            <a:custGeom>
              <a:avLst/>
              <a:pathLst>
                <a:path w="6042" h="1197">
                  <a:moveTo>
                    <a:pt x="0" y="0"/>
                  </a:moveTo>
                  <a:lnTo>
                    <a:pt x="6042" y="11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2"/>
            <p:cNvSpPr/>
            <p:nvPr/>
          </p:nvSpPr>
          <p:spPr>
            <a:xfrm>
              <a:off x="6825484" y="1712347"/>
              <a:ext cx="17686" cy="11968"/>
            </a:xfrm>
            <a:custGeom>
              <a:avLst/>
              <a:pathLst>
                <a:path w="17686" h="11968">
                  <a:moveTo>
                    <a:pt x="17686" y="0"/>
                  </a:moveTo>
                  <a:lnTo>
                    <a:pt x="0" y="11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3"/>
            <p:cNvSpPr/>
            <p:nvPr/>
          </p:nvSpPr>
          <p:spPr>
            <a:xfrm>
              <a:off x="6834038" y="1709153"/>
              <a:ext cx="9132" cy="3194"/>
            </a:xfrm>
            <a:custGeom>
              <a:avLst/>
              <a:pathLst>
                <a:path w="9132" h="3194">
                  <a:moveTo>
                    <a:pt x="9132" y="31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4"/>
            <p:cNvSpPr/>
            <p:nvPr/>
          </p:nvSpPr>
          <p:spPr>
            <a:xfrm>
              <a:off x="6892438" y="1511369"/>
              <a:ext cx="9982" cy="365"/>
            </a:xfrm>
            <a:custGeom>
              <a:avLst/>
              <a:pathLst>
                <a:path w="9982" h="365">
                  <a:moveTo>
                    <a:pt x="0" y="0"/>
                  </a:moveTo>
                  <a:lnTo>
                    <a:pt x="9982" y="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5"/>
            <p:cNvSpPr/>
            <p:nvPr/>
          </p:nvSpPr>
          <p:spPr>
            <a:xfrm>
              <a:off x="6889715" y="1492493"/>
              <a:ext cx="2723" cy="18876"/>
            </a:xfrm>
            <a:custGeom>
              <a:avLst/>
              <a:pathLst>
                <a:path w="2723" h="18876">
                  <a:moveTo>
                    <a:pt x="2723" y="188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6"/>
            <p:cNvSpPr/>
            <p:nvPr/>
          </p:nvSpPr>
          <p:spPr>
            <a:xfrm>
              <a:off x="6875773" y="1547570"/>
              <a:ext cx="13539" cy="400"/>
            </a:xfrm>
            <a:custGeom>
              <a:avLst/>
              <a:pathLst>
                <a:path w="13539" h="400">
                  <a:moveTo>
                    <a:pt x="0" y="400"/>
                  </a:moveTo>
                  <a:lnTo>
                    <a:pt x="135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7"/>
            <p:cNvSpPr/>
            <p:nvPr/>
          </p:nvSpPr>
          <p:spPr>
            <a:xfrm>
              <a:off x="6875773" y="1547970"/>
              <a:ext cx="13455" cy="9568"/>
            </a:xfrm>
            <a:custGeom>
              <a:avLst/>
              <a:pathLst>
                <a:path w="13455" h="9568">
                  <a:moveTo>
                    <a:pt x="0" y="0"/>
                  </a:moveTo>
                  <a:lnTo>
                    <a:pt x="13455" y="9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8"/>
            <p:cNvSpPr/>
            <p:nvPr/>
          </p:nvSpPr>
          <p:spPr>
            <a:xfrm>
              <a:off x="6875503" y="1547970"/>
              <a:ext cx="270" cy="13071"/>
            </a:xfrm>
            <a:custGeom>
              <a:avLst/>
              <a:pathLst>
                <a:path w="270" h="13071">
                  <a:moveTo>
                    <a:pt x="270" y="0"/>
                  </a:moveTo>
                  <a:lnTo>
                    <a:pt x="0" y="13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9"/>
            <p:cNvSpPr/>
            <p:nvPr/>
          </p:nvSpPr>
          <p:spPr>
            <a:xfrm>
              <a:off x="6866585" y="1542817"/>
              <a:ext cx="9188" cy="5152"/>
            </a:xfrm>
            <a:custGeom>
              <a:avLst/>
              <a:pathLst>
                <a:path w="9188" h="5152">
                  <a:moveTo>
                    <a:pt x="9188" y="51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30"/>
            <p:cNvSpPr/>
            <p:nvPr/>
          </p:nvSpPr>
          <p:spPr>
            <a:xfrm>
              <a:off x="7014096" y="1665617"/>
              <a:ext cx="1446" cy="17264"/>
            </a:xfrm>
            <a:custGeom>
              <a:avLst/>
              <a:pathLst>
                <a:path w="1446" h="17264">
                  <a:moveTo>
                    <a:pt x="1446" y="0"/>
                  </a:moveTo>
                  <a:lnTo>
                    <a:pt x="0" y="17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31"/>
            <p:cNvSpPr/>
            <p:nvPr/>
          </p:nvSpPr>
          <p:spPr>
            <a:xfrm>
              <a:off x="7007270" y="1665047"/>
              <a:ext cx="8273" cy="570"/>
            </a:xfrm>
            <a:custGeom>
              <a:avLst/>
              <a:pathLst>
                <a:path w="8273" h="570">
                  <a:moveTo>
                    <a:pt x="8273" y="5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2"/>
            <p:cNvSpPr/>
            <p:nvPr/>
          </p:nvSpPr>
          <p:spPr>
            <a:xfrm>
              <a:off x="7015543" y="1658242"/>
              <a:ext cx="716" cy="7375"/>
            </a:xfrm>
            <a:custGeom>
              <a:avLst/>
              <a:pathLst>
                <a:path w="716" h="7375">
                  <a:moveTo>
                    <a:pt x="0" y="7375"/>
                  </a:moveTo>
                  <a:lnTo>
                    <a:pt x="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3"/>
            <p:cNvSpPr/>
            <p:nvPr/>
          </p:nvSpPr>
          <p:spPr>
            <a:xfrm>
              <a:off x="7015543" y="1665617"/>
              <a:ext cx="13969" cy="11481"/>
            </a:xfrm>
            <a:custGeom>
              <a:avLst/>
              <a:pathLst>
                <a:path w="13969" h="11481">
                  <a:moveTo>
                    <a:pt x="0" y="0"/>
                  </a:moveTo>
                  <a:lnTo>
                    <a:pt x="13969" y="114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4"/>
            <p:cNvSpPr/>
            <p:nvPr/>
          </p:nvSpPr>
          <p:spPr>
            <a:xfrm>
              <a:off x="7198847" y="1677814"/>
              <a:ext cx="18995" cy="4085"/>
            </a:xfrm>
            <a:custGeom>
              <a:avLst/>
              <a:pathLst>
                <a:path w="18995" h="4085">
                  <a:moveTo>
                    <a:pt x="18995" y="40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5"/>
            <p:cNvSpPr/>
            <p:nvPr/>
          </p:nvSpPr>
          <p:spPr>
            <a:xfrm>
              <a:off x="6711272" y="1741668"/>
              <a:ext cx="19251" cy="15524"/>
            </a:xfrm>
            <a:custGeom>
              <a:avLst/>
              <a:pathLst>
                <a:path w="19251" h="15524">
                  <a:moveTo>
                    <a:pt x="19251" y="0"/>
                  </a:moveTo>
                  <a:lnTo>
                    <a:pt x="0" y="15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6"/>
            <p:cNvSpPr/>
            <p:nvPr/>
          </p:nvSpPr>
          <p:spPr>
            <a:xfrm>
              <a:off x="6730523" y="1741668"/>
              <a:ext cx="21898" cy="14140"/>
            </a:xfrm>
            <a:custGeom>
              <a:avLst/>
              <a:pathLst>
                <a:path w="21898" h="14140">
                  <a:moveTo>
                    <a:pt x="0" y="0"/>
                  </a:moveTo>
                  <a:lnTo>
                    <a:pt x="21898" y="14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7"/>
            <p:cNvSpPr/>
            <p:nvPr/>
          </p:nvSpPr>
          <p:spPr>
            <a:xfrm>
              <a:off x="6992566" y="1617603"/>
              <a:ext cx="6765" cy="454"/>
            </a:xfrm>
            <a:custGeom>
              <a:avLst/>
              <a:pathLst>
                <a:path w="6765" h="454">
                  <a:moveTo>
                    <a:pt x="6765" y="4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8"/>
            <p:cNvSpPr/>
            <p:nvPr/>
          </p:nvSpPr>
          <p:spPr>
            <a:xfrm>
              <a:off x="6999332" y="1618057"/>
              <a:ext cx="14612" cy="7816"/>
            </a:xfrm>
            <a:custGeom>
              <a:avLst/>
              <a:pathLst>
                <a:path w="14612" h="7816">
                  <a:moveTo>
                    <a:pt x="0" y="0"/>
                  </a:moveTo>
                  <a:lnTo>
                    <a:pt x="14612" y="7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9"/>
            <p:cNvSpPr/>
            <p:nvPr/>
          </p:nvSpPr>
          <p:spPr>
            <a:xfrm>
              <a:off x="7018046" y="1437860"/>
              <a:ext cx="17464" cy="12674"/>
            </a:xfrm>
            <a:custGeom>
              <a:avLst/>
              <a:pathLst>
                <a:path w="17464" h="12674">
                  <a:moveTo>
                    <a:pt x="17464" y="126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40"/>
            <p:cNvSpPr/>
            <p:nvPr/>
          </p:nvSpPr>
          <p:spPr>
            <a:xfrm>
              <a:off x="7035510" y="1449308"/>
              <a:ext cx="34045" cy="1227"/>
            </a:xfrm>
            <a:custGeom>
              <a:avLst/>
              <a:pathLst>
                <a:path w="34045" h="1227">
                  <a:moveTo>
                    <a:pt x="0" y="1227"/>
                  </a:moveTo>
                  <a:lnTo>
                    <a:pt x="3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41"/>
            <p:cNvSpPr/>
            <p:nvPr/>
          </p:nvSpPr>
          <p:spPr>
            <a:xfrm>
              <a:off x="6686178" y="1393873"/>
              <a:ext cx="55104" cy="22221"/>
            </a:xfrm>
            <a:custGeom>
              <a:avLst/>
              <a:pathLst>
                <a:path w="55104" h="22221">
                  <a:moveTo>
                    <a:pt x="55104" y="222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2"/>
            <p:cNvSpPr/>
            <p:nvPr/>
          </p:nvSpPr>
          <p:spPr>
            <a:xfrm>
              <a:off x="7071570" y="1847904"/>
              <a:ext cx="16942" cy="11654"/>
            </a:xfrm>
            <a:custGeom>
              <a:avLst/>
              <a:pathLst>
                <a:path w="16942" h="11654">
                  <a:moveTo>
                    <a:pt x="0" y="11654"/>
                  </a:moveTo>
                  <a:lnTo>
                    <a:pt x="169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3"/>
            <p:cNvSpPr/>
            <p:nvPr/>
          </p:nvSpPr>
          <p:spPr>
            <a:xfrm>
              <a:off x="7071570" y="1859558"/>
              <a:ext cx="6455" cy="9510"/>
            </a:xfrm>
            <a:custGeom>
              <a:avLst/>
              <a:pathLst>
                <a:path w="6455" h="9510">
                  <a:moveTo>
                    <a:pt x="0" y="0"/>
                  </a:moveTo>
                  <a:lnTo>
                    <a:pt x="6455" y="95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4"/>
            <p:cNvSpPr/>
            <p:nvPr/>
          </p:nvSpPr>
          <p:spPr>
            <a:xfrm>
              <a:off x="7067111" y="1842663"/>
              <a:ext cx="4459" cy="16894"/>
            </a:xfrm>
            <a:custGeom>
              <a:avLst/>
              <a:pathLst>
                <a:path w="4459" h="16894">
                  <a:moveTo>
                    <a:pt x="4459" y="168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5"/>
            <p:cNvSpPr/>
            <p:nvPr/>
          </p:nvSpPr>
          <p:spPr>
            <a:xfrm>
              <a:off x="7116065" y="1717397"/>
              <a:ext cx="5507" cy="4609"/>
            </a:xfrm>
            <a:custGeom>
              <a:avLst/>
              <a:pathLst>
                <a:path w="5507" h="4609">
                  <a:moveTo>
                    <a:pt x="0" y="4609"/>
                  </a:moveTo>
                  <a:lnTo>
                    <a:pt x="55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6"/>
            <p:cNvSpPr/>
            <p:nvPr/>
          </p:nvSpPr>
          <p:spPr>
            <a:xfrm>
              <a:off x="6890394" y="1688716"/>
              <a:ext cx="16306" cy="1438"/>
            </a:xfrm>
            <a:custGeom>
              <a:avLst/>
              <a:pathLst>
                <a:path w="16306" h="1438">
                  <a:moveTo>
                    <a:pt x="16306" y="0"/>
                  </a:moveTo>
                  <a:lnTo>
                    <a:pt x="0" y="14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7"/>
            <p:cNvSpPr/>
            <p:nvPr/>
          </p:nvSpPr>
          <p:spPr>
            <a:xfrm>
              <a:off x="6900336" y="1688716"/>
              <a:ext cx="6364" cy="14148"/>
            </a:xfrm>
            <a:custGeom>
              <a:avLst/>
              <a:pathLst>
                <a:path w="6364" h="14148">
                  <a:moveTo>
                    <a:pt x="6364" y="0"/>
                  </a:moveTo>
                  <a:lnTo>
                    <a:pt x="0" y="141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8"/>
            <p:cNvSpPr/>
            <p:nvPr/>
          </p:nvSpPr>
          <p:spPr>
            <a:xfrm>
              <a:off x="6920382" y="1479805"/>
              <a:ext cx="10029" cy="2748"/>
            </a:xfrm>
            <a:custGeom>
              <a:avLst/>
              <a:pathLst>
                <a:path w="10029" h="2748">
                  <a:moveTo>
                    <a:pt x="10029" y="27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9"/>
            <p:cNvSpPr/>
            <p:nvPr/>
          </p:nvSpPr>
          <p:spPr>
            <a:xfrm>
              <a:off x="6923979" y="1482554"/>
              <a:ext cx="6432" cy="14307"/>
            </a:xfrm>
            <a:custGeom>
              <a:avLst/>
              <a:pathLst>
                <a:path w="6432" h="14307">
                  <a:moveTo>
                    <a:pt x="6432" y="0"/>
                  </a:moveTo>
                  <a:lnTo>
                    <a:pt x="0" y="14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50"/>
            <p:cNvSpPr/>
            <p:nvPr/>
          </p:nvSpPr>
          <p:spPr>
            <a:xfrm>
              <a:off x="6853975" y="1466784"/>
              <a:ext cx="11619" cy="1108"/>
            </a:xfrm>
            <a:custGeom>
              <a:avLst/>
              <a:pathLst>
                <a:path w="11619" h="1108">
                  <a:moveTo>
                    <a:pt x="0" y="0"/>
                  </a:moveTo>
                  <a:lnTo>
                    <a:pt x="11619" y="1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51"/>
            <p:cNvSpPr/>
            <p:nvPr/>
          </p:nvSpPr>
          <p:spPr>
            <a:xfrm>
              <a:off x="6853975" y="1449389"/>
              <a:ext cx="12704" cy="17395"/>
            </a:xfrm>
            <a:custGeom>
              <a:avLst/>
              <a:pathLst>
                <a:path w="12704" h="17395">
                  <a:moveTo>
                    <a:pt x="0" y="17395"/>
                  </a:moveTo>
                  <a:lnTo>
                    <a:pt x="127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2"/>
            <p:cNvSpPr/>
            <p:nvPr/>
          </p:nvSpPr>
          <p:spPr>
            <a:xfrm>
              <a:off x="6853187" y="1448324"/>
              <a:ext cx="787" cy="18459"/>
            </a:xfrm>
            <a:custGeom>
              <a:avLst/>
              <a:pathLst>
                <a:path w="787" h="18459">
                  <a:moveTo>
                    <a:pt x="787" y="184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3"/>
            <p:cNvSpPr/>
            <p:nvPr/>
          </p:nvSpPr>
          <p:spPr>
            <a:xfrm>
              <a:off x="7198506" y="1621631"/>
              <a:ext cx="4572" cy="12989"/>
            </a:xfrm>
            <a:custGeom>
              <a:avLst/>
              <a:pathLst>
                <a:path w="4572" h="12989">
                  <a:moveTo>
                    <a:pt x="4572" y="129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4"/>
            <p:cNvSpPr/>
            <p:nvPr/>
          </p:nvSpPr>
          <p:spPr>
            <a:xfrm>
              <a:off x="7203079" y="1625482"/>
              <a:ext cx="19084" cy="9138"/>
            </a:xfrm>
            <a:custGeom>
              <a:avLst/>
              <a:pathLst>
                <a:path w="19084" h="9138">
                  <a:moveTo>
                    <a:pt x="0" y="9138"/>
                  </a:moveTo>
                  <a:lnTo>
                    <a:pt x="190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5"/>
            <p:cNvSpPr/>
            <p:nvPr/>
          </p:nvSpPr>
          <p:spPr>
            <a:xfrm>
              <a:off x="7183869" y="1634620"/>
              <a:ext cx="19209" cy="19337"/>
            </a:xfrm>
            <a:custGeom>
              <a:avLst/>
              <a:pathLst>
                <a:path w="19209" h="19337">
                  <a:moveTo>
                    <a:pt x="19209" y="0"/>
                  </a:moveTo>
                  <a:lnTo>
                    <a:pt x="0" y="193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6"/>
            <p:cNvSpPr/>
            <p:nvPr/>
          </p:nvSpPr>
          <p:spPr>
            <a:xfrm>
              <a:off x="6776501" y="1699672"/>
              <a:ext cx="6217" cy="11347"/>
            </a:xfrm>
            <a:custGeom>
              <a:avLst/>
              <a:pathLst>
                <a:path w="6217" h="11347">
                  <a:moveTo>
                    <a:pt x="6217" y="113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7"/>
            <p:cNvSpPr/>
            <p:nvPr/>
          </p:nvSpPr>
          <p:spPr>
            <a:xfrm>
              <a:off x="6782718" y="1704013"/>
              <a:ext cx="4249" cy="7006"/>
            </a:xfrm>
            <a:custGeom>
              <a:avLst/>
              <a:pathLst>
                <a:path w="4249" h="7006">
                  <a:moveTo>
                    <a:pt x="0" y="7006"/>
                  </a:moveTo>
                  <a:lnTo>
                    <a:pt x="4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8"/>
            <p:cNvSpPr/>
            <p:nvPr/>
          </p:nvSpPr>
          <p:spPr>
            <a:xfrm>
              <a:off x="6782718" y="1711019"/>
              <a:ext cx="9495" cy="14730"/>
            </a:xfrm>
            <a:custGeom>
              <a:avLst/>
              <a:pathLst>
                <a:path w="9495" h="14730">
                  <a:moveTo>
                    <a:pt x="0" y="0"/>
                  </a:moveTo>
                  <a:lnTo>
                    <a:pt x="9495" y="147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9"/>
            <p:cNvSpPr/>
            <p:nvPr/>
          </p:nvSpPr>
          <p:spPr>
            <a:xfrm>
              <a:off x="6732907" y="1914175"/>
              <a:ext cx="21122" cy="13722"/>
            </a:xfrm>
            <a:custGeom>
              <a:avLst/>
              <a:pathLst>
                <a:path w="21122" h="13722">
                  <a:moveTo>
                    <a:pt x="21122" y="0"/>
                  </a:moveTo>
                  <a:lnTo>
                    <a:pt x="0" y="13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60"/>
            <p:cNvSpPr/>
            <p:nvPr/>
          </p:nvSpPr>
          <p:spPr>
            <a:xfrm>
              <a:off x="6754030" y="1914175"/>
              <a:ext cx="1847" cy="19212"/>
            </a:xfrm>
            <a:custGeom>
              <a:avLst/>
              <a:pathLst>
                <a:path w="1847" h="19212">
                  <a:moveTo>
                    <a:pt x="0" y="0"/>
                  </a:moveTo>
                  <a:lnTo>
                    <a:pt x="1847" y="19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61"/>
            <p:cNvSpPr/>
            <p:nvPr/>
          </p:nvSpPr>
          <p:spPr>
            <a:xfrm>
              <a:off x="7108244" y="1781521"/>
              <a:ext cx="12135" cy="3298"/>
            </a:xfrm>
            <a:custGeom>
              <a:avLst/>
              <a:pathLst>
                <a:path w="12135" h="3298">
                  <a:moveTo>
                    <a:pt x="12135" y="0"/>
                  </a:moveTo>
                  <a:lnTo>
                    <a:pt x="0" y="32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2"/>
            <p:cNvSpPr/>
            <p:nvPr/>
          </p:nvSpPr>
          <p:spPr>
            <a:xfrm>
              <a:off x="7118338" y="1768686"/>
              <a:ext cx="2042" cy="12834"/>
            </a:xfrm>
            <a:custGeom>
              <a:avLst/>
              <a:pathLst>
                <a:path w="2042" h="12834">
                  <a:moveTo>
                    <a:pt x="2042" y="128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3"/>
            <p:cNvSpPr/>
            <p:nvPr/>
          </p:nvSpPr>
          <p:spPr>
            <a:xfrm>
              <a:off x="7120380" y="1781521"/>
              <a:ext cx="7468" cy="8853"/>
            </a:xfrm>
            <a:custGeom>
              <a:avLst/>
              <a:pathLst>
                <a:path w="7468" h="8853">
                  <a:moveTo>
                    <a:pt x="0" y="0"/>
                  </a:moveTo>
                  <a:lnTo>
                    <a:pt x="7468" y="8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4"/>
            <p:cNvSpPr/>
            <p:nvPr/>
          </p:nvSpPr>
          <p:spPr>
            <a:xfrm>
              <a:off x="7114139" y="1781521"/>
              <a:ext cx="6241" cy="19843"/>
            </a:xfrm>
            <a:custGeom>
              <a:avLst/>
              <a:pathLst>
                <a:path w="6241" h="19843">
                  <a:moveTo>
                    <a:pt x="6241" y="0"/>
                  </a:moveTo>
                  <a:lnTo>
                    <a:pt x="0" y="19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5"/>
            <p:cNvSpPr/>
            <p:nvPr/>
          </p:nvSpPr>
          <p:spPr>
            <a:xfrm>
              <a:off x="6967644" y="1917627"/>
              <a:ext cx="26926" cy="3225"/>
            </a:xfrm>
            <a:custGeom>
              <a:avLst/>
              <a:pathLst>
                <a:path w="26926" h="3225">
                  <a:moveTo>
                    <a:pt x="26926" y="0"/>
                  </a:moveTo>
                  <a:lnTo>
                    <a:pt x="0" y="3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6"/>
            <p:cNvSpPr/>
            <p:nvPr/>
          </p:nvSpPr>
          <p:spPr>
            <a:xfrm>
              <a:off x="6983330" y="1917627"/>
              <a:ext cx="11240" cy="15182"/>
            </a:xfrm>
            <a:custGeom>
              <a:avLst/>
              <a:pathLst>
                <a:path w="11240" h="15182">
                  <a:moveTo>
                    <a:pt x="11240" y="0"/>
                  </a:moveTo>
                  <a:lnTo>
                    <a:pt x="0" y="15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7"/>
            <p:cNvSpPr/>
            <p:nvPr/>
          </p:nvSpPr>
          <p:spPr>
            <a:xfrm>
              <a:off x="6994570" y="1917627"/>
              <a:ext cx="4892" cy="17455"/>
            </a:xfrm>
            <a:custGeom>
              <a:avLst/>
              <a:pathLst>
                <a:path w="4892" h="17455">
                  <a:moveTo>
                    <a:pt x="0" y="0"/>
                  </a:moveTo>
                  <a:lnTo>
                    <a:pt x="4892" y="174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8"/>
            <p:cNvSpPr/>
            <p:nvPr/>
          </p:nvSpPr>
          <p:spPr>
            <a:xfrm>
              <a:off x="6994570" y="1912603"/>
              <a:ext cx="4191" cy="5024"/>
            </a:xfrm>
            <a:custGeom>
              <a:avLst/>
              <a:pathLst>
                <a:path w="4191" h="5024">
                  <a:moveTo>
                    <a:pt x="0" y="5024"/>
                  </a:moveTo>
                  <a:lnTo>
                    <a:pt x="41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9"/>
            <p:cNvSpPr/>
            <p:nvPr/>
          </p:nvSpPr>
          <p:spPr>
            <a:xfrm>
              <a:off x="6991216" y="1891721"/>
              <a:ext cx="3354" cy="25905"/>
            </a:xfrm>
            <a:custGeom>
              <a:avLst/>
              <a:pathLst>
                <a:path w="3354" h="25905">
                  <a:moveTo>
                    <a:pt x="3354" y="259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70"/>
            <p:cNvSpPr/>
            <p:nvPr/>
          </p:nvSpPr>
          <p:spPr>
            <a:xfrm>
              <a:off x="6994570" y="1917192"/>
              <a:ext cx="14039" cy="434"/>
            </a:xfrm>
            <a:custGeom>
              <a:avLst/>
              <a:pathLst>
                <a:path w="14039" h="434">
                  <a:moveTo>
                    <a:pt x="0" y="434"/>
                  </a:moveTo>
                  <a:lnTo>
                    <a:pt x="14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71"/>
            <p:cNvSpPr/>
            <p:nvPr/>
          </p:nvSpPr>
          <p:spPr>
            <a:xfrm>
              <a:off x="7000322" y="1389284"/>
              <a:ext cx="18830" cy="5881"/>
            </a:xfrm>
            <a:custGeom>
              <a:avLst/>
              <a:pathLst>
                <a:path w="18830" h="5881">
                  <a:moveTo>
                    <a:pt x="18830" y="58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2"/>
            <p:cNvSpPr/>
            <p:nvPr/>
          </p:nvSpPr>
          <p:spPr>
            <a:xfrm>
              <a:off x="6652035" y="1740208"/>
              <a:ext cx="18165" cy="1665"/>
            </a:xfrm>
            <a:custGeom>
              <a:avLst/>
              <a:pathLst>
                <a:path w="18165" h="1665">
                  <a:moveTo>
                    <a:pt x="0" y="0"/>
                  </a:moveTo>
                  <a:lnTo>
                    <a:pt x="18165" y="1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3"/>
            <p:cNvSpPr/>
            <p:nvPr/>
          </p:nvSpPr>
          <p:spPr>
            <a:xfrm>
              <a:off x="6639988" y="1719472"/>
              <a:ext cx="12046" cy="20736"/>
            </a:xfrm>
            <a:custGeom>
              <a:avLst/>
              <a:pathLst>
                <a:path w="12046" h="20736">
                  <a:moveTo>
                    <a:pt x="12046" y="207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4"/>
            <p:cNvSpPr/>
            <p:nvPr/>
          </p:nvSpPr>
          <p:spPr>
            <a:xfrm>
              <a:off x="6652035" y="1721173"/>
              <a:ext cx="19133" cy="19035"/>
            </a:xfrm>
            <a:custGeom>
              <a:avLst/>
              <a:pathLst>
                <a:path w="19133" h="19035">
                  <a:moveTo>
                    <a:pt x="0" y="19035"/>
                  </a:moveTo>
                  <a:lnTo>
                    <a:pt x="19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5"/>
            <p:cNvSpPr/>
            <p:nvPr/>
          </p:nvSpPr>
          <p:spPr>
            <a:xfrm>
              <a:off x="6652035" y="1740208"/>
              <a:ext cx="1234" cy="12470"/>
            </a:xfrm>
            <a:custGeom>
              <a:avLst/>
              <a:pathLst>
                <a:path w="1234" h="12470">
                  <a:moveTo>
                    <a:pt x="0" y="0"/>
                  </a:moveTo>
                  <a:lnTo>
                    <a:pt x="1234" y="124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6"/>
            <p:cNvSpPr/>
            <p:nvPr/>
          </p:nvSpPr>
          <p:spPr>
            <a:xfrm>
              <a:off x="7165956" y="1845595"/>
              <a:ext cx="1284" cy="12822"/>
            </a:xfrm>
            <a:custGeom>
              <a:avLst/>
              <a:pathLst>
                <a:path w="1284" h="12822">
                  <a:moveTo>
                    <a:pt x="1284" y="12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7"/>
            <p:cNvSpPr/>
            <p:nvPr/>
          </p:nvSpPr>
          <p:spPr>
            <a:xfrm>
              <a:off x="6935609" y="1642934"/>
              <a:ext cx="8713" cy="6503"/>
            </a:xfrm>
            <a:custGeom>
              <a:avLst/>
              <a:pathLst>
                <a:path w="8713" h="6503">
                  <a:moveTo>
                    <a:pt x="0" y="6503"/>
                  </a:moveTo>
                  <a:lnTo>
                    <a:pt x="87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8"/>
            <p:cNvSpPr/>
            <p:nvPr/>
          </p:nvSpPr>
          <p:spPr>
            <a:xfrm>
              <a:off x="6935609" y="1639906"/>
              <a:ext cx="1298" cy="9532"/>
            </a:xfrm>
            <a:custGeom>
              <a:avLst/>
              <a:pathLst>
                <a:path w="1298" h="9532">
                  <a:moveTo>
                    <a:pt x="0" y="9532"/>
                  </a:moveTo>
                  <a:lnTo>
                    <a:pt x="12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9"/>
            <p:cNvSpPr/>
            <p:nvPr/>
          </p:nvSpPr>
          <p:spPr>
            <a:xfrm>
              <a:off x="6924005" y="1649438"/>
              <a:ext cx="11603" cy="6099"/>
            </a:xfrm>
            <a:custGeom>
              <a:avLst/>
              <a:pathLst>
                <a:path w="11603" h="6099">
                  <a:moveTo>
                    <a:pt x="11603" y="0"/>
                  </a:moveTo>
                  <a:lnTo>
                    <a:pt x="0" y="60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80"/>
            <p:cNvSpPr/>
            <p:nvPr/>
          </p:nvSpPr>
          <p:spPr>
            <a:xfrm>
              <a:off x="6928965" y="1637810"/>
              <a:ext cx="6643" cy="11628"/>
            </a:xfrm>
            <a:custGeom>
              <a:avLst/>
              <a:pathLst>
                <a:path w="6643" h="11628">
                  <a:moveTo>
                    <a:pt x="6643" y="116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1"/>
            <p:cNvSpPr/>
            <p:nvPr/>
          </p:nvSpPr>
          <p:spPr>
            <a:xfrm>
              <a:off x="6931758" y="1649438"/>
              <a:ext cx="3851" cy="6424"/>
            </a:xfrm>
            <a:custGeom>
              <a:avLst/>
              <a:pathLst>
                <a:path w="3851" h="6424">
                  <a:moveTo>
                    <a:pt x="3851" y="0"/>
                  </a:moveTo>
                  <a:lnTo>
                    <a:pt x="0" y="6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2"/>
            <p:cNvSpPr/>
            <p:nvPr/>
          </p:nvSpPr>
          <p:spPr>
            <a:xfrm>
              <a:off x="6935609" y="1649438"/>
              <a:ext cx="8881" cy="7993"/>
            </a:xfrm>
            <a:custGeom>
              <a:avLst/>
              <a:pathLst>
                <a:path w="8881" h="7993">
                  <a:moveTo>
                    <a:pt x="0" y="0"/>
                  </a:moveTo>
                  <a:lnTo>
                    <a:pt x="8881" y="79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3"/>
            <p:cNvSpPr/>
            <p:nvPr/>
          </p:nvSpPr>
          <p:spPr>
            <a:xfrm>
              <a:off x="6868051" y="1856709"/>
              <a:ext cx="11767" cy="4004"/>
            </a:xfrm>
            <a:custGeom>
              <a:avLst/>
              <a:pathLst>
                <a:path w="11767" h="4004">
                  <a:moveTo>
                    <a:pt x="11767" y="4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4"/>
            <p:cNvSpPr/>
            <p:nvPr/>
          </p:nvSpPr>
          <p:spPr>
            <a:xfrm>
              <a:off x="6837778" y="1643609"/>
              <a:ext cx="1166" cy="13383"/>
            </a:xfrm>
            <a:custGeom>
              <a:avLst/>
              <a:pathLst>
                <a:path w="1166" h="13383">
                  <a:moveTo>
                    <a:pt x="1166" y="0"/>
                  </a:moveTo>
                  <a:lnTo>
                    <a:pt x="0" y="13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5"/>
            <p:cNvSpPr/>
            <p:nvPr/>
          </p:nvSpPr>
          <p:spPr>
            <a:xfrm>
              <a:off x="6822750" y="1637206"/>
              <a:ext cx="16194" cy="6402"/>
            </a:xfrm>
            <a:custGeom>
              <a:avLst/>
              <a:pathLst>
                <a:path w="16194" h="6402">
                  <a:moveTo>
                    <a:pt x="16194" y="64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6"/>
            <p:cNvSpPr/>
            <p:nvPr/>
          </p:nvSpPr>
          <p:spPr>
            <a:xfrm>
              <a:off x="6838944" y="1639638"/>
              <a:ext cx="9649" cy="3970"/>
            </a:xfrm>
            <a:custGeom>
              <a:avLst/>
              <a:pathLst>
                <a:path w="9649" h="3970">
                  <a:moveTo>
                    <a:pt x="0" y="3970"/>
                  </a:moveTo>
                  <a:lnTo>
                    <a:pt x="96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7"/>
            <p:cNvSpPr/>
            <p:nvPr/>
          </p:nvSpPr>
          <p:spPr>
            <a:xfrm>
              <a:off x="6831185" y="1631532"/>
              <a:ext cx="7759" cy="12076"/>
            </a:xfrm>
            <a:custGeom>
              <a:avLst/>
              <a:pathLst>
                <a:path w="7759" h="12076">
                  <a:moveTo>
                    <a:pt x="7759" y="120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8"/>
            <p:cNvSpPr/>
            <p:nvPr/>
          </p:nvSpPr>
          <p:spPr>
            <a:xfrm>
              <a:off x="6867477" y="1727326"/>
              <a:ext cx="12359" cy="3548"/>
            </a:xfrm>
            <a:custGeom>
              <a:avLst/>
              <a:pathLst>
                <a:path w="12359" h="3548">
                  <a:moveTo>
                    <a:pt x="12359" y="0"/>
                  </a:moveTo>
                  <a:lnTo>
                    <a:pt x="0" y="3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9"/>
            <p:cNvSpPr/>
            <p:nvPr/>
          </p:nvSpPr>
          <p:spPr>
            <a:xfrm>
              <a:off x="6866910" y="1727326"/>
              <a:ext cx="12926" cy="12885"/>
            </a:xfrm>
            <a:custGeom>
              <a:avLst/>
              <a:pathLst>
                <a:path w="12926" h="12885">
                  <a:moveTo>
                    <a:pt x="12926" y="0"/>
                  </a:moveTo>
                  <a:lnTo>
                    <a:pt x="0" y="12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90"/>
            <p:cNvSpPr/>
            <p:nvPr/>
          </p:nvSpPr>
          <p:spPr>
            <a:xfrm>
              <a:off x="6879836" y="1713095"/>
              <a:ext cx="5765" cy="14231"/>
            </a:xfrm>
            <a:custGeom>
              <a:avLst/>
              <a:pathLst>
                <a:path w="5765" h="14231">
                  <a:moveTo>
                    <a:pt x="0" y="14231"/>
                  </a:moveTo>
                  <a:lnTo>
                    <a:pt x="57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1"/>
            <p:cNvSpPr/>
            <p:nvPr/>
          </p:nvSpPr>
          <p:spPr>
            <a:xfrm>
              <a:off x="6771453" y="1621242"/>
              <a:ext cx="407" cy="17606"/>
            </a:xfrm>
            <a:custGeom>
              <a:avLst/>
              <a:pathLst>
                <a:path w="407" h="17606">
                  <a:moveTo>
                    <a:pt x="0" y="0"/>
                  </a:moveTo>
                  <a:lnTo>
                    <a:pt x="407" y="176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2"/>
            <p:cNvSpPr/>
            <p:nvPr/>
          </p:nvSpPr>
          <p:spPr>
            <a:xfrm>
              <a:off x="6762510" y="1621112"/>
              <a:ext cx="8943" cy="130"/>
            </a:xfrm>
            <a:custGeom>
              <a:avLst/>
              <a:pathLst>
                <a:path w="8943" h="130">
                  <a:moveTo>
                    <a:pt x="8943" y="1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3"/>
            <p:cNvSpPr/>
            <p:nvPr/>
          </p:nvSpPr>
          <p:spPr>
            <a:xfrm>
              <a:off x="6898677" y="1589975"/>
              <a:ext cx="9391" cy="1097"/>
            </a:xfrm>
            <a:custGeom>
              <a:avLst/>
              <a:pathLst>
                <a:path w="9391" h="1097">
                  <a:moveTo>
                    <a:pt x="0" y="0"/>
                  </a:moveTo>
                  <a:lnTo>
                    <a:pt x="9391" y="10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4"/>
            <p:cNvSpPr/>
            <p:nvPr/>
          </p:nvSpPr>
          <p:spPr>
            <a:xfrm>
              <a:off x="6898677" y="1584736"/>
              <a:ext cx="6456" cy="5238"/>
            </a:xfrm>
            <a:custGeom>
              <a:avLst/>
              <a:pathLst>
                <a:path w="6456" h="5238">
                  <a:moveTo>
                    <a:pt x="0" y="5238"/>
                  </a:moveTo>
                  <a:lnTo>
                    <a:pt x="64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5"/>
            <p:cNvSpPr/>
            <p:nvPr/>
          </p:nvSpPr>
          <p:spPr>
            <a:xfrm>
              <a:off x="6885088" y="1589975"/>
              <a:ext cx="13589" cy="6881"/>
            </a:xfrm>
            <a:custGeom>
              <a:avLst/>
              <a:pathLst>
                <a:path w="13589" h="6881">
                  <a:moveTo>
                    <a:pt x="13589" y="0"/>
                  </a:moveTo>
                  <a:lnTo>
                    <a:pt x="0" y="6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6"/>
            <p:cNvSpPr/>
            <p:nvPr/>
          </p:nvSpPr>
          <p:spPr>
            <a:xfrm>
              <a:off x="6898677" y="1589975"/>
              <a:ext cx="7932" cy="11667"/>
            </a:xfrm>
            <a:custGeom>
              <a:avLst/>
              <a:pathLst>
                <a:path w="7932" h="11667">
                  <a:moveTo>
                    <a:pt x="0" y="0"/>
                  </a:moveTo>
                  <a:lnTo>
                    <a:pt x="7932" y="11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7"/>
            <p:cNvSpPr/>
            <p:nvPr/>
          </p:nvSpPr>
          <p:spPr>
            <a:xfrm>
              <a:off x="6876050" y="1587159"/>
              <a:ext cx="22626" cy="2816"/>
            </a:xfrm>
            <a:custGeom>
              <a:avLst/>
              <a:pathLst>
                <a:path w="22626" h="2816">
                  <a:moveTo>
                    <a:pt x="22626" y="28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8"/>
            <p:cNvSpPr/>
            <p:nvPr/>
          </p:nvSpPr>
          <p:spPr>
            <a:xfrm>
              <a:off x="6892481" y="1563788"/>
              <a:ext cx="6195" cy="26187"/>
            </a:xfrm>
            <a:custGeom>
              <a:avLst/>
              <a:pathLst>
                <a:path w="6195" h="26187">
                  <a:moveTo>
                    <a:pt x="6195" y="261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9"/>
            <p:cNvSpPr/>
            <p:nvPr/>
          </p:nvSpPr>
          <p:spPr>
            <a:xfrm>
              <a:off x="7040460" y="1840862"/>
              <a:ext cx="3577" cy="6065"/>
            </a:xfrm>
            <a:custGeom>
              <a:avLst/>
              <a:pathLst>
                <a:path w="3577" h="6065">
                  <a:moveTo>
                    <a:pt x="3577" y="0"/>
                  </a:moveTo>
                  <a:lnTo>
                    <a:pt x="0" y="60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500"/>
            <p:cNvSpPr/>
            <p:nvPr/>
          </p:nvSpPr>
          <p:spPr>
            <a:xfrm>
              <a:off x="7042742" y="1829171"/>
              <a:ext cx="1295" cy="11691"/>
            </a:xfrm>
            <a:custGeom>
              <a:avLst/>
              <a:pathLst>
                <a:path w="1295" h="11691">
                  <a:moveTo>
                    <a:pt x="1295" y="11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1"/>
            <p:cNvSpPr/>
            <p:nvPr/>
          </p:nvSpPr>
          <p:spPr>
            <a:xfrm>
              <a:off x="6856401" y="1613838"/>
              <a:ext cx="4654" cy="4673"/>
            </a:xfrm>
            <a:custGeom>
              <a:avLst/>
              <a:pathLst>
                <a:path w="4654" h="4673">
                  <a:moveTo>
                    <a:pt x="4654" y="0"/>
                  </a:moveTo>
                  <a:lnTo>
                    <a:pt x="0" y="4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2"/>
            <p:cNvSpPr/>
            <p:nvPr/>
          </p:nvSpPr>
          <p:spPr>
            <a:xfrm>
              <a:off x="6861056" y="1613838"/>
              <a:ext cx="17534" cy="1119"/>
            </a:xfrm>
            <a:custGeom>
              <a:avLst/>
              <a:pathLst>
                <a:path w="17534" h="1119">
                  <a:moveTo>
                    <a:pt x="0" y="0"/>
                  </a:moveTo>
                  <a:lnTo>
                    <a:pt x="17534" y="11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3"/>
            <p:cNvSpPr/>
            <p:nvPr/>
          </p:nvSpPr>
          <p:spPr>
            <a:xfrm>
              <a:off x="6861056" y="1592695"/>
              <a:ext cx="1068" cy="21142"/>
            </a:xfrm>
            <a:custGeom>
              <a:avLst/>
              <a:pathLst>
                <a:path w="1068" h="21142">
                  <a:moveTo>
                    <a:pt x="0" y="21142"/>
                  </a:moveTo>
                  <a:lnTo>
                    <a:pt x="10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4"/>
            <p:cNvSpPr/>
            <p:nvPr/>
          </p:nvSpPr>
          <p:spPr>
            <a:xfrm>
              <a:off x="6861056" y="1601564"/>
              <a:ext cx="11961" cy="12273"/>
            </a:xfrm>
            <a:custGeom>
              <a:avLst/>
              <a:pathLst>
                <a:path w="11961" h="12273">
                  <a:moveTo>
                    <a:pt x="0" y="12273"/>
                  </a:moveTo>
                  <a:lnTo>
                    <a:pt x="119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5"/>
            <p:cNvSpPr/>
            <p:nvPr/>
          </p:nvSpPr>
          <p:spPr>
            <a:xfrm>
              <a:off x="6778361" y="1580476"/>
              <a:ext cx="10301" cy="6612"/>
            </a:xfrm>
            <a:custGeom>
              <a:avLst/>
              <a:pathLst>
                <a:path w="10301" h="6612">
                  <a:moveTo>
                    <a:pt x="0" y="0"/>
                  </a:moveTo>
                  <a:lnTo>
                    <a:pt x="10301" y="66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6"/>
            <p:cNvSpPr/>
            <p:nvPr/>
          </p:nvSpPr>
          <p:spPr>
            <a:xfrm>
              <a:off x="6774831" y="1573639"/>
              <a:ext cx="3530" cy="6837"/>
            </a:xfrm>
            <a:custGeom>
              <a:avLst/>
              <a:pathLst>
                <a:path w="3530" h="6837">
                  <a:moveTo>
                    <a:pt x="3530" y="68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7"/>
            <p:cNvSpPr/>
            <p:nvPr/>
          </p:nvSpPr>
          <p:spPr>
            <a:xfrm>
              <a:off x="6763008" y="1631335"/>
              <a:ext cx="8852" cy="7514"/>
            </a:xfrm>
            <a:custGeom>
              <a:avLst/>
              <a:pathLst>
                <a:path w="8852" h="7514">
                  <a:moveTo>
                    <a:pt x="0" y="0"/>
                  </a:moveTo>
                  <a:lnTo>
                    <a:pt x="8852" y="75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8"/>
            <p:cNvSpPr/>
            <p:nvPr/>
          </p:nvSpPr>
          <p:spPr>
            <a:xfrm>
              <a:off x="6762510" y="1621112"/>
              <a:ext cx="498" cy="10222"/>
            </a:xfrm>
            <a:custGeom>
              <a:avLst/>
              <a:pathLst>
                <a:path w="498" h="10222">
                  <a:moveTo>
                    <a:pt x="498" y="102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9"/>
            <p:cNvSpPr/>
            <p:nvPr/>
          </p:nvSpPr>
          <p:spPr>
            <a:xfrm>
              <a:off x="6748246" y="1625744"/>
              <a:ext cx="14762" cy="5591"/>
            </a:xfrm>
            <a:custGeom>
              <a:avLst/>
              <a:pathLst>
                <a:path w="14762" h="5591">
                  <a:moveTo>
                    <a:pt x="14762" y="55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10"/>
            <p:cNvSpPr/>
            <p:nvPr/>
          </p:nvSpPr>
          <p:spPr>
            <a:xfrm>
              <a:off x="6759073" y="1631335"/>
              <a:ext cx="3934" cy="6693"/>
            </a:xfrm>
            <a:custGeom>
              <a:avLst/>
              <a:pathLst>
                <a:path w="3934" h="6693">
                  <a:moveTo>
                    <a:pt x="3934" y="0"/>
                  </a:moveTo>
                  <a:lnTo>
                    <a:pt x="0" y="6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1"/>
            <p:cNvSpPr/>
            <p:nvPr/>
          </p:nvSpPr>
          <p:spPr>
            <a:xfrm>
              <a:off x="6763008" y="1621242"/>
              <a:ext cx="8445" cy="10092"/>
            </a:xfrm>
            <a:custGeom>
              <a:avLst/>
              <a:pathLst>
                <a:path w="8445" h="10092">
                  <a:moveTo>
                    <a:pt x="0" y="10092"/>
                  </a:moveTo>
                  <a:lnTo>
                    <a:pt x="84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2"/>
            <p:cNvSpPr/>
            <p:nvPr/>
          </p:nvSpPr>
          <p:spPr>
            <a:xfrm>
              <a:off x="6759843" y="1570014"/>
              <a:ext cx="14987" cy="3624"/>
            </a:xfrm>
            <a:custGeom>
              <a:avLst/>
              <a:pathLst>
                <a:path w="14987" h="3624">
                  <a:moveTo>
                    <a:pt x="0" y="0"/>
                  </a:moveTo>
                  <a:lnTo>
                    <a:pt x="14987" y="3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3"/>
            <p:cNvSpPr/>
            <p:nvPr/>
          </p:nvSpPr>
          <p:spPr>
            <a:xfrm>
              <a:off x="6748143" y="1570014"/>
              <a:ext cx="11699" cy="8343"/>
            </a:xfrm>
            <a:custGeom>
              <a:avLst/>
              <a:pathLst>
                <a:path w="11699" h="8343">
                  <a:moveTo>
                    <a:pt x="11699" y="0"/>
                  </a:moveTo>
                  <a:lnTo>
                    <a:pt x="0" y="83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4"/>
            <p:cNvSpPr/>
            <p:nvPr/>
          </p:nvSpPr>
          <p:spPr>
            <a:xfrm>
              <a:off x="6759843" y="1560021"/>
              <a:ext cx="18453" cy="9993"/>
            </a:xfrm>
            <a:custGeom>
              <a:avLst/>
              <a:pathLst>
                <a:path w="18453" h="9993">
                  <a:moveTo>
                    <a:pt x="0" y="9993"/>
                  </a:moveTo>
                  <a:lnTo>
                    <a:pt x="184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5"/>
            <p:cNvSpPr/>
            <p:nvPr/>
          </p:nvSpPr>
          <p:spPr>
            <a:xfrm>
              <a:off x="6757645" y="1570014"/>
              <a:ext cx="2198" cy="13811"/>
            </a:xfrm>
            <a:custGeom>
              <a:avLst/>
              <a:pathLst>
                <a:path w="2198" h="13811">
                  <a:moveTo>
                    <a:pt x="2198" y="0"/>
                  </a:moveTo>
                  <a:lnTo>
                    <a:pt x="0" y="13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6"/>
            <p:cNvSpPr/>
            <p:nvPr/>
          </p:nvSpPr>
          <p:spPr>
            <a:xfrm>
              <a:off x="6958790" y="1662205"/>
              <a:ext cx="4680" cy="8308"/>
            </a:xfrm>
            <a:custGeom>
              <a:avLst/>
              <a:pathLst>
                <a:path w="4680" h="8308">
                  <a:moveTo>
                    <a:pt x="4680" y="0"/>
                  </a:moveTo>
                  <a:lnTo>
                    <a:pt x="0" y="83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7"/>
            <p:cNvSpPr/>
            <p:nvPr/>
          </p:nvSpPr>
          <p:spPr>
            <a:xfrm>
              <a:off x="6963470" y="1643045"/>
              <a:ext cx="5371" cy="19160"/>
            </a:xfrm>
            <a:custGeom>
              <a:avLst/>
              <a:pathLst>
                <a:path w="5371" h="19160">
                  <a:moveTo>
                    <a:pt x="0" y="19160"/>
                  </a:moveTo>
                  <a:lnTo>
                    <a:pt x="53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8"/>
            <p:cNvSpPr/>
            <p:nvPr/>
          </p:nvSpPr>
          <p:spPr>
            <a:xfrm>
              <a:off x="6951523" y="1662205"/>
              <a:ext cx="11946" cy="1036"/>
            </a:xfrm>
            <a:custGeom>
              <a:avLst/>
              <a:pathLst>
                <a:path w="11946" h="1036">
                  <a:moveTo>
                    <a:pt x="11946" y="0"/>
                  </a:moveTo>
                  <a:lnTo>
                    <a:pt x="0" y="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9"/>
            <p:cNvSpPr/>
            <p:nvPr/>
          </p:nvSpPr>
          <p:spPr>
            <a:xfrm>
              <a:off x="6963470" y="1660491"/>
              <a:ext cx="21664" cy="1713"/>
            </a:xfrm>
            <a:custGeom>
              <a:avLst/>
              <a:pathLst>
                <a:path w="21664" h="1713">
                  <a:moveTo>
                    <a:pt x="0" y="1713"/>
                  </a:moveTo>
                  <a:lnTo>
                    <a:pt x="216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20"/>
            <p:cNvSpPr/>
            <p:nvPr/>
          </p:nvSpPr>
          <p:spPr>
            <a:xfrm>
              <a:off x="6896982" y="1786283"/>
              <a:ext cx="2027" cy="25846"/>
            </a:xfrm>
            <a:custGeom>
              <a:avLst/>
              <a:pathLst>
                <a:path w="2027" h="25846">
                  <a:moveTo>
                    <a:pt x="0" y="0"/>
                  </a:moveTo>
                  <a:lnTo>
                    <a:pt x="2027" y="25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1"/>
            <p:cNvSpPr/>
            <p:nvPr/>
          </p:nvSpPr>
          <p:spPr>
            <a:xfrm>
              <a:off x="6886983" y="1786283"/>
              <a:ext cx="9999" cy="18595"/>
            </a:xfrm>
            <a:custGeom>
              <a:avLst/>
              <a:pathLst>
                <a:path w="9999" h="18595">
                  <a:moveTo>
                    <a:pt x="9999" y="0"/>
                  </a:moveTo>
                  <a:lnTo>
                    <a:pt x="0" y="18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2"/>
            <p:cNvSpPr/>
            <p:nvPr/>
          </p:nvSpPr>
          <p:spPr>
            <a:xfrm>
              <a:off x="6896982" y="1786283"/>
              <a:ext cx="16530" cy="433"/>
            </a:xfrm>
            <a:custGeom>
              <a:avLst/>
              <a:pathLst>
                <a:path w="16530" h="433">
                  <a:moveTo>
                    <a:pt x="0" y="0"/>
                  </a:moveTo>
                  <a:lnTo>
                    <a:pt x="16530" y="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3"/>
            <p:cNvSpPr/>
            <p:nvPr/>
          </p:nvSpPr>
          <p:spPr>
            <a:xfrm>
              <a:off x="6892018" y="1776112"/>
              <a:ext cx="4964" cy="10170"/>
            </a:xfrm>
            <a:custGeom>
              <a:avLst/>
              <a:pathLst>
                <a:path w="4964" h="10170">
                  <a:moveTo>
                    <a:pt x="4964" y="101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4"/>
            <p:cNvSpPr/>
            <p:nvPr/>
          </p:nvSpPr>
          <p:spPr>
            <a:xfrm>
              <a:off x="6896982" y="1786283"/>
              <a:ext cx="18969" cy="18878"/>
            </a:xfrm>
            <a:custGeom>
              <a:avLst/>
              <a:pathLst>
                <a:path w="18969" h="18878">
                  <a:moveTo>
                    <a:pt x="0" y="0"/>
                  </a:moveTo>
                  <a:lnTo>
                    <a:pt x="18969" y="188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5"/>
            <p:cNvSpPr/>
            <p:nvPr/>
          </p:nvSpPr>
          <p:spPr>
            <a:xfrm>
              <a:off x="6902420" y="1511400"/>
              <a:ext cx="9847" cy="334"/>
            </a:xfrm>
            <a:custGeom>
              <a:avLst/>
              <a:pathLst>
                <a:path w="9847" h="334">
                  <a:moveTo>
                    <a:pt x="9847" y="0"/>
                  </a:moveTo>
                  <a:lnTo>
                    <a:pt x="0" y="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6"/>
            <p:cNvSpPr/>
            <p:nvPr/>
          </p:nvSpPr>
          <p:spPr>
            <a:xfrm>
              <a:off x="6912268" y="1494085"/>
              <a:ext cx="978" cy="17314"/>
            </a:xfrm>
            <a:custGeom>
              <a:avLst/>
              <a:pathLst>
                <a:path w="978" h="17314">
                  <a:moveTo>
                    <a:pt x="0" y="17314"/>
                  </a:moveTo>
                  <a:lnTo>
                    <a:pt x="9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7"/>
            <p:cNvSpPr/>
            <p:nvPr/>
          </p:nvSpPr>
          <p:spPr>
            <a:xfrm>
              <a:off x="6868051" y="1852561"/>
              <a:ext cx="12330" cy="4147"/>
            </a:xfrm>
            <a:custGeom>
              <a:avLst/>
              <a:pathLst>
                <a:path w="12330" h="4147">
                  <a:moveTo>
                    <a:pt x="12330" y="0"/>
                  </a:moveTo>
                  <a:lnTo>
                    <a:pt x="0" y="4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8"/>
            <p:cNvSpPr/>
            <p:nvPr/>
          </p:nvSpPr>
          <p:spPr>
            <a:xfrm>
              <a:off x="6862748" y="1840204"/>
              <a:ext cx="17633" cy="12356"/>
            </a:xfrm>
            <a:custGeom>
              <a:avLst/>
              <a:pathLst>
                <a:path w="17633" h="12356">
                  <a:moveTo>
                    <a:pt x="17633" y="123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9"/>
            <p:cNvSpPr/>
            <p:nvPr/>
          </p:nvSpPr>
          <p:spPr>
            <a:xfrm>
              <a:off x="6879818" y="1852561"/>
              <a:ext cx="563" cy="8152"/>
            </a:xfrm>
            <a:custGeom>
              <a:avLst/>
              <a:pathLst>
                <a:path w="563" h="8152">
                  <a:moveTo>
                    <a:pt x="563" y="0"/>
                  </a:moveTo>
                  <a:lnTo>
                    <a:pt x="0" y="8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30"/>
            <p:cNvSpPr/>
            <p:nvPr/>
          </p:nvSpPr>
          <p:spPr>
            <a:xfrm>
              <a:off x="6844117" y="1894776"/>
              <a:ext cx="8354" cy="30942"/>
            </a:xfrm>
            <a:custGeom>
              <a:avLst/>
              <a:pathLst>
                <a:path w="8354" h="30942">
                  <a:moveTo>
                    <a:pt x="0" y="0"/>
                  </a:moveTo>
                  <a:lnTo>
                    <a:pt x="8354" y="309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1"/>
            <p:cNvSpPr/>
            <p:nvPr/>
          </p:nvSpPr>
          <p:spPr>
            <a:xfrm>
              <a:off x="6835824" y="1894776"/>
              <a:ext cx="8293" cy="12367"/>
            </a:xfrm>
            <a:custGeom>
              <a:avLst/>
              <a:pathLst>
                <a:path w="8293" h="12367">
                  <a:moveTo>
                    <a:pt x="8293" y="0"/>
                  </a:moveTo>
                  <a:lnTo>
                    <a:pt x="0" y="123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2"/>
            <p:cNvSpPr/>
            <p:nvPr/>
          </p:nvSpPr>
          <p:spPr>
            <a:xfrm>
              <a:off x="6884847" y="1795219"/>
              <a:ext cx="2135" cy="9658"/>
            </a:xfrm>
            <a:custGeom>
              <a:avLst/>
              <a:pathLst>
                <a:path w="2135" h="9658">
                  <a:moveTo>
                    <a:pt x="0" y="0"/>
                  </a:moveTo>
                  <a:lnTo>
                    <a:pt x="2135" y="9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3"/>
            <p:cNvSpPr/>
            <p:nvPr/>
          </p:nvSpPr>
          <p:spPr>
            <a:xfrm>
              <a:off x="6871945" y="1786499"/>
              <a:ext cx="12902" cy="8720"/>
            </a:xfrm>
            <a:custGeom>
              <a:avLst/>
              <a:pathLst>
                <a:path w="12902" h="8720">
                  <a:moveTo>
                    <a:pt x="12902" y="87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4"/>
            <p:cNvSpPr/>
            <p:nvPr/>
          </p:nvSpPr>
          <p:spPr>
            <a:xfrm>
              <a:off x="6869706" y="1795219"/>
              <a:ext cx="15140" cy="11073"/>
            </a:xfrm>
            <a:custGeom>
              <a:avLst/>
              <a:pathLst>
                <a:path w="15140" h="11073">
                  <a:moveTo>
                    <a:pt x="15140" y="0"/>
                  </a:moveTo>
                  <a:lnTo>
                    <a:pt x="0" y="11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5"/>
            <p:cNvSpPr/>
            <p:nvPr/>
          </p:nvSpPr>
          <p:spPr>
            <a:xfrm>
              <a:off x="6884847" y="1786283"/>
              <a:ext cx="12134" cy="8936"/>
            </a:xfrm>
            <a:custGeom>
              <a:avLst/>
              <a:pathLst>
                <a:path w="12134" h="8936">
                  <a:moveTo>
                    <a:pt x="0" y="8936"/>
                  </a:moveTo>
                  <a:lnTo>
                    <a:pt x="121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6"/>
            <p:cNvSpPr/>
            <p:nvPr/>
          </p:nvSpPr>
          <p:spPr>
            <a:xfrm>
              <a:off x="6777888" y="1779784"/>
              <a:ext cx="20695" cy="25"/>
            </a:xfrm>
            <a:custGeom>
              <a:avLst/>
              <a:pathLst>
                <a:path w="20695" h="25">
                  <a:moveTo>
                    <a:pt x="20695" y="0"/>
                  </a:moveTo>
                  <a:lnTo>
                    <a:pt x="0" y="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7"/>
            <p:cNvSpPr/>
            <p:nvPr/>
          </p:nvSpPr>
          <p:spPr>
            <a:xfrm>
              <a:off x="6798584" y="1775637"/>
              <a:ext cx="8628" cy="4146"/>
            </a:xfrm>
            <a:custGeom>
              <a:avLst/>
              <a:pathLst>
                <a:path w="8628" h="4146">
                  <a:moveTo>
                    <a:pt x="0" y="4146"/>
                  </a:moveTo>
                  <a:lnTo>
                    <a:pt x="86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8"/>
            <p:cNvSpPr/>
            <p:nvPr/>
          </p:nvSpPr>
          <p:spPr>
            <a:xfrm>
              <a:off x="6796004" y="1779784"/>
              <a:ext cx="2580" cy="23404"/>
            </a:xfrm>
            <a:custGeom>
              <a:avLst/>
              <a:pathLst>
                <a:path w="2580" h="23404">
                  <a:moveTo>
                    <a:pt x="2580" y="0"/>
                  </a:moveTo>
                  <a:lnTo>
                    <a:pt x="0" y="234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9"/>
            <p:cNvSpPr/>
            <p:nvPr/>
          </p:nvSpPr>
          <p:spPr>
            <a:xfrm>
              <a:off x="6798584" y="1779784"/>
              <a:ext cx="7031" cy="15434"/>
            </a:xfrm>
            <a:custGeom>
              <a:avLst/>
              <a:pathLst>
                <a:path w="7031" h="15434">
                  <a:moveTo>
                    <a:pt x="0" y="0"/>
                  </a:moveTo>
                  <a:lnTo>
                    <a:pt x="7031" y="15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40"/>
            <p:cNvSpPr/>
            <p:nvPr/>
          </p:nvSpPr>
          <p:spPr>
            <a:xfrm>
              <a:off x="6774226" y="1779784"/>
              <a:ext cx="24358" cy="15069"/>
            </a:xfrm>
            <a:custGeom>
              <a:avLst/>
              <a:pathLst>
                <a:path w="24358" h="15069">
                  <a:moveTo>
                    <a:pt x="24358" y="0"/>
                  </a:moveTo>
                  <a:lnTo>
                    <a:pt x="0" y="150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1"/>
            <p:cNvSpPr/>
            <p:nvPr/>
          </p:nvSpPr>
          <p:spPr>
            <a:xfrm>
              <a:off x="6794311" y="1773652"/>
              <a:ext cx="4272" cy="6132"/>
            </a:xfrm>
            <a:custGeom>
              <a:avLst/>
              <a:pathLst>
                <a:path w="4272" h="6132">
                  <a:moveTo>
                    <a:pt x="4272" y="61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2"/>
            <p:cNvSpPr/>
            <p:nvPr/>
          </p:nvSpPr>
          <p:spPr>
            <a:xfrm>
              <a:off x="6848573" y="1624797"/>
              <a:ext cx="13886" cy="2104"/>
            </a:xfrm>
            <a:custGeom>
              <a:avLst/>
              <a:pathLst>
                <a:path w="13886" h="2104">
                  <a:moveTo>
                    <a:pt x="13886" y="21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3"/>
            <p:cNvSpPr/>
            <p:nvPr/>
          </p:nvSpPr>
          <p:spPr>
            <a:xfrm>
              <a:off x="6862460" y="1625467"/>
              <a:ext cx="9772" cy="1434"/>
            </a:xfrm>
            <a:custGeom>
              <a:avLst/>
              <a:pathLst>
                <a:path w="9772" h="1434">
                  <a:moveTo>
                    <a:pt x="0" y="1434"/>
                  </a:moveTo>
                  <a:lnTo>
                    <a:pt x="97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4"/>
            <p:cNvSpPr/>
            <p:nvPr/>
          </p:nvSpPr>
          <p:spPr>
            <a:xfrm>
              <a:off x="6860557" y="1626902"/>
              <a:ext cx="1902" cy="8267"/>
            </a:xfrm>
            <a:custGeom>
              <a:avLst/>
              <a:pathLst>
                <a:path w="1902" h="8267">
                  <a:moveTo>
                    <a:pt x="1902" y="0"/>
                  </a:moveTo>
                  <a:lnTo>
                    <a:pt x="0" y="8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5"/>
            <p:cNvSpPr/>
            <p:nvPr/>
          </p:nvSpPr>
          <p:spPr>
            <a:xfrm>
              <a:off x="6856401" y="1618512"/>
              <a:ext cx="6058" cy="8389"/>
            </a:xfrm>
            <a:custGeom>
              <a:avLst/>
              <a:pathLst>
                <a:path w="6058" h="8389">
                  <a:moveTo>
                    <a:pt x="6058" y="83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6"/>
            <p:cNvSpPr/>
            <p:nvPr/>
          </p:nvSpPr>
          <p:spPr>
            <a:xfrm>
              <a:off x="6984964" y="1738072"/>
              <a:ext cx="16745" cy="1310"/>
            </a:xfrm>
            <a:custGeom>
              <a:avLst/>
              <a:pathLst>
                <a:path w="16745" h="1310">
                  <a:moveTo>
                    <a:pt x="0" y="1310"/>
                  </a:moveTo>
                  <a:lnTo>
                    <a:pt x="167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7"/>
            <p:cNvSpPr/>
            <p:nvPr/>
          </p:nvSpPr>
          <p:spPr>
            <a:xfrm>
              <a:off x="6973594" y="1739383"/>
              <a:ext cx="11369" cy="9800"/>
            </a:xfrm>
            <a:custGeom>
              <a:avLst/>
              <a:pathLst>
                <a:path w="11369" h="9800">
                  <a:moveTo>
                    <a:pt x="11369" y="0"/>
                  </a:moveTo>
                  <a:lnTo>
                    <a:pt x="0" y="98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8"/>
            <p:cNvSpPr/>
            <p:nvPr/>
          </p:nvSpPr>
          <p:spPr>
            <a:xfrm>
              <a:off x="6974561" y="1730775"/>
              <a:ext cx="10402" cy="8608"/>
            </a:xfrm>
            <a:custGeom>
              <a:avLst/>
              <a:pathLst>
                <a:path w="10402" h="8608">
                  <a:moveTo>
                    <a:pt x="10402" y="8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9"/>
            <p:cNvSpPr/>
            <p:nvPr/>
          </p:nvSpPr>
          <p:spPr>
            <a:xfrm>
              <a:off x="7149169" y="1599443"/>
              <a:ext cx="4986" cy="4614"/>
            </a:xfrm>
            <a:custGeom>
              <a:avLst/>
              <a:pathLst>
                <a:path w="4986" h="4614">
                  <a:moveTo>
                    <a:pt x="0" y="0"/>
                  </a:moveTo>
                  <a:lnTo>
                    <a:pt x="4986" y="46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50"/>
            <p:cNvSpPr/>
            <p:nvPr/>
          </p:nvSpPr>
          <p:spPr>
            <a:xfrm>
              <a:off x="7134768" y="1596784"/>
              <a:ext cx="14400" cy="2658"/>
            </a:xfrm>
            <a:custGeom>
              <a:avLst/>
              <a:pathLst>
                <a:path w="14400" h="2658">
                  <a:moveTo>
                    <a:pt x="14400" y="26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1"/>
            <p:cNvSpPr/>
            <p:nvPr/>
          </p:nvSpPr>
          <p:spPr>
            <a:xfrm>
              <a:off x="7148595" y="1592573"/>
              <a:ext cx="573" cy="6869"/>
            </a:xfrm>
            <a:custGeom>
              <a:avLst/>
              <a:pathLst>
                <a:path w="573" h="6869">
                  <a:moveTo>
                    <a:pt x="573" y="68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2"/>
            <p:cNvSpPr/>
            <p:nvPr/>
          </p:nvSpPr>
          <p:spPr>
            <a:xfrm>
              <a:off x="6625672" y="1896478"/>
              <a:ext cx="14424" cy="26648"/>
            </a:xfrm>
            <a:custGeom>
              <a:avLst/>
              <a:pathLst>
                <a:path w="14424" h="26648">
                  <a:moveTo>
                    <a:pt x="0" y="0"/>
                  </a:moveTo>
                  <a:lnTo>
                    <a:pt x="14424" y="266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3"/>
            <p:cNvSpPr/>
            <p:nvPr/>
          </p:nvSpPr>
          <p:spPr>
            <a:xfrm>
              <a:off x="7036439" y="1683077"/>
              <a:ext cx="8473" cy="248"/>
            </a:xfrm>
            <a:custGeom>
              <a:avLst/>
              <a:pathLst>
                <a:path w="8473" h="248">
                  <a:moveTo>
                    <a:pt x="8473" y="2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4"/>
            <p:cNvSpPr/>
            <p:nvPr/>
          </p:nvSpPr>
          <p:spPr>
            <a:xfrm>
              <a:off x="7041761" y="1672683"/>
              <a:ext cx="3152" cy="10642"/>
            </a:xfrm>
            <a:custGeom>
              <a:avLst/>
              <a:pathLst>
                <a:path w="3152" h="10642">
                  <a:moveTo>
                    <a:pt x="3152" y="106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5"/>
            <p:cNvSpPr/>
            <p:nvPr/>
          </p:nvSpPr>
          <p:spPr>
            <a:xfrm>
              <a:off x="7044913" y="1683325"/>
              <a:ext cx="13394" cy="5140"/>
            </a:xfrm>
            <a:custGeom>
              <a:avLst/>
              <a:pathLst>
                <a:path w="13394" h="5140">
                  <a:moveTo>
                    <a:pt x="0" y="0"/>
                  </a:moveTo>
                  <a:lnTo>
                    <a:pt x="13394" y="5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6"/>
            <p:cNvSpPr/>
            <p:nvPr/>
          </p:nvSpPr>
          <p:spPr>
            <a:xfrm>
              <a:off x="6967878" y="1814142"/>
              <a:ext cx="2918" cy="6069"/>
            </a:xfrm>
            <a:custGeom>
              <a:avLst/>
              <a:pathLst>
                <a:path w="2918" h="6069">
                  <a:moveTo>
                    <a:pt x="2918" y="60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7"/>
            <p:cNvSpPr/>
            <p:nvPr/>
          </p:nvSpPr>
          <p:spPr>
            <a:xfrm>
              <a:off x="6920777" y="1496862"/>
              <a:ext cx="3201" cy="6042"/>
            </a:xfrm>
            <a:custGeom>
              <a:avLst/>
              <a:pathLst>
                <a:path w="3201" h="6042">
                  <a:moveTo>
                    <a:pt x="0" y="6042"/>
                  </a:moveTo>
                  <a:lnTo>
                    <a:pt x="32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8"/>
            <p:cNvSpPr/>
            <p:nvPr/>
          </p:nvSpPr>
          <p:spPr>
            <a:xfrm>
              <a:off x="6913247" y="1494085"/>
              <a:ext cx="7530" cy="8818"/>
            </a:xfrm>
            <a:custGeom>
              <a:avLst/>
              <a:pathLst>
                <a:path w="7530" h="8818">
                  <a:moveTo>
                    <a:pt x="7530" y="88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9"/>
            <p:cNvSpPr/>
            <p:nvPr/>
          </p:nvSpPr>
          <p:spPr>
            <a:xfrm>
              <a:off x="6920777" y="1502904"/>
              <a:ext cx="8584" cy="16503"/>
            </a:xfrm>
            <a:custGeom>
              <a:avLst/>
              <a:pathLst>
                <a:path w="8584" h="16503">
                  <a:moveTo>
                    <a:pt x="0" y="0"/>
                  </a:moveTo>
                  <a:lnTo>
                    <a:pt x="8584" y="16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60"/>
            <p:cNvSpPr/>
            <p:nvPr/>
          </p:nvSpPr>
          <p:spPr>
            <a:xfrm>
              <a:off x="6920777" y="1502904"/>
              <a:ext cx="16716" cy="2603"/>
            </a:xfrm>
            <a:custGeom>
              <a:avLst/>
              <a:pathLst>
                <a:path w="16716" h="2603">
                  <a:moveTo>
                    <a:pt x="0" y="0"/>
                  </a:moveTo>
                  <a:lnTo>
                    <a:pt x="16716" y="2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1"/>
            <p:cNvSpPr/>
            <p:nvPr/>
          </p:nvSpPr>
          <p:spPr>
            <a:xfrm>
              <a:off x="6920777" y="1502904"/>
              <a:ext cx="16064" cy="11599"/>
            </a:xfrm>
            <a:custGeom>
              <a:avLst/>
              <a:pathLst>
                <a:path w="16064" h="11599">
                  <a:moveTo>
                    <a:pt x="0" y="0"/>
                  </a:moveTo>
                  <a:lnTo>
                    <a:pt x="16064" y="11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2"/>
            <p:cNvSpPr/>
            <p:nvPr/>
          </p:nvSpPr>
          <p:spPr>
            <a:xfrm>
              <a:off x="6912268" y="1502904"/>
              <a:ext cx="8509" cy="8495"/>
            </a:xfrm>
            <a:custGeom>
              <a:avLst/>
              <a:pathLst>
                <a:path w="8509" h="8495">
                  <a:moveTo>
                    <a:pt x="8509" y="0"/>
                  </a:moveTo>
                  <a:lnTo>
                    <a:pt x="0" y="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3"/>
            <p:cNvSpPr/>
            <p:nvPr/>
          </p:nvSpPr>
          <p:spPr>
            <a:xfrm>
              <a:off x="7050886" y="1680730"/>
              <a:ext cx="12033" cy="428"/>
            </a:xfrm>
            <a:custGeom>
              <a:avLst/>
              <a:pathLst>
                <a:path w="12033" h="428">
                  <a:moveTo>
                    <a:pt x="0" y="0"/>
                  </a:moveTo>
                  <a:lnTo>
                    <a:pt x="12033" y="4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4"/>
            <p:cNvSpPr/>
            <p:nvPr/>
          </p:nvSpPr>
          <p:spPr>
            <a:xfrm>
              <a:off x="7041761" y="1672683"/>
              <a:ext cx="9125" cy="8047"/>
            </a:xfrm>
            <a:custGeom>
              <a:avLst/>
              <a:pathLst>
                <a:path w="9125" h="8047">
                  <a:moveTo>
                    <a:pt x="9125" y="8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5"/>
            <p:cNvSpPr/>
            <p:nvPr/>
          </p:nvSpPr>
          <p:spPr>
            <a:xfrm>
              <a:off x="7050886" y="1680730"/>
              <a:ext cx="7421" cy="7735"/>
            </a:xfrm>
            <a:custGeom>
              <a:avLst/>
              <a:pathLst>
                <a:path w="7421" h="7735">
                  <a:moveTo>
                    <a:pt x="0" y="0"/>
                  </a:moveTo>
                  <a:lnTo>
                    <a:pt x="7421" y="7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6"/>
            <p:cNvSpPr/>
            <p:nvPr/>
          </p:nvSpPr>
          <p:spPr>
            <a:xfrm>
              <a:off x="7044913" y="1680730"/>
              <a:ext cx="5972" cy="2594"/>
            </a:xfrm>
            <a:custGeom>
              <a:avLst/>
              <a:pathLst>
                <a:path w="5972" h="2594">
                  <a:moveTo>
                    <a:pt x="5972" y="0"/>
                  </a:moveTo>
                  <a:lnTo>
                    <a:pt x="0" y="25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7"/>
            <p:cNvSpPr/>
            <p:nvPr/>
          </p:nvSpPr>
          <p:spPr>
            <a:xfrm>
              <a:off x="6943379" y="1568822"/>
              <a:ext cx="4799" cy="14206"/>
            </a:xfrm>
            <a:custGeom>
              <a:avLst/>
              <a:pathLst>
                <a:path w="4799" h="14206">
                  <a:moveTo>
                    <a:pt x="0" y="0"/>
                  </a:moveTo>
                  <a:lnTo>
                    <a:pt x="4799" y="142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8"/>
            <p:cNvSpPr/>
            <p:nvPr/>
          </p:nvSpPr>
          <p:spPr>
            <a:xfrm>
              <a:off x="6942478" y="1568822"/>
              <a:ext cx="901" cy="9524"/>
            </a:xfrm>
            <a:custGeom>
              <a:avLst/>
              <a:pathLst>
                <a:path w="901" h="9524">
                  <a:moveTo>
                    <a:pt x="901" y="0"/>
                  </a:moveTo>
                  <a:lnTo>
                    <a:pt x="0" y="9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9"/>
            <p:cNvSpPr/>
            <p:nvPr/>
          </p:nvSpPr>
          <p:spPr>
            <a:xfrm>
              <a:off x="6933604" y="1559376"/>
              <a:ext cx="9775" cy="9445"/>
            </a:xfrm>
            <a:custGeom>
              <a:avLst/>
              <a:pathLst>
                <a:path w="9775" h="9445">
                  <a:moveTo>
                    <a:pt x="9775" y="9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70"/>
            <p:cNvSpPr/>
            <p:nvPr/>
          </p:nvSpPr>
          <p:spPr>
            <a:xfrm>
              <a:off x="6942430" y="1562072"/>
              <a:ext cx="948" cy="6750"/>
            </a:xfrm>
            <a:custGeom>
              <a:avLst/>
              <a:pathLst>
                <a:path w="948" h="6750">
                  <a:moveTo>
                    <a:pt x="948" y="67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1"/>
            <p:cNvSpPr/>
            <p:nvPr/>
          </p:nvSpPr>
          <p:spPr>
            <a:xfrm>
              <a:off x="7076317" y="1507369"/>
              <a:ext cx="8714" cy="9701"/>
            </a:xfrm>
            <a:custGeom>
              <a:avLst/>
              <a:pathLst>
                <a:path w="8714" h="9701">
                  <a:moveTo>
                    <a:pt x="0" y="9701"/>
                  </a:moveTo>
                  <a:lnTo>
                    <a:pt x="87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2"/>
            <p:cNvSpPr/>
            <p:nvPr/>
          </p:nvSpPr>
          <p:spPr>
            <a:xfrm>
              <a:off x="7063923" y="1514923"/>
              <a:ext cx="12394" cy="2148"/>
            </a:xfrm>
            <a:custGeom>
              <a:avLst/>
              <a:pathLst>
                <a:path w="12394" h="2148">
                  <a:moveTo>
                    <a:pt x="12394" y="21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3"/>
            <p:cNvSpPr/>
            <p:nvPr/>
          </p:nvSpPr>
          <p:spPr>
            <a:xfrm>
              <a:off x="7065938" y="1517071"/>
              <a:ext cx="10379" cy="13924"/>
            </a:xfrm>
            <a:custGeom>
              <a:avLst/>
              <a:pathLst>
                <a:path w="10379" h="13924">
                  <a:moveTo>
                    <a:pt x="10379" y="0"/>
                  </a:moveTo>
                  <a:lnTo>
                    <a:pt x="0" y="139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4"/>
            <p:cNvSpPr/>
            <p:nvPr/>
          </p:nvSpPr>
          <p:spPr>
            <a:xfrm>
              <a:off x="6828090" y="1866813"/>
              <a:ext cx="6273" cy="18307"/>
            </a:xfrm>
            <a:custGeom>
              <a:avLst/>
              <a:pathLst>
                <a:path w="6273" h="18307">
                  <a:moveTo>
                    <a:pt x="6273" y="0"/>
                  </a:moveTo>
                  <a:lnTo>
                    <a:pt x="0" y="18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5"/>
            <p:cNvSpPr/>
            <p:nvPr/>
          </p:nvSpPr>
          <p:spPr>
            <a:xfrm>
              <a:off x="6813963" y="1858533"/>
              <a:ext cx="20399" cy="8280"/>
            </a:xfrm>
            <a:custGeom>
              <a:avLst/>
              <a:pathLst>
                <a:path w="20399" h="8280">
                  <a:moveTo>
                    <a:pt x="20399" y="82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6"/>
            <p:cNvSpPr/>
            <p:nvPr/>
          </p:nvSpPr>
          <p:spPr>
            <a:xfrm>
              <a:off x="7125457" y="1839923"/>
              <a:ext cx="5203" cy="12713"/>
            </a:xfrm>
            <a:custGeom>
              <a:avLst/>
              <a:pathLst>
                <a:path w="5203" h="12713">
                  <a:moveTo>
                    <a:pt x="5203" y="0"/>
                  </a:moveTo>
                  <a:lnTo>
                    <a:pt x="0" y="127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7"/>
            <p:cNvSpPr/>
            <p:nvPr/>
          </p:nvSpPr>
          <p:spPr>
            <a:xfrm>
              <a:off x="6770763" y="1600403"/>
              <a:ext cx="15760" cy="5949"/>
            </a:xfrm>
            <a:custGeom>
              <a:avLst/>
              <a:pathLst>
                <a:path w="15760" h="5949">
                  <a:moveTo>
                    <a:pt x="0" y="5949"/>
                  </a:moveTo>
                  <a:lnTo>
                    <a:pt x="157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8"/>
            <p:cNvSpPr/>
            <p:nvPr/>
          </p:nvSpPr>
          <p:spPr>
            <a:xfrm>
              <a:off x="6762510" y="1606352"/>
              <a:ext cx="8252" cy="14759"/>
            </a:xfrm>
            <a:custGeom>
              <a:avLst/>
              <a:pathLst>
                <a:path w="8252" h="14759">
                  <a:moveTo>
                    <a:pt x="8252" y="0"/>
                  </a:moveTo>
                  <a:lnTo>
                    <a:pt x="0" y="147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9"/>
            <p:cNvSpPr/>
            <p:nvPr/>
          </p:nvSpPr>
          <p:spPr>
            <a:xfrm>
              <a:off x="6765257" y="1592647"/>
              <a:ext cx="5505" cy="13705"/>
            </a:xfrm>
            <a:custGeom>
              <a:avLst/>
              <a:pathLst>
                <a:path w="5505" h="13705">
                  <a:moveTo>
                    <a:pt x="5505" y="137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80"/>
            <p:cNvSpPr/>
            <p:nvPr/>
          </p:nvSpPr>
          <p:spPr>
            <a:xfrm>
              <a:off x="6770763" y="1606352"/>
              <a:ext cx="690" cy="14889"/>
            </a:xfrm>
            <a:custGeom>
              <a:avLst/>
              <a:pathLst>
                <a:path w="690" h="14889">
                  <a:moveTo>
                    <a:pt x="0" y="0"/>
                  </a:moveTo>
                  <a:lnTo>
                    <a:pt x="690" y="14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1"/>
            <p:cNvSpPr/>
            <p:nvPr/>
          </p:nvSpPr>
          <p:spPr>
            <a:xfrm>
              <a:off x="6993791" y="1686194"/>
              <a:ext cx="6339" cy="4545"/>
            </a:xfrm>
            <a:custGeom>
              <a:avLst/>
              <a:pathLst>
                <a:path w="6339" h="4545">
                  <a:moveTo>
                    <a:pt x="6339" y="45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2"/>
            <p:cNvSpPr/>
            <p:nvPr/>
          </p:nvSpPr>
          <p:spPr>
            <a:xfrm>
              <a:off x="6992206" y="1690740"/>
              <a:ext cx="7924" cy="8817"/>
            </a:xfrm>
            <a:custGeom>
              <a:avLst/>
              <a:pathLst>
                <a:path w="7924" h="8817">
                  <a:moveTo>
                    <a:pt x="7924" y="0"/>
                  </a:moveTo>
                  <a:lnTo>
                    <a:pt x="0" y="8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3"/>
            <p:cNvSpPr/>
            <p:nvPr/>
          </p:nvSpPr>
          <p:spPr>
            <a:xfrm>
              <a:off x="6998593" y="1690740"/>
              <a:ext cx="1537" cy="9217"/>
            </a:xfrm>
            <a:custGeom>
              <a:avLst/>
              <a:pathLst>
                <a:path w="1537" h="9217">
                  <a:moveTo>
                    <a:pt x="1537" y="0"/>
                  </a:moveTo>
                  <a:lnTo>
                    <a:pt x="0" y="9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4"/>
            <p:cNvSpPr/>
            <p:nvPr/>
          </p:nvSpPr>
          <p:spPr>
            <a:xfrm>
              <a:off x="7000130" y="1682759"/>
              <a:ext cx="4299" cy="7980"/>
            </a:xfrm>
            <a:custGeom>
              <a:avLst/>
              <a:pathLst>
                <a:path w="4299" h="7980">
                  <a:moveTo>
                    <a:pt x="0" y="7980"/>
                  </a:moveTo>
                  <a:lnTo>
                    <a:pt x="42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5"/>
            <p:cNvSpPr/>
            <p:nvPr/>
          </p:nvSpPr>
          <p:spPr>
            <a:xfrm>
              <a:off x="7205895" y="1744210"/>
              <a:ext cx="561" cy="11897"/>
            </a:xfrm>
            <a:custGeom>
              <a:avLst/>
              <a:pathLst>
                <a:path w="561" h="11897">
                  <a:moveTo>
                    <a:pt x="561" y="118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6"/>
            <p:cNvSpPr/>
            <p:nvPr/>
          </p:nvSpPr>
          <p:spPr>
            <a:xfrm>
              <a:off x="6846055" y="1489232"/>
              <a:ext cx="6809" cy="17485"/>
            </a:xfrm>
            <a:custGeom>
              <a:avLst/>
              <a:pathLst>
                <a:path w="6809" h="17485">
                  <a:moveTo>
                    <a:pt x="0" y="17485"/>
                  </a:moveTo>
                  <a:lnTo>
                    <a:pt x="68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7"/>
            <p:cNvSpPr/>
            <p:nvPr/>
          </p:nvSpPr>
          <p:spPr>
            <a:xfrm>
              <a:off x="6846055" y="1506717"/>
              <a:ext cx="4408" cy="8259"/>
            </a:xfrm>
            <a:custGeom>
              <a:avLst/>
              <a:pathLst>
                <a:path w="4408" h="8259">
                  <a:moveTo>
                    <a:pt x="0" y="0"/>
                  </a:moveTo>
                  <a:lnTo>
                    <a:pt x="4408" y="8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8"/>
            <p:cNvSpPr/>
            <p:nvPr/>
          </p:nvSpPr>
          <p:spPr>
            <a:xfrm>
              <a:off x="6846055" y="1506717"/>
              <a:ext cx="6188" cy="2093"/>
            </a:xfrm>
            <a:custGeom>
              <a:avLst/>
              <a:pathLst>
                <a:path w="6188" h="2093">
                  <a:moveTo>
                    <a:pt x="0" y="0"/>
                  </a:moveTo>
                  <a:lnTo>
                    <a:pt x="6188" y="2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9"/>
            <p:cNvSpPr/>
            <p:nvPr/>
          </p:nvSpPr>
          <p:spPr>
            <a:xfrm>
              <a:off x="6839364" y="1506717"/>
              <a:ext cx="6691" cy="4877"/>
            </a:xfrm>
            <a:custGeom>
              <a:avLst/>
              <a:pathLst>
                <a:path w="6691" h="4877">
                  <a:moveTo>
                    <a:pt x="6691" y="0"/>
                  </a:moveTo>
                  <a:lnTo>
                    <a:pt x="0" y="48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90"/>
            <p:cNvSpPr/>
            <p:nvPr/>
          </p:nvSpPr>
          <p:spPr>
            <a:xfrm>
              <a:off x="6806201" y="1600090"/>
              <a:ext cx="8711" cy="13098"/>
            </a:xfrm>
            <a:custGeom>
              <a:avLst/>
              <a:pathLst>
                <a:path w="8711" h="13098">
                  <a:moveTo>
                    <a:pt x="0" y="0"/>
                  </a:moveTo>
                  <a:lnTo>
                    <a:pt x="8711" y="13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1"/>
            <p:cNvSpPr/>
            <p:nvPr/>
          </p:nvSpPr>
          <p:spPr>
            <a:xfrm>
              <a:off x="6790837" y="1594437"/>
              <a:ext cx="15363" cy="5652"/>
            </a:xfrm>
            <a:custGeom>
              <a:avLst/>
              <a:pathLst>
                <a:path w="15363" h="5652">
                  <a:moveTo>
                    <a:pt x="15363" y="56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2"/>
            <p:cNvSpPr/>
            <p:nvPr/>
          </p:nvSpPr>
          <p:spPr>
            <a:xfrm>
              <a:off x="6799821" y="1600090"/>
              <a:ext cx="6379" cy="12099"/>
            </a:xfrm>
            <a:custGeom>
              <a:avLst/>
              <a:pathLst>
                <a:path w="6379" h="12099">
                  <a:moveTo>
                    <a:pt x="6379" y="0"/>
                  </a:moveTo>
                  <a:lnTo>
                    <a:pt x="0" y="120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3"/>
            <p:cNvSpPr/>
            <p:nvPr/>
          </p:nvSpPr>
          <p:spPr>
            <a:xfrm>
              <a:off x="6908853" y="1748951"/>
              <a:ext cx="11064" cy="12280"/>
            </a:xfrm>
            <a:custGeom>
              <a:avLst/>
              <a:pathLst>
                <a:path w="11064" h="12280">
                  <a:moveTo>
                    <a:pt x="11064" y="0"/>
                  </a:moveTo>
                  <a:lnTo>
                    <a:pt x="0" y="12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4"/>
            <p:cNvSpPr/>
            <p:nvPr/>
          </p:nvSpPr>
          <p:spPr>
            <a:xfrm>
              <a:off x="6919918" y="1747131"/>
              <a:ext cx="10465" cy="1819"/>
            </a:xfrm>
            <a:custGeom>
              <a:avLst/>
              <a:pathLst>
                <a:path w="10465" h="1819">
                  <a:moveTo>
                    <a:pt x="0" y="1819"/>
                  </a:moveTo>
                  <a:lnTo>
                    <a:pt x="104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5"/>
            <p:cNvSpPr/>
            <p:nvPr/>
          </p:nvSpPr>
          <p:spPr>
            <a:xfrm>
              <a:off x="6919918" y="1748951"/>
              <a:ext cx="11516" cy="9698"/>
            </a:xfrm>
            <a:custGeom>
              <a:avLst/>
              <a:pathLst>
                <a:path w="11516" h="9698">
                  <a:moveTo>
                    <a:pt x="0" y="0"/>
                  </a:moveTo>
                  <a:lnTo>
                    <a:pt x="11516" y="96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6"/>
            <p:cNvSpPr/>
            <p:nvPr/>
          </p:nvSpPr>
          <p:spPr>
            <a:xfrm>
              <a:off x="6918197" y="1737365"/>
              <a:ext cx="1720" cy="11586"/>
            </a:xfrm>
            <a:custGeom>
              <a:avLst/>
              <a:pathLst>
                <a:path w="1720" h="11586">
                  <a:moveTo>
                    <a:pt x="1720" y="115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7"/>
            <p:cNvSpPr/>
            <p:nvPr/>
          </p:nvSpPr>
          <p:spPr>
            <a:xfrm>
              <a:off x="6912815" y="1741874"/>
              <a:ext cx="7102" cy="7077"/>
            </a:xfrm>
            <a:custGeom>
              <a:avLst/>
              <a:pathLst>
                <a:path w="7102" h="7077">
                  <a:moveTo>
                    <a:pt x="7102" y="70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8"/>
            <p:cNvSpPr/>
            <p:nvPr/>
          </p:nvSpPr>
          <p:spPr>
            <a:xfrm>
              <a:off x="7001582" y="1465337"/>
              <a:ext cx="4008" cy="11813"/>
            </a:xfrm>
            <a:custGeom>
              <a:avLst/>
              <a:pathLst>
                <a:path w="4008" h="11813">
                  <a:moveTo>
                    <a:pt x="0" y="11813"/>
                  </a:moveTo>
                  <a:lnTo>
                    <a:pt x="40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9"/>
            <p:cNvSpPr/>
            <p:nvPr/>
          </p:nvSpPr>
          <p:spPr>
            <a:xfrm>
              <a:off x="7150053" y="1667994"/>
              <a:ext cx="6860" cy="20885"/>
            </a:xfrm>
            <a:custGeom>
              <a:avLst/>
              <a:pathLst>
                <a:path w="6860" h="20885">
                  <a:moveTo>
                    <a:pt x="0" y="20885"/>
                  </a:moveTo>
                  <a:lnTo>
                    <a:pt x="68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600"/>
            <p:cNvSpPr/>
            <p:nvPr/>
          </p:nvSpPr>
          <p:spPr>
            <a:xfrm>
              <a:off x="7144799" y="1675723"/>
              <a:ext cx="5254" cy="13156"/>
            </a:xfrm>
            <a:custGeom>
              <a:avLst/>
              <a:pathLst>
                <a:path w="5254" h="13156">
                  <a:moveTo>
                    <a:pt x="5254" y="13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1"/>
            <p:cNvSpPr/>
            <p:nvPr/>
          </p:nvSpPr>
          <p:spPr>
            <a:xfrm>
              <a:off x="7150053" y="1688880"/>
              <a:ext cx="11014" cy="4521"/>
            </a:xfrm>
            <a:custGeom>
              <a:avLst/>
              <a:pathLst>
                <a:path w="11014" h="4521">
                  <a:moveTo>
                    <a:pt x="0" y="0"/>
                  </a:moveTo>
                  <a:lnTo>
                    <a:pt x="11014" y="45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2"/>
            <p:cNvSpPr/>
            <p:nvPr/>
          </p:nvSpPr>
          <p:spPr>
            <a:xfrm>
              <a:off x="7171670" y="1688973"/>
              <a:ext cx="19654" cy="3643"/>
            </a:xfrm>
            <a:custGeom>
              <a:avLst/>
              <a:pathLst>
                <a:path w="19654" h="3643">
                  <a:moveTo>
                    <a:pt x="0" y="0"/>
                  </a:moveTo>
                  <a:lnTo>
                    <a:pt x="19654" y="3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3"/>
            <p:cNvSpPr/>
            <p:nvPr/>
          </p:nvSpPr>
          <p:spPr>
            <a:xfrm>
              <a:off x="7156914" y="1667994"/>
              <a:ext cx="14756" cy="20978"/>
            </a:xfrm>
            <a:custGeom>
              <a:avLst/>
              <a:pathLst>
                <a:path w="14756" h="20978">
                  <a:moveTo>
                    <a:pt x="14756" y="209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4"/>
            <p:cNvSpPr/>
            <p:nvPr/>
          </p:nvSpPr>
          <p:spPr>
            <a:xfrm>
              <a:off x="7161068" y="1688973"/>
              <a:ext cx="10602" cy="4428"/>
            </a:xfrm>
            <a:custGeom>
              <a:avLst/>
              <a:pathLst>
                <a:path w="10602" h="4428">
                  <a:moveTo>
                    <a:pt x="10602" y="0"/>
                  </a:moveTo>
                  <a:lnTo>
                    <a:pt x="0" y="44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5"/>
            <p:cNvSpPr/>
            <p:nvPr/>
          </p:nvSpPr>
          <p:spPr>
            <a:xfrm>
              <a:off x="7197093" y="1655673"/>
              <a:ext cx="1753" cy="22140"/>
            </a:xfrm>
            <a:custGeom>
              <a:avLst/>
              <a:pathLst>
                <a:path w="1753" h="22140">
                  <a:moveTo>
                    <a:pt x="0" y="0"/>
                  </a:moveTo>
                  <a:lnTo>
                    <a:pt x="1753" y="22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6"/>
            <p:cNvSpPr/>
            <p:nvPr/>
          </p:nvSpPr>
          <p:spPr>
            <a:xfrm>
              <a:off x="7183869" y="1653958"/>
              <a:ext cx="13223" cy="1715"/>
            </a:xfrm>
            <a:custGeom>
              <a:avLst/>
              <a:pathLst>
                <a:path w="13223" h="1715">
                  <a:moveTo>
                    <a:pt x="13223" y="17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7"/>
            <p:cNvSpPr/>
            <p:nvPr/>
          </p:nvSpPr>
          <p:spPr>
            <a:xfrm>
              <a:off x="7197093" y="1634620"/>
              <a:ext cx="5985" cy="21053"/>
            </a:xfrm>
            <a:custGeom>
              <a:avLst/>
              <a:pathLst>
                <a:path w="5985" h="21053">
                  <a:moveTo>
                    <a:pt x="0" y="21053"/>
                  </a:moveTo>
                  <a:lnTo>
                    <a:pt x="59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8"/>
            <p:cNvSpPr/>
            <p:nvPr/>
          </p:nvSpPr>
          <p:spPr>
            <a:xfrm>
              <a:off x="6728780" y="1577692"/>
              <a:ext cx="19362" cy="664"/>
            </a:xfrm>
            <a:custGeom>
              <a:avLst/>
              <a:pathLst>
                <a:path w="19362" h="664">
                  <a:moveTo>
                    <a:pt x="0" y="0"/>
                  </a:moveTo>
                  <a:lnTo>
                    <a:pt x="19362" y="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9"/>
            <p:cNvSpPr/>
            <p:nvPr/>
          </p:nvSpPr>
          <p:spPr>
            <a:xfrm>
              <a:off x="6780948" y="1825428"/>
              <a:ext cx="5093" cy="16848"/>
            </a:xfrm>
            <a:custGeom>
              <a:avLst/>
              <a:pathLst>
                <a:path w="5093" h="16848">
                  <a:moveTo>
                    <a:pt x="5093" y="168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10"/>
            <p:cNvSpPr/>
            <p:nvPr/>
          </p:nvSpPr>
          <p:spPr>
            <a:xfrm>
              <a:off x="6786041" y="1819609"/>
              <a:ext cx="17089" cy="22667"/>
            </a:xfrm>
            <a:custGeom>
              <a:avLst/>
              <a:pathLst>
                <a:path w="17089" h="22667">
                  <a:moveTo>
                    <a:pt x="0" y="22667"/>
                  </a:moveTo>
                  <a:lnTo>
                    <a:pt x="170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1"/>
            <p:cNvSpPr/>
            <p:nvPr/>
          </p:nvSpPr>
          <p:spPr>
            <a:xfrm>
              <a:off x="6786041" y="1842277"/>
              <a:ext cx="8590" cy="8221"/>
            </a:xfrm>
            <a:custGeom>
              <a:avLst/>
              <a:pathLst>
                <a:path w="8590" h="8221">
                  <a:moveTo>
                    <a:pt x="0" y="0"/>
                  </a:moveTo>
                  <a:lnTo>
                    <a:pt x="8590" y="8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2"/>
            <p:cNvSpPr/>
            <p:nvPr/>
          </p:nvSpPr>
          <p:spPr>
            <a:xfrm>
              <a:off x="6780898" y="1842277"/>
              <a:ext cx="5143" cy="5620"/>
            </a:xfrm>
            <a:custGeom>
              <a:avLst/>
              <a:pathLst>
                <a:path w="5143" h="5620">
                  <a:moveTo>
                    <a:pt x="5143" y="0"/>
                  </a:moveTo>
                  <a:lnTo>
                    <a:pt x="0" y="5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3"/>
            <p:cNvSpPr/>
            <p:nvPr/>
          </p:nvSpPr>
          <p:spPr>
            <a:xfrm>
              <a:off x="6786041" y="1842277"/>
              <a:ext cx="19086" cy="6596"/>
            </a:xfrm>
            <a:custGeom>
              <a:avLst/>
              <a:pathLst>
                <a:path w="19086" h="6596">
                  <a:moveTo>
                    <a:pt x="0" y="0"/>
                  </a:moveTo>
                  <a:lnTo>
                    <a:pt x="19086" y="6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4"/>
            <p:cNvSpPr/>
            <p:nvPr/>
          </p:nvSpPr>
          <p:spPr>
            <a:xfrm>
              <a:off x="6962094" y="1792391"/>
              <a:ext cx="5872" cy="14762"/>
            </a:xfrm>
            <a:custGeom>
              <a:avLst/>
              <a:pathLst>
                <a:path w="5872" h="14762">
                  <a:moveTo>
                    <a:pt x="0" y="0"/>
                  </a:moveTo>
                  <a:lnTo>
                    <a:pt x="5872" y="147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5"/>
            <p:cNvSpPr/>
            <p:nvPr/>
          </p:nvSpPr>
          <p:spPr>
            <a:xfrm>
              <a:off x="6962094" y="1792391"/>
              <a:ext cx="10789" cy="6318"/>
            </a:xfrm>
            <a:custGeom>
              <a:avLst/>
              <a:pathLst>
                <a:path w="10789" h="6318">
                  <a:moveTo>
                    <a:pt x="0" y="0"/>
                  </a:moveTo>
                  <a:lnTo>
                    <a:pt x="10789" y="6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6"/>
            <p:cNvSpPr/>
            <p:nvPr/>
          </p:nvSpPr>
          <p:spPr>
            <a:xfrm>
              <a:off x="6962094" y="1787311"/>
              <a:ext cx="16793" cy="5080"/>
            </a:xfrm>
            <a:custGeom>
              <a:avLst/>
              <a:pathLst>
                <a:path w="16793" h="5080">
                  <a:moveTo>
                    <a:pt x="0" y="5080"/>
                  </a:moveTo>
                  <a:lnTo>
                    <a:pt x="167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7"/>
            <p:cNvSpPr/>
            <p:nvPr/>
          </p:nvSpPr>
          <p:spPr>
            <a:xfrm>
              <a:off x="6952093" y="1790679"/>
              <a:ext cx="10001" cy="1712"/>
            </a:xfrm>
            <a:custGeom>
              <a:avLst/>
              <a:pathLst>
                <a:path w="10001" h="1712">
                  <a:moveTo>
                    <a:pt x="10001" y="17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8"/>
            <p:cNvSpPr/>
            <p:nvPr/>
          </p:nvSpPr>
          <p:spPr>
            <a:xfrm>
              <a:off x="7205895" y="1744210"/>
              <a:ext cx="12141" cy="13637"/>
            </a:xfrm>
            <a:custGeom>
              <a:avLst/>
              <a:pathLst>
                <a:path w="12141" h="13637">
                  <a:moveTo>
                    <a:pt x="12141" y="136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9"/>
            <p:cNvSpPr/>
            <p:nvPr/>
          </p:nvSpPr>
          <p:spPr>
            <a:xfrm>
              <a:off x="7206456" y="1756107"/>
              <a:ext cx="11580" cy="1740"/>
            </a:xfrm>
            <a:custGeom>
              <a:avLst/>
              <a:pathLst>
                <a:path w="11580" h="1740">
                  <a:moveTo>
                    <a:pt x="11580" y="17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20"/>
            <p:cNvSpPr/>
            <p:nvPr/>
          </p:nvSpPr>
          <p:spPr>
            <a:xfrm>
              <a:off x="7134208" y="1719786"/>
              <a:ext cx="8330" cy="5363"/>
            </a:xfrm>
            <a:custGeom>
              <a:avLst/>
              <a:pathLst>
                <a:path w="8330" h="5363">
                  <a:moveTo>
                    <a:pt x="8330" y="53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1"/>
            <p:cNvSpPr/>
            <p:nvPr/>
          </p:nvSpPr>
          <p:spPr>
            <a:xfrm>
              <a:off x="7142538" y="1721270"/>
              <a:ext cx="20218" cy="3879"/>
            </a:xfrm>
            <a:custGeom>
              <a:avLst/>
              <a:pathLst>
                <a:path w="20218" h="3879">
                  <a:moveTo>
                    <a:pt x="0" y="3879"/>
                  </a:moveTo>
                  <a:lnTo>
                    <a:pt x="202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2"/>
            <p:cNvSpPr/>
            <p:nvPr/>
          </p:nvSpPr>
          <p:spPr>
            <a:xfrm>
              <a:off x="7142538" y="1725150"/>
              <a:ext cx="20818" cy="16729"/>
            </a:xfrm>
            <a:custGeom>
              <a:avLst/>
              <a:pathLst>
                <a:path w="20818" h="16729">
                  <a:moveTo>
                    <a:pt x="0" y="0"/>
                  </a:moveTo>
                  <a:lnTo>
                    <a:pt x="20818" y="16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3"/>
            <p:cNvSpPr/>
            <p:nvPr/>
          </p:nvSpPr>
          <p:spPr>
            <a:xfrm>
              <a:off x="6958670" y="1445998"/>
              <a:ext cx="22785" cy="8930"/>
            </a:xfrm>
            <a:custGeom>
              <a:avLst/>
              <a:pathLst>
                <a:path w="22785" h="8930">
                  <a:moveTo>
                    <a:pt x="22785" y="0"/>
                  </a:moveTo>
                  <a:lnTo>
                    <a:pt x="0" y="89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4"/>
            <p:cNvSpPr/>
            <p:nvPr/>
          </p:nvSpPr>
          <p:spPr>
            <a:xfrm>
              <a:off x="6981456" y="1445998"/>
              <a:ext cx="326" cy="16474"/>
            </a:xfrm>
            <a:custGeom>
              <a:avLst/>
              <a:pathLst>
                <a:path w="326" h="16474">
                  <a:moveTo>
                    <a:pt x="0" y="0"/>
                  </a:moveTo>
                  <a:lnTo>
                    <a:pt x="326" y="164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5"/>
            <p:cNvSpPr/>
            <p:nvPr/>
          </p:nvSpPr>
          <p:spPr>
            <a:xfrm>
              <a:off x="6908368" y="1761232"/>
              <a:ext cx="484" cy="11885"/>
            </a:xfrm>
            <a:custGeom>
              <a:avLst/>
              <a:pathLst>
                <a:path w="484" h="11885">
                  <a:moveTo>
                    <a:pt x="0" y="11885"/>
                  </a:moveTo>
                  <a:lnTo>
                    <a:pt x="4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6"/>
            <p:cNvSpPr/>
            <p:nvPr/>
          </p:nvSpPr>
          <p:spPr>
            <a:xfrm>
              <a:off x="6908368" y="1773117"/>
              <a:ext cx="5144" cy="13599"/>
            </a:xfrm>
            <a:custGeom>
              <a:avLst/>
              <a:pathLst>
                <a:path w="5144" h="13599">
                  <a:moveTo>
                    <a:pt x="0" y="0"/>
                  </a:moveTo>
                  <a:lnTo>
                    <a:pt x="5144" y="13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7"/>
            <p:cNvSpPr/>
            <p:nvPr/>
          </p:nvSpPr>
          <p:spPr>
            <a:xfrm>
              <a:off x="6908368" y="1773117"/>
              <a:ext cx="8868" cy="4784"/>
            </a:xfrm>
            <a:custGeom>
              <a:avLst/>
              <a:pathLst>
                <a:path w="8868" h="4784">
                  <a:moveTo>
                    <a:pt x="0" y="0"/>
                  </a:moveTo>
                  <a:lnTo>
                    <a:pt x="8868" y="4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8"/>
            <p:cNvSpPr/>
            <p:nvPr/>
          </p:nvSpPr>
          <p:spPr>
            <a:xfrm>
              <a:off x="6908368" y="1770177"/>
              <a:ext cx="10369" cy="2939"/>
            </a:xfrm>
            <a:custGeom>
              <a:avLst/>
              <a:pathLst>
                <a:path w="10369" h="2939">
                  <a:moveTo>
                    <a:pt x="0" y="2939"/>
                  </a:moveTo>
                  <a:lnTo>
                    <a:pt x="103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9"/>
            <p:cNvSpPr/>
            <p:nvPr/>
          </p:nvSpPr>
          <p:spPr>
            <a:xfrm>
              <a:off x="6903217" y="1764631"/>
              <a:ext cx="5151" cy="8486"/>
            </a:xfrm>
            <a:custGeom>
              <a:avLst/>
              <a:pathLst>
                <a:path w="5151" h="8486">
                  <a:moveTo>
                    <a:pt x="5151" y="84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30"/>
            <p:cNvSpPr/>
            <p:nvPr/>
          </p:nvSpPr>
          <p:spPr>
            <a:xfrm>
              <a:off x="6908853" y="1761232"/>
              <a:ext cx="18101" cy="2702"/>
            </a:xfrm>
            <a:custGeom>
              <a:avLst/>
              <a:pathLst>
                <a:path w="18101" h="2702">
                  <a:moveTo>
                    <a:pt x="18101" y="27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1"/>
            <p:cNvSpPr/>
            <p:nvPr/>
          </p:nvSpPr>
          <p:spPr>
            <a:xfrm>
              <a:off x="6926954" y="1763934"/>
              <a:ext cx="337" cy="8045"/>
            </a:xfrm>
            <a:custGeom>
              <a:avLst/>
              <a:pathLst>
                <a:path w="337" h="8045">
                  <a:moveTo>
                    <a:pt x="0" y="0"/>
                  </a:moveTo>
                  <a:lnTo>
                    <a:pt x="337" y="8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2"/>
            <p:cNvSpPr/>
            <p:nvPr/>
          </p:nvSpPr>
          <p:spPr>
            <a:xfrm>
              <a:off x="6926954" y="1758649"/>
              <a:ext cx="4479" cy="5284"/>
            </a:xfrm>
            <a:custGeom>
              <a:avLst/>
              <a:pathLst>
                <a:path w="4479" h="5284">
                  <a:moveTo>
                    <a:pt x="0" y="5284"/>
                  </a:moveTo>
                  <a:lnTo>
                    <a:pt x="44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3"/>
            <p:cNvSpPr/>
            <p:nvPr/>
          </p:nvSpPr>
          <p:spPr>
            <a:xfrm>
              <a:off x="6918738" y="1763934"/>
              <a:ext cx="8216" cy="6243"/>
            </a:xfrm>
            <a:custGeom>
              <a:avLst/>
              <a:pathLst>
                <a:path w="8216" h="6243">
                  <a:moveTo>
                    <a:pt x="8216" y="0"/>
                  </a:moveTo>
                  <a:lnTo>
                    <a:pt x="0" y="6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4"/>
            <p:cNvSpPr/>
            <p:nvPr/>
          </p:nvSpPr>
          <p:spPr>
            <a:xfrm>
              <a:off x="6926954" y="1763934"/>
              <a:ext cx="14779" cy="4242"/>
            </a:xfrm>
            <a:custGeom>
              <a:avLst/>
              <a:pathLst>
                <a:path w="14779" h="4242">
                  <a:moveTo>
                    <a:pt x="0" y="0"/>
                  </a:moveTo>
                  <a:lnTo>
                    <a:pt x="14779" y="4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5"/>
            <p:cNvSpPr/>
            <p:nvPr/>
          </p:nvSpPr>
          <p:spPr>
            <a:xfrm>
              <a:off x="6919918" y="1748951"/>
              <a:ext cx="7036" cy="14982"/>
            </a:xfrm>
            <a:custGeom>
              <a:avLst/>
              <a:pathLst>
                <a:path w="7036" h="14982">
                  <a:moveTo>
                    <a:pt x="7036" y="149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6"/>
            <p:cNvSpPr/>
            <p:nvPr/>
          </p:nvSpPr>
          <p:spPr>
            <a:xfrm>
              <a:off x="7014096" y="1680417"/>
              <a:ext cx="9226" cy="2465"/>
            </a:xfrm>
            <a:custGeom>
              <a:avLst/>
              <a:pathLst>
                <a:path w="9226" h="2465">
                  <a:moveTo>
                    <a:pt x="9226" y="0"/>
                  </a:moveTo>
                  <a:lnTo>
                    <a:pt x="0" y="24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7"/>
            <p:cNvSpPr/>
            <p:nvPr/>
          </p:nvSpPr>
          <p:spPr>
            <a:xfrm>
              <a:off x="7023323" y="1677099"/>
              <a:ext cx="6189" cy="3318"/>
            </a:xfrm>
            <a:custGeom>
              <a:avLst/>
              <a:pathLst>
                <a:path w="6189" h="3318">
                  <a:moveTo>
                    <a:pt x="0" y="3318"/>
                  </a:moveTo>
                  <a:lnTo>
                    <a:pt x="61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8"/>
            <p:cNvSpPr/>
            <p:nvPr/>
          </p:nvSpPr>
          <p:spPr>
            <a:xfrm>
              <a:off x="7019030" y="1680417"/>
              <a:ext cx="4292" cy="10284"/>
            </a:xfrm>
            <a:custGeom>
              <a:avLst/>
              <a:pathLst>
                <a:path w="4292" h="10284">
                  <a:moveTo>
                    <a:pt x="4292" y="0"/>
                  </a:moveTo>
                  <a:lnTo>
                    <a:pt x="0" y="102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9"/>
            <p:cNvSpPr/>
            <p:nvPr/>
          </p:nvSpPr>
          <p:spPr>
            <a:xfrm>
              <a:off x="7015543" y="1665617"/>
              <a:ext cx="7780" cy="14799"/>
            </a:xfrm>
            <a:custGeom>
              <a:avLst/>
              <a:pathLst>
                <a:path w="7780" h="14799">
                  <a:moveTo>
                    <a:pt x="7780" y="147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40"/>
            <p:cNvSpPr/>
            <p:nvPr/>
          </p:nvSpPr>
          <p:spPr>
            <a:xfrm>
              <a:off x="7078662" y="1752096"/>
              <a:ext cx="8262" cy="6829"/>
            </a:xfrm>
            <a:custGeom>
              <a:avLst/>
              <a:pathLst>
                <a:path w="8262" h="6829">
                  <a:moveTo>
                    <a:pt x="0" y="6829"/>
                  </a:moveTo>
                  <a:lnTo>
                    <a:pt x="8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1"/>
            <p:cNvSpPr/>
            <p:nvPr/>
          </p:nvSpPr>
          <p:spPr>
            <a:xfrm>
              <a:off x="7078662" y="1758019"/>
              <a:ext cx="13412" cy="906"/>
            </a:xfrm>
            <a:custGeom>
              <a:avLst/>
              <a:pathLst>
                <a:path w="13412" h="906">
                  <a:moveTo>
                    <a:pt x="0" y="906"/>
                  </a:moveTo>
                  <a:lnTo>
                    <a:pt x="134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2"/>
            <p:cNvSpPr/>
            <p:nvPr/>
          </p:nvSpPr>
          <p:spPr>
            <a:xfrm>
              <a:off x="7075161" y="1758926"/>
              <a:ext cx="3501" cy="8094"/>
            </a:xfrm>
            <a:custGeom>
              <a:avLst/>
              <a:pathLst>
                <a:path w="3501" h="8094">
                  <a:moveTo>
                    <a:pt x="3501" y="0"/>
                  </a:moveTo>
                  <a:lnTo>
                    <a:pt x="0" y="80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3"/>
            <p:cNvSpPr/>
            <p:nvPr/>
          </p:nvSpPr>
          <p:spPr>
            <a:xfrm>
              <a:off x="6715571" y="1842596"/>
              <a:ext cx="13407" cy="10924"/>
            </a:xfrm>
            <a:custGeom>
              <a:avLst/>
              <a:pathLst>
                <a:path w="13407" h="10924">
                  <a:moveTo>
                    <a:pt x="13407" y="109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4"/>
            <p:cNvSpPr/>
            <p:nvPr/>
          </p:nvSpPr>
          <p:spPr>
            <a:xfrm>
              <a:off x="6865121" y="1884134"/>
              <a:ext cx="15211" cy="2654"/>
            </a:xfrm>
            <a:custGeom>
              <a:avLst/>
              <a:pathLst>
                <a:path w="15211" h="2654">
                  <a:moveTo>
                    <a:pt x="0" y="0"/>
                  </a:moveTo>
                  <a:lnTo>
                    <a:pt x="15211" y="2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5"/>
            <p:cNvSpPr/>
            <p:nvPr/>
          </p:nvSpPr>
          <p:spPr>
            <a:xfrm>
              <a:off x="6865121" y="1884134"/>
              <a:ext cx="3109" cy="8247"/>
            </a:xfrm>
            <a:custGeom>
              <a:avLst/>
              <a:pathLst>
                <a:path w="3109" h="8247">
                  <a:moveTo>
                    <a:pt x="0" y="0"/>
                  </a:moveTo>
                  <a:lnTo>
                    <a:pt x="3109" y="82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6"/>
            <p:cNvSpPr/>
            <p:nvPr/>
          </p:nvSpPr>
          <p:spPr>
            <a:xfrm>
              <a:off x="6995705" y="1777927"/>
              <a:ext cx="2729" cy="17657"/>
            </a:xfrm>
            <a:custGeom>
              <a:avLst/>
              <a:pathLst>
                <a:path w="2729" h="17657">
                  <a:moveTo>
                    <a:pt x="2729" y="176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7"/>
            <p:cNvSpPr/>
            <p:nvPr/>
          </p:nvSpPr>
          <p:spPr>
            <a:xfrm>
              <a:off x="6978888" y="1787311"/>
              <a:ext cx="19547" cy="8274"/>
            </a:xfrm>
            <a:custGeom>
              <a:avLst/>
              <a:pathLst>
                <a:path w="19547" h="8274">
                  <a:moveTo>
                    <a:pt x="19547" y="82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8"/>
            <p:cNvSpPr/>
            <p:nvPr/>
          </p:nvSpPr>
          <p:spPr>
            <a:xfrm>
              <a:off x="6998435" y="1789636"/>
              <a:ext cx="13299" cy="5949"/>
            </a:xfrm>
            <a:custGeom>
              <a:avLst/>
              <a:pathLst>
                <a:path w="13299" h="5949">
                  <a:moveTo>
                    <a:pt x="0" y="5949"/>
                  </a:moveTo>
                  <a:lnTo>
                    <a:pt x="132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9"/>
            <p:cNvSpPr/>
            <p:nvPr/>
          </p:nvSpPr>
          <p:spPr>
            <a:xfrm>
              <a:off x="6988620" y="1795585"/>
              <a:ext cx="9815" cy="14408"/>
            </a:xfrm>
            <a:custGeom>
              <a:avLst/>
              <a:pathLst>
                <a:path w="9815" h="14408">
                  <a:moveTo>
                    <a:pt x="9815" y="0"/>
                  </a:moveTo>
                  <a:lnTo>
                    <a:pt x="0" y="144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50"/>
            <p:cNvSpPr/>
            <p:nvPr/>
          </p:nvSpPr>
          <p:spPr>
            <a:xfrm>
              <a:off x="6998435" y="1795585"/>
              <a:ext cx="2734" cy="7119"/>
            </a:xfrm>
            <a:custGeom>
              <a:avLst/>
              <a:pathLst>
                <a:path w="2734" h="7119">
                  <a:moveTo>
                    <a:pt x="0" y="0"/>
                  </a:moveTo>
                  <a:lnTo>
                    <a:pt x="2734" y="71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1"/>
            <p:cNvSpPr/>
            <p:nvPr/>
          </p:nvSpPr>
          <p:spPr>
            <a:xfrm>
              <a:off x="6919522" y="1842009"/>
              <a:ext cx="9013" cy="21282"/>
            </a:xfrm>
            <a:custGeom>
              <a:avLst/>
              <a:pathLst>
                <a:path w="9013" h="21282">
                  <a:moveTo>
                    <a:pt x="0" y="0"/>
                  </a:moveTo>
                  <a:lnTo>
                    <a:pt x="9013" y="21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2"/>
            <p:cNvSpPr/>
            <p:nvPr/>
          </p:nvSpPr>
          <p:spPr>
            <a:xfrm>
              <a:off x="6919522" y="1827504"/>
              <a:ext cx="2132" cy="14504"/>
            </a:xfrm>
            <a:custGeom>
              <a:avLst/>
              <a:pathLst>
                <a:path w="2132" h="14504">
                  <a:moveTo>
                    <a:pt x="0" y="14504"/>
                  </a:moveTo>
                  <a:lnTo>
                    <a:pt x="21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3"/>
            <p:cNvSpPr/>
            <p:nvPr/>
          </p:nvSpPr>
          <p:spPr>
            <a:xfrm>
              <a:off x="6760281" y="1517508"/>
              <a:ext cx="17653" cy="15654"/>
            </a:xfrm>
            <a:custGeom>
              <a:avLst/>
              <a:pathLst>
                <a:path w="17653" h="15654">
                  <a:moveTo>
                    <a:pt x="0" y="15654"/>
                  </a:moveTo>
                  <a:lnTo>
                    <a:pt x="176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4"/>
            <p:cNvSpPr/>
            <p:nvPr/>
          </p:nvSpPr>
          <p:spPr>
            <a:xfrm>
              <a:off x="6719666" y="1634117"/>
              <a:ext cx="24021" cy="1793"/>
            </a:xfrm>
            <a:custGeom>
              <a:avLst/>
              <a:pathLst>
                <a:path w="24021" h="1793">
                  <a:moveTo>
                    <a:pt x="24021" y="17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5"/>
            <p:cNvSpPr/>
            <p:nvPr/>
          </p:nvSpPr>
          <p:spPr>
            <a:xfrm>
              <a:off x="6743688" y="1625744"/>
              <a:ext cx="4557" cy="10167"/>
            </a:xfrm>
            <a:custGeom>
              <a:avLst/>
              <a:pathLst>
                <a:path w="4557" h="10167">
                  <a:moveTo>
                    <a:pt x="0" y="10167"/>
                  </a:moveTo>
                  <a:lnTo>
                    <a:pt x="45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6"/>
            <p:cNvSpPr/>
            <p:nvPr/>
          </p:nvSpPr>
          <p:spPr>
            <a:xfrm>
              <a:off x="6743688" y="1635911"/>
              <a:ext cx="15385" cy="2117"/>
            </a:xfrm>
            <a:custGeom>
              <a:avLst/>
              <a:pathLst>
                <a:path w="15385" h="2117">
                  <a:moveTo>
                    <a:pt x="0" y="0"/>
                  </a:moveTo>
                  <a:lnTo>
                    <a:pt x="15385" y="2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7"/>
            <p:cNvSpPr/>
            <p:nvPr/>
          </p:nvSpPr>
          <p:spPr>
            <a:xfrm>
              <a:off x="6908534" y="1564259"/>
              <a:ext cx="10811" cy="11764"/>
            </a:xfrm>
            <a:custGeom>
              <a:avLst/>
              <a:pathLst>
                <a:path w="10811" h="11764">
                  <a:moveTo>
                    <a:pt x="0" y="0"/>
                  </a:moveTo>
                  <a:lnTo>
                    <a:pt x="10811" y="117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8"/>
            <p:cNvSpPr/>
            <p:nvPr/>
          </p:nvSpPr>
          <p:spPr>
            <a:xfrm>
              <a:off x="6908534" y="1562353"/>
              <a:ext cx="6563" cy="1905"/>
            </a:xfrm>
            <a:custGeom>
              <a:avLst/>
              <a:pathLst>
                <a:path w="6563" h="1905">
                  <a:moveTo>
                    <a:pt x="0" y="1905"/>
                  </a:moveTo>
                  <a:lnTo>
                    <a:pt x="65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9"/>
            <p:cNvSpPr/>
            <p:nvPr/>
          </p:nvSpPr>
          <p:spPr>
            <a:xfrm>
              <a:off x="6908534" y="1544367"/>
              <a:ext cx="7449" cy="19892"/>
            </a:xfrm>
            <a:custGeom>
              <a:avLst/>
              <a:pathLst>
                <a:path w="7449" h="19892">
                  <a:moveTo>
                    <a:pt x="0" y="19892"/>
                  </a:moveTo>
                  <a:lnTo>
                    <a:pt x="74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60"/>
            <p:cNvSpPr/>
            <p:nvPr/>
          </p:nvSpPr>
          <p:spPr>
            <a:xfrm>
              <a:off x="6892481" y="1563788"/>
              <a:ext cx="16052" cy="471"/>
            </a:xfrm>
            <a:custGeom>
              <a:avLst/>
              <a:pathLst>
                <a:path w="16052" h="471">
                  <a:moveTo>
                    <a:pt x="16052" y="4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1"/>
            <p:cNvSpPr/>
            <p:nvPr/>
          </p:nvSpPr>
          <p:spPr>
            <a:xfrm>
              <a:off x="6893210" y="1552842"/>
              <a:ext cx="15323" cy="11417"/>
            </a:xfrm>
            <a:custGeom>
              <a:avLst/>
              <a:pathLst>
                <a:path w="15323" h="11417">
                  <a:moveTo>
                    <a:pt x="15323" y="114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2"/>
            <p:cNvSpPr/>
            <p:nvPr/>
          </p:nvSpPr>
          <p:spPr>
            <a:xfrm>
              <a:off x="6831786" y="1895665"/>
              <a:ext cx="4037" cy="11478"/>
            </a:xfrm>
            <a:custGeom>
              <a:avLst/>
              <a:pathLst>
                <a:path w="4037" h="11478">
                  <a:moveTo>
                    <a:pt x="0" y="0"/>
                  </a:moveTo>
                  <a:lnTo>
                    <a:pt x="4037" y="114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3"/>
            <p:cNvSpPr/>
            <p:nvPr/>
          </p:nvSpPr>
          <p:spPr>
            <a:xfrm>
              <a:off x="6828090" y="1885121"/>
              <a:ext cx="3696" cy="10544"/>
            </a:xfrm>
            <a:custGeom>
              <a:avLst/>
              <a:pathLst>
                <a:path w="3696" h="10544">
                  <a:moveTo>
                    <a:pt x="3696" y="105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4"/>
            <p:cNvSpPr/>
            <p:nvPr/>
          </p:nvSpPr>
          <p:spPr>
            <a:xfrm>
              <a:off x="6831786" y="1894776"/>
              <a:ext cx="12331" cy="889"/>
            </a:xfrm>
            <a:custGeom>
              <a:avLst/>
              <a:pathLst>
                <a:path w="12331" h="889">
                  <a:moveTo>
                    <a:pt x="0" y="889"/>
                  </a:moveTo>
                  <a:lnTo>
                    <a:pt x="123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5"/>
            <p:cNvSpPr/>
            <p:nvPr/>
          </p:nvSpPr>
          <p:spPr>
            <a:xfrm>
              <a:off x="7076115" y="1749235"/>
              <a:ext cx="10809" cy="2860"/>
            </a:xfrm>
            <a:custGeom>
              <a:avLst/>
              <a:pathLst>
                <a:path w="10809" h="2860">
                  <a:moveTo>
                    <a:pt x="0" y="0"/>
                  </a:moveTo>
                  <a:lnTo>
                    <a:pt x="10809" y="28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6"/>
            <p:cNvSpPr/>
            <p:nvPr/>
          </p:nvSpPr>
          <p:spPr>
            <a:xfrm>
              <a:off x="7076115" y="1735726"/>
              <a:ext cx="2987" cy="13509"/>
            </a:xfrm>
            <a:custGeom>
              <a:avLst/>
              <a:pathLst>
                <a:path w="2987" h="13509">
                  <a:moveTo>
                    <a:pt x="0" y="13509"/>
                  </a:moveTo>
                  <a:lnTo>
                    <a:pt x="29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7"/>
            <p:cNvSpPr/>
            <p:nvPr/>
          </p:nvSpPr>
          <p:spPr>
            <a:xfrm>
              <a:off x="7076115" y="1749235"/>
              <a:ext cx="2547" cy="9690"/>
            </a:xfrm>
            <a:custGeom>
              <a:avLst/>
              <a:pathLst>
                <a:path w="2547" h="9690">
                  <a:moveTo>
                    <a:pt x="0" y="0"/>
                  </a:moveTo>
                  <a:lnTo>
                    <a:pt x="2547" y="96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8"/>
            <p:cNvSpPr/>
            <p:nvPr/>
          </p:nvSpPr>
          <p:spPr>
            <a:xfrm>
              <a:off x="6940985" y="1471207"/>
              <a:ext cx="9437" cy="10255"/>
            </a:xfrm>
            <a:custGeom>
              <a:avLst/>
              <a:pathLst>
                <a:path w="9437" h="10255">
                  <a:moveTo>
                    <a:pt x="0" y="10255"/>
                  </a:moveTo>
                  <a:lnTo>
                    <a:pt x="94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9"/>
            <p:cNvSpPr/>
            <p:nvPr/>
          </p:nvSpPr>
          <p:spPr>
            <a:xfrm>
              <a:off x="6940985" y="1481463"/>
              <a:ext cx="12474" cy="4909"/>
            </a:xfrm>
            <a:custGeom>
              <a:avLst/>
              <a:pathLst>
                <a:path w="12474" h="4909">
                  <a:moveTo>
                    <a:pt x="0" y="0"/>
                  </a:moveTo>
                  <a:lnTo>
                    <a:pt x="12474" y="4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70"/>
            <p:cNvSpPr/>
            <p:nvPr/>
          </p:nvSpPr>
          <p:spPr>
            <a:xfrm>
              <a:off x="6930412" y="1481463"/>
              <a:ext cx="10573" cy="1090"/>
            </a:xfrm>
            <a:custGeom>
              <a:avLst/>
              <a:pathLst>
                <a:path w="10573" h="1090">
                  <a:moveTo>
                    <a:pt x="10573" y="0"/>
                  </a:moveTo>
                  <a:lnTo>
                    <a:pt x="0" y="1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1"/>
            <p:cNvSpPr/>
            <p:nvPr/>
          </p:nvSpPr>
          <p:spPr>
            <a:xfrm>
              <a:off x="6802097" y="1718064"/>
              <a:ext cx="6452" cy="13661"/>
            </a:xfrm>
            <a:custGeom>
              <a:avLst/>
              <a:pathLst>
                <a:path w="6452" h="13661">
                  <a:moveTo>
                    <a:pt x="0" y="0"/>
                  </a:moveTo>
                  <a:lnTo>
                    <a:pt x="6452" y="136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2"/>
            <p:cNvSpPr/>
            <p:nvPr/>
          </p:nvSpPr>
          <p:spPr>
            <a:xfrm>
              <a:off x="6802097" y="1707486"/>
              <a:ext cx="1697" cy="10577"/>
            </a:xfrm>
            <a:custGeom>
              <a:avLst/>
              <a:pathLst>
                <a:path w="1697" h="10577">
                  <a:moveTo>
                    <a:pt x="0" y="10577"/>
                  </a:moveTo>
                  <a:lnTo>
                    <a:pt x="16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3"/>
            <p:cNvSpPr/>
            <p:nvPr/>
          </p:nvSpPr>
          <p:spPr>
            <a:xfrm>
              <a:off x="6802097" y="1706818"/>
              <a:ext cx="8341" cy="11245"/>
            </a:xfrm>
            <a:custGeom>
              <a:avLst/>
              <a:pathLst>
                <a:path w="8341" h="11245">
                  <a:moveTo>
                    <a:pt x="0" y="11245"/>
                  </a:moveTo>
                  <a:lnTo>
                    <a:pt x="83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4"/>
            <p:cNvSpPr/>
            <p:nvPr/>
          </p:nvSpPr>
          <p:spPr>
            <a:xfrm>
              <a:off x="6792213" y="1718064"/>
              <a:ext cx="9883" cy="7686"/>
            </a:xfrm>
            <a:custGeom>
              <a:avLst/>
              <a:pathLst>
                <a:path w="9883" h="7686">
                  <a:moveTo>
                    <a:pt x="9883" y="0"/>
                  </a:moveTo>
                  <a:lnTo>
                    <a:pt x="0" y="76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5"/>
            <p:cNvSpPr/>
            <p:nvPr/>
          </p:nvSpPr>
          <p:spPr>
            <a:xfrm>
              <a:off x="6921553" y="1784774"/>
              <a:ext cx="14477" cy="6572"/>
            </a:xfrm>
            <a:custGeom>
              <a:avLst/>
              <a:pathLst>
                <a:path w="14477" h="6572">
                  <a:moveTo>
                    <a:pt x="14477" y="0"/>
                  </a:moveTo>
                  <a:lnTo>
                    <a:pt x="0" y="6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6"/>
            <p:cNvSpPr/>
            <p:nvPr/>
          </p:nvSpPr>
          <p:spPr>
            <a:xfrm>
              <a:off x="6917237" y="1777902"/>
              <a:ext cx="18794" cy="6871"/>
            </a:xfrm>
            <a:custGeom>
              <a:avLst/>
              <a:pathLst>
                <a:path w="18794" h="6871">
                  <a:moveTo>
                    <a:pt x="18794" y="68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7"/>
            <p:cNvSpPr/>
            <p:nvPr/>
          </p:nvSpPr>
          <p:spPr>
            <a:xfrm>
              <a:off x="6927291" y="1771979"/>
              <a:ext cx="8739" cy="12794"/>
            </a:xfrm>
            <a:custGeom>
              <a:avLst/>
              <a:pathLst>
                <a:path w="8739" h="12794">
                  <a:moveTo>
                    <a:pt x="8739" y="127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8"/>
            <p:cNvSpPr/>
            <p:nvPr/>
          </p:nvSpPr>
          <p:spPr>
            <a:xfrm>
              <a:off x="6936031" y="1784774"/>
              <a:ext cx="4708" cy="13685"/>
            </a:xfrm>
            <a:custGeom>
              <a:avLst/>
              <a:pathLst>
                <a:path w="4708" h="13685">
                  <a:moveTo>
                    <a:pt x="0" y="0"/>
                  </a:moveTo>
                  <a:lnTo>
                    <a:pt x="4708" y="136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9"/>
            <p:cNvSpPr/>
            <p:nvPr/>
          </p:nvSpPr>
          <p:spPr>
            <a:xfrm>
              <a:off x="6936031" y="1784774"/>
              <a:ext cx="7763" cy="306"/>
            </a:xfrm>
            <a:custGeom>
              <a:avLst/>
              <a:pathLst>
                <a:path w="7763" h="306">
                  <a:moveTo>
                    <a:pt x="0" y="0"/>
                  </a:moveTo>
                  <a:lnTo>
                    <a:pt x="7763" y="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80"/>
            <p:cNvSpPr/>
            <p:nvPr/>
          </p:nvSpPr>
          <p:spPr>
            <a:xfrm>
              <a:off x="6794837" y="1642071"/>
              <a:ext cx="15208" cy="4126"/>
            </a:xfrm>
            <a:custGeom>
              <a:avLst/>
              <a:pathLst>
                <a:path w="15208" h="4126">
                  <a:moveTo>
                    <a:pt x="15208" y="0"/>
                  </a:moveTo>
                  <a:lnTo>
                    <a:pt x="0" y="41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1"/>
            <p:cNvSpPr/>
            <p:nvPr/>
          </p:nvSpPr>
          <p:spPr>
            <a:xfrm>
              <a:off x="6809531" y="1642071"/>
              <a:ext cx="514" cy="13355"/>
            </a:xfrm>
            <a:custGeom>
              <a:avLst/>
              <a:pathLst>
                <a:path w="514" h="13355">
                  <a:moveTo>
                    <a:pt x="514" y="0"/>
                  </a:moveTo>
                  <a:lnTo>
                    <a:pt x="0" y="13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2"/>
            <p:cNvSpPr/>
            <p:nvPr/>
          </p:nvSpPr>
          <p:spPr>
            <a:xfrm>
              <a:off x="6804207" y="1636703"/>
              <a:ext cx="5838" cy="5368"/>
            </a:xfrm>
            <a:custGeom>
              <a:avLst/>
              <a:pathLst>
                <a:path w="5838" h="5368">
                  <a:moveTo>
                    <a:pt x="5838" y="53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3"/>
            <p:cNvSpPr/>
            <p:nvPr/>
          </p:nvSpPr>
          <p:spPr>
            <a:xfrm>
              <a:off x="6845045" y="1655213"/>
              <a:ext cx="3085" cy="5843"/>
            </a:xfrm>
            <a:custGeom>
              <a:avLst/>
              <a:pathLst>
                <a:path w="3085" h="5843">
                  <a:moveTo>
                    <a:pt x="0" y="0"/>
                  </a:moveTo>
                  <a:lnTo>
                    <a:pt x="3085" y="5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4"/>
            <p:cNvSpPr/>
            <p:nvPr/>
          </p:nvSpPr>
          <p:spPr>
            <a:xfrm>
              <a:off x="6837778" y="1655213"/>
              <a:ext cx="7266" cy="1779"/>
            </a:xfrm>
            <a:custGeom>
              <a:avLst/>
              <a:pathLst>
                <a:path w="7266" h="1779">
                  <a:moveTo>
                    <a:pt x="7266" y="0"/>
                  </a:moveTo>
                  <a:lnTo>
                    <a:pt x="0" y="1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5"/>
            <p:cNvSpPr/>
            <p:nvPr/>
          </p:nvSpPr>
          <p:spPr>
            <a:xfrm>
              <a:off x="6845045" y="1639638"/>
              <a:ext cx="3549" cy="15574"/>
            </a:xfrm>
            <a:custGeom>
              <a:avLst/>
              <a:pathLst>
                <a:path w="3549" h="15574">
                  <a:moveTo>
                    <a:pt x="0" y="15574"/>
                  </a:moveTo>
                  <a:lnTo>
                    <a:pt x="35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6"/>
            <p:cNvSpPr/>
            <p:nvPr/>
          </p:nvSpPr>
          <p:spPr>
            <a:xfrm>
              <a:off x="6845045" y="1655213"/>
              <a:ext cx="8967" cy="3605"/>
            </a:xfrm>
            <a:custGeom>
              <a:avLst/>
              <a:pathLst>
                <a:path w="8967" h="3605">
                  <a:moveTo>
                    <a:pt x="0" y="0"/>
                  </a:moveTo>
                  <a:lnTo>
                    <a:pt x="8967" y="36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7"/>
            <p:cNvSpPr/>
            <p:nvPr/>
          </p:nvSpPr>
          <p:spPr>
            <a:xfrm>
              <a:off x="6838944" y="1643609"/>
              <a:ext cx="6100" cy="11603"/>
            </a:xfrm>
            <a:custGeom>
              <a:avLst/>
              <a:pathLst>
                <a:path w="6100" h="11603">
                  <a:moveTo>
                    <a:pt x="6100" y="116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8"/>
            <p:cNvSpPr/>
            <p:nvPr/>
          </p:nvSpPr>
          <p:spPr>
            <a:xfrm>
              <a:off x="7096962" y="1814055"/>
              <a:ext cx="10711" cy="4395"/>
            </a:xfrm>
            <a:custGeom>
              <a:avLst/>
              <a:pathLst>
                <a:path w="10711" h="4395">
                  <a:moveTo>
                    <a:pt x="10711" y="43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9"/>
            <p:cNvSpPr/>
            <p:nvPr/>
          </p:nvSpPr>
          <p:spPr>
            <a:xfrm>
              <a:off x="7107674" y="1808660"/>
              <a:ext cx="10843" cy="9790"/>
            </a:xfrm>
            <a:custGeom>
              <a:avLst/>
              <a:pathLst>
                <a:path w="10843" h="9790">
                  <a:moveTo>
                    <a:pt x="0" y="9790"/>
                  </a:moveTo>
                  <a:lnTo>
                    <a:pt x="108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90"/>
            <p:cNvSpPr/>
            <p:nvPr/>
          </p:nvSpPr>
          <p:spPr>
            <a:xfrm>
              <a:off x="7103735" y="1812523"/>
              <a:ext cx="3938" cy="5927"/>
            </a:xfrm>
            <a:custGeom>
              <a:avLst/>
              <a:pathLst>
                <a:path w="3938" h="5927">
                  <a:moveTo>
                    <a:pt x="3938" y="5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1"/>
            <p:cNvSpPr/>
            <p:nvPr/>
          </p:nvSpPr>
          <p:spPr>
            <a:xfrm>
              <a:off x="7097585" y="1818450"/>
              <a:ext cx="10089" cy="6355"/>
            </a:xfrm>
            <a:custGeom>
              <a:avLst/>
              <a:pathLst>
                <a:path w="10089" h="6355">
                  <a:moveTo>
                    <a:pt x="10089" y="0"/>
                  </a:moveTo>
                  <a:lnTo>
                    <a:pt x="0" y="6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2"/>
            <p:cNvSpPr/>
            <p:nvPr/>
          </p:nvSpPr>
          <p:spPr>
            <a:xfrm>
              <a:off x="6803464" y="1544193"/>
              <a:ext cx="13919" cy="12066"/>
            </a:xfrm>
            <a:custGeom>
              <a:avLst/>
              <a:pathLst>
                <a:path w="13919" h="12066">
                  <a:moveTo>
                    <a:pt x="13919" y="0"/>
                  </a:moveTo>
                  <a:lnTo>
                    <a:pt x="0" y="12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3"/>
            <p:cNvSpPr/>
            <p:nvPr/>
          </p:nvSpPr>
          <p:spPr>
            <a:xfrm>
              <a:off x="6817384" y="1544193"/>
              <a:ext cx="17533" cy="3346"/>
            </a:xfrm>
            <a:custGeom>
              <a:avLst/>
              <a:pathLst>
                <a:path w="17533" h="3346">
                  <a:moveTo>
                    <a:pt x="0" y="0"/>
                  </a:moveTo>
                  <a:lnTo>
                    <a:pt x="17533" y="3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4"/>
            <p:cNvSpPr/>
            <p:nvPr/>
          </p:nvSpPr>
          <p:spPr>
            <a:xfrm>
              <a:off x="6860867" y="1780481"/>
              <a:ext cx="7136" cy="8282"/>
            </a:xfrm>
            <a:custGeom>
              <a:avLst/>
              <a:pathLst>
                <a:path w="7136" h="8282">
                  <a:moveTo>
                    <a:pt x="7136" y="0"/>
                  </a:moveTo>
                  <a:lnTo>
                    <a:pt x="0" y="8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5"/>
            <p:cNvSpPr/>
            <p:nvPr/>
          </p:nvSpPr>
          <p:spPr>
            <a:xfrm>
              <a:off x="6868004" y="1780481"/>
              <a:ext cx="3940" cy="6018"/>
            </a:xfrm>
            <a:custGeom>
              <a:avLst/>
              <a:pathLst>
                <a:path w="3940" h="6018">
                  <a:moveTo>
                    <a:pt x="0" y="0"/>
                  </a:moveTo>
                  <a:lnTo>
                    <a:pt x="3940" y="6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6"/>
            <p:cNvSpPr/>
            <p:nvPr/>
          </p:nvSpPr>
          <p:spPr>
            <a:xfrm>
              <a:off x="6868004" y="1777507"/>
              <a:ext cx="7296" cy="2973"/>
            </a:xfrm>
            <a:custGeom>
              <a:avLst/>
              <a:pathLst>
                <a:path w="7296" h="2973">
                  <a:moveTo>
                    <a:pt x="0" y="2973"/>
                  </a:moveTo>
                  <a:lnTo>
                    <a:pt x="72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7"/>
            <p:cNvSpPr/>
            <p:nvPr/>
          </p:nvSpPr>
          <p:spPr>
            <a:xfrm>
              <a:off x="6864947" y="1771762"/>
              <a:ext cx="3056" cy="8718"/>
            </a:xfrm>
            <a:custGeom>
              <a:avLst/>
              <a:pathLst>
                <a:path w="3056" h="8718">
                  <a:moveTo>
                    <a:pt x="3056" y="87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8"/>
            <p:cNvSpPr/>
            <p:nvPr/>
          </p:nvSpPr>
          <p:spPr>
            <a:xfrm>
              <a:off x="6893223" y="1812129"/>
              <a:ext cx="5786" cy="4476"/>
            </a:xfrm>
            <a:custGeom>
              <a:avLst/>
              <a:pathLst>
                <a:path w="5786" h="4476">
                  <a:moveTo>
                    <a:pt x="0" y="4476"/>
                  </a:moveTo>
                  <a:lnTo>
                    <a:pt x="57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9"/>
            <p:cNvSpPr/>
            <p:nvPr/>
          </p:nvSpPr>
          <p:spPr>
            <a:xfrm>
              <a:off x="6883814" y="1816205"/>
              <a:ext cx="9408" cy="399"/>
            </a:xfrm>
            <a:custGeom>
              <a:avLst/>
              <a:pathLst>
                <a:path w="9408" h="399">
                  <a:moveTo>
                    <a:pt x="9408" y="3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700"/>
            <p:cNvSpPr/>
            <p:nvPr/>
          </p:nvSpPr>
          <p:spPr>
            <a:xfrm>
              <a:off x="6886983" y="1804878"/>
              <a:ext cx="6240" cy="11726"/>
            </a:xfrm>
            <a:custGeom>
              <a:avLst/>
              <a:pathLst>
                <a:path w="6240" h="11726">
                  <a:moveTo>
                    <a:pt x="6240" y="117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1"/>
            <p:cNvSpPr/>
            <p:nvPr/>
          </p:nvSpPr>
          <p:spPr>
            <a:xfrm>
              <a:off x="6830107" y="1757825"/>
              <a:ext cx="8406" cy="8726"/>
            </a:xfrm>
            <a:custGeom>
              <a:avLst/>
              <a:pathLst>
                <a:path w="8406" h="8726">
                  <a:moveTo>
                    <a:pt x="8406" y="87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2"/>
            <p:cNvSpPr/>
            <p:nvPr/>
          </p:nvSpPr>
          <p:spPr>
            <a:xfrm>
              <a:off x="6833307" y="1766551"/>
              <a:ext cx="5205" cy="8470"/>
            </a:xfrm>
            <a:custGeom>
              <a:avLst/>
              <a:pathLst>
                <a:path w="5205" h="8470">
                  <a:moveTo>
                    <a:pt x="5205" y="0"/>
                  </a:moveTo>
                  <a:lnTo>
                    <a:pt x="0" y="84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3"/>
            <p:cNvSpPr/>
            <p:nvPr/>
          </p:nvSpPr>
          <p:spPr>
            <a:xfrm>
              <a:off x="6838513" y="1766551"/>
              <a:ext cx="1166" cy="16129"/>
            </a:xfrm>
            <a:custGeom>
              <a:avLst/>
              <a:pathLst>
                <a:path w="1166" h="16129">
                  <a:moveTo>
                    <a:pt x="0" y="0"/>
                  </a:moveTo>
                  <a:lnTo>
                    <a:pt x="1166" y="161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4"/>
            <p:cNvSpPr/>
            <p:nvPr/>
          </p:nvSpPr>
          <p:spPr>
            <a:xfrm>
              <a:off x="6827212" y="1766551"/>
              <a:ext cx="11300" cy="4828"/>
            </a:xfrm>
            <a:custGeom>
              <a:avLst/>
              <a:pathLst>
                <a:path w="11300" h="4828">
                  <a:moveTo>
                    <a:pt x="11300" y="0"/>
                  </a:moveTo>
                  <a:lnTo>
                    <a:pt x="0" y="4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5"/>
            <p:cNvSpPr/>
            <p:nvPr/>
          </p:nvSpPr>
          <p:spPr>
            <a:xfrm>
              <a:off x="6838513" y="1754174"/>
              <a:ext cx="12887" cy="12376"/>
            </a:xfrm>
            <a:custGeom>
              <a:avLst/>
              <a:pathLst>
                <a:path w="12887" h="12376">
                  <a:moveTo>
                    <a:pt x="0" y="12376"/>
                  </a:moveTo>
                  <a:lnTo>
                    <a:pt x="128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6"/>
            <p:cNvSpPr/>
            <p:nvPr/>
          </p:nvSpPr>
          <p:spPr>
            <a:xfrm>
              <a:off x="6838513" y="1750841"/>
              <a:ext cx="948" cy="15710"/>
            </a:xfrm>
            <a:custGeom>
              <a:avLst/>
              <a:pathLst>
                <a:path w="948" h="15710">
                  <a:moveTo>
                    <a:pt x="0" y="15710"/>
                  </a:moveTo>
                  <a:lnTo>
                    <a:pt x="9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7"/>
            <p:cNvSpPr/>
            <p:nvPr/>
          </p:nvSpPr>
          <p:spPr>
            <a:xfrm>
              <a:off x="6821861" y="1661363"/>
              <a:ext cx="3740" cy="9853"/>
            </a:xfrm>
            <a:custGeom>
              <a:avLst/>
              <a:pathLst>
                <a:path w="3740" h="9853">
                  <a:moveTo>
                    <a:pt x="0" y="0"/>
                  </a:moveTo>
                  <a:lnTo>
                    <a:pt x="3740" y="9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8"/>
            <p:cNvSpPr/>
            <p:nvPr/>
          </p:nvSpPr>
          <p:spPr>
            <a:xfrm>
              <a:off x="6815613" y="1661363"/>
              <a:ext cx="6247" cy="10405"/>
            </a:xfrm>
            <a:custGeom>
              <a:avLst/>
              <a:pathLst>
                <a:path w="6247" h="10405">
                  <a:moveTo>
                    <a:pt x="6247" y="0"/>
                  </a:moveTo>
                  <a:lnTo>
                    <a:pt x="0" y="10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9"/>
            <p:cNvSpPr/>
            <p:nvPr/>
          </p:nvSpPr>
          <p:spPr>
            <a:xfrm>
              <a:off x="6809531" y="1655426"/>
              <a:ext cx="12330" cy="5936"/>
            </a:xfrm>
            <a:custGeom>
              <a:avLst/>
              <a:pathLst>
                <a:path w="12330" h="5936">
                  <a:moveTo>
                    <a:pt x="12330" y="59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10"/>
            <p:cNvSpPr/>
            <p:nvPr/>
          </p:nvSpPr>
          <p:spPr>
            <a:xfrm>
              <a:off x="6821861" y="1661363"/>
              <a:ext cx="5770" cy="2189"/>
            </a:xfrm>
            <a:custGeom>
              <a:avLst/>
              <a:pathLst>
                <a:path w="5770" h="2189">
                  <a:moveTo>
                    <a:pt x="0" y="0"/>
                  </a:moveTo>
                  <a:lnTo>
                    <a:pt x="5770" y="2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1"/>
            <p:cNvSpPr/>
            <p:nvPr/>
          </p:nvSpPr>
          <p:spPr>
            <a:xfrm>
              <a:off x="6810354" y="1661363"/>
              <a:ext cx="11507" cy="7058"/>
            </a:xfrm>
            <a:custGeom>
              <a:avLst/>
              <a:pathLst>
                <a:path w="11507" h="7058">
                  <a:moveTo>
                    <a:pt x="11507" y="0"/>
                  </a:moveTo>
                  <a:lnTo>
                    <a:pt x="0" y="7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2"/>
            <p:cNvSpPr/>
            <p:nvPr/>
          </p:nvSpPr>
          <p:spPr>
            <a:xfrm>
              <a:off x="6773822" y="1497251"/>
              <a:ext cx="12902" cy="13935"/>
            </a:xfrm>
            <a:custGeom>
              <a:avLst/>
              <a:pathLst>
                <a:path w="12902" h="13935">
                  <a:moveTo>
                    <a:pt x="0" y="13935"/>
                  </a:moveTo>
                  <a:lnTo>
                    <a:pt x="129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3"/>
            <p:cNvSpPr/>
            <p:nvPr/>
          </p:nvSpPr>
          <p:spPr>
            <a:xfrm>
              <a:off x="6773822" y="1511186"/>
              <a:ext cx="4112" cy="6322"/>
            </a:xfrm>
            <a:custGeom>
              <a:avLst/>
              <a:pathLst>
                <a:path w="4112" h="6322">
                  <a:moveTo>
                    <a:pt x="0" y="0"/>
                  </a:moveTo>
                  <a:lnTo>
                    <a:pt x="4112" y="6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4"/>
            <p:cNvSpPr/>
            <p:nvPr/>
          </p:nvSpPr>
          <p:spPr>
            <a:xfrm>
              <a:off x="6760281" y="1511186"/>
              <a:ext cx="13541" cy="21976"/>
            </a:xfrm>
            <a:custGeom>
              <a:avLst/>
              <a:pathLst>
                <a:path w="13541" h="21976">
                  <a:moveTo>
                    <a:pt x="13541" y="0"/>
                  </a:moveTo>
                  <a:lnTo>
                    <a:pt x="0" y="21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5"/>
            <p:cNvSpPr/>
            <p:nvPr/>
          </p:nvSpPr>
          <p:spPr>
            <a:xfrm>
              <a:off x="6780948" y="1812477"/>
              <a:ext cx="6600" cy="12951"/>
            </a:xfrm>
            <a:custGeom>
              <a:avLst/>
              <a:pathLst>
                <a:path w="6600" h="12951">
                  <a:moveTo>
                    <a:pt x="6600" y="0"/>
                  </a:moveTo>
                  <a:lnTo>
                    <a:pt x="0" y="12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6"/>
            <p:cNvSpPr/>
            <p:nvPr/>
          </p:nvSpPr>
          <p:spPr>
            <a:xfrm>
              <a:off x="6787549" y="1807608"/>
              <a:ext cx="16068" cy="4869"/>
            </a:xfrm>
            <a:custGeom>
              <a:avLst/>
              <a:pathLst>
                <a:path w="16068" h="4869">
                  <a:moveTo>
                    <a:pt x="0" y="4869"/>
                  </a:moveTo>
                  <a:lnTo>
                    <a:pt x="160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7"/>
            <p:cNvSpPr/>
            <p:nvPr/>
          </p:nvSpPr>
          <p:spPr>
            <a:xfrm>
              <a:off x="6787549" y="1812477"/>
              <a:ext cx="15581" cy="7132"/>
            </a:xfrm>
            <a:custGeom>
              <a:avLst/>
              <a:pathLst>
                <a:path w="15581" h="7132">
                  <a:moveTo>
                    <a:pt x="0" y="0"/>
                  </a:moveTo>
                  <a:lnTo>
                    <a:pt x="15581" y="7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8"/>
            <p:cNvSpPr/>
            <p:nvPr/>
          </p:nvSpPr>
          <p:spPr>
            <a:xfrm>
              <a:off x="6775696" y="1808669"/>
              <a:ext cx="11852" cy="3807"/>
            </a:xfrm>
            <a:custGeom>
              <a:avLst/>
              <a:pathLst>
                <a:path w="11852" h="3807">
                  <a:moveTo>
                    <a:pt x="11852" y="38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9"/>
            <p:cNvSpPr/>
            <p:nvPr/>
          </p:nvSpPr>
          <p:spPr>
            <a:xfrm>
              <a:off x="6787549" y="1803189"/>
              <a:ext cx="8455" cy="9287"/>
            </a:xfrm>
            <a:custGeom>
              <a:avLst/>
              <a:pathLst>
                <a:path w="8455" h="9287">
                  <a:moveTo>
                    <a:pt x="0" y="9287"/>
                  </a:moveTo>
                  <a:lnTo>
                    <a:pt x="84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20"/>
            <p:cNvSpPr/>
            <p:nvPr/>
          </p:nvSpPr>
          <p:spPr>
            <a:xfrm>
              <a:off x="6774991" y="1812477"/>
              <a:ext cx="12557" cy="3259"/>
            </a:xfrm>
            <a:custGeom>
              <a:avLst/>
              <a:pathLst>
                <a:path w="12557" h="3259">
                  <a:moveTo>
                    <a:pt x="12557" y="0"/>
                  </a:moveTo>
                  <a:lnTo>
                    <a:pt x="0" y="3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1"/>
            <p:cNvSpPr/>
            <p:nvPr/>
          </p:nvSpPr>
          <p:spPr>
            <a:xfrm>
              <a:off x="7027424" y="1585690"/>
              <a:ext cx="10071" cy="22232"/>
            </a:xfrm>
            <a:custGeom>
              <a:avLst/>
              <a:pathLst>
                <a:path w="10071" h="22232">
                  <a:moveTo>
                    <a:pt x="10071" y="0"/>
                  </a:moveTo>
                  <a:lnTo>
                    <a:pt x="0" y="222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2"/>
            <p:cNvSpPr/>
            <p:nvPr/>
          </p:nvSpPr>
          <p:spPr>
            <a:xfrm>
              <a:off x="7037495" y="1585690"/>
              <a:ext cx="3389" cy="20648"/>
            </a:xfrm>
            <a:custGeom>
              <a:avLst/>
              <a:pathLst>
                <a:path w="3389" h="20648">
                  <a:moveTo>
                    <a:pt x="0" y="0"/>
                  </a:moveTo>
                  <a:lnTo>
                    <a:pt x="3389" y="206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3"/>
            <p:cNvSpPr/>
            <p:nvPr/>
          </p:nvSpPr>
          <p:spPr>
            <a:xfrm>
              <a:off x="7023352" y="1585690"/>
              <a:ext cx="14143" cy="766"/>
            </a:xfrm>
            <a:custGeom>
              <a:avLst/>
              <a:pathLst>
                <a:path w="14143" h="766">
                  <a:moveTo>
                    <a:pt x="14143" y="0"/>
                  </a:moveTo>
                  <a:lnTo>
                    <a:pt x="0" y="7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4"/>
            <p:cNvSpPr/>
            <p:nvPr/>
          </p:nvSpPr>
          <p:spPr>
            <a:xfrm>
              <a:off x="7048636" y="1854762"/>
              <a:ext cx="11674" cy="7256"/>
            </a:xfrm>
            <a:custGeom>
              <a:avLst/>
              <a:pathLst>
                <a:path w="11674" h="7256">
                  <a:moveTo>
                    <a:pt x="11674" y="0"/>
                  </a:moveTo>
                  <a:lnTo>
                    <a:pt x="0" y="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5"/>
            <p:cNvSpPr/>
            <p:nvPr/>
          </p:nvSpPr>
          <p:spPr>
            <a:xfrm>
              <a:off x="7060310" y="1842663"/>
              <a:ext cx="6800" cy="12098"/>
            </a:xfrm>
            <a:custGeom>
              <a:avLst/>
              <a:pathLst>
                <a:path w="6800" h="12098">
                  <a:moveTo>
                    <a:pt x="0" y="12098"/>
                  </a:moveTo>
                  <a:lnTo>
                    <a:pt x="68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6"/>
            <p:cNvSpPr/>
            <p:nvPr/>
          </p:nvSpPr>
          <p:spPr>
            <a:xfrm>
              <a:off x="7060310" y="1854762"/>
              <a:ext cx="11259" cy="4796"/>
            </a:xfrm>
            <a:custGeom>
              <a:avLst/>
              <a:pathLst>
                <a:path w="11259" h="4796">
                  <a:moveTo>
                    <a:pt x="0" y="0"/>
                  </a:moveTo>
                  <a:lnTo>
                    <a:pt x="11259" y="47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7"/>
            <p:cNvSpPr/>
            <p:nvPr/>
          </p:nvSpPr>
          <p:spPr>
            <a:xfrm>
              <a:off x="7048085" y="1898696"/>
              <a:ext cx="2159" cy="21360"/>
            </a:xfrm>
            <a:custGeom>
              <a:avLst/>
              <a:pathLst>
                <a:path w="2159" h="21360">
                  <a:moveTo>
                    <a:pt x="0" y="0"/>
                  </a:moveTo>
                  <a:lnTo>
                    <a:pt x="2159" y="21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8"/>
            <p:cNvSpPr/>
            <p:nvPr/>
          </p:nvSpPr>
          <p:spPr>
            <a:xfrm>
              <a:off x="7037588" y="1877421"/>
              <a:ext cx="10497" cy="21275"/>
            </a:xfrm>
            <a:custGeom>
              <a:avLst/>
              <a:pathLst>
                <a:path w="10497" h="21275">
                  <a:moveTo>
                    <a:pt x="10497" y="212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9"/>
            <p:cNvSpPr/>
            <p:nvPr/>
          </p:nvSpPr>
          <p:spPr>
            <a:xfrm>
              <a:off x="7048085" y="1898696"/>
              <a:ext cx="15829" cy="13106"/>
            </a:xfrm>
            <a:custGeom>
              <a:avLst/>
              <a:pathLst>
                <a:path w="15829" h="13106">
                  <a:moveTo>
                    <a:pt x="0" y="0"/>
                  </a:moveTo>
                  <a:lnTo>
                    <a:pt x="15829" y="131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30"/>
            <p:cNvSpPr/>
            <p:nvPr/>
          </p:nvSpPr>
          <p:spPr>
            <a:xfrm>
              <a:off x="7048085" y="1891739"/>
              <a:ext cx="10720" cy="6957"/>
            </a:xfrm>
            <a:custGeom>
              <a:avLst/>
              <a:pathLst>
                <a:path w="10720" h="6957">
                  <a:moveTo>
                    <a:pt x="0" y="6957"/>
                  </a:moveTo>
                  <a:lnTo>
                    <a:pt x="107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1"/>
            <p:cNvSpPr/>
            <p:nvPr/>
          </p:nvSpPr>
          <p:spPr>
            <a:xfrm>
              <a:off x="7031129" y="1892906"/>
              <a:ext cx="16955" cy="5790"/>
            </a:xfrm>
            <a:custGeom>
              <a:avLst/>
              <a:pathLst>
                <a:path w="16955" h="5790">
                  <a:moveTo>
                    <a:pt x="16955" y="57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2"/>
            <p:cNvSpPr/>
            <p:nvPr/>
          </p:nvSpPr>
          <p:spPr>
            <a:xfrm>
              <a:off x="7193759" y="1608760"/>
              <a:ext cx="4747" cy="12871"/>
            </a:xfrm>
            <a:custGeom>
              <a:avLst/>
              <a:pathLst>
                <a:path w="4747" h="12871">
                  <a:moveTo>
                    <a:pt x="0" y="0"/>
                  </a:moveTo>
                  <a:lnTo>
                    <a:pt x="4747" y="12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3"/>
            <p:cNvSpPr/>
            <p:nvPr/>
          </p:nvSpPr>
          <p:spPr>
            <a:xfrm>
              <a:off x="7176329" y="1608760"/>
              <a:ext cx="17429" cy="5570"/>
            </a:xfrm>
            <a:custGeom>
              <a:avLst/>
              <a:pathLst>
                <a:path w="17429" h="5570">
                  <a:moveTo>
                    <a:pt x="17429" y="0"/>
                  </a:moveTo>
                  <a:lnTo>
                    <a:pt x="0" y="5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4"/>
            <p:cNvSpPr/>
            <p:nvPr/>
          </p:nvSpPr>
          <p:spPr>
            <a:xfrm>
              <a:off x="7093752" y="1594728"/>
              <a:ext cx="18862" cy="7985"/>
            </a:xfrm>
            <a:custGeom>
              <a:avLst/>
              <a:pathLst>
                <a:path w="18862" h="7985">
                  <a:moveTo>
                    <a:pt x="0" y="7985"/>
                  </a:moveTo>
                  <a:lnTo>
                    <a:pt x="188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5"/>
            <p:cNvSpPr/>
            <p:nvPr/>
          </p:nvSpPr>
          <p:spPr>
            <a:xfrm>
              <a:off x="7093752" y="1602713"/>
              <a:ext cx="17049" cy="7044"/>
            </a:xfrm>
            <a:custGeom>
              <a:avLst/>
              <a:pathLst>
                <a:path w="17049" h="7044">
                  <a:moveTo>
                    <a:pt x="0" y="0"/>
                  </a:moveTo>
                  <a:lnTo>
                    <a:pt x="17049" y="7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6"/>
            <p:cNvSpPr/>
            <p:nvPr/>
          </p:nvSpPr>
          <p:spPr>
            <a:xfrm>
              <a:off x="7093752" y="1584991"/>
              <a:ext cx="17057" cy="17721"/>
            </a:xfrm>
            <a:custGeom>
              <a:avLst/>
              <a:pathLst>
                <a:path w="17057" h="17721">
                  <a:moveTo>
                    <a:pt x="0" y="17721"/>
                  </a:moveTo>
                  <a:lnTo>
                    <a:pt x="170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7"/>
            <p:cNvSpPr/>
            <p:nvPr/>
          </p:nvSpPr>
          <p:spPr>
            <a:xfrm>
              <a:off x="7082575" y="1578223"/>
              <a:ext cx="24514" cy="802"/>
            </a:xfrm>
            <a:custGeom>
              <a:avLst/>
              <a:pathLst>
                <a:path w="24514" h="802">
                  <a:moveTo>
                    <a:pt x="24514" y="0"/>
                  </a:moveTo>
                  <a:lnTo>
                    <a:pt x="0" y="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8"/>
            <p:cNvSpPr/>
            <p:nvPr/>
          </p:nvSpPr>
          <p:spPr>
            <a:xfrm>
              <a:off x="7107090" y="1578223"/>
              <a:ext cx="3718" cy="6767"/>
            </a:xfrm>
            <a:custGeom>
              <a:avLst/>
              <a:pathLst>
                <a:path w="3718" h="6767">
                  <a:moveTo>
                    <a:pt x="0" y="0"/>
                  </a:moveTo>
                  <a:lnTo>
                    <a:pt x="3718" y="67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9"/>
            <p:cNvSpPr/>
            <p:nvPr/>
          </p:nvSpPr>
          <p:spPr>
            <a:xfrm>
              <a:off x="6640097" y="1906006"/>
              <a:ext cx="6475" cy="17120"/>
            </a:xfrm>
            <a:custGeom>
              <a:avLst/>
              <a:pathLst>
                <a:path w="6475" h="17120">
                  <a:moveTo>
                    <a:pt x="6475" y="0"/>
                  </a:moveTo>
                  <a:lnTo>
                    <a:pt x="0" y="171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40"/>
            <p:cNvSpPr/>
            <p:nvPr/>
          </p:nvSpPr>
          <p:spPr>
            <a:xfrm>
              <a:off x="6646572" y="1906006"/>
              <a:ext cx="24646" cy="12533"/>
            </a:xfrm>
            <a:custGeom>
              <a:avLst/>
              <a:pathLst>
                <a:path w="24646" h="12533">
                  <a:moveTo>
                    <a:pt x="0" y="0"/>
                  </a:moveTo>
                  <a:lnTo>
                    <a:pt x="24646" y="125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1"/>
            <p:cNvSpPr/>
            <p:nvPr/>
          </p:nvSpPr>
          <p:spPr>
            <a:xfrm>
              <a:off x="6625672" y="1896478"/>
              <a:ext cx="20900" cy="9527"/>
            </a:xfrm>
            <a:custGeom>
              <a:avLst/>
              <a:pathLst>
                <a:path w="20900" h="9527">
                  <a:moveTo>
                    <a:pt x="20900" y="95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2"/>
            <p:cNvSpPr/>
            <p:nvPr/>
          </p:nvSpPr>
          <p:spPr>
            <a:xfrm>
              <a:off x="6871010" y="1517236"/>
              <a:ext cx="5530" cy="10221"/>
            </a:xfrm>
            <a:custGeom>
              <a:avLst/>
              <a:pathLst>
                <a:path w="5530" h="10221">
                  <a:moveTo>
                    <a:pt x="0" y="0"/>
                  </a:moveTo>
                  <a:lnTo>
                    <a:pt x="5530" y="10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3"/>
            <p:cNvSpPr/>
            <p:nvPr/>
          </p:nvSpPr>
          <p:spPr>
            <a:xfrm>
              <a:off x="6871010" y="1517227"/>
              <a:ext cx="8027" cy="8"/>
            </a:xfrm>
            <a:custGeom>
              <a:avLst/>
              <a:pathLst>
                <a:path w="8027" h="8">
                  <a:moveTo>
                    <a:pt x="0" y="8"/>
                  </a:moveTo>
                  <a:lnTo>
                    <a:pt x="80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4"/>
            <p:cNvSpPr/>
            <p:nvPr/>
          </p:nvSpPr>
          <p:spPr>
            <a:xfrm>
              <a:off x="6863637" y="1517236"/>
              <a:ext cx="7373" cy="6580"/>
            </a:xfrm>
            <a:custGeom>
              <a:avLst/>
              <a:pathLst>
                <a:path w="7373" h="6580">
                  <a:moveTo>
                    <a:pt x="7373" y="0"/>
                  </a:moveTo>
                  <a:lnTo>
                    <a:pt x="0" y="65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5"/>
            <p:cNvSpPr/>
            <p:nvPr/>
          </p:nvSpPr>
          <p:spPr>
            <a:xfrm>
              <a:off x="6580923" y="1819901"/>
              <a:ext cx="19554" cy="38172"/>
            </a:xfrm>
            <a:custGeom>
              <a:avLst/>
              <a:pathLst>
                <a:path w="19554" h="38172">
                  <a:moveTo>
                    <a:pt x="0" y="0"/>
                  </a:moveTo>
                  <a:lnTo>
                    <a:pt x="19554" y="381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6"/>
            <p:cNvSpPr/>
            <p:nvPr/>
          </p:nvSpPr>
          <p:spPr>
            <a:xfrm>
              <a:off x="6702190" y="1739083"/>
              <a:ext cx="13110" cy="2838"/>
            </a:xfrm>
            <a:custGeom>
              <a:avLst/>
              <a:pathLst>
                <a:path w="13110" h="2838">
                  <a:moveTo>
                    <a:pt x="13110" y="28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7"/>
            <p:cNvSpPr/>
            <p:nvPr/>
          </p:nvSpPr>
          <p:spPr>
            <a:xfrm>
              <a:off x="6711272" y="1741922"/>
              <a:ext cx="4028" cy="15271"/>
            </a:xfrm>
            <a:custGeom>
              <a:avLst/>
              <a:pathLst>
                <a:path w="4028" h="15271">
                  <a:moveTo>
                    <a:pt x="4028" y="0"/>
                  </a:moveTo>
                  <a:lnTo>
                    <a:pt x="0" y="152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8"/>
            <p:cNvSpPr/>
            <p:nvPr/>
          </p:nvSpPr>
          <p:spPr>
            <a:xfrm>
              <a:off x="6715300" y="1741668"/>
              <a:ext cx="15223" cy="253"/>
            </a:xfrm>
            <a:custGeom>
              <a:avLst/>
              <a:pathLst>
                <a:path w="15223" h="253">
                  <a:moveTo>
                    <a:pt x="0" y="253"/>
                  </a:moveTo>
                  <a:lnTo>
                    <a:pt x="152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9"/>
            <p:cNvSpPr/>
            <p:nvPr/>
          </p:nvSpPr>
          <p:spPr>
            <a:xfrm>
              <a:off x="6867308" y="1723880"/>
              <a:ext cx="168" cy="6995"/>
            </a:xfrm>
            <a:custGeom>
              <a:avLst/>
              <a:pathLst>
                <a:path w="168" h="6995">
                  <a:moveTo>
                    <a:pt x="0" y="0"/>
                  </a:moveTo>
                  <a:lnTo>
                    <a:pt x="168" y="69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50"/>
            <p:cNvSpPr/>
            <p:nvPr/>
          </p:nvSpPr>
          <p:spPr>
            <a:xfrm>
              <a:off x="6867308" y="1723880"/>
              <a:ext cx="12528" cy="3446"/>
            </a:xfrm>
            <a:custGeom>
              <a:avLst/>
              <a:pathLst>
                <a:path w="12528" h="3446">
                  <a:moveTo>
                    <a:pt x="0" y="0"/>
                  </a:moveTo>
                  <a:lnTo>
                    <a:pt x="12528" y="34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1"/>
            <p:cNvSpPr/>
            <p:nvPr/>
          </p:nvSpPr>
          <p:spPr>
            <a:xfrm>
              <a:off x="6987939" y="1495574"/>
              <a:ext cx="8741" cy="17431"/>
            </a:xfrm>
            <a:custGeom>
              <a:avLst/>
              <a:pathLst>
                <a:path w="8741" h="17431">
                  <a:moveTo>
                    <a:pt x="8741" y="174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2"/>
            <p:cNvSpPr/>
            <p:nvPr/>
          </p:nvSpPr>
          <p:spPr>
            <a:xfrm>
              <a:off x="6918484" y="1917431"/>
              <a:ext cx="742" cy="20600"/>
            </a:xfrm>
            <a:custGeom>
              <a:avLst/>
              <a:pathLst>
                <a:path w="742" h="20600">
                  <a:moveTo>
                    <a:pt x="0" y="0"/>
                  </a:moveTo>
                  <a:lnTo>
                    <a:pt x="742" y="206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3"/>
            <p:cNvSpPr/>
            <p:nvPr/>
          </p:nvSpPr>
          <p:spPr>
            <a:xfrm>
              <a:off x="6908712" y="1917431"/>
              <a:ext cx="9771" cy="8318"/>
            </a:xfrm>
            <a:custGeom>
              <a:avLst/>
              <a:pathLst>
                <a:path w="9771" h="8318">
                  <a:moveTo>
                    <a:pt x="9771" y="0"/>
                  </a:moveTo>
                  <a:lnTo>
                    <a:pt x="0" y="8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4"/>
            <p:cNvSpPr/>
            <p:nvPr/>
          </p:nvSpPr>
          <p:spPr>
            <a:xfrm>
              <a:off x="6918484" y="1917431"/>
              <a:ext cx="11201" cy="14276"/>
            </a:xfrm>
            <a:custGeom>
              <a:avLst/>
              <a:pathLst>
                <a:path w="11201" h="14276">
                  <a:moveTo>
                    <a:pt x="0" y="0"/>
                  </a:moveTo>
                  <a:lnTo>
                    <a:pt x="11201" y="14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5"/>
            <p:cNvSpPr/>
            <p:nvPr/>
          </p:nvSpPr>
          <p:spPr>
            <a:xfrm>
              <a:off x="6915415" y="1910190"/>
              <a:ext cx="3069" cy="7240"/>
            </a:xfrm>
            <a:custGeom>
              <a:avLst/>
              <a:pathLst>
                <a:path w="3069" h="7240">
                  <a:moveTo>
                    <a:pt x="3069" y="72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6"/>
            <p:cNvSpPr/>
            <p:nvPr/>
          </p:nvSpPr>
          <p:spPr>
            <a:xfrm>
              <a:off x="6778199" y="1666478"/>
              <a:ext cx="2547" cy="7126"/>
            </a:xfrm>
            <a:custGeom>
              <a:avLst/>
              <a:pathLst>
                <a:path w="2547" h="7126">
                  <a:moveTo>
                    <a:pt x="0" y="7126"/>
                  </a:moveTo>
                  <a:lnTo>
                    <a:pt x="25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7"/>
            <p:cNvSpPr/>
            <p:nvPr/>
          </p:nvSpPr>
          <p:spPr>
            <a:xfrm>
              <a:off x="6773577" y="1667589"/>
              <a:ext cx="4622" cy="6015"/>
            </a:xfrm>
            <a:custGeom>
              <a:avLst/>
              <a:pathLst>
                <a:path w="4622" h="6015">
                  <a:moveTo>
                    <a:pt x="4622" y="6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8"/>
            <p:cNvSpPr/>
            <p:nvPr/>
          </p:nvSpPr>
          <p:spPr>
            <a:xfrm>
              <a:off x="6778199" y="1673605"/>
              <a:ext cx="16045" cy="2273"/>
            </a:xfrm>
            <a:custGeom>
              <a:avLst/>
              <a:pathLst>
                <a:path w="16045" h="2273">
                  <a:moveTo>
                    <a:pt x="0" y="0"/>
                  </a:moveTo>
                  <a:lnTo>
                    <a:pt x="16045" y="22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9"/>
            <p:cNvSpPr/>
            <p:nvPr/>
          </p:nvSpPr>
          <p:spPr>
            <a:xfrm>
              <a:off x="6778199" y="1673605"/>
              <a:ext cx="10037" cy="16838"/>
            </a:xfrm>
            <a:custGeom>
              <a:avLst/>
              <a:pathLst>
                <a:path w="10037" h="16838">
                  <a:moveTo>
                    <a:pt x="0" y="0"/>
                  </a:moveTo>
                  <a:lnTo>
                    <a:pt x="10037" y="168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60"/>
            <p:cNvSpPr/>
            <p:nvPr/>
          </p:nvSpPr>
          <p:spPr>
            <a:xfrm>
              <a:off x="6677514" y="1880859"/>
              <a:ext cx="31491" cy="15061"/>
            </a:xfrm>
            <a:custGeom>
              <a:avLst/>
              <a:pathLst>
                <a:path w="31491" h="15061">
                  <a:moveTo>
                    <a:pt x="31491" y="0"/>
                  </a:moveTo>
                  <a:lnTo>
                    <a:pt x="0" y="15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1"/>
            <p:cNvSpPr/>
            <p:nvPr/>
          </p:nvSpPr>
          <p:spPr>
            <a:xfrm>
              <a:off x="6950593" y="1533737"/>
              <a:ext cx="4050" cy="18077"/>
            </a:xfrm>
            <a:custGeom>
              <a:avLst/>
              <a:pathLst>
                <a:path w="4050" h="18077">
                  <a:moveTo>
                    <a:pt x="4050" y="180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2"/>
            <p:cNvSpPr/>
            <p:nvPr/>
          </p:nvSpPr>
          <p:spPr>
            <a:xfrm>
              <a:off x="6941584" y="1551815"/>
              <a:ext cx="13059" cy="1358"/>
            </a:xfrm>
            <a:custGeom>
              <a:avLst/>
              <a:pathLst>
                <a:path w="13059" h="1358">
                  <a:moveTo>
                    <a:pt x="13059" y="0"/>
                  </a:moveTo>
                  <a:lnTo>
                    <a:pt x="0" y="13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3"/>
            <p:cNvSpPr/>
            <p:nvPr/>
          </p:nvSpPr>
          <p:spPr>
            <a:xfrm>
              <a:off x="6942037" y="1536003"/>
              <a:ext cx="12606" cy="15811"/>
            </a:xfrm>
            <a:custGeom>
              <a:avLst/>
              <a:pathLst>
                <a:path w="12606" h="15811">
                  <a:moveTo>
                    <a:pt x="12606" y="158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4"/>
            <p:cNvSpPr/>
            <p:nvPr/>
          </p:nvSpPr>
          <p:spPr>
            <a:xfrm>
              <a:off x="6791814" y="1698596"/>
              <a:ext cx="7232" cy="10458"/>
            </a:xfrm>
            <a:custGeom>
              <a:avLst/>
              <a:pathLst>
                <a:path w="7232" h="10458">
                  <a:moveTo>
                    <a:pt x="0" y="10458"/>
                  </a:moveTo>
                  <a:lnTo>
                    <a:pt x="7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5"/>
            <p:cNvSpPr/>
            <p:nvPr/>
          </p:nvSpPr>
          <p:spPr>
            <a:xfrm>
              <a:off x="6791814" y="1707486"/>
              <a:ext cx="11980" cy="1568"/>
            </a:xfrm>
            <a:custGeom>
              <a:avLst/>
              <a:pathLst>
                <a:path w="11980" h="1568">
                  <a:moveTo>
                    <a:pt x="0" y="1568"/>
                  </a:moveTo>
                  <a:lnTo>
                    <a:pt x="119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6"/>
            <p:cNvSpPr/>
            <p:nvPr/>
          </p:nvSpPr>
          <p:spPr>
            <a:xfrm>
              <a:off x="6786968" y="1704013"/>
              <a:ext cx="4846" cy="5041"/>
            </a:xfrm>
            <a:custGeom>
              <a:avLst/>
              <a:pathLst>
                <a:path w="4846" h="5041">
                  <a:moveTo>
                    <a:pt x="4846" y="50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7"/>
            <p:cNvSpPr/>
            <p:nvPr/>
          </p:nvSpPr>
          <p:spPr>
            <a:xfrm>
              <a:off x="6791814" y="1709054"/>
              <a:ext cx="399" cy="16695"/>
            </a:xfrm>
            <a:custGeom>
              <a:avLst/>
              <a:pathLst>
                <a:path w="399" h="16695">
                  <a:moveTo>
                    <a:pt x="0" y="0"/>
                  </a:moveTo>
                  <a:lnTo>
                    <a:pt x="399" y="16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8"/>
            <p:cNvSpPr/>
            <p:nvPr/>
          </p:nvSpPr>
          <p:spPr>
            <a:xfrm>
              <a:off x="6782718" y="1709054"/>
              <a:ext cx="9095" cy="1965"/>
            </a:xfrm>
            <a:custGeom>
              <a:avLst/>
              <a:pathLst>
                <a:path w="9095" h="1965">
                  <a:moveTo>
                    <a:pt x="9095" y="0"/>
                  </a:moveTo>
                  <a:lnTo>
                    <a:pt x="0" y="1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9"/>
            <p:cNvSpPr/>
            <p:nvPr/>
          </p:nvSpPr>
          <p:spPr>
            <a:xfrm>
              <a:off x="6791814" y="1709054"/>
              <a:ext cx="10283" cy="9009"/>
            </a:xfrm>
            <a:custGeom>
              <a:avLst/>
              <a:pathLst>
                <a:path w="10283" h="9009">
                  <a:moveTo>
                    <a:pt x="0" y="0"/>
                  </a:moveTo>
                  <a:lnTo>
                    <a:pt x="10283" y="90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70"/>
            <p:cNvSpPr/>
            <p:nvPr/>
          </p:nvSpPr>
          <p:spPr>
            <a:xfrm>
              <a:off x="6787806" y="1849929"/>
              <a:ext cx="6825" cy="569"/>
            </a:xfrm>
            <a:custGeom>
              <a:avLst/>
              <a:pathLst>
                <a:path w="6825" h="569">
                  <a:moveTo>
                    <a:pt x="0" y="0"/>
                  </a:moveTo>
                  <a:lnTo>
                    <a:pt x="6825" y="5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1"/>
            <p:cNvSpPr/>
            <p:nvPr/>
          </p:nvSpPr>
          <p:spPr>
            <a:xfrm>
              <a:off x="6780898" y="1847897"/>
              <a:ext cx="6908" cy="2031"/>
            </a:xfrm>
            <a:custGeom>
              <a:avLst/>
              <a:pathLst>
                <a:path w="6908" h="2031">
                  <a:moveTo>
                    <a:pt x="6908" y="20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2"/>
            <p:cNvSpPr/>
            <p:nvPr/>
          </p:nvSpPr>
          <p:spPr>
            <a:xfrm>
              <a:off x="6787806" y="1849929"/>
              <a:ext cx="8460" cy="22074"/>
            </a:xfrm>
            <a:custGeom>
              <a:avLst/>
              <a:pathLst>
                <a:path w="8460" h="22074">
                  <a:moveTo>
                    <a:pt x="0" y="0"/>
                  </a:moveTo>
                  <a:lnTo>
                    <a:pt x="8460" y="220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3"/>
            <p:cNvSpPr/>
            <p:nvPr/>
          </p:nvSpPr>
          <p:spPr>
            <a:xfrm>
              <a:off x="6786041" y="1842277"/>
              <a:ext cx="1764" cy="7651"/>
            </a:xfrm>
            <a:custGeom>
              <a:avLst/>
              <a:pathLst>
                <a:path w="1764" h="7651">
                  <a:moveTo>
                    <a:pt x="1764" y="76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4"/>
            <p:cNvSpPr/>
            <p:nvPr/>
          </p:nvSpPr>
          <p:spPr>
            <a:xfrm>
              <a:off x="7010610" y="1748248"/>
              <a:ext cx="5558" cy="12539"/>
            </a:xfrm>
            <a:custGeom>
              <a:avLst/>
              <a:pathLst>
                <a:path w="5558" h="12539">
                  <a:moveTo>
                    <a:pt x="0" y="0"/>
                  </a:moveTo>
                  <a:lnTo>
                    <a:pt x="5558" y="12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5"/>
            <p:cNvSpPr/>
            <p:nvPr/>
          </p:nvSpPr>
          <p:spPr>
            <a:xfrm>
              <a:off x="7003913" y="1748248"/>
              <a:ext cx="6696" cy="13891"/>
            </a:xfrm>
            <a:custGeom>
              <a:avLst/>
              <a:pathLst>
                <a:path w="6696" h="13891">
                  <a:moveTo>
                    <a:pt x="6696" y="0"/>
                  </a:moveTo>
                  <a:lnTo>
                    <a:pt x="0" y="138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6"/>
            <p:cNvSpPr/>
            <p:nvPr/>
          </p:nvSpPr>
          <p:spPr>
            <a:xfrm>
              <a:off x="7010610" y="1743079"/>
              <a:ext cx="21614" cy="5169"/>
            </a:xfrm>
            <a:custGeom>
              <a:avLst/>
              <a:pathLst>
                <a:path w="21614" h="5169">
                  <a:moveTo>
                    <a:pt x="0" y="5169"/>
                  </a:moveTo>
                  <a:lnTo>
                    <a:pt x="216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7"/>
            <p:cNvSpPr/>
            <p:nvPr/>
          </p:nvSpPr>
          <p:spPr>
            <a:xfrm>
              <a:off x="7010610" y="1737724"/>
              <a:ext cx="690" cy="10524"/>
            </a:xfrm>
            <a:custGeom>
              <a:avLst/>
              <a:pathLst>
                <a:path w="690" h="10524">
                  <a:moveTo>
                    <a:pt x="0" y="10524"/>
                  </a:moveTo>
                  <a:lnTo>
                    <a:pt x="6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8"/>
            <p:cNvSpPr/>
            <p:nvPr/>
          </p:nvSpPr>
          <p:spPr>
            <a:xfrm>
              <a:off x="7082575" y="1570271"/>
              <a:ext cx="9583" cy="8755"/>
            </a:xfrm>
            <a:custGeom>
              <a:avLst/>
              <a:pathLst>
                <a:path w="9583" h="8755">
                  <a:moveTo>
                    <a:pt x="9583" y="0"/>
                  </a:moveTo>
                  <a:lnTo>
                    <a:pt x="0" y="8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9"/>
            <p:cNvSpPr/>
            <p:nvPr/>
          </p:nvSpPr>
          <p:spPr>
            <a:xfrm>
              <a:off x="7092159" y="1562519"/>
              <a:ext cx="9483" cy="7751"/>
            </a:xfrm>
            <a:custGeom>
              <a:avLst/>
              <a:pathLst>
                <a:path w="9483" h="7751">
                  <a:moveTo>
                    <a:pt x="0" y="7751"/>
                  </a:moveTo>
                  <a:lnTo>
                    <a:pt x="94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80"/>
            <p:cNvSpPr/>
            <p:nvPr/>
          </p:nvSpPr>
          <p:spPr>
            <a:xfrm>
              <a:off x="7092159" y="1570271"/>
              <a:ext cx="14931" cy="7952"/>
            </a:xfrm>
            <a:custGeom>
              <a:avLst/>
              <a:pathLst>
                <a:path w="14931" h="7952">
                  <a:moveTo>
                    <a:pt x="0" y="0"/>
                  </a:moveTo>
                  <a:lnTo>
                    <a:pt x="14931" y="7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1"/>
            <p:cNvSpPr/>
            <p:nvPr/>
          </p:nvSpPr>
          <p:spPr>
            <a:xfrm>
              <a:off x="7049792" y="1825736"/>
              <a:ext cx="12065" cy="2331"/>
            </a:xfrm>
            <a:custGeom>
              <a:avLst/>
              <a:pathLst>
                <a:path w="12065" h="2331">
                  <a:moveTo>
                    <a:pt x="0" y="0"/>
                  </a:moveTo>
                  <a:lnTo>
                    <a:pt x="12065" y="2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2"/>
            <p:cNvSpPr/>
            <p:nvPr/>
          </p:nvSpPr>
          <p:spPr>
            <a:xfrm>
              <a:off x="7049792" y="1813430"/>
              <a:ext cx="4026" cy="12305"/>
            </a:xfrm>
            <a:custGeom>
              <a:avLst/>
              <a:pathLst>
                <a:path w="4026" h="12305">
                  <a:moveTo>
                    <a:pt x="0" y="12305"/>
                  </a:moveTo>
                  <a:lnTo>
                    <a:pt x="40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3"/>
            <p:cNvSpPr/>
            <p:nvPr/>
          </p:nvSpPr>
          <p:spPr>
            <a:xfrm>
              <a:off x="7042742" y="1825736"/>
              <a:ext cx="7049" cy="3434"/>
            </a:xfrm>
            <a:custGeom>
              <a:avLst/>
              <a:pathLst>
                <a:path w="7049" h="3434">
                  <a:moveTo>
                    <a:pt x="7049" y="0"/>
                  </a:moveTo>
                  <a:lnTo>
                    <a:pt x="0" y="3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4"/>
            <p:cNvSpPr/>
            <p:nvPr/>
          </p:nvSpPr>
          <p:spPr>
            <a:xfrm>
              <a:off x="6820003" y="1821457"/>
              <a:ext cx="18911" cy="6778"/>
            </a:xfrm>
            <a:custGeom>
              <a:avLst/>
              <a:pathLst>
                <a:path w="18911" h="6778">
                  <a:moveTo>
                    <a:pt x="18911" y="67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5"/>
            <p:cNvSpPr/>
            <p:nvPr/>
          </p:nvSpPr>
          <p:spPr>
            <a:xfrm>
              <a:off x="6824995" y="1807368"/>
              <a:ext cx="13920" cy="20867"/>
            </a:xfrm>
            <a:custGeom>
              <a:avLst/>
              <a:pathLst>
                <a:path w="13920" h="20867">
                  <a:moveTo>
                    <a:pt x="13920" y="208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6"/>
            <p:cNvSpPr/>
            <p:nvPr/>
          </p:nvSpPr>
          <p:spPr>
            <a:xfrm>
              <a:off x="6835664" y="1804161"/>
              <a:ext cx="3251" cy="24074"/>
            </a:xfrm>
            <a:custGeom>
              <a:avLst/>
              <a:pathLst>
                <a:path w="3251" h="24074">
                  <a:moveTo>
                    <a:pt x="3251" y="240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7"/>
            <p:cNvSpPr/>
            <p:nvPr/>
          </p:nvSpPr>
          <p:spPr>
            <a:xfrm>
              <a:off x="6838915" y="1814471"/>
              <a:ext cx="10574" cy="13765"/>
            </a:xfrm>
            <a:custGeom>
              <a:avLst/>
              <a:pathLst>
                <a:path w="10574" h="13765">
                  <a:moveTo>
                    <a:pt x="0" y="13765"/>
                  </a:moveTo>
                  <a:lnTo>
                    <a:pt x="105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8"/>
            <p:cNvSpPr/>
            <p:nvPr/>
          </p:nvSpPr>
          <p:spPr>
            <a:xfrm>
              <a:off x="6713302" y="1785117"/>
              <a:ext cx="9128" cy="4147"/>
            </a:xfrm>
            <a:custGeom>
              <a:avLst/>
              <a:pathLst>
                <a:path w="9128" h="4147">
                  <a:moveTo>
                    <a:pt x="9128" y="41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9"/>
            <p:cNvSpPr/>
            <p:nvPr/>
          </p:nvSpPr>
          <p:spPr>
            <a:xfrm>
              <a:off x="6722431" y="1789265"/>
              <a:ext cx="13733" cy="1212"/>
            </a:xfrm>
            <a:custGeom>
              <a:avLst/>
              <a:pathLst>
                <a:path w="13733" h="1212">
                  <a:moveTo>
                    <a:pt x="0" y="0"/>
                  </a:moveTo>
                  <a:lnTo>
                    <a:pt x="13733" y="1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90"/>
            <p:cNvSpPr/>
            <p:nvPr/>
          </p:nvSpPr>
          <p:spPr>
            <a:xfrm>
              <a:off x="6714321" y="1769641"/>
              <a:ext cx="8109" cy="19624"/>
            </a:xfrm>
            <a:custGeom>
              <a:avLst/>
              <a:pathLst>
                <a:path w="8109" h="19624">
                  <a:moveTo>
                    <a:pt x="8109" y="196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1"/>
            <p:cNvSpPr/>
            <p:nvPr/>
          </p:nvSpPr>
          <p:spPr>
            <a:xfrm>
              <a:off x="7088512" y="1847904"/>
              <a:ext cx="3243" cy="16568"/>
            </a:xfrm>
            <a:custGeom>
              <a:avLst/>
              <a:pathLst>
                <a:path w="3243" h="16568">
                  <a:moveTo>
                    <a:pt x="3243" y="165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2"/>
            <p:cNvSpPr/>
            <p:nvPr/>
          </p:nvSpPr>
          <p:spPr>
            <a:xfrm>
              <a:off x="7091756" y="1864472"/>
              <a:ext cx="9807" cy="10878"/>
            </a:xfrm>
            <a:custGeom>
              <a:avLst/>
              <a:pathLst>
                <a:path w="9807" h="10878">
                  <a:moveTo>
                    <a:pt x="0" y="0"/>
                  </a:moveTo>
                  <a:lnTo>
                    <a:pt x="9807" y="108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3"/>
            <p:cNvSpPr/>
            <p:nvPr/>
          </p:nvSpPr>
          <p:spPr>
            <a:xfrm>
              <a:off x="7078025" y="1864472"/>
              <a:ext cx="13730" cy="4596"/>
            </a:xfrm>
            <a:custGeom>
              <a:avLst/>
              <a:pathLst>
                <a:path w="13730" h="4596">
                  <a:moveTo>
                    <a:pt x="13730" y="0"/>
                  </a:moveTo>
                  <a:lnTo>
                    <a:pt x="0" y="4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4"/>
            <p:cNvSpPr/>
            <p:nvPr/>
          </p:nvSpPr>
          <p:spPr>
            <a:xfrm>
              <a:off x="7071570" y="1859558"/>
              <a:ext cx="20185" cy="4913"/>
            </a:xfrm>
            <a:custGeom>
              <a:avLst/>
              <a:pathLst>
                <a:path w="20185" h="4913">
                  <a:moveTo>
                    <a:pt x="20185" y="49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5"/>
            <p:cNvSpPr/>
            <p:nvPr/>
          </p:nvSpPr>
          <p:spPr>
            <a:xfrm>
              <a:off x="7023352" y="1581925"/>
              <a:ext cx="4340" cy="4532"/>
            </a:xfrm>
            <a:custGeom>
              <a:avLst/>
              <a:pathLst>
                <a:path w="4340" h="4532">
                  <a:moveTo>
                    <a:pt x="4340" y="0"/>
                  </a:moveTo>
                  <a:lnTo>
                    <a:pt x="0" y="45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6"/>
            <p:cNvSpPr/>
            <p:nvPr/>
          </p:nvSpPr>
          <p:spPr>
            <a:xfrm>
              <a:off x="7027693" y="1581925"/>
              <a:ext cx="9802" cy="3765"/>
            </a:xfrm>
            <a:custGeom>
              <a:avLst/>
              <a:pathLst>
                <a:path w="9802" h="3765">
                  <a:moveTo>
                    <a:pt x="0" y="0"/>
                  </a:moveTo>
                  <a:lnTo>
                    <a:pt x="9802" y="37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7"/>
            <p:cNvSpPr/>
            <p:nvPr/>
          </p:nvSpPr>
          <p:spPr>
            <a:xfrm>
              <a:off x="6960481" y="1498124"/>
              <a:ext cx="12630" cy="5903"/>
            </a:xfrm>
            <a:custGeom>
              <a:avLst/>
              <a:pathLst>
                <a:path w="12630" h="5903">
                  <a:moveTo>
                    <a:pt x="12630" y="0"/>
                  </a:moveTo>
                  <a:lnTo>
                    <a:pt x="0" y="5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8"/>
            <p:cNvSpPr/>
            <p:nvPr/>
          </p:nvSpPr>
          <p:spPr>
            <a:xfrm>
              <a:off x="6973112" y="1498124"/>
              <a:ext cx="1860" cy="9155"/>
            </a:xfrm>
            <a:custGeom>
              <a:avLst/>
              <a:pathLst>
                <a:path w="1860" h="9155">
                  <a:moveTo>
                    <a:pt x="0" y="0"/>
                  </a:moveTo>
                  <a:lnTo>
                    <a:pt x="1860" y="91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9"/>
            <p:cNvSpPr/>
            <p:nvPr/>
          </p:nvSpPr>
          <p:spPr>
            <a:xfrm>
              <a:off x="6957031" y="1494723"/>
              <a:ext cx="16080" cy="3400"/>
            </a:xfrm>
            <a:custGeom>
              <a:avLst/>
              <a:pathLst>
                <a:path w="16080" h="3400">
                  <a:moveTo>
                    <a:pt x="16080" y="34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800"/>
            <p:cNvSpPr/>
            <p:nvPr/>
          </p:nvSpPr>
          <p:spPr>
            <a:xfrm>
              <a:off x="6973112" y="1495574"/>
              <a:ext cx="14827" cy="2549"/>
            </a:xfrm>
            <a:custGeom>
              <a:avLst/>
              <a:pathLst>
                <a:path w="14827" h="2549">
                  <a:moveTo>
                    <a:pt x="0" y="2549"/>
                  </a:moveTo>
                  <a:lnTo>
                    <a:pt x="14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1"/>
            <p:cNvSpPr/>
            <p:nvPr/>
          </p:nvSpPr>
          <p:spPr>
            <a:xfrm>
              <a:off x="7143728" y="1567265"/>
              <a:ext cx="4866" cy="25307"/>
            </a:xfrm>
            <a:custGeom>
              <a:avLst/>
              <a:pathLst>
                <a:path w="4866" h="25307">
                  <a:moveTo>
                    <a:pt x="0" y="0"/>
                  </a:moveTo>
                  <a:lnTo>
                    <a:pt x="4866" y="25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2"/>
            <p:cNvSpPr/>
            <p:nvPr/>
          </p:nvSpPr>
          <p:spPr>
            <a:xfrm>
              <a:off x="6898269" y="1645139"/>
              <a:ext cx="7701" cy="10090"/>
            </a:xfrm>
            <a:custGeom>
              <a:avLst/>
              <a:pathLst>
                <a:path w="7701" h="10090">
                  <a:moveTo>
                    <a:pt x="7701" y="0"/>
                  </a:moveTo>
                  <a:lnTo>
                    <a:pt x="0" y="10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3"/>
            <p:cNvSpPr/>
            <p:nvPr/>
          </p:nvSpPr>
          <p:spPr>
            <a:xfrm>
              <a:off x="6894731" y="1634937"/>
              <a:ext cx="11239" cy="10202"/>
            </a:xfrm>
            <a:custGeom>
              <a:avLst/>
              <a:pathLst>
                <a:path w="11239" h="10202">
                  <a:moveTo>
                    <a:pt x="11239" y="102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4"/>
            <p:cNvSpPr/>
            <p:nvPr/>
          </p:nvSpPr>
          <p:spPr>
            <a:xfrm>
              <a:off x="6905970" y="1637810"/>
              <a:ext cx="22994" cy="7329"/>
            </a:xfrm>
            <a:custGeom>
              <a:avLst/>
              <a:pathLst>
                <a:path w="22994" h="7329">
                  <a:moveTo>
                    <a:pt x="0" y="7329"/>
                  </a:moveTo>
                  <a:lnTo>
                    <a:pt x="229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5"/>
            <p:cNvSpPr/>
            <p:nvPr/>
          </p:nvSpPr>
          <p:spPr>
            <a:xfrm>
              <a:off x="6887739" y="1644560"/>
              <a:ext cx="18231" cy="579"/>
            </a:xfrm>
            <a:custGeom>
              <a:avLst/>
              <a:pathLst>
                <a:path w="18231" h="579">
                  <a:moveTo>
                    <a:pt x="18231" y="5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6"/>
            <p:cNvSpPr/>
            <p:nvPr/>
          </p:nvSpPr>
          <p:spPr>
            <a:xfrm>
              <a:off x="6925031" y="1895857"/>
              <a:ext cx="3162" cy="17071"/>
            </a:xfrm>
            <a:custGeom>
              <a:avLst/>
              <a:pathLst>
                <a:path w="3162" h="17071">
                  <a:moveTo>
                    <a:pt x="0" y="17071"/>
                  </a:moveTo>
                  <a:lnTo>
                    <a:pt x="31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7"/>
            <p:cNvSpPr/>
            <p:nvPr/>
          </p:nvSpPr>
          <p:spPr>
            <a:xfrm>
              <a:off x="6915415" y="1910190"/>
              <a:ext cx="9615" cy="2737"/>
            </a:xfrm>
            <a:custGeom>
              <a:avLst/>
              <a:pathLst>
                <a:path w="9615" h="2737">
                  <a:moveTo>
                    <a:pt x="9615" y="27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8"/>
            <p:cNvSpPr/>
            <p:nvPr/>
          </p:nvSpPr>
          <p:spPr>
            <a:xfrm>
              <a:off x="6918484" y="1912928"/>
              <a:ext cx="6546" cy="4502"/>
            </a:xfrm>
            <a:custGeom>
              <a:avLst/>
              <a:pathLst>
                <a:path w="6546" h="4502">
                  <a:moveTo>
                    <a:pt x="6546" y="0"/>
                  </a:moveTo>
                  <a:lnTo>
                    <a:pt x="0" y="45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9"/>
            <p:cNvSpPr/>
            <p:nvPr/>
          </p:nvSpPr>
          <p:spPr>
            <a:xfrm>
              <a:off x="6632057" y="1766270"/>
              <a:ext cx="5218" cy="4527"/>
            </a:xfrm>
            <a:custGeom>
              <a:avLst/>
              <a:pathLst>
                <a:path w="5218" h="4527">
                  <a:moveTo>
                    <a:pt x="0" y="0"/>
                  </a:moveTo>
                  <a:lnTo>
                    <a:pt x="5218" y="45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10"/>
            <p:cNvSpPr/>
            <p:nvPr/>
          </p:nvSpPr>
          <p:spPr>
            <a:xfrm>
              <a:off x="6632057" y="1752679"/>
              <a:ext cx="21212" cy="13591"/>
            </a:xfrm>
            <a:custGeom>
              <a:avLst/>
              <a:pathLst>
                <a:path w="21212" h="13591">
                  <a:moveTo>
                    <a:pt x="0" y="13591"/>
                  </a:moveTo>
                  <a:lnTo>
                    <a:pt x="212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1"/>
            <p:cNvSpPr/>
            <p:nvPr/>
          </p:nvSpPr>
          <p:spPr>
            <a:xfrm>
              <a:off x="6758960" y="1417665"/>
              <a:ext cx="18544" cy="20728"/>
            </a:xfrm>
            <a:custGeom>
              <a:avLst/>
              <a:pathLst>
                <a:path w="18544" h="20728">
                  <a:moveTo>
                    <a:pt x="0" y="0"/>
                  </a:moveTo>
                  <a:lnTo>
                    <a:pt x="18544" y="207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2"/>
            <p:cNvSpPr/>
            <p:nvPr/>
          </p:nvSpPr>
          <p:spPr>
            <a:xfrm>
              <a:off x="6633407" y="1647529"/>
              <a:ext cx="24238" cy="1285"/>
            </a:xfrm>
            <a:custGeom>
              <a:avLst/>
              <a:pathLst>
                <a:path w="24238" h="1285">
                  <a:moveTo>
                    <a:pt x="0" y="1285"/>
                  </a:moveTo>
                  <a:lnTo>
                    <a:pt x="242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3"/>
            <p:cNvSpPr/>
            <p:nvPr/>
          </p:nvSpPr>
          <p:spPr>
            <a:xfrm>
              <a:off x="7084168" y="1531467"/>
              <a:ext cx="5920" cy="16716"/>
            </a:xfrm>
            <a:custGeom>
              <a:avLst/>
              <a:pathLst>
                <a:path w="5920" h="16716">
                  <a:moveTo>
                    <a:pt x="0" y="16716"/>
                  </a:moveTo>
                  <a:lnTo>
                    <a:pt x="59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4"/>
            <p:cNvSpPr/>
            <p:nvPr/>
          </p:nvSpPr>
          <p:spPr>
            <a:xfrm>
              <a:off x="7084168" y="1548184"/>
              <a:ext cx="17474" cy="14335"/>
            </a:xfrm>
            <a:custGeom>
              <a:avLst/>
              <a:pathLst>
                <a:path w="17474" h="14335">
                  <a:moveTo>
                    <a:pt x="0" y="0"/>
                  </a:moveTo>
                  <a:lnTo>
                    <a:pt x="17474" y="14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5"/>
            <p:cNvSpPr/>
            <p:nvPr/>
          </p:nvSpPr>
          <p:spPr>
            <a:xfrm>
              <a:off x="7084168" y="1545427"/>
              <a:ext cx="12858" cy="2756"/>
            </a:xfrm>
            <a:custGeom>
              <a:avLst/>
              <a:pathLst>
                <a:path w="12858" h="2756">
                  <a:moveTo>
                    <a:pt x="0" y="2756"/>
                  </a:moveTo>
                  <a:lnTo>
                    <a:pt x="128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6"/>
            <p:cNvSpPr/>
            <p:nvPr/>
          </p:nvSpPr>
          <p:spPr>
            <a:xfrm>
              <a:off x="7084168" y="1548184"/>
              <a:ext cx="7991" cy="22087"/>
            </a:xfrm>
            <a:custGeom>
              <a:avLst/>
              <a:pathLst>
                <a:path w="7991" h="22087">
                  <a:moveTo>
                    <a:pt x="0" y="0"/>
                  </a:moveTo>
                  <a:lnTo>
                    <a:pt x="7991" y="220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7"/>
            <p:cNvSpPr/>
            <p:nvPr/>
          </p:nvSpPr>
          <p:spPr>
            <a:xfrm>
              <a:off x="7019146" y="1913277"/>
              <a:ext cx="19435" cy="23373"/>
            </a:xfrm>
            <a:custGeom>
              <a:avLst/>
              <a:pathLst>
                <a:path w="19435" h="23373">
                  <a:moveTo>
                    <a:pt x="19435" y="0"/>
                  </a:moveTo>
                  <a:lnTo>
                    <a:pt x="0" y="233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8"/>
            <p:cNvSpPr/>
            <p:nvPr/>
          </p:nvSpPr>
          <p:spPr>
            <a:xfrm>
              <a:off x="7038581" y="1913277"/>
              <a:ext cx="3412" cy="18322"/>
            </a:xfrm>
            <a:custGeom>
              <a:avLst/>
              <a:pathLst>
                <a:path w="3412" h="18322">
                  <a:moveTo>
                    <a:pt x="0" y="0"/>
                  </a:moveTo>
                  <a:lnTo>
                    <a:pt x="3412" y="18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9"/>
            <p:cNvSpPr/>
            <p:nvPr/>
          </p:nvSpPr>
          <p:spPr>
            <a:xfrm>
              <a:off x="7038581" y="1913277"/>
              <a:ext cx="8196" cy="13495"/>
            </a:xfrm>
            <a:custGeom>
              <a:avLst/>
              <a:pathLst>
                <a:path w="8196" h="13495">
                  <a:moveTo>
                    <a:pt x="0" y="0"/>
                  </a:moveTo>
                  <a:lnTo>
                    <a:pt x="8196" y="13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20"/>
            <p:cNvSpPr/>
            <p:nvPr/>
          </p:nvSpPr>
          <p:spPr>
            <a:xfrm>
              <a:off x="7038581" y="1913277"/>
              <a:ext cx="11663" cy="6779"/>
            </a:xfrm>
            <a:custGeom>
              <a:avLst/>
              <a:pathLst>
                <a:path w="11663" h="6779">
                  <a:moveTo>
                    <a:pt x="0" y="0"/>
                  </a:moveTo>
                  <a:lnTo>
                    <a:pt x="11663" y="6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1"/>
            <p:cNvSpPr/>
            <p:nvPr/>
          </p:nvSpPr>
          <p:spPr>
            <a:xfrm>
              <a:off x="7031129" y="1892906"/>
              <a:ext cx="7452" cy="20371"/>
            </a:xfrm>
            <a:custGeom>
              <a:avLst/>
              <a:pathLst>
                <a:path w="7452" h="20371">
                  <a:moveTo>
                    <a:pt x="7452" y="203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2"/>
            <p:cNvSpPr/>
            <p:nvPr/>
          </p:nvSpPr>
          <p:spPr>
            <a:xfrm>
              <a:off x="7008610" y="1913277"/>
              <a:ext cx="29971" cy="3915"/>
            </a:xfrm>
            <a:custGeom>
              <a:avLst/>
              <a:pathLst>
                <a:path w="29971" h="3915">
                  <a:moveTo>
                    <a:pt x="29971" y="0"/>
                  </a:moveTo>
                  <a:lnTo>
                    <a:pt x="0" y="3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3"/>
            <p:cNvSpPr/>
            <p:nvPr/>
          </p:nvSpPr>
          <p:spPr>
            <a:xfrm>
              <a:off x="7038581" y="1898696"/>
              <a:ext cx="9503" cy="14580"/>
            </a:xfrm>
            <a:custGeom>
              <a:avLst/>
              <a:pathLst>
                <a:path w="9503" h="14580">
                  <a:moveTo>
                    <a:pt x="0" y="14580"/>
                  </a:moveTo>
                  <a:lnTo>
                    <a:pt x="95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4"/>
            <p:cNvSpPr/>
            <p:nvPr/>
          </p:nvSpPr>
          <p:spPr>
            <a:xfrm>
              <a:off x="6990556" y="1819559"/>
              <a:ext cx="15968" cy="11305"/>
            </a:xfrm>
            <a:custGeom>
              <a:avLst/>
              <a:pathLst>
                <a:path w="15968" h="11305">
                  <a:moveTo>
                    <a:pt x="15968" y="113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5"/>
            <p:cNvSpPr/>
            <p:nvPr/>
          </p:nvSpPr>
          <p:spPr>
            <a:xfrm>
              <a:off x="7006525" y="1827445"/>
              <a:ext cx="5493" cy="3420"/>
            </a:xfrm>
            <a:custGeom>
              <a:avLst/>
              <a:pathLst>
                <a:path w="5493" h="3420">
                  <a:moveTo>
                    <a:pt x="0" y="3420"/>
                  </a:moveTo>
                  <a:lnTo>
                    <a:pt x="54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6"/>
            <p:cNvSpPr/>
            <p:nvPr/>
          </p:nvSpPr>
          <p:spPr>
            <a:xfrm>
              <a:off x="7006279" y="1830865"/>
              <a:ext cx="245" cy="6172"/>
            </a:xfrm>
            <a:custGeom>
              <a:avLst/>
              <a:pathLst>
                <a:path w="245" h="6172">
                  <a:moveTo>
                    <a:pt x="245" y="0"/>
                  </a:moveTo>
                  <a:lnTo>
                    <a:pt x="0" y="61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7"/>
            <p:cNvSpPr/>
            <p:nvPr/>
          </p:nvSpPr>
          <p:spPr>
            <a:xfrm>
              <a:off x="6771094" y="1587089"/>
              <a:ext cx="17568" cy="937"/>
            </a:xfrm>
            <a:custGeom>
              <a:avLst/>
              <a:pathLst>
                <a:path w="17568" h="937">
                  <a:moveTo>
                    <a:pt x="0" y="937"/>
                  </a:moveTo>
                  <a:lnTo>
                    <a:pt x="175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8"/>
            <p:cNvSpPr/>
            <p:nvPr/>
          </p:nvSpPr>
          <p:spPr>
            <a:xfrm>
              <a:off x="6771094" y="1588026"/>
              <a:ext cx="15429" cy="12376"/>
            </a:xfrm>
            <a:custGeom>
              <a:avLst/>
              <a:pathLst>
                <a:path w="15429" h="12376">
                  <a:moveTo>
                    <a:pt x="0" y="0"/>
                  </a:moveTo>
                  <a:lnTo>
                    <a:pt x="15429" y="12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9"/>
            <p:cNvSpPr/>
            <p:nvPr/>
          </p:nvSpPr>
          <p:spPr>
            <a:xfrm>
              <a:off x="6771094" y="1573639"/>
              <a:ext cx="3737" cy="14387"/>
            </a:xfrm>
            <a:custGeom>
              <a:avLst/>
              <a:pathLst>
                <a:path w="3737" h="14387">
                  <a:moveTo>
                    <a:pt x="0" y="14387"/>
                  </a:moveTo>
                  <a:lnTo>
                    <a:pt x="37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30"/>
            <p:cNvSpPr/>
            <p:nvPr/>
          </p:nvSpPr>
          <p:spPr>
            <a:xfrm>
              <a:off x="6765257" y="1588026"/>
              <a:ext cx="5836" cy="4620"/>
            </a:xfrm>
            <a:custGeom>
              <a:avLst/>
              <a:pathLst>
                <a:path w="5836" h="4620">
                  <a:moveTo>
                    <a:pt x="5836" y="0"/>
                  </a:moveTo>
                  <a:lnTo>
                    <a:pt x="0" y="4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1"/>
            <p:cNvSpPr/>
            <p:nvPr/>
          </p:nvSpPr>
          <p:spPr>
            <a:xfrm>
              <a:off x="6757645" y="1583825"/>
              <a:ext cx="13449" cy="4200"/>
            </a:xfrm>
            <a:custGeom>
              <a:avLst/>
              <a:pathLst>
                <a:path w="13449" h="4200">
                  <a:moveTo>
                    <a:pt x="13449" y="42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2"/>
            <p:cNvSpPr/>
            <p:nvPr/>
          </p:nvSpPr>
          <p:spPr>
            <a:xfrm>
              <a:off x="6771094" y="1580476"/>
              <a:ext cx="7267" cy="7550"/>
            </a:xfrm>
            <a:custGeom>
              <a:avLst/>
              <a:pathLst>
                <a:path w="7267" h="7550">
                  <a:moveTo>
                    <a:pt x="0" y="7550"/>
                  </a:moveTo>
                  <a:lnTo>
                    <a:pt x="72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3"/>
            <p:cNvSpPr/>
            <p:nvPr/>
          </p:nvSpPr>
          <p:spPr>
            <a:xfrm>
              <a:off x="6770763" y="1588026"/>
              <a:ext cx="330" cy="18326"/>
            </a:xfrm>
            <a:custGeom>
              <a:avLst/>
              <a:pathLst>
                <a:path w="330" h="18326">
                  <a:moveTo>
                    <a:pt x="330" y="0"/>
                  </a:moveTo>
                  <a:lnTo>
                    <a:pt x="0" y="183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4"/>
            <p:cNvSpPr/>
            <p:nvPr/>
          </p:nvSpPr>
          <p:spPr>
            <a:xfrm>
              <a:off x="6981012" y="1839173"/>
              <a:ext cx="9771" cy="8444"/>
            </a:xfrm>
            <a:custGeom>
              <a:avLst/>
              <a:pathLst>
                <a:path w="9771" h="8444">
                  <a:moveTo>
                    <a:pt x="9771" y="84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5"/>
            <p:cNvSpPr/>
            <p:nvPr/>
          </p:nvSpPr>
          <p:spPr>
            <a:xfrm>
              <a:off x="6990784" y="1837038"/>
              <a:ext cx="15494" cy="10579"/>
            </a:xfrm>
            <a:custGeom>
              <a:avLst/>
              <a:pathLst>
                <a:path w="15494" h="10579">
                  <a:moveTo>
                    <a:pt x="0" y="10579"/>
                  </a:moveTo>
                  <a:lnTo>
                    <a:pt x="15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6"/>
            <p:cNvSpPr/>
            <p:nvPr/>
          </p:nvSpPr>
          <p:spPr>
            <a:xfrm>
              <a:off x="6990784" y="1847617"/>
              <a:ext cx="10439" cy="4955"/>
            </a:xfrm>
            <a:custGeom>
              <a:avLst/>
              <a:pathLst>
                <a:path w="10439" h="4955">
                  <a:moveTo>
                    <a:pt x="0" y="0"/>
                  </a:moveTo>
                  <a:lnTo>
                    <a:pt x="10439" y="49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7"/>
            <p:cNvSpPr/>
            <p:nvPr/>
          </p:nvSpPr>
          <p:spPr>
            <a:xfrm>
              <a:off x="6919345" y="1576024"/>
              <a:ext cx="289" cy="11370"/>
            </a:xfrm>
            <a:custGeom>
              <a:avLst/>
              <a:pathLst>
                <a:path w="289" h="11370">
                  <a:moveTo>
                    <a:pt x="289" y="113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8"/>
            <p:cNvSpPr/>
            <p:nvPr/>
          </p:nvSpPr>
          <p:spPr>
            <a:xfrm>
              <a:off x="6916759" y="1587395"/>
              <a:ext cx="2875" cy="5542"/>
            </a:xfrm>
            <a:custGeom>
              <a:avLst/>
              <a:pathLst>
                <a:path w="2875" h="5542">
                  <a:moveTo>
                    <a:pt x="2875" y="0"/>
                  </a:moveTo>
                  <a:lnTo>
                    <a:pt x="0" y="5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9"/>
            <p:cNvSpPr/>
            <p:nvPr/>
          </p:nvSpPr>
          <p:spPr>
            <a:xfrm>
              <a:off x="6919634" y="1587395"/>
              <a:ext cx="8929" cy="6322"/>
            </a:xfrm>
            <a:custGeom>
              <a:avLst/>
              <a:pathLst>
                <a:path w="8929" h="6322">
                  <a:moveTo>
                    <a:pt x="0" y="0"/>
                  </a:moveTo>
                  <a:lnTo>
                    <a:pt x="8929" y="6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40"/>
            <p:cNvSpPr/>
            <p:nvPr/>
          </p:nvSpPr>
          <p:spPr>
            <a:xfrm>
              <a:off x="6919634" y="1587395"/>
              <a:ext cx="11861" cy="779"/>
            </a:xfrm>
            <a:custGeom>
              <a:avLst/>
              <a:pathLst>
                <a:path w="11861" h="779">
                  <a:moveTo>
                    <a:pt x="0" y="0"/>
                  </a:moveTo>
                  <a:lnTo>
                    <a:pt x="11861" y="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1"/>
            <p:cNvSpPr/>
            <p:nvPr/>
          </p:nvSpPr>
          <p:spPr>
            <a:xfrm>
              <a:off x="7172823" y="1754198"/>
              <a:ext cx="7886" cy="23241"/>
            </a:xfrm>
            <a:custGeom>
              <a:avLst/>
              <a:pathLst>
                <a:path w="7886" h="23241">
                  <a:moveTo>
                    <a:pt x="0" y="0"/>
                  </a:moveTo>
                  <a:lnTo>
                    <a:pt x="7886" y="23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2"/>
            <p:cNvSpPr/>
            <p:nvPr/>
          </p:nvSpPr>
          <p:spPr>
            <a:xfrm>
              <a:off x="7163356" y="1741879"/>
              <a:ext cx="9466" cy="12318"/>
            </a:xfrm>
            <a:custGeom>
              <a:avLst/>
              <a:pathLst>
                <a:path w="9466" h="12318">
                  <a:moveTo>
                    <a:pt x="9466" y="123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3"/>
            <p:cNvSpPr/>
            <p:nvPr/>
          </p:nvSpPr>
          <p:spPr>
            <a:xfrm>
              <a:off x="7024483" y="1802818"/>
              <a:ext cx="20775" cy="18106"/>
            </a:xfrm>
            <a:custGeom>
              <a:avLst/>
              <a:pathLst>
                <a:path w="20775" h="18106">
                  <a:moveTo>
                    <a:pt x="20775" y="181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4"/>
            <p:cNvSpPr/>
            <p:nvPr/>
          </p:nvSpPr>
          <p:spPr>
            <a:xfrm>
              <a:off x="7045259" y="1800251"/>
              <a:ext cx="6109" cy="20673"/>
            </a:xfrm>
            <a:custGeom>
              <a:avLst/>
              <a:pathLst>
                <a:path w="6109" h="20673">
                  <a:moveTo>
                    <a:pt x="0" y="20673"/>
                  </a:moveTo>
                  <a:lnTo>
                    <a:pt x="6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5"/>
            <p:cNvSpPr/>
            <p:nvPr/>
          </p:nvSpPr>
          <p:spPr>
            <a:xfrm>
              <a:off x="7045259" y="1813430"/>
              <a:ext cx="8558" cy="7494"/>
            </a:xfrm>
            <a:custGeom>
              <a:avLst/>
              <a:pathLst>
                <a:path w="8558" h="7494">
                  <a:moveTo>
                    <a:pt x="0" y="7494"/>
                  </a:moveTo>
                  <a:lnTo>
                    <a:pt x="85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6"/>
            <p:cNvSpPr/>
            <p:nvPr/>
          </p:nvSpPr>
          <p:spPr>
            <a:xfrm>
              <a:off x="7025372" y="1820925"/>
              <a:ext cx="19886" cy="1244"/>
            </a:xfrm>
            <a:custGeom>
              <a:avLst/>
              <a:pathLst>
                <a:path w="19886" h="1244">
                  <a:moveTo>
                    <a:pt x="19886" y="0"/>
                  </a:moveTo>
                  <a:lnTo>
                    <a:pt x="0" y="1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7"/>
            <p:cNvSpPr/>
            <p:nvPr/>
          </p:nvSpPr>
          <p:spPr>
            <a:xfrm>
              <a:off x="7042742" y="1820925"/>
              <a:ext cx="2516" cy="8246"/>
            </a:xfrm>
            <a:custGeom>
              <a:avLst/>
              <a:pathLst>
                <a:path w="2516" h="8246">
                  <a:moveTo>
                    <a:pt x="2516" y="0"/>
                  </a:moveTo>
                  <a:lnTo>
                    <a:pt x="0" y="82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8"/>
            <p:cNvSpPr/>
            <p:nvPr/>
          </p:nvSpPr>
          <p:spPr>
            <a:xfrm>
              <a:off x="7045259" y="1820925"/>
              <a:ext cx="4532" cy="4811"/>
            </a:xfrm>
            <a:custGeom>
              <a:avLst/>
              <a:pathLst>
                <a:path w="4532" h="4811">
                  <a:moveTo>
                    <a:pt x="0" y="0"/>
                  </a:moveTo>
                  <a:lnTo>
                    <a:pt x="4532" y="4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9"/>
            <p:cNvSpPr/>
            <p:nvPr/>
          </p:nvSpPr>
          <p:spPr>
            <a:xfrm>
              <a:off x="6702664" y="1625062"/>
              <a:ext cx="11705" cy="8010"/>
            </a:xfrm>
            <a:custGeom>
              <a:avLst/>
              <a:pathLst>
                <a:path w="11705" h="8010">
                  <a:moveTo>
                    <a:pt x="11705" y="0"/>
                  </a:moveTo>
                  <a:lnTo>
                    <a:pt x="0" y="80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50"/>
            <p:cNvSpPr/>
            <p:nvPr/>
          </p:nvSpPr>
          <p:spPr>
            <a:xfrm>
              <a:off x="6714369" y="1625062"/>
              <a:ext cx="5297" cy="9054"/>
            </a:xfrm>
            <a:custGeom>
              <a:avLst/>
              <a:pathLst>
                <a:path w="5297" h="9054">
                  <a:moveTo>
                    <a:pt x="0" y="0"/>
                  </a:moveTo>
                  <a:lnTo>
                    <a:pt x="5297" y="9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1"/>
            <p:cNvSpPr/>
            <p:nvPr/>
          </p:nvSpPr>
          <p:spPr>
            <a:xfrm>
              <a:off x="6706046" y="1590626"/>
              <a:ext cx="8323" cy="34435"/>
            </a:xfrm>
            <a:custGeom>
              <a:avLst/>
              <a:pathLst>
                <a:path w="8323" h="34435">
                  <a:moveTo>
                    <a:pt x="8323" y="344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2"/>
            <p:cNvSpPr/>
            <p:nvPr/>
          </p:nvSpPr>
          <p:spPr>
            <a:xfrm>
              <a:off x="6714369" y="1614918"/>
              <a:ext cx="13916" cy="10143"/>
            </a:xfrm>
            <a:custGeom>
              <a:avLst/>
              <a:pathLst>
                <a:path w="13916" h="10143">
                  <a:moveTo>
                    <a:pt x="0" y="10143"/>
                  </a:moveTo>
                  <a:lnTo>
                    <a:pt x="139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3"/>
            <p:cNvSpPr/>
            <p:nvPr/>
          </p:nvSpPr>
          <p:spPr>
            <a:xfrm>
              <a:off x="7118428" y="1646983"/>
              <a:ext cx="714" cy="8591"/>
            </a:xfrm>
            <a:custGeom>
              <a:avLst/>
              <a:pathLst>
                <a:path w="714" h="8591">
                  <a:moveTo>
                    <a:pt x="714" y="85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4"/>
            <p:cNvSpPr/>
            <p:nvPr/>
          </p:nvSpPr>
          <p:spPr>
            <a:xfrm>
              <a:off x="7119143" y="1650249"/>
              <a:ext cx="17170" cy="5324"/>
            </a:xfrm>
            <a:custGeom>
              <a:avLst/>
              <a:pathLst>
                <a:path w="17170" h="5324">
                  <a:moveTo>
                    <a:pt x="0" y="5324"/>
                  </a:moveTo>
                  <a:lnTo>
                    <a:pt x="171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5"/>
            <p:cNvSpPr/>
            <p:nvPr/>
          </p:nvSpPr>
          <p:spPr>
            <a:xfrm>
              <a:off x="7165681" y="1498596"/>
              <a:ext cx="11142" cy="10153"/>
            </a:xfrm>
            <a:custGeom>
              <a:avLst/>
              <a:pathLst>
                <a:path w="11142" h="10153">
                  <a:moveTo>
                    <a:pt x="0" y="0"/>
                  </a:moveTo>
                  <a:lnTo>
                    <a:pt x="11142" y="101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6"/>
            <p:cNvSpPr/>
            <p:nvPr/>
          </p:nvSpPr>
          <p:spPr>
            <a:xfrm>
              <a:off x="6685241" y="1687905"/>
              <a:ext cx="1871" cy="10865"/>
            </a:xfrm>
            <a:custGeom>
              <a:avLst/>
              <a:pathLst>
                <a:path w="1871" h="10865">
                  <a:moveTo>
                    <a:pt x="0" y="0"/>
                  </a:moveTo>
                  <a:lnTo>
                    <a:pt x="1871" y="10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7"/>
            <p:cNvSpPr/>
            <p:nvPr/>
          </p:nvSpPr>
          <p:spPr>
            <a:xfrm>
              <a:off x="6677693" y="1687401"/>
              <a:ext cx="7548" cy="503"/>
            </a:xfrm>
            <a:custGeom>
              <a:avLst/>
              <a:pathLst>
                <a:path w="7548" h="503">
                  <a:moveTo>
                    <a:pt x="7548" y="5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8"/>
            <p:cNvSpPr/>
            <p:nvPr/>
          </p:nvSpPr>
          <p:spPr>
            <a:xfrm>
              <a:off x="6856189" y="1712650"/>
              <a:ext cx="8860" cy="2699"/>
            </a:xfrm>
            <a:custGeom>
              <a:avLst/>
              <a:pathLst>
                <a:path w="8860" h="2699">
                  <a:moveTo>
                    <a:pt x="8860" y="0"/>
                  </a:moveTo>
                  <a:lnTo>
                    <a:pt x="0" y="2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9"/>
            <p:cNvSpPr/>
            <p:nvPr/>
          </p:nvSpPr>
          <p:spPr>
            <a:xfrm>
              <a:off x="6865049" y="1708431"/>
              <a:ext cx="7376" cy="4219"/>
            </a:xfrm>
            <a:custGeom>
              <a:avLst/>
              <a:pathLst>
                <a:path w="7376" h="4219">
                  <a:moveTo>
                    <a:pt x="0" y="4219"/>
                  </a:moveTo>
                  <a:lnTo>
                    <a:pt x="73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60"/>
            <p:cNvSpPr/>
            <p:nvPr/>
          </p:nvSpPr>
          <p:spPr>
            <a:xfrm>
              <a:off x="6865049" y="1712650"/>
              <a:ext cx="2259" cy="11229"/>
            </a:xfrm>
            <a:custGeom>
              <a:avLst/>
              <a:pathLst>
                <a:path w="2259" h="11229">
                  <a:moveTo>
                    <a:pt x="0" y="0"/>
                  </a:moveTo>
                  <a:lnTo>
                    <a:pt x="2259" y="11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1"/>
            <p:cNvSpPr/>
            <p:nvPr/>
          </p:nvSpPr>
          <p:spPr>
            <a:xfrm>
              <a:off x="6970026" y="1852174"/>
              <a:ext cx="10078" cy="5171"/>
            </a:xfrm>
            <a:custGeom>
              <a:avLst/>
              <a:pathLst>
                <a:path w="10078" h="5171">
                  <a:moveTo>
                    <a:pt x="10078" y="0"/>
                  </a:moveTo>
                  <a:lnTo>
                    <a:pt x="0" y="51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2"/>
            <p:cNvSpPr/>
            <p:nvPr/>
          </p:nvSpPr>
          <p:spPr>
            <a:xfrm>
              <a:off x="6980104" y="1839173"/>
              <a:ext cx="907" cy="13001"/>
            </a:xfrm>
            <a:custGeom>
              <a:avLst/>
              <a:pathLst>
                <a:path w="907" h="13001">
                  <a:moveTo>
                    <a:pt x="0" y="13001"/>
                  </a:moveTo>
                  <a:lnTo>
                    <a:pt x="9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3"/>
            <p:cNvSpPr/>
            <p:nvPr/>
          </p:nvSpPr>
          <p:spPr>
            <a:xfrm>
              <a:off x="6976734" y="1852174"/>
              <a:ext cx="3370" cy="9999"/>
            </a:xfrm>
            <a:custGeom>
              <a:avLst/>
              <a:pathLst>
                <a:path w="3370" h="9999">
                  <a:moveTo>
                    <a:pt x="3370" y="0"/>
                  </a:moveTo>
                  <a:lnTo>
                    <a:pt x="0" y="9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4"/>
            <p:cNvSpPr/>
            <p:nvPr/>
          </p:nvSpPr>
          <p:spPr>
            <a:xfrm>
              <a:off x="6980104" y="1847617"/>
              <a:ext cx="10679" cy="4557"/>
            </a:xfrm>
            <a:custGeom>
              <a:avLst/>
              <a:pathLst>
                <a:path w="10679" h="4557">
                  <a:moveTo>
                    <a:pt x="0" y="4557"/>
                  </a:moveTo>
                  <a:lnTo>
                    <a:pt x="106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5"/>
            <p:cNvSpPr/>
            <p:nvPr/>
          </p:nvSpPr>
          <p:spPr>
            <a:xfrm>
              <a:off x="6783860" y="1916042"/>
              <a:ext cx="1324" cy="15364"/>
            </a:xfrm>
            <a:custGeom>
              <a:avLst/>
              <a:pathLst>
                <a:path w="1324" h="15364">
                  <a:moveTo>
                    <a:pt x="1324" y="0"/>
                  </a:moveTo>
                  <a:lnTo>
                    <a:pt x="0" y="15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6"/>
            <p:cNvSpPr/>
            <p:nvPr/>
          </p:nvSpPr>
          <p:spPr>
            <a:xfrm>
              <a:off x="6785185" y="1916042"/>
              <a:ext cx="4521" cy="12247"/>
            </a:xfrm>
            <a:custGeom>
              <a:avLst/>
              <a:pathLst>
                <a:path w="4521" h="12247">
                  <a:moveTo>
                    <a:pt x="0" y="0"/>
                  </a:moveTo>
                  <a:lnTo>
                    <a:pt x="4521" y="122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7"/>
            <p:cNvSpPr/>
            <p:nvPr/>
          </p:nvSpPr>
          <p:spPr>
            <a:xfrm>
              <a:off x="6779818" y="1890454"/>
              <a:ext cx="5366" cy="25587"/>
            </a:xfrm>
            <a:custGeom>
              <a:avLst/>
              <a:pathLst>
                <a:path w="5366" h="25587">
                  <a:moveTo>
                    <a:pt x="5366" y="255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8"/>
            <p:cNvSpPr/>
            <p:nvPr/>
          </p:nvSpPr>
          <p:spPr>
            <a:xfrm>
              <a:off x="6919345" y="1576024"/>
              <a:ext cx="7932" cy="5528"/>
            </a:xfrm>
            <a:custGeom>
              <a:avLst/>
              <a:pathLst>
                <a:path w="7932" h="5528">
                  <a:moveTo>
                    <a:pt x="7932" y="55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9"/>
            <p:cNvSpPr/>
            <p:nvPr/>
          </p:nvSpPr>
          <p:spPr>
            <a:xfrm>
              <a:off x="6927278" y="1581552"/>
              <a:ext cx="4218" cy="6621"/>
            </a:xfrm>
            <a:custGeom>
              <a:avLst/>
              <a:pathLst>
                <a:path w="4218" h="6621">
                  <a:moveTo>
                    <a:pt x="0" y="0"/>
                  </a:moveTo>
                  <a:lnTo>
                    <a:pt x="4218" y="6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70"/>
            <p:cNvSpPr/>
            <p:nvPr/>
          </p:nvSpPr>
          <p:spPr>
            <a:xfrm>
              <a:off x="6927278" y="1578346"/>
              <a:ext cx="15199" cy="3206"/>
            </a:xfrm>
            <a:custGeom>
              <a:avLst/>
              <a:pathLst>
                <a:path w="15199" h="3206">
                  <a:moveTo>
                    <a:pt x="0" y="3206"/>
                  </a:moveTo>
                  <a:lnTo>
                    <a:pt x="151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1"/>
            <p:cNvSpPr/>
            <p:nvPr/>
          </p:nvSpPr>
          <p:spPr>
            <a:xfrm>
              <a:off x="6927278" y="1559376"/>
              <a:ext cx="6325" cy="22176"/>
            </a:xfrm>
            <a:custGeom>
              <a:avLst/>
              <a:pathLst>
                <a:path w="6325" h="22176">
                  <a:moveTo>
                    <a:pt x="0" y="22176"/>
                  </a:moveTo>
                  <a:lnTo>
                    <a:pt x="63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2"/>
            <p:cNvSpPr/>
            <p:nvPr/>
          </p:nvSpPr>
          <p:spPr>
            <a:xfrm>
              <a:off x="6927278" y="1568822"/>
              <a:ext cx="16100" cy="12730"/>
            </a:xfrm>
            <a:custGeom>
              <a:avLst/>
              <a:pathLst>
                <a:path w="16100" h="12730">
                  <a:moveTo>
                    <a:pt x="0" y="12730"/>
                  </a:moveTo>
                  <a:lnTo>
                    <a:pt x="161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3"/>
            <p:cNvSpPr/>
            <p:nvPr/>
          </p:nvSpPr>
          <p:spPr>
            <a:xfrm>
              <a:off x="6919634" y="1581552"/>
              <a:ext cx="7643" cy="5842"/>
            </a:xfrm>
            <a:custGeom>
              <a:avLst/>
              <a:pathLst>
                <a:path w="7643" h="5842">
                  <a:moveTo>
                    <a:pt x="7643" y="0"/>
                  </a:moveTo>
                  <a:lnTo>
                    <a:pt x="0" y="58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4"/>
            <p:cNvSpPr/>
            <p:nvPr/>
          </p:nvSpPr>
          <p:spPr>
            <a:xfrm>
              <a:off x="6771861" y="1635610"/>
              <a:ext cx="11731" cy="3239"/>
            </a:xfrm>
            <a:custGeom>
              <a:avLst/>
              <a:pathLst>
                <a:path w="11731" h="3239">
                  <a:moveTo>
                    <a:pt x="11731" y="0"/>
                  </a:moveTo>
                  <a:lnTo>
                    <a:pt x="0" y="32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5"/>
            <p:cNvSpPr/>
            <p:nvPr/>
          </p:nvSpPr>
          <p:spPr>
            <a:xfrm>
              <a:off x="6783592" y="1635610"/>
              <a:ext cx="11244" cy="10587"/>
            </a:xfrm>
            <a:custGeom>
              <a:avLst/>
              <a:pathLst>
                <a:path w="11244" h="10587">
                  <a:moveTo>
                    <a:pt x="0" y="0"/>
                  </a:moveTo>
                  <a:lnTo>
                    <a:pt x="11244" y="105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6"/>
            <p:cNvSpPr/>
            <p:nvPr/>
          </p:nvSpPr>
          <p:spPr>
            <a:xfrm>
              <a:off x="6783592" y="1634485"/>
              <a:ext cx="8457" cy="1124"/>
            </a:xfrm>
            <a:custGeom>
              <a:avLst/>
              <a:pathLst>
                <a:path w="8457" h="1124">
                  <a:moveTo>
                    <a:pt x="0" y="1124"/>
                  </a:moveTo>
                  <a:lnTo>
                    <a:pt x="84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7"/>
            <p:cNvSpPr/>
            <p:nvPr/>
          </p:nvSpPr>
          <p:spPr>
            <a:xfrm>
              <a:off x="6783592" y="1635610"/>
              <a:ext cx="5932" cy="16917"/>
            </a:xfrm>
            <a:custGeom>
              <a:avLst/>
              <a:pathLst>
                <a:path w="5932" h="16917">
                  <a:moveTo>
                    <a:pt x="0" y="0"/>
                  </a:moveTo>
                  <a:lnTo>
                    <a:pt x="5932" y="16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8"/>
            <p:cNvSpPr/>
            <p:nvPr/>
          </p:nvSpPr>
          <p:spPr>
            <a:xfrm>
              <a:off x="6779446" y="1635610"/>
              <a:ext cx="4145" cy="21341"/>
            </a:xfrm>
            <a:custGeom>
              <a:avLst/>
              <a:pathLst>
                <a:path w="4145" h="21341">
                  <a:moveTo>
                    <a:pt x="4145" y="0"/>
                  </a:moveTo>
                  <a:lnTo>
                    <a:pt x="0" y="213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9"/>
            <p:cNvSpPr/>
            <p:nvPr/>
          </p:nvSpPr>
          <p:spPr>
            <a:xfrm>
              <a:off x="6771453" y="1621242"/>
              <a:ext cx="12138" cy="14367"/>
            </a:xfrm>
            <a:custGeom>
              <a:avLst/>
              <a:pathLst>
                <a:path w="12138" h="14367">
                  <a:moveTo>
                    <a:pt x="12138" y="143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80"/>
            <p:cNvSpPr/>
            <p:nvPr/>
          </p:nvSpPr>
          <p:spPr>
            <a:xfrm>
              <a:off x="7001321" y="1779494"/>
              <a:ext cx="6007" cy="3220"/>
            </a:xfrm>
            <a:custGeom>
              <a:avLst/>
              <a:pathLst>
                <a:path w="6007" h="3220">
                  <a:moveTo>
                    <a:pt x="0" y="3220"/>
                  </a:moveTo>
                  <a:lnTo>
                    <a:pt x="60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1"/>
            <p:cNvSpPr/>
            <p:nvPr/>
          </p:nvSpPr>
          <p:spPr>
            <a:xfrm>
              <a:off x="6995705" y="1777927"/>
              <a:ext cx="5615" cy="4788"/>
            </a:xfrm>
            <a:custGeom>
              <a:avLst/>
              <a:pathLst>
                <a:path w="5615" h="4788">
                  <a:moveTo>
                    <a:pt x="5615" y="47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2"/>
            <p:cNvSpPr/>
            <p:nvPr/>
          </p:nvSpPr>
          <p:spPr>
            <a:xfrm>
              <a:off x="7001321" y="1782715"/>
              <a:ext cx="10414" cy="6920"/>
            </a:xfrm>
            <a:custGeom>
              <a:avLst/>
              <a:pathLst>
                <a:path w="10414" h="6920">
                  <a:moveTo>
                    <a:pt x="0" y="0"/>
                  </a:moveTo>
                  <a:lnTo>
                    <a:pt x="10414" y="6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3"/>
            <p:cNvSpPr/>
            <p:nvPr/>
          </p:nvSpPr>
          <p:spPr>
            <a:xfrm>
              <a:off x="6998435" y="1782715"/>
              <a:ext cx="2885" cy="12869"/>
            </a:xfrm>
            <a:custGeom>
              <a:avLst/>
              <a:pathLst>
                <a:path w="2885" h="12869">
                  <a:moveTo>
                    <a:pt x="2885" y="0"/>
                  </a:moveTo>
                  <a:lnTo>
                    <a:pt x="0" y="128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4"/>
            <p:cNvSpPr/>
            <p:nvPr/>
          </p:nvSpPr>
          <p:spPr>
            <a:xfrm>
              <a:off x="6820297" y="1702008"/>
              <a:ext cx="16539" cy="7859"/>
            </a:xfrm>
            <a:custGeom>
              <a:avLst/>
              <a:pathLst>
                <a:path w="16539" h="7859">
                  <a:moveTo>
                    <a:pt x="0" y="7859"/>
                  </a:moveTo>
                  <a:lnTo>
                    <a:pt x="165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5"/>
            <p:cNvSpPr/>
            <p:nvPr/>
          </p:nvSpPr>
          <p:spPr>
            <a:xfrm>
              <a:off x="6816803" y="1693367"/>
              <a:ext cx="3493" cy="16500"/>
            </a:xfrm>
            <a:custGeom>
              <a:avLst/>
              <a:pathLst>
                <a:path w="3493" h="16500">
                  <a:moveTo>
                    <a:pt x="3493" y="165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6"/>
            <p:cNvSpPr/>
            <p:nvPr/>
          </p:nvSpPr>
          <p:spPr>
            <a:xfrm>
              <a:off x="6820297" y="1709868"/>
              <a:ext cx="5187" cy="14448"/>
            </a:xfrm>
            <a:custGeom>
              <a:avLst/>
              <a:pathLst>
                <a:path w="5187" h="14448">
                  <a:moveTo>
                    <a:pt x="0" y="0"/>
                  </a:moveTo>
                  <a:lnTo>
                    <a:pt x="5187" y="144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7"/>
            <p:cNvSpPr/>
            <p:nvPr/>
          </p:nvSpPr>
          <p:spPr>
            <a:xfrm>
              <a:off x="6820297" y="1709153"/>
              <a:ext cx="13741" cy="714"/>
            </a:xfrm>
            <a:custGeom>
              <a:avLst/>
              <a:pathLst>
                <a:path w="13741" h="714">
                  <a:moveTo>
                    <a:pt x="0" y="714"/>
                  </a:moveTo>
                  <a:lnTo>
                    <a:pt x="137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8"/>
            <p:cNvSpPr/>
            <p:nvPr/>
          </p:nvSpPr>
          <p:spPr>
            <a:xfrm>
              <a:off x="6810439" y="1706818"/>
              <a:ext cx="9858" cy="3049"/>
            </a:xfrm>
            <a:custGeom>
              <a:avLst/>
              <a:pathLst>
                <a:path w="9858" h="3049">
                  <a:moveTo>
                    <a:pt x="9858" y="30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9"/>
            <p:cNvSpPr/>
            <p:nvPr/>
          </p:nvSpPr>
          <p:spPr>
            <a:xfrm>
              <a:off x="6802097" y="1709868"/>
              <a:ext cx="18199" cy="8196"/>
            </a:xfrm>
            <a:custGeom>
              <a:avLst/>
              <a:pathLst>
                <a:path w="18199" h="8196">
                  <a:moveTo>
                    <a:pt x="18199" y="0"/>
                  </a:moveTo>
                  <a:lnTo>
                    <a:pt x="0" y="8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90"/>
            <p:cNvSpPr/>
            <p:nvPr/>
          </p:nvSpPr>
          <p:spPr>
            <a:xfrm>
              <a:off x="7076336" y="1482257"/>
              <a:ext cx="8695" cy="25112"/>
            </a:xfrm>
            <a:custGeom>
              <a:avLst/>
              <a:pathLst>
                <a:path w="8695" h="25112">
                  <a:moveTo>
                    <a:pt x="0" y="0"/>
                  </a:moveTo>
                  <a:lnTo>
                    <a:pt x="8695" y="251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1"/>
            <p:cNvSpPr/>
            <p:nvPr/>
          </p:nvSpPr>
          <p:spPr>
            <a:xfrm>
              <a:off x="7051362" y="1482257"/>
              <a:ext cx="24974" cy="15493"/>
            </a:xfrm>
            <a:custGeom>
              <a:avLst/>
              <a:pathLst>
                <a:path w="24974" h="15493">
                  <a:moveTo>
                    <a:pt x="24974" y="0"/>
                  </a:moveTo>
                  <a:lnTo>
                    <a:pt x="0" y="154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2"/>
            <p:cNvSpPr/>
            <p:nvPr/>
          </p:nvSpPr>
          <p:spPr>
            <a:xfrm>
              <a:off x="7063923" y="1482257"/>
              <a:ext cx="12413" cy="32665"/>
            </a:xfrm>
            <a:custGeom>
              <a:avLst/>
              <a:pathLst>
                <a:path w="12413" h="32665">
                  <a:moveTo>
                    <a:pt x="12413" y="0"/>
                  </a:moveTo>
                  <a:lnTo>
                    <a:pt x="0" y="32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3"/>
            <p:cNvSpPr/>
            <p:nvPr/>
          </p:nvSpPr>
          <p:spPr>
            <a:xfrm>
              <a:off x="7049537" y="1482257"/>
              <a:ext cx="26798" cy="5677"/>
            </a:xfrm>
            <a:custGeom>
              <a:avLst/>
              <a:pathLst>
                <a:path w="26798" h="5677">
                  <a:moveTo>
                    <a:pt x="26798" y="0"/>
                  </a:moveTo>
                  <a:lnTo>
                    <a:pt x="0" y="56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4"/>
            <p:cNvSpPr/>
            <p:nvPr/>
          </p:nvSpPr>
          <p:spPr>
            <a:xfrm>
              <a:off x="6994954" y="1705250"/>
              <a:ext cx="11867" cy="6364"/>
            </a:xfrm>
            <a:custGeom>
              <a:avLst/>
              <a:pathLst>
                <a:path w="11867" h="6364">
                  <a:moveTo>
                    <a:pt x="11867" y="63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5"/>
            <p:cNvSpPr/>
            <p:nvPr/>
          </p:nvSpPr>
          <p:spPr>
            <a:xfrm>
              <a:off x="7006821" y="1711614"/>
              <a:ext cx="9225" cy="10238"/>
            </a:xfrm>
            <a:custGeom>
              <a:avLst/>
              <a:pathLst>
                <a:path w="9225" h="10238">
                  <a:moveTo>
                    <a:pt x="0" y="0"/>
                  </a:moveTo>
                  <a:lnTo>
                    <a:pt x="9225" y="102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6"/>
            <p:cNvSpPr/>
            <p:nvPr/>
          </p:nvSpPr>
          <p:spPr>
            <a:xfrm>
              <a:off x="7006821" y="1709708"/>
              <a:ext cx="6540" cy="1906"/>
            </a:xfrm>
            <a:custGeom>
              <a:avLst/>
              <a:pathLst>
                <a:path w="6540" h="1906">
                  <a:moveTo>
                    <a:pt x="0" y="1906"/>
                  </a:moveTo>
                  <a:lnTo>
                    <a:pt x="65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7"/>
            <p:cNvSpPr/>
            <p:nvPr/>
          </p:nvSpPr>
          <p:spPr>
            <a:xfrm>
              <a:off x="7006821" y="1705217"/>
              <a:ext cx="2123" cy="6397"/>
            </a:xfrm>
            <a:custGeom>
              <a:avLst/>
              <a:pathLst>
                <a:path w="2123" h="6397">
                  <a:moveTo>
                    <a:pt x="0" y="6397"/>
                  </a:moveTo>
                  <a:lnTo>
                    <a:pt x="21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8"/>
            <p:cNvSpPr/>
            <p:nvPr/>
          </p:nvSpPr>
          <p:spPr>
            <a:xfrm>
              <a:off x="7004428" y="1711614"/>
              <a:ext cx="2392" cy="14440"/>
            </a:xfrm>
            <a:custGeom>
              <a:avLst/>
              <a:pathLst>
                <a:path w="2392" h="14440">
                  <a:moveTo>
                    <a:pt x="2392" y="0"/>
                  </a:moveTo>
                  <a:lnTo>
                    <a:pt x="0" y="14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9"/>
            <p:cNvSpPr/>
            <p:nvPr/>
          </p:nvSpPr>
          <p:spPr>
            <a:xfrm>
              <a:off x="6858984" y="1776012"/>
              <a:ext cx="1883" cy="12750"/>
            </a:xfrm>
            <a:custGeom>
              <a:avLst/>
              <a:pathLst>
                <a:path w="1883" h="12750">
                  <a:moveTo>
                    <a:pt x="0" y="0"/>
                  </a:moveTo>
                  <a:lnTo>
                    <a:pt x="1883" y="12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900"/>
            <p:cNvSpPr/>
            <p:nvPr/>
          </p:nvSpPr>
          <p:spPr>
            <a:xfrm>
              <a:off x="6850740" y="1776012"/>
              <a:ext cx="8244" cy="12347"/>
            </a:xfrm>
            <a:custGeom>
              <a:avLst/>
              <a:pathLst>
                <a:path w="8244" h="12347">
                  <a:moveTo>
                    <a:pt x="8244" y="0"/>
                  </a:moveTo>
                  <a:lnTo>
                    <a:pt x="0" y="12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1"/>
            <p:cNvSpPr/>
            <p:nvPr/>
          </p:nvSpPr>
          <p:spPr>
            <a:xfrm>
              <a:off x="6858984" y="1763370"/>
              <a:ext cx="1013" cy="12641"/>
            </a:xfrm>
            <a:custGeom>
              <a:avLst/>
              <a:pathLst>
                <a:path w="1013" h="12641">
                  <a:moveTo>
                    <a:pt x="0" y="12641"/>
                  </a:moveTo>
                  <a:lnTo>
                    <a:pt x="10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2"/>
            <p:cNvSpPr/>
            <p:nvPr/>
          </p:nvSpPr>
          <p:spPr>
            <a:xfrm>
              <a:off x="6839679" y="1776012"/>
              <a:ext cx="19304" cy="6668"/>
            </a:xfrm>
            <a:custGeom>
              <a:avLst/>
              <a:pathLst>
                <a:path w="19304" h="6668">
                  <a:moveTo>
                    <a:pt x="19304" y="0"/>
                  </a:moveTo>
                  <a:lnTo>
                    <a:pt x="0" y="66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3"/>
            <p:cNvSpPr/>
            <p:nvPr/>
          </p:nvSpPr>
          <p:spPr>
            <a:xfrm>
              <a:off x="6858984" y="1771762"/>
              <a:ext cx="5962" cy="4250"/>
            </a:xfrm>
            <a:custGeom>
              <a:avLst/>
              <a:pathLst>
                <a:path w="5962" h="4250">
                  <a:moveTo>
                    <a:pt x="0" y="4250"/>
                  </a:moveTo>
                  <a:lnTo>
                    <a:pt x="59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4"/>
            <p:cNvSpPr/>
            <p:nvPr/>
          </p:nvSpPr>
          <p:spPr>
            <a:xfrm>
              <a:off x="6858984" y="1776012"/>
              <a:ext cx="9019" cy="4468"/>
            </a:xfrm>
            <a:custGeom>
              <a:avLst/>
              <a:pathLst>
                <a:path w="9019" h="4468">
                  <a:moveTo>
                    <a:pt x="0" y="0"/>
                  </a:moveTo>
                  <a:lnTo>
                    <a:pt x="9019" y="4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5"/>
            <p:cNvSpPr/>
            <p:nvPr/>
          </p:nvSpPr>
          <p:spPr>
            <a:xfrm>
              <a:off x="7145301" y="1811172"/>
              <a:ext cx="18754" cy="3870"/>
            </a:xfrm>
            <a:custGeom>
              <a:avLst/>
              <a:pathLst>
                <a:path w="18754" h="3870">
                  <a:moveTo>
                    <a:pt x="0" y="3870"/>
                  </a:moveTo>
                  <a:lnTo>
                    <a:pt x="187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6"/>
            <p:cNvSpPr/>
            <p:nvPr/>
          </p:nvSpPr>
          <p:spPr>
            <a:xfrm>
              <a:off x="7136883" y="1801067"/>
              <a:ext cx="8417" cy="13976"/>
            </a:xfrm>
            <a:custGeom>
              <a:avLst/>
              <a:pathLst>
                <a:path w="8417" h="13976">
                  <a:moveTo>
                    <a:pt x="8417" y="139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7"/>
            <p:cNvSpPr/>
            <p:nvPr/>
          </p:nvSpPr>
          <p:spPr>
            <a:xfrm>
              <a:off x="7198150" y="1354327"/>
              <a:ext cx="3307" cy="46375"/>
            </a:xfrm>
            <a:custGeom>
              <a:avLst/>
              <a:pathLst>
                <a:path w="3307" h="46375">
                  <a:moveTo>
                    <a:pt x="0" y="46375"/>
                  </a:moveTo>
                  <a:lnTo>
                    <a:pt x="33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8"/>
            <p:cNvSpPr/>
            <p:nvPr/>
          </p:nvSpPr>
          <p:spPr>
            <a:xfrm>
              <a:off x="7083495" y="1744011"/>
              <a:ext cx="3429" cy="8085"/>
            </a:xfrm>
            <a:custGeom>
              <a:avLst/>
              <a:pathLst>
                <a:path w="3429" h="8085">
                  <a:moveTo>
                    <a:pt x="0" y="0"/>
                  </a:moveTo>
                  <a:lnTo>
                    <a:pt x="3429" y="80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9"/>
            <p:cNvSpPr/>
            <p:nvPr/>
          </p:nvSpPr>
          <p:spPr>
            <a:xfrm>
              <a:off x="7079103" y="1735726"/>
              <a:ext cx="4392" cy="8285"/>
            </a:xfrm>
            <a:custGeom>
              <a:avLst/>
              <a:pathLst>
                <a:path w="4392" h="8285">
                  <a:moveTo>
                    <a:pt x="4392" y="82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10"/>
            <p:cNvSpPr/>
            <p:nvPr/>
          </p:nvSpPr>
          <p:spPr>
            <a:xfrm>
              <a:off x="7076115" y="1744011"/>
              <a:ext cx="7380" cy="5224"/>
            </a:xfrm>
            <a:custGeom>
              <a:avLst/>
              <a:pathLst>
                <a:path w="7380" h="5224">
                  <a:moveTo>
                    <a:pt x="7380" y="0"/>
                  </a:moveTo>
                  <a:lnTo>
                    <a:pt x="0" y="52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1"/>
            <p:cNvSpPr/>
            <p:nvPr/>
          </p:nvSpPr>
          <p:spPr>
            <a:xfrm>
              <a:off x="6894515" y="1713606"/>
              <a:ext cx="8282" cy="4953"/>
            </a:xfrm>
            <a:custGeom>
              <a:avLst/>
              <a:pathLst>
                <a:path w="8282" h="4953">
                  <a:moveTo>
                    <a:pt x="0" y="4953"/>
                  </a:moveTo>
                  <a:lnTo>
                    <a:pt x="82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2"/>
            <p:cNvSpPr/>
            <p:nvPr/>
          </p:nvSpPr>
          <p:spPr>
            <a:xfrm>
              <a:off x="6885602" y="1713095"/>
              <a:ext cx="8912" cy="5464"/>
            </a:xfrm>
            <a:custGeom>
              <a:avLst/>
              <a:pathLst>
                <a:path w="8912" h="5464">
                  <a:moveTo>
                    <a:pt x="8912" y="54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3"/>
            <p:cNvSpPr/>
            <p:nvPr/>
          </p:nvSpPr>
          <p:spPr>
            <a:xfrm>
              <a:off x="6894515" y="1718559"/>
              <a:ext cx="8273" cy="10878"/>
            </a:xfrm>
            <a:custGeom>
              <a:avLst/>
              <a:pathLst>
                <a:path w="8273" h="10878">
                  <a:moveTo>
                    <a:pt x="0" y="0"/>
                  </a:moveTo>
                  <a:lnTo>
                    <a:pt x="8273" y="108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4"/>
            <p:cNvSpPr/>
            <p:nvPr/>
          </p:nvSpPr>
          <p:spPr>
            <a:xfrm>
              <a:off x="6894515" y="1718559"/>
              <a:ext cx="7965" cy="3987"/>
            </a:xfrm>
            <a:custGeom>
              <a:avLst/>
              <a:pathLst>
                <a:path w="7965" h="3987">
                  <a:moveTo>
                    <a:pt x="0" y="0"/>
                  </a:moveTo>
                  <a:lnTo>
                    <a:pt x="7965" y="3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5"/>
            <p:cNvSpPr/>
            <p:nvPr/>
          </p:nvSpPr>
          <p:spPr>
            <a:xfrm>
              <a:off x="6891238" y="1706809"/>
              <a:ext cx="3276" cy="11750"/>
            </a:xfrm>
            <a:custGeom>
              <a:avLst/>
              <a:pathLst>
                <a:path w="3276" h="11750">
                  <a:moveTo>
                    <a:pt x="3276" y="117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6"/>
            <p:cNvSpPr/>
            <p:nvPr/>
          </p:nvSpPr>
          <p:spPr>
            <a:xfrm>
              <a:off x="6879836" y="1718559"/>
              <a:ext cx="14678" cy="8766"/>
            </a:xfrm>
            <a:custGeom>
              <a:avLst/>
              <a:pathLst>
                <a:path w="14678" h="8766">
                  <a:moveTo>
                    <a:pt x="14678" y="0"/>
                  </a:moveTo>
                  <a:lnTo>
                    <a:pt x="0" y="87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7"/>
            <p:cNvSpPr/>
            <p:nvPr/>
          </p:nvSpPr>
          <p:spPr>
            <a:xfrm>
              <a:off x="6858249" y="1806293"/>
              <a:ext cx="11456" cy="1436"/>
            </a:xfrm>
            <a:custGeom>
              <a:avLst/>
              <a:pathLst>
                <a:path w="11456" h="1436">
                  <a:moveTo>
                    <a:pt x="0" y="1436"/>
                  </a:moveTo>
                  <a:lnTo>
                    <a:pt x="114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8"/>
            <p:cNvSpPr/>
            <p:nvPr/>
          </p:nvSpPr>
          <p:spPr>
            <a:xfrm>
              <a:off x="6856210" y="1807729"/>
              <a:ext cx="2039" cy="7113"/>
            </a:xfrm>
            <a:custGeom>
              <a:avLst/>
              <a:pathLst>
                <a:path w="2039" h="7113">
                  <a:moveTo>
                    <a:pt x="2039" y="0"/>
                  </a:moveTo>
                  <a:lnTo>
                    <a:pt x="0" y="71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9"/>
            <p:cNvSpPr/>
            <p:nvPr/>
          </p:nvSpPr>
          <p:spPr>
            <a:xfrm>
              <a:off x="6849489" y="1807729"/>
              <a:ext cx="8760" cy="6741"/>
            </a:xfrm>
            <a:custGeom>
              <a:avLst/>
              <a:pathLst>
                <a:path w="8760" h="6741">
                  <a:moveTo>
                    <a:pt x="8760" y="0"/>
                  </a:moveTo>
                  <a:lnTo>
                    <a:pt x="0" y="67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20"/>
            <p:cNvSpPr/>
            <p:nvPr/>
          </p:nvSpPr>
          <p:spPr>
            <a:xfrm>
              <a:off x="6845235" y="1803810"/>
              <a:ext cx="13014" cy="3919"/>
            </a:xfrm>
            <a:custGeom>
              <a:avLst/>
              <a:pathLst>
                <a:path w="13014" h="3919">
                  <a:moveTo>
                    <a:pt x="13014" y="39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1"/>
            <p:cNvSpPr/>
            <p:nvPr/>
          </p:nvSpPr>
          <p:spPr>
            <a:xfrm>
              <a:off x="6979102" y="1606353"/>
              <a:ext cx="1189" cy="15982"/>
            </a:xfrm>
            <a:custGeom>
              <a:avLst/>
              <a:pathLst>
                <a:path w="1189" h="15982">
                  <a:moveTo>
                    <a:pt x="1189" y="159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2"/>
            <p:cNvSpPr/>
            <p:nvPr/>
          </p:nvSpPr>
          <p:spPr>
            <a:xfrm>
              <a:off x="6970453" y="1621297"/>
              <a:ext cx="9838" cy="1039"/>
            </a:xfrm>
            <a:custGeom>
              <a:avLst/>
              <a:pathLst>
                <a:path w="9838" h="1039">
                  <a:moveTo>
                    <a:pt x="9838" y="10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3"/>
            <p:cNvSpPr/>
            <p:nvPr/>
          </p:nvSpPr>
          <p:spPr>
            <a:xfrm>
              <a:off x="6980292" y="1617603"/>
              <a:ext cx="12274" cy="4732"/>
            </a:xfrm>
            <a:custGeom>
              <a:avLst/>
              <a:pathLst>
                <a:path w="12274" h="4732">
                  <a:moveTo>
                    <a:pt x="0" y="4732"/>
                  </a:moveTo>
                  <a:lnTo>
                    <a:pt x="122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4"/>
            <p:cNvSpPr/>
            <p:nvPr/>
          </p:nvSpPr>
          <p:spPr>
            <a:xfrm>
              <a:off x="6980292" y="1622336"/>
              <a:ext cx="3048" cy="14555"/>
            </a:xfrm>
            <a:custGeom>
              <a:avLst/>
              <a:pathLst>
                <a:path w="3048" h="14555">
                  <a:moveTo>
                    <a:pt x="0" y="0"/>
                  </a:moveTo>
                  <a:lnTo>
                    <a:pt x="3048" y="14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5"/>
            <p:cNvSpPr/>
            <p:nvPr/>
          </p:nvSpPr>
          <p:spPr>
            <a:xfrm>
              <a:off x="6863023" y="1816205"/>
              <a:ext cx="20791" cy="6620"/>
            </a:xfrm>
            <a:custGeom>
              <a:avLst/>
              <a:pathLst>
                <a:path w="20791" h="6620">
                  <a:moveTo>
                    <a:pt x="0" y="6620"/>
                  </a:moveTo>
                  <a:lnTo>
                    <a:pt x="207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6"/>
            <p:cNvSpPr/>
            <p:nvPr/>
          </p:nvSpPr>
          <p:spPr>
            <a:xfrm>
              <a:off x="6862748" y="1822826"/>
              <a:ext cx="274" cy="17378"/>
            </a:xfrm>
            <a:custGeom>
              <a:avLst/>
              <a:pathLst>
                <a:path w="274" h="17378">
                  <a:moveTo>
                    <a:pt x="274" y="0"/>
                  </a:moveTo>
                  <a:lnTo>
                    <a:pt x="0" y="17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7"/>
            <p:cNvSpPr/>
            <p:nvPr/>
          </p:nvSpPr>
          <p:spPr>
            <a:xfrm>
              <a:off x="6863023" y="1806293"/>
              <a:ext cx="6683" cy="16532"/>
            </a:xfrm>
            <a:custGeom>
              <a:avLst/>
              <a:pathLst>
                <a:path w="6683" h="16532">
                  <a:moveTo>
                    <a:pt x="0" y="16532"/>
                  </a:moveTo>
                  <a:lnTo>
                    <a:pt x="66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8"/>
            <p:cNvSpPr/>
            <p:nvPr/>
          </p:nvSpPr>
          <p:spPr>
            <a:xfrm>
              <a:off x="6856210" y="1814843"/>
              <a:ext cx="6812" cy="7982"/>
            </a:xfrm>
            <a:custGeom>
              <a:avLst/>
              <a:pathLst>
                <a:path w="6812" h="7982">
                  <a:moveTo>
                    <a:pt x="6812" y="79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9"/>
            <p:cNvSpPr/>
            <p:nvPr/>
          </p:nvSpPr>
          <p:spPr>
            <a:xfrm>
              <a:off x="7100928" y="1665999"/>
              <a:ext cx="6261" cy="438"/>
            </a:xfrm>
            <a:custGeom>
              <a:avLst/>
              <a:pathLst>
                <a:path w="6261" h="438">
                  <a:moveTo>
                    <a:pt x="6261" y="4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30"/>
            <p:cNvSpPr/>
            <p:nvPr/>
          </p:nvSpPr>
          <p:spPr>
            <a:xfrm>
              <a:off x="7107190" y="1666437"/>
              <a:ext cx="1485" cy="6102"/>
            </a:xfrm>
            <a:custGeom>
              <a:avLst/>
              <a:pathLst>
                <a:path w="1485" h="6102">
                  <a:moveTo>
                    <a:pt x="0" y="0"/>
                  </a:moveTo>
                  <a:lnTo>
                    <a:pt x="1485" y="61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1"/>
            <p:cNvSpPr/>
            <p:nvPr/>
          </p:nvSpPr>
          <p:spPr>
            <a:xfrm>
              <a:off x="7107190" y="1655574"/>
              <a:ext cx="11953" cy="10863"/>
            </a:xfrm>
            <a:custGeom>
              <a:avLst/>
              <a:pathLst>
                <a:path w="11953" h="10863">
                  <a:moveTo>
                    <a:pt x="0" y="10863"/>
                  </a:moveTo>
                  <a:lnTo>
                    <a:pt x="119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2"/>
            <p:cNvSpPr/>
            <p:nvPr/>
          </p:nvSpPr>
          <p:spPr>
            <a:xfrm>
              <a:off x="6667213" y="1655996"/>
              <a:ext cx="14862" cy="13051"/>
            </a:xfrm>
            <a:custGeom>
              <a:avLst/>
              <a:pathLst>
                <a:path w="14862" h="13051">
                  <a:moveTo>
                    <a:pt x="0" y="13051"/>
                  </a:moveTo>
                  <a:lnTo>
                    <a:pt x="148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3"/>
            <p:cNvSpPr/>
            <p:nvPr/>
          </p:nvSpPr>
          <p:spPr>
            <a:xfrm>
              <a:off x="6667213" y="1669047"/>
              <a:ext cx="3792" cy="19141"/>
            </a:xfrm>
            <a:custGeom>
              <a:avLst/>
              <a:pathLst>
                <a:path w="3792" h="19141">
                  <a:moveTo>
                    <a:pt x="0" y="0"/>
                  </a:moveTo>
                  <a:lnTo>
                    <a:pt x="3792" y="191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4"/>
            <p:cNvSpPr/>
            <p:nvPr/>
          </p:nvSpPr>
          <p:spPr>
            <a:xfrm>
              <a:off x="6991216" y="1882232"/>
              <a:ext cx="5516" cy="9489"/>
            </a:xfrm>
            <a:custGeom>
              <a:avLst/>
              <a:pathLst>
                <a:path w="5516" h="9489">
                  <a:moveTo>
                    <a:pt x="5516" y="0"/>
                  </a:moveTo>
                  <a:lnTo>
                    <a:pt x="0" y="94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5"/>
            <p:cNvSpPr/>
            <p:nvPr/>
          </p:nvSpPr>
          <p:spPr>
            <a:xfrm>
              <a:off x="6996732" y="1879599"/>
              <a:ext cx="18335" cy="2632"/>
            </a:xfrm>
            <a:custGeom>
              <a:avLst/>
              <a:pathLst>
                <a:path w="18335" h="2632">
                  <a:moveTo>
                    <a:pt x="0" y="2632"/>
                  </a:moveTo>
                  <a:lnTo>
                    <a:pt x="183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6"/>
            <p:cNvSpPr/>
            <p:nvPr/>
          </p:nvSpPr>
          <p:spPr>
            <a:xfrm>
              <a:off x="6956560" y="1766522"/>
              <a:ext cx="4921" cy="13958"/>
            </a:xfrm>
            <a:custGeom>
              <a:avLst/>
              <a:pathLst>
                <a:path w="4921" h="13958">
                  <a:moveTo>
                    <a:pt x="4921" y="139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7"/>
            <p:cNvSpPr/>
            <p:nvPr/>
          </p:nvSpPr>
          <p:spPr>
            <a:xfrm>
              <a:off x="6961482" y="1771417"/>
              <a:ext cx="6193" cy="9063"/>
            </a:xfrm>
            <a:custGeom>
              <a:avLst/>
              <a:pathLst>
                <a:path w="6193" h="9063">
                  <a:moveTo>
                    <a:pt x="0" y="9063"/>
                  </a:moveTo>
                  <a:lnTo>
                    <a:pt x="61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8"/>
            <p:cNvSpPr/>
            <p:nvPr/>
          </p:nvSpPr>
          <p:spPr>
            <a:xfrm>
              <a:off x="6947803" y="1774186"/>
              <a:ext cx="13678" cy="6294"/>
            </a:xfrm>
            <a:custGeom>
              <a:avLst/>
              <a:pathLst>
                <a:path w="13678" h="6294">
                  <a:moveTo>
                    <a:pt x="13678" y="62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9"/>
            <p:cNvSpPr/>
            <p:nvPr/>
          </p:nvSpPr>
          <p:spPr>
            <a:xfrm>
              <a:off x="6961482" y="1780481"/>
              <a:ext cx="612" cy="11910"/>
            </a:xfrm>
            <a:custGeom>
              <a:avLst/>
              <a:pathLst>
                <a:path w="612" h="11910">
                  <a:moveTo>
                    <a:pt x="0" y="0"/>
                  </a:moveTo>
                  <a:lnTo>
                    <a:pt x="612" y="119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40"/>
            <p:cNvSpPr/>
            <p:nvPr/>
          </p:nvSpPr>
          <p:spPr>
            <a:xfrm>
              <a:off x="7085032" y="1507369"/>
              <a:ext cx="1412" cy="7066"/>
            </a:xfrm>
            <a:custGeom>
              <a:avLst/>
              <a:pathLst>
                <a:path w="1412" h="7066">
                  <a:moveTo>
                    <a:pt x="1412" y="70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1"/>
            <p:cNvSpPr/>
            <p:nvPr/>
          </p:nvSpPr>
          <p:spPr>
            <a:xfrm>
              <a:off x="7086445" y="1514436"/>
              <a:ext cx="3644" cy="17031"/>
            </a:xfrm>
            <a:custGeom>
              <a:avLst/>
              <a:pathLst>
                <a:path w="3644" h="17031">
                  <a:moveTo>
                    <a:pt x="0" y="0"/>
                  </a:moveTo>
                  <a:lnTo>
                    <a:pt x="3644" y="170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2"/>
            <p:cNvSpPr/>
            <p:nvPr/>
          </p:nvSpPr>
          <p:spPr>
            <a:xfrm>
              <a:off x="7076317" y="1514436"/>
              <a:ext cx="10127" cy="2635"/>
            </a:xfrm>
            <a:custGeom>
              <a:avLst/>
              <a:pathLst>
                <a:path w="10127" h="2635">
                  <a:moveTo>
                    <a:pt x="10127" y="0"/>
                  </a:moveTo>
                  <a:lnTo>
                    <a:pt x="0" y="2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3"/>
            <p:cNvSpPr/>
            <p:nvPr/>
          </p:nvSpPr>
          <p:spPr>
            <a:xfrm>
              <a:off x="6825601" y="1671216"/>
              <a:ext cx="8562" cy="4987"/>
            </a:xfrm>
            <a:custGeom>
              <a:avLst/>
              <a:pathLst>
                <a:path w="8562" h="4987">
                  <a:moveTo>
                    <a:pt x="8562" y="49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4"/>
            <p:cNvSpPr/>
            <p:nvPr/>
          </p:nvSpPr>
          <p:spPr>
            <a:xfrm>
              <a:off x="6823145" y="1676204"/>
              <a:ext cx="11018" cy="11972"/>
            </a:xfrm>
            <a:custGeom>
              <a:avLst/>
              <a:pathLst>
                <a:path w="11018" h="11972">
                  <a:moveTo>
                    <a:pt x="11018" y="0"/>
                  </a:moveTo>
                  <a:lnTo>
                    <a:pt x="0" y="11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5"/>
            <p:cNvSpPr/>
            <p:nvPr/>
          </p:nvSpPr>
          <p:spPr>
            <a:xfrm>
              <a:off x="6834164" y="1667325"/>
              <a:ext cx="188" cy="8878"/>
            </a:xfrm>
            <a:custGeom>
              <a:avLst/>
              <a:pathLst>
                <a:path w="188" h="8878">
                  <a:moveTo>
                    <a:pt x="0" y="8878"/>
                  </a:moveTo>
                  <a:lnTo>
                    <a:pt x="1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6"/>
            <p:cNvSpPr/>
            <p:nvPr/>
          </p:nvSpPr>
          <p:spPr>
            <a:xfrm>
              <a:off x="6834164" y="1674190"/>
              <a:ext cx="11122" cy="2014"/>
            </a:xfrm>
            <a:custGeom>
              <a:avLst/>
              <a:pathLst>
                <a:path w="11122" h="2014">
                  <a:moveTo>
                    <a:pt x="0" y="2014"/>
                  </a:moveTo>
                  <a:lnTo>
                    <a:pt x="111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7"/>
            <p:cNvSpPr/>
            <p:nvPr/>
          </p:nvSpPr>
          <p:spPr>
            <a:xfrm>
              <a:off x="7162640" y="1755874"/>
              <a:ext cx="18069" cy="21565"/>
            </a:xfrm>
            <a:custGeom>
              <a:avLst/>
              <a:pathLst>
                <a:path w="18069" h="21565">
                  <a:moveTo>
                    <a:pt x="0" y="0"/>
                  </a:moveTo>
                  <a:lnTo>
                    <a:pt x="18069" y="215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8"/>
            <p:cNvSpPr/>
            <p:nvPr/>
          </p:nvSpPr>
          <p:spPr>
            <a:xfrm>
              <a:off x="7162640" y="1741879"/>
              <a:ext cx="716" cy="13994"/>
            </a:xfrm>
            <a:custGeom>
              <a:avLst/>
              <a:pathLst>
                <a:path w="716" h="13994">
                  <a:moveTo>
                    <a:pt x="0" y="13994"/>
                  </a:moveTo>
                  <a:lnTo>
                    <a:pt x="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9"/>
            <p:cNvSpPr/>
            <p:nvPr/>
          </p:nvSpPr>
          <p:spPr>
            <a:xfrm>
              <a:off x="7162640" y="1754198"/>
              <a:ext cx="10182" cy="1676"/>
            </a:xfrm>
            <a:custGeom>
              <a:avLst/>
              <a:pathLst>
                <a:path w="10182" h="1676">
                  <a:moveTo>
                    <a:pt x="0" y="1676"/>
                  </a:moveTo>
                  <a:lnTo>
                    <a:pt x="101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50"/>
            <p:cNvSpPr/>
            <p:nvPr/>
          </p:nvSpPr>
          <p:spPr>
            <a:xfrm>
              <a:off x="6834363" y="1866813"/>
              <a:ext cx="20207" cy="5109"/>
            </a:xfrm>
            <a:custGeom>
              <a:avLst/>
              <a:pathLst>
                <a:path w="20207" h="5109">
                  <a:moveTo>
                    <a:pt x="20207" y="51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1"/>
            <p:cNvSpPr/>
            <p:nvPr/>
          </p:nvSpPr>
          <p:spPr>
            <a:xfrm>
              <a:off x="6948092" y="1524317"/>
              <a:ext cx="9147" cy="2393"/>
            </a:xfrm>
            <a:custGeom>
              <a:avLst/>
              <a:pathLst>
                <a:path w="9147" h="2393">
                  <a:moveTo>
                    <a:pt x="0" y="2393"/>
                  </a:moveTo>
                  <a:lnTo>
                    <a:pt x="9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2"/>
            <p:cNvSpPr/>
            <p:nvPr/>
          </p:nvSpPr>
          <p:spPr>
            <a:xfrm>
              <a:off x="6948092" y="1526711"/>
              <a:ext cx="2501" cy="7026"/>
            </a:xfrm>
            <a:custGeom>
              <a:avLst/>
              <a:pathLst>
                <a:path w="2501" h="7026">
                  <a:moveTo>
                    <a:pt x="0" y="0"/>
                  </a:moveTo>
                  <a:lnTo>
                    <a:pt x="2501" y="7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3"/>
            <p:cNvSpPr/>
            <p:nvPr/>
          </p:nvSpPr>
          <p:spPr>
            <a:xfrm>
              <a:off x="6936841" y="1514504"/>
              <a:ext cx="11250" cy="12206"/>
            </a:xfrm>
            <a:custGeom>
              <a:avLst/>
              <a:pathLst>
                <a:path w="11250" h="12206">
                  <a:moveTo>
                    <a:pt x="11250" y="122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4"/>
            <p:cNvSpPr/>
            <p:nvPr/>
          </p:nvSpPr>
          <p:spPr>
            <a:xfrm>
              <a:off x="6942037" y="1526711"/>
              <a:ext cx="6054" cy="9292"/>
            </a:xfrm>
            <a:custGeom>
              <a:avLst/>
              <a:pathLst>
                <a:path w="6054" h="9292">
                  <a:moveTo>
                    <a:pt x="6054" y="0"/>
                  </a:moveTo>
                  <a:lnTo>
                    <a:pt x="0" y="9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5"/>
            <p:cNvSpPr/>
            <p:nvPr/>
          </p:nvSpPr>
          <p:spPr>
            <a:xfrm>
              <a:off x="7009798" y="1682882"/>
              <a:ext cx="4298" cy="16213"/>
            </a:xfrm>
            <a:custGeom>
              <a:avLst/>
              <a:pathLst>
                <a:path w="4298" h="16213">
                  <a:moveTo>
                    <a:pt x="0" y="16213"/>
                  </a:moveTo>
                  <a:lnTo>
                    <a:pt x="42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6"/>
            <p:cNvSpPr/>
            <p:nvPr/>
          </p:nvSpPr>
          <p:spPr>
            <a:xfrm>
              <a:off x="6998593" y="1699096"/>
              <a:ext cx="11205" cy="862"/>
            </a:xfrm>
            <a:custGeom>
              <a:avLst/>
              <a:pathLst>
                <a:path w="11205" h="862">
                  <a:moveTo>
                    <a:pt x="11205" y="0"/>
                  </a:moveTo>
                  <a:lnTo>
                    <a:pt x="0" y="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7"/>
            <p:cNvSpPr/>
            <p:nvPr/>
          </p:nvSpPr>
          <p:spPr>
            <a:xfrm>
              <a:off x="7004430" y="1682759"/>
              <a:ext cx="5368" cy="16336"/>
            </a:xfrm>
            <a:custGeom>
              <a:avLst/>
              <a:pathLst>
                <a:path w="5368" h="16336">
                  <a:moveTo>
                    <a:pt x="5368" y="163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8"/>
            <p:cNvSpPr/>
            <p:nvPr/>
          </p:nvSpPr>
          <p:spPr>
            <a:xfrm>
              <a:off x="7008944" y="1699096"/>
              <a:ext cx="853" cy="6121"/>
            </a:xfrm>
            <a:custGeom>
              <a:avLst/>
              <a:pathLst>
                <a:path w="853" h="6121">
                  <a:moveTo>
                    <a:pt x="853" y="0"/>
                  </a:moveTo>
                  <a:lnTo>
                    <a:pt x="0" y="6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9"/>
            <p:cNvSpPr/>
            <p:nvPr/>
          </p:nvSpPr>
          <p:spPr>
            <a:xfrm>
              <a:off x="7009798" y="1699096"/>
              <a:ext cx="7966" cy="3829"/>
            </a:xfrm>
            <a:custGeom>
              <a:avLst/>
              <a:pathLst>
                <a:path w="7966" h="3829">
                  <a:moveTo>
                    <a:pt x="0" y="0"/>
                  </a:moveTo>
                  <a:lnTo>
                    <a:pt x="7966" y="38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60"/>
            <p:cNvSpPr/>
            <p:nvPr/>
          </p:nvSpPr>
          <p:spPr>
            <a:xfrm>
              <a:off x="7009798" y="1690701"/>
              <a:ext cx="9232" cy="8394"/>
            </a:xfrm>
            <a:custGeom>
              <a:avLst/>
              <a:pathLst>
                <a:path w="9232" h="8394">
                  <a:moveTo>
                    <a:pt x="0" y="8394"/>
                  </a:moveTo>
                  <a:lnTo>
                    <a:pt x="9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1"/>
            <p:cNvSpPr/>
            <p:nvPr/>
          </p:nvSpPr>
          <p:spPr>
            <a:xfrm>
              <a:off x="7000130" y="1690740"/>
              <a:ext cx="9668" cy="8355"/>
            </a:xfrm>
            <a:custGeom>
              <a:avLst/>
              <a:pathLst>
                <a:path w="9668" h="8355">
                  <a:moveTo>
                    <a:pt x="9668" y="8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2"/>
            <p:cNvSpPr/>
            <p:nvPr/>
          </p:nvSpPr>
          <p:spPr>
            <a:xfrm>
              <a:off x="6934487" y="1904020"/>
              <a:ext cx="13263" cy="741"/>
            </a:xfrm>
            <a:custGeom>
              <a:avLst/>
              <a:pathLst>
                <a:path w="13263" h="741">
                  <a:moveTo>
                    <a:pt x="0" y="741"/>
                  </a:moveTo>
                  <a:lnTo>
                    <a:pt x="132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3"/>
            <p:cNvSpPr/>
            <p:nvPr/>
          </p:nvSpPr>
          <p:spPr>
            <a:xfrm>
              <a:off x="6928193" y="1895857"/>
              <a:ext cx="6293" cy="8904"/>
            </a:xfrm>
            <a:custGeom>
              <a:avLst/>
              <a:pathLst>
                <a:path w="6293" h="8904">
                  <a:moveTo>
                    <a:pt x="6293" y="89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4"/>
            <p:cNvSpPr/>
            <p:nvPr/>
          </p:nvSpPr>
          <p:spPr>
            <a:xfrm>
              <a:off x="6934487" y="1895442"/>
              <a:ext cx="4169" cy="9319"/>
            </a:xfrm>
            <a:custGeom>
              <a:avLst/>
              <a:pathLst>
                <a:path w="4169" h="9319">
                  <a:moveTo>
                    <a:pt x="0" y="9319"/>
                  </a:moveTo>
                  <a:lnTo>
                    <a:pt x="41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5"/>
            <p:cNvSpPr/>
            <p:nvPr/>
          </p:nvSpPr>
          <p:spPr>
            <a:xfrm>
              <a:off x="6925031" y="1904761"/>
              <a:ext cx="9456" cy="8166"/>
            </a:xfrm>
            <a:custGeom>
              <a:avLst/>
              <a:pathLst>
                <a:path w="9456" h="8166">
                  <a:moveTo>
                    <a:pt x="9456" y="0"/>
                  </a:moveTo>
                  <a:lnTo>
                    <a:pt x="0" y="8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6"/>
            <p:cNvSpPr/>
            <p:nvPr/>
          </p:nvSpPr>
          <p:spPr>
            <a:xfrm>
              <a:off x="6539353" y="1692594"/>
              <a:ext cx="8908" cy="24093"/>
            </a:xfrm>
            <a:custGeom>
              <a:avLst/>
              <a:pathLst>
                <a:path w="8908" h="24093">
                  <a:moveTo>
                    <a:pt x="8908" y="0"/>
                  </a:moveTo>
                  <a:lnTo>
                    <a:pt x="0" y="24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7"/>
            <p:cNvSpPr/>
            <p:nvPr/>
          </p:nvSpPr>
          <p:spPr>
            <a:xfrm>
              <a:off x="7075487" y="1815325"/>
              <a:ext cx="5628" cy="9277"/>
            </a:xfrm>
            <a:custGeom>
              <a:avLst/>
              <a:pathLst>
                <a:path w="5628" h="9277">
                  <a:moveTo>
                    <a:pt x="5628" y="92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8"/>
            <p:cNvSpPr/>
            <p:nvPr/>
          </p:nvSpPr>
          <p:spPr>
            <a:xfrm>
              <a:off x="7081116" y="1807841"/>
              <a:ext cx="3202" cy="16761"/>
            </a:xfrm>
            <a:custGeom>
              <a:avLst/>
              <a:pathLst>
                <a:path w="3202" h="16761">
                  <a:moveTo>
                    <a:pt x="0" y="16761"/>
                  </a:moveTo>
                  <a:lnTo>
                    <a:pt x="32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9"/>
            <p:cNvSpPr/>
            <p:nvPr/>
          </p:nvSpPr>
          <p:spPr>
            <a:xfrm>
              <a:off x="7081116" y="1824603"/>
              <a:ext cx="7396" cy="23300"/>
            </a:xfrm>
            <a:custGeom>
              <a:avLst/>
              <a:pathLst>
                <a:path w="7396" h="23300">
                  <a:moveTo>
                    <a:pt x="0" y="0"/>
                  </a:moveTo>
                  <a:lnTo>
                    <a:pt x="7396" y="233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70"/>
            <p:cNvSpPr/>
            <p:nvPr/>
          </p:nvSpPr>
          <p:spPr>
            <a:xfrm>
              <a:off x="7061858" y="1824603"/>
              <a:ext cx="19258" cy="3464"/>
            </a:xfrm>
            <a:custGeom>
              <a:avLst/>
              <a:pathLst>
                <a:path w="19258" h="3464">
                  <a:moveTo>
                    <a:pt x="19258" y="0"/>
                  </a:moveTo>
                  <a:lnTo>
                    <a:pt x="0" y="34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1"/>
            <p:cNvSpPr/>
            <p:nvPr/>
          </p:nvSpPr>
          <p:spPr>
            <a:xfrm>
              <a:off x="7081116" y="1814055"/>
              <a:ext cx="15846" cy="10547"/>
            </a:xfrm>
            <a:custGeom>
              <a:avLst/>
              <a:pathLst>
                <a:path w="15846" h="10547">
                  <a:moveTo>
                    <a:pt x="0" y="10547"/>
                  </a:moveTo>
                  <a:lnTo>
                    <a:pt x="158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2"/>
            <p:cNvSpPr/>
            <p:nvPr/>
          </p:nvSpPr>
          <p:spPr>
            <a:xfrm>
              <a:off x="7067111" y="1824603"/>
              <a:ext cx="14005" cy="18060"/>
            </a:xfrm>
            <a:custGeom>
              <a:avLst/>
              <a:pathLst>
                <a:path w="14005" h="18060">
                  <a:moveTo>
                    <a:pt x="14005" y="0"/>
                  </a:moveTo>
                  <a:lnTo>
                    <a:pt x="0" y="180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3"/>
            <p:cNvSpPr/>
            <p:nvPr/>
          </p:nvSpPr>
          <p:spPr>
            <a:xfrm>
              <a:off x="7011939" y="1551558"/>
              <a:ext cx="1660" cy="9376"/>
            </a:xfrm>
            <a:custGeom>
              <a:avLst/>
              <a:pathLst>
                <a:path w="1660" h="9376">
                  <a:moveTo>
                    <a:pt x="1660" y="9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4"/>
            <p:cNvSpPr/>
            <p:nvPr/>
          </p:nvSpPr>
          <p:spPr>
            <a:xfrm>
              <a:off x="6993373" y="1556072"/>
              <a:ext cx="20226" cy="4862"/>
            </a:xfrm>
            <a:custGeom>
              <a:avLst/>
              <a:pathLst>
                <a:path w="20226" h="4862">
                  <a:moveTo>
                    <a:pt x="20226" y="48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5"/>
            <p:cNvSpPr/>
            <p:nvPr/>
          </p:nvSpPr>
          <p:spPr>
            <a:xfrm>
              <a:off x="7013599" y="1560935"/>
              <a:ext cx="1268" cy="7164"/>
            </a:xfrm>
            <a:custGeom>
              <a:avLst/>
              <a:pathLst>
                <a:path w="1268" h="7164">
                  <a:moveTo>
                    <a:pt x="0" y="0"/>
                  </a:moveTo>
                  <a:lnTo>
                    <a:pt x="1268" y="7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6"/>
            <p:cNvSpPr/>
            <p:nvPr/>
          </p:nvSpPr>
          <p:spPr>
            <a:xfrm>
              <a:off x="6995464" y="1560935"/>
              <a:ext cx="18135" cy="8769"/>
            </a:xfrm>
            <a:custGeom>
              <a:avLst/>
              <a:pathLst>
                <a:path w="18135" h="8769">
                  <a:moveTo>
                    <a:pt x="18135" y="0"/>
                  </a:moveTo>
                  <a:lnTo>
                    <a:pt x="0" y="8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7"/>
            <p:cNvSpPr/>
            <p:nvPr/>
          </p:nvSpPr>
          <p:spPr>
            <a:xfrm>
              <a:off x="6852587" y="1702204"/>
              <a:ext cx="7096" cy="5361"/>
            </a:xfrm>
            <a:custGeom>
              <a:avLst/>
              <a:pathLst>
                <a:path w="7096" h="5361">
                  <a:moveTo>
                    <a:pt x="7096" y="53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8"/>
            <p:cNvSpPr/>
            <p:nvPr/>
          </p:nvSpPr>
          <p:spPr>
            <a:xfrm>
              <a:off x="6859683" y="1682957"/>
              <a:ext cx="7138" cy="24607"/>
            </a:xfrm>
            <a:custGeom>
              <a:avLst/>
              <a:pathLst>
                <a:path w="7138" h="24607">
                  <a:moveTo>
                    <a:pt x="0" y="24607"/>
                  </a:moveTo>
                  <a:lnTo>
                    <a:pt x="71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9"/>
            <p:cNvSpPr/>
            <p:nvPr/>
          </p:nvSpPr>
          <p:spPr>
            <a:xfrm>
              <a:off x="6856189" y="1707565"/>
              <a:ext cx="3494" cy="7784"/>
            </a:xfrm>
            <a:custGeom>
              <a:avLst/>
              <a:pathLst>
                <a:path w="3494" h="7784">
                  <a:moveTo>
                    <a:pt x="3494" y="0"/>
                  </a:moveTo>
                  <a:lnTo>
                    <a:pt x="0" y="7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80"/>
            <p:cNvSpPr/>
            <p:nvPr/>
          </p:nvSpPr>
          <p:spPr>
            <a:xfrm>
              <a:off x="6859683" y="1707565"/>
              <a:ext cx="12742" cy="865"/>
            </a:xfrm>
            <a:custGeom>
              <a:avLst/>
              <a:pathLst>
                <a:path w="12742" h="865">
                  <a:moveTo>
                    <a:pt x="0" y="0"/>
                  </a:moveTo>
                  <a:lnTo>
                    <a:pt x="12742" y="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1"/>
            <p:cNvSpPr/>
            <p:nvPr/>
          </p:nvSpPr>
          <p:spPr>
            <a:xfrm>
              <a:off x="6849213" y="1707565"/>
              <a:ext cx="10470" cy="5979"/>
            </a:xfrm>
            <a:custGeom>
              <a:avLst/>
              <a:pathLst>
                <a:path w="10470" h="5979">
                  <a:moveTo>
                    <a:pt x="10470" y="0"/>
                  </a:moveTo>
                  <a:lnTo>
                    <a:pt x="0" y="59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2"/>
            <p:cNvSpPr/>
            <p:nvPr/>
          </p:nvSpPr>
          <p:spPr>
            <a:xfrm>
              <a:off x="6853145" y="1687757"/>
              <a:ext cx="6538" cy="19807"/>
            </a:xfrm>
            <a:custGeom>
              <a:avLst/>
              <a:pathLst>
                <a:path w="6538" h="19807">
                  <a:moveTo>
                    <a:pt x="6538" y="198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3"/>
            <p:cNvSpPr/>
            <p:nvPr/>
          </p:nvSpPr>
          <p:spPr>
            <a:xfrm>
              <a:off x="6859683" y="1707565"/>
              <a:ext cx="5365" cy="5085"/>
            </a:xfrm>
            <a:custGeom>
              <a:avLst/>
              <a:pathLst>
                <a:path w="5365" h="5085">
                  <a:moveTo>
                    <a:pt x="0" y="0"/>
                  </a:moveTo>
                  <a:lnTo>
                    <a:pt x="5365" y="50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4"/>
            <p:cNvSpPr/>
            <p:nvPr/>
          </p:nvSpPr>
          <p:spPr>
            <a:xfrm>
              <a:off x="7076336" y="1470855"/>
              <a:ext cx="11756" cy="11402"/>
            </a:xfrm>
            <a:custGeom>
              <a:avLst/>
              <a:pathLst>
                <a:path w="11756" h="11402">
                  <a:moveTo>
                    <a:pt x="11756" y="0"/>
                  </a:moveTo>
                  <a:lnTo>
                    <a:pt x="0" y="11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5"/>
            <p:cNvSpPr/>
            <p:nvPr/>
          </p:nvSpPr>
          <p:spPr>
            <a:xfrm>
              <a:off x="6877246" y="1886789"/>
              <a:ext cx="3086" cy="15239"/>
            </a:xfrm>
            <a:custGeom>
              <a:avLst/>
              <a:pathLst>
                <a:path w="3086" h="15239">
                  <a:moveTo>
                    <a:pt x="0" y="15239"/>
                  </a:moveTo>
                  <a:lnTo>
                    <a:pt x="30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6"/>
            <p:cNvSpPr/>
            <p:nvPr/>
          </p:nvSpPr>
          <p:spPr>
            <a:xfrm>
              <a:off x="6868231" y="1892382"/>
              <a:ext cx="9014" cy="9646"/>
            </a:xfrm>
            <a:custGeom>
              <a:avLst/>
              <a:pathLst>
                <a:path w="9014" h="9646">
                  <a:moveTo>
                    <a:pt x="9014" y="96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7"/>
            <p:cNvSpPr/>
            <p:nvPr/>
          </p:nvSpPr>
          <p:spPr>
            <a:xfrm>
              <a:off x="6822725" y="1671216"/>
              <a:ext cx="2876" cy="6693"/>
            </a:xfrm>
            <a:custGeom>
              <a:avLst/>
              <a:pathLst>
                <a:path w="2876" h="6693">
                  <a:moveTo>
                    <a:pt x="0" y="6693"/>
                  </a:moveTo>
                  <a:lnTo>
                    <a:pt x="2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8"/>
            <p:cNvSpPr/>
            <p:nvPr/>
          </p:nvSpPr>
          <p:spPr>
            <a:xfrm>
              <a:off x="6815613" y="1671768"/>
              <a:ext cx="7111" cy="6141"/>
            </a:xfrm>
            <a:custGeom>
              <a:avLst/>
              <a:pathLst>
                <a:path w="7111" h="6141">
                  <a:moveTo>
                    <a:pt x="7111" y="61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9"/>
            <p:cNvSpPr/>
            <p:nvPr/>
          </p:nvSpPr>
          <p:spPr>
            <a:xfrm>
              <a:off x="6822725" y="1677910"/>
              <a:ext cx="420" cy="10267"/>
            </a:xfrm>
            <a:custGeom>
              <a:avLst/>
              <a:pathLst>
                <a:path w="420" h="10267">
                  <a:moveTo>
                    <a:pt x="0" y="0"/>
                  </a:moveTo>
                  <a:lnTo>
                    <a:pt x="420" y="10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90"/>
            <p:cNvSpPr/>
            <p:nvPr/>
          </p:nvSpPr>
          <p:spPr>
            <a:xfrm>
              <a:off x="6807635" y="1677910"/>
              <a:ext cx="15089" cy="9347"/>
            </a:xfrm>
            <a:custGeom>
              <a:avLst/>
              <a:pathLst>
                <a:path w="15089" h="9347">
                  <a:moveTo>
                    <a:pt x="15089" y="0"/>
                  </a:moveTo>
                  <a:lnTo>
                    <a:pt x="0" y="9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1"/>
            <p:cNvSpPr/>
            <p:nvPr/>
          </p:nvSpPr>
          <p:spPr>
            <a:xfrm>
              <a:off x="6822725" y="1676204"/>
              <a:ext cx="11439" cy="1705"/>
            </a:xfrm>
            <a:custGeom>
              <a:avLst/>
              <a:pathLst>
                <a:path w="11439" h="1705">
                  <a:moveTo>
                    <a:pt x="0" y="1705"/>
                  </a:moveTo>
                  <a:lnTo>
                    <a:pt x="1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2"/>
            <p:cNvSpPr/>
            <p:nvPr/>
          </p:nvSpPr>
          <p:spPr>
            <a:xfrm>
              <a:off x="6850479" y="1763370"/>
              <a:ext cx="9517" cy="2464"/>
            </a:xfrm>
            <a:custGeom>
              <a:avLst/>
              <a:pathLst>
                <a:path w="9517" h="2464">
                  <a:moveTo>
                    <a:pt x="0" y="2464"/>
                  </a:moveTo>
                  <a:lnTo>
                    <a:pt x="9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3"/>
            <p:cNvSpPr/>
            <p:nvPr/>
          </p:nvSpPr>
          <p:spPr>
            <a:xfrm>
              <a:off x="6839679" y="1765835"/>
              <a:ext cx="10799" cy="16845"/>
            </a:xfrm>
            <a:custGeom>
              <a:avLst/>
              <a:pathLst>
                <a:path w="10799" h="16845">
                  <a:moveTo>
                    <a:pt x="10799" y="0"/>
                  </a:moveTo>
                  <a:lnTo>
                    <a:pt x="0" y="168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4"/>
            <p:cNvSpPr/>
            <p:nvPr/>
          </p:nvSpPr>
          <p:spPr>
            <a:xfrm>
              <a:off x="6850479" y="1754174"/>
              <a:ext cx="921" cy="11660"/>
            </a:xfrm>
            <a:custGeom>
              <a:avLst/>
              <a:pathLst>
                <a:path w="921" h="11660">
                  <a:moveTo>
                    <a:pt x="0" y="11660"/>
                  </a:moveTo>
                  <a:lnTo>
                    <a:pt x="9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5"/>
            <p:cNvSpPr/>
            <p:nvPr/>
          </p:nvSpPr>
          <p:spPr>
            <a:xfrm>
              <a:off x="6838513" y="1765835"/>
              <a:ext cx="11965" cy="716"/>
            </a:xfrm>
            <a:custGeom>
              <a:avLst/>
              <a:pathLst>
                <a:path w="11965" h="716">
                  <a:moveTo>
                    <a:pt x="11965" y="0"/>
                  </a:moveTo>
                  <a:lnTo>
                    <a:pt x="0" y="7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6"/>
            <p:cNvSpPr/>
            <p:nvPr/>
          </p:nvSpPr>
          <p:spPr>
            <a:xfrm>
              <a:off x="6850479" y="1765835"/>
              <a:ext cx="8504" cy="10177"/>
            </a:xfrm>
            <a:custGeom>
              <a:avLst/>
              <a:pathLst>
                <a:path w="8504" h="10177">
                  <a:moveTo>
                    <a:pt x="0" y="0"/>
                  </a:moveTo>
                  <a:lnTo>
                    <a:pt x="8504" y="101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7"/>
            <p:cNvSpPr/>
            <p:nvPr/>
          </p:nvSpPr>
          <p:spPr>
            <a:xfrm>
              <a:off x="6746114" y="1533163"/>
              <a:ext cx="14166" cy="4856"/>
            </a:xfrm>
            <a:custGeom>
              <a:avLst/>
              <a:pathLst>
                <a:path w="14166" h="4856">
                  <a:moveTo>
                    <a:pt x="0" y="4856"/>
                  </a:moveTo>
                  <a:lnTo>
                    <a:pt x="141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8"/>
            <p:cNvSpPr/>
            <p:nvPr/>
          </p:nvSpPr>
          <p:spPr>
            <a:xfrm>
              <a:off x="6917550" y="1519407"/>
              <a:ext cx="11810" cy="1867"/>
            </a:xfrm>
            <a:custGeom>
              <a:avLst/>
              <a:pathLst>
                <a:path w="11810" h="1867">
                  <a:moveTo>
                    <a:pt x="0" y="1867"/>
                  </a:moveTo>
                  <a:lnTo>
                    <a:pt x="1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9"/>
            <p:cNvSpPr/>
            <p:nvPr/>
          </p:nvSpPr>
          <p:spPr>
            <a:xfrm>
              <a:off x="6912268" y="1511400"/>
              <a:ext cx="5282" cy="9875"/>
            </a:xfrm>
            <a:custGeom>
              <a:avLst/>
              <a:pathLst>
                <a:path w="5282" h="9875">
                  <a:moveTo>
                    <a:pt x="5282" y="98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3000"/>
            <p:cNvSpPr/>
            <p:nvPr/>
          </p:nvSpPr>
          <p:spPr>
            <a:xfrm>
              <a:off x="6917550" y="1502904"/>
              <a:ext cx="3226" cy="18371"/>
            </a:xfrm>
            <a:custGeom>
              <a:avLst/>
              <a:pathLst>
                <a:path w="3226" h="18371">
                  <a:moveTo>
                    <a:pt x="0" y="18371"/>
                  </a:moveTo>
                  <a:lnTo>
                    <a:pt x="3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1"/>
            <p:cNvSpPr/>
            <p:nvPr/>
          </p:nvSpPr>
          <p:spPr>
            <a:xfrm>
              <a:off x="6972191" y="1680970"/>
              <a:ext cx="10440" cy="8913"/>
            </a:xfrm>
            <a:custGeom>
              <a:avLst/>
              <a:pathLst>
                <a:path w="10440" h="8913">
                  <a:moveTo>
                    <a:pt x="0" y="8913"/>
                  </a:moveTo>
                  <a:lnTo>
                    <a:pt x="10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2"/>
            <p:cNvSpPr/>
            <p:nvPr/>
          </p:nvSpPr>
          <p:spPr>
            <a:xfrm>
              <a:off x="6971673" y="1679595"/>
              <a:ext cx="518" cy="10289"/>
            </a:xfrm>
            <a:custGeom>
              <a:avLst/>
              <a:pathLst>
                <a:path w="518" h="10289">
                  <a:moveTo>
                    <a:pt x="518" y="102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3"/>
            <p:cNvSpPr/>
            <p:nvPr/>
          </p:nvSpPr>
          <p:spPr>
            <a:xfrm>
              <a:off x="6972191" y="1689884"/>
              <a:ext cx="6767" cy="7289"/>
            </a:xfrm>
            <a:custGeom>
              <a:avLst/>
              <a:pathLst>
                <a:path w="6767" h="7289">
                  <a:moveTo>
                    <a:pt x="0" y="0"/>
                  </a:moveTo>
                  <a:lnTo>
                    <a:pt x="6767" y="72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4"/>
            <p:cNvSpPr/>
            <p:nvPr/>
          </p:nvSpPr>
          <p:spPr>
            <a:xfrm>
              <a:off x="6964445" y="1689884"/>
              <a:ext cx="7746" cy="1611"/>
            </a:xfrm>
            <a:custGeom>
              <a:avLst/>
              <a:pathLst>
                <a:path w="7746" h="1611">
                  <a:moveTo>
                    <a:pt x="7746" y="0"/>
                  </a:moveTo>
                  <a:lnTo>
                    <a:pt x="0" y="1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5"/>
            <p:cNvSpPr/>
            <p:nvPr/>
          </p:nvSpPr>
          <p:spPr>
            <a:xfrm>
              <a:off x="6964856" y="1689884"/>
              <a:ext cx="7335" cy="16133"/>
            </a:xfrm>
            <a:custGeom>
              <a:avLst/>
              <a:pathLst>
                <a:path w="7335" h="16133">
                  <a:moveTo>
                    <a:pt x="7335" y="0"/>
                  </a:moveTo>
                  <a:lnTo>
                    <a:pt x="0" y="16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6"/>
            <p:cNvSpPr/>
            <p:nvPr/>
          </p:nvSpPr>
          <p:spPr>
            <a:xfrm>
              <a:off x="6972191" y="1689591"/>
              <a:ext cx="14401" cy="292"/>
            </a:xfrm>
            <a:custGeom>
              <a:avLst/>
              <a:pathLst>
                <a:path w="14401" h="292">
                  <a:moveTo>
                    <a:pt x="0" y="292"/>
                  </a:moveTo>
                  <a:lnTo>
                    <a:pt x="144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7"/>
            <p:cNvSpPr/>
            <p:nvPr/>
          </p:nvSpPr>
          <p:spPr>
            <a:xfrm>
              <a:off x="6899274" y="1910430"/>
              <a:ext cx="6781" cy="410"/>
            </a:xfrm>
            <a:custGeom>
              <a:avLst/>
              <a:pathLst>
                <a:path w="6781" h="410">
                  <a:moveTo>
                    <a:pt x="6781" y="4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8"/>
            <p:cNvSpPr/>
            <p:nvPr/>
          </p:nvSpPr>
          <p:spPr>
            <a:xfrm>
              <a:off x="6906056" y="1910190"/>
              <a:ext cx="9359" cy="650"/>
            </a:xfrm>
            <a:custGeom>
              <a:avLst/>
              <a:pathLst>
                <a:path w="9359" h="650">
                  <a:moveTo>
                    <a:pt x="0" y="650"/>
                  </a:moveTo>
                  <a:lnTo>
                    <a:pt x="93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9"/>
            <p:cNvSpPr/>
            <p:nvPr/>
          </p:nvSpPr>
          <p:spPr>
            <a:xfrm>
              <a:off x="6953772" y="1635956"/>
              <a:ext cx="13225" cy="7784"/>
            </a:xfrm>
            <a:custGeom>
              <a:avLst/>
              <a:pathLst>
                <a:path w="13225" h="7784">
                  <a:moveTo>
                    <a:pt x="13225" y="0"/>
                  </a:moveTo>
                  <a:lnTo>
                    <a:pt x="0" y="7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10"/>
            <p:cNvSpPr/>
            <p:nvPr/>
          </p:nvSpPr>
          <p:spPr>
            <a:xfrm>
              <a:off x="6944650" y="1635860"/>
              <a:ext cx="22347" cy="95"/>
            </a:xfrm>
            <a:custGeom>
              <a:avLst/>
              <a:pathLst>
                <a:path w="22347" h="95">
                  <a:moveTo>
                    <a:pt x="22347" y="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1"/>
            <p:cNvSpPr/>
            <p:nvPr/>
          </p:nvSpPr>
          <p:spPr>
            <a:xfrm>
              <a:off x="6966998" y="1635956"/>
              <a:ext cx="1843" cy="7088"/>
            </a:xfrm>
            <a:custGeom>
              <a:avLst/>
              <a:pathLst>
                <a:path w="1843" h="7088">
                  <a:moveTo>
                    <a:pt x="0" y="0"/>
                  </a:moveTo>
                  <a:lnTo>
                    <a:pt x="1843" y="7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2"/>
            <p:cNvSpPr/>
            <p:nvPr/>
          </p:nvSpPr>
          <p:spPr>
            <a:xfrm>
              <a:off x="6966998" y="1621297"/>
              <a:ext cx="3454" cy="14658"/>
            </a:xfrm>
            <a:custGeom>
              <a:avLst/>
              <a:pathLst>
                <a:path w="3454" h="14658">
                  <a:moveTo>
                    <a:pt x="0" y="14658"/>
                  </a:moveTo>
                  <a:lnTo>
                    <a:pt x="34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3"/>
            <p:cNvSpPr/>
            <p:nvPr/>
          </p:nvSpPr>
          <p:spPr>
            <a:xfrm>
              <a:off x="7035447" y="1714941"/>
              <a:ext cx="7502" cy="5385"/>
            </a:xfrm>
            <a:custGeom>
              <a:avLst/>
              <a:pathLst>
                <a:path w="7502" h="5385">
                  <a:moveTo>
                    <a:pt x="0" y="5385"/>
                  </a:moveTo>
                  <a:lnTo>
                    <a:pt x="75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4"/>
            <p:cNvSpPr/>
            <p:nvPr/>
          </p:nvSpPr>
          <p:spPr>
            <a:xfrm>
              <a:off x="7027736" y="1720327"/>
              <a:ext cx="7711" cy="9877"/>
            </a:xfrm>
            <a:custGeom>
              <a:avLst/>
              <a:pathLst>
                <a:path w="7711" h="9877">
                  <a:moveTo>
                    <a:pt x="7711" y="0"/>
                  </a:moveTo>
                  <a:lnTo>
                    <a:pt x="0" y="98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5"/>
            <p:cNvSpPr/>
            <p:nvPr/>
          </p:nvSpPr>
          <p:spPr>
            <a:xfrm>
              <a:off x="7035447" y="1720327"/>
              <a:ext cx="3828" cy="8767"/>
            </a:xfrm>
            <a:custGeom>
              <a:avLst/>
              <a:pathLst>
                <a:path w="3828" h="8767">
                  <a:moveTo>
                    <a:pt x="0" y="0"/>
                  </a:moveTo>
                  <a:lnTo>
                    <a:pt x="3828" y="87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6"/>
            <p:cNvSpPr/>
            <p:nvPr/>
          </p:nvSpPr>
          <p:spPr>
            <a:xfrm>
              <a:off x="7029065" y="1706478"/>
              <a:ext cx="14862" cy="7013"/>
            </a:xfrm>
            <a:custGeom>
              <a:avLst/>
              <a:pathLst>
                <a:path w="14862" h="7013">
                  <a:moveTo>
                    <a:pt x="0" y="7013"/>
                  </a:moveTo>
                  <a:lnTo>
                    <a:pt x="148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7"/>
            <p:cNvSpPr/>
            <p:nvPr/>
          </p:nvSpPr>
          <p:spPr>
            <a:xfrm>
              <a:off x="7029065" y="1713492"/>
              <a:ext cx="13885" cy="1449"/>
            </a:xfrm>
            <a:custGeom>
              <a:avLst/>
              <a:pathLst>
                <a:path w="13885" h="1449">
                  <a:moveTo>
                    <a:pt x="0" y="0"/>
                  </a:moveTo>
                  <a:lnTo>
                    <a:pt x="13885" y="1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8"/>
            <p:cNvSpPr/>
            <p:nvPr/>
          </p:nvSpPr>
          <p:spPr>
            <a:xfrm>
              <a:off x="7016047" y="1713492"/>
              <a:ext cx="13018" cy="8360"/>
            </a:xfrm>
            <a:custGeom>
              <a:avLst/>
              <a:pathLst>
                <a:path w="13018" h="8360">
                  <a:moveTo>
                    <a:pt x="13018" y="0"/>
                  </a:moveTo>
                  <a:lnTo>
                    <a:pt x="0" y="8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9"/>
            <p:cNvSpPr/>
            <p:nvPr/>
          </p:nvSpPr>
          <p:spPr>
            <a:xfrm>
              <a:off x="7013362" y="1709708"/>
              <a:ext cx="15703" cy="3784"/>
            </a:xfrm>
            <a:custGeom>
              <a:avLst/>
              <a:pathLst>
                <a:path w="15703" h="3784">
                  <a:moveTo>
                    <a:pt x="15703" y="37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20"/>
            <p:cNvSpPr/>
            <p:nvPr/>
          </p:nvSpPr>
          <p:spPr>
            <a:xfrm>
              <a:off x="7027736" y="1713492"/>
              <a:ext cx="1328" cy="16712"/>
            </a:xfrm>
            <a:custGeom>
              <a:avLst/>
              <a:pathLst>
                <a:path w="1328" h="16712">
                  <a:moveTo>
                    <a:pt x="1328" y="0"/>
                  </a:moveTo>
                  <a:lnTo>
                    <a:pt x="0" y="16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1"/>
            <p:cNvSpPr/>
            <p:nvPr/>
          </p:nvSpPr>
          <p:spPr>
            <a:xfrm>
              <a:off x="7017765" y="1702925"/>
              <a:ext cx="11300" cy="10567"/>
            </a:xfrm>
            <a:custGeom>
              <a:avLst/>
              <a:pathLst>
                <a:path w="11300" h="10567">
                  <a:moveTo>
                    <a:pt x="11300" y="10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2"/>
            <p:cNvSpPr/>
            <p:nvPr/>
          </p:nvSpPr>
          <p:spPr>
            <a:xfrm>
              <a:off x="7028137" y="1705110"/>
              <a:ext cx="927" cy="8382"/>
            </a:xfrm>
            <a:custGeom>
              <a:avLst/>
              <a:pathLst>
                <a:path w="927" h="8382">
                  <a:moveTo>
                    <a:pt x="927" y="83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3"/>
            <p:cNvSpPr/>
            <p:nvPr/>
          </p:nvSpPr>
          <p:spPr>
            <a:xfrm>
              <a:off x="7029065" y="1713492"/>
              <a:ext cx="6382" cy="6834"/>
            </a:xfrm>
            <a:custGeom>
              <a:avLst/>
              <a:pathLst>
                <a:path w="6382" h="6834">
                  <a:moveTo>
                    <a:pt x="0" y="0"/>
                  </a:moveTo>
                  <a:lnTo>
                    <a:pt x="6382" y="68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4"/>
            <p:cNvSpPr/>
            <p:nvPr/>
          </p:nvSpPr>
          <p:spPr>
            <a:xfrm>
              <a:off x="6758009" y="1508673"/>
              <a:ext cx="2271" cy="24489"/>
            </a:xfrm>
            <a:custGeom>
              <a:avLst/>
              <a:pathLst>
                <a:path w="2271" h="24489">
                  <a:moveTo>
                    <a:pt x="0" y="0"/>
                  </a:moveTo>
                  <a:lnTo>
                    <a:pt x="2271" y="244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5"/>
            <p:cNvSpPr/>
            <p:nvPr/>
          </p:nvSpPr>
          <p:spPr>
            <a:xfrm>
              <a:off x="6758009" y="1508673"/>
              <a:ext cx="15812" cy="2513"/>
            </a:xfrm>
            <a:custGeom>
              <a:avLst/>
              <a:pathLst>
                <a:path w="15812" h="2513">
                  <a:moveTo>
                    <a:pt x="0" y="0"/>
                  </a:moveTo>
                  <a:lnTo>
                    <a:pt x="15812" y="2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6"/>
            <p:cNvSpPr/>
            <p:nvPr/>
          </p:nvSpPr>
          <p:spPr>
            <a:xfrm>
              <a:off x="6609885" y="1877773"/>
              <a:ext cx="15786" cy="18705"/>
            </a:xfrm>
            <a:custGeom>
              <a:avLst/>
              <a:pathLst>
                <a:path w="15786" h="18705">
                  <a:moveTo>
                    <a:pt x="0" y="0"/>
                  </a:moveTo>
                  <a:lnTo>
                    <a:pt x="15786" y="18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7"/>
            <p:cNvSpPr/>
            <p:nvPr/>
          </p:nvSpPr>
          <p:spPr>
            <a:xfrm>
              <a:off x="6600478" y="1858073"/>
              <a:ext cx="9407" cy="19699"/>
            </a:xfrm>
            <a:custGeom>
              <a:avLst/>
              <a:pathLst>
                <a:path w="9407" h="19699">
                  <a:moveTo>
                    <a:pt x="9407" y="196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8"/>
            <p:cNvSpPr/>
            <p:nvPr/>
          </p:nvSpPr>
          <p:spPr>
            <a:xfrm>
              <a:off x="6758145" y="1721716"/>
              <a:ext cx="3821" cy="7994"/>
            </a:xfrm>
            <a:custGeom>
              <a:avLst/>
              <a:pathLst>
                <a:path w="3821" h="7994">
                  <a:moveTo>
                    <a:pt x="0" y="7994"/>
                  </a:moveTo>
                  <a:lnTo>
                    <a:pt x="38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9"/>
            <p:cNvSpPr/>
            <p:nvPr/>
          </p:nvSpPr>
          <p:spPr>
            <a:xfrm>
              <a:off x="6742991" y="1711554"/>
              <a:ext cx="15153" cy="18156"/>
            </a:xfrm>
            <a:custGeom>
              <a:avLst/>
              <a:pathLst>
                <a:path w="15153" h="18156">
                  <a:moveTo>
                    <a:pt x="15153" y="1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30"/>
            <p:cNvSpPr/>
            <p:nvPr/>
          </p:nvSpPr>
          <p:spPr>
            <a:xfrm>
              <a:off x="6758145" y="1729710"/>
              <a:ext cx="3260" cy="5690"/>
            </a:xfrm>
            <a:custGeom>
              <a:avLst/>
              <a:pathLst>
                <a:path w="3260" h="5690">
                  <a:moveTo>
                    <a:pt x="0" y="0"/>
                  </a:moveTo>
                  <a:lnTo>
                    <a:pt x="3260" y="56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1"/>
            <p:cNvSpPr/>
            <p:nvPr/>
          </p:nvSpPr>
          <p:spPr>
            <a:xfrm>
              <a:off x="6758145" y="1726683"/>
              <a:ext cx="9111" cy="3027"/>
            </a:xfrm>
            <a:custGeom>
              <a:avLst/>
              <a:pathLst>
                <a:path w="9111" h="3027">
                  <a:moveTo>
                    <a:pt x="0" y="3027"/>
                  </a:moveTo>
                  <a:lnTo>
                    <a:pt x="91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2"/>
            <p:cNvSpPr/>
            <p:nvPr/>
          </p:nvSpPr>
          <p:spPr>
            <a:xfrm>
              <a:off x="7065921" y="1559540"/>
              <a:ext cx="7691" cy="18316"/>
            </a:xfrm>
            <a:custGeom>
              <a:avLst/>
              <a:pathLst>
                <a:path w="7691" h="18316">
                  <a:moveTo>
                    <a:pt x="7691" y="0"/>
                  </a:moveTo>
                  <a:lnTo>
                    <a:pt x="0" y="18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3"/>
            <p:cNvSpPr/>
            <p:nvPr/>
          </p:nvSpPr>
          <p:spPr>
            <a:xfrm>
              <a:off x="7073613" y="1559540"/>
              <a:ext cx="8962" cy="19486"/>
            </a:xfrm>
            <a:custGeom>
              <a:avLst/>
              <a:pathLst>
                <a:path w="8962" h="19486">
                  <a:moveTo>
                    <a:pt x="0" y="0"/>
                  </a:moveTo>
                  <a:lnTo>
                    <a:pt x="8962" y="19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4"/>
            <p:cNvSpPr/>
            <p:nvPr/>
          </p:nvSpPr>
          <p:spPr>
            <a:xfrm>
              <a:off x="7066560" y="1544937"/>
              <a:ext cx="7053" cy="14603"/>
            </a:xfrm>
            <a:custGeom>
              <a:avLst/>
              <a:pathLst>
                <a:path w="7053" h="14603">
                  <a:moveTo>
                    <a:pt x="7053" y="146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5"/>
            <p:cNvSpPr/>
            <p:nvPr/>
          </p:nvSpPr>
          <p:spPr>
            <a:xfrm>
              <a:off x="7073613" y="1559540"/>
              <a:ext cx="18545" cy="10731"/>
            </a:xfrm>
            <a:custGeom>
              <a:avLst/>
              <a:pathLst>
                <a:path w="18545" h="10731">
                  <a:moveTo>
                    <a:pt x="0" y="0"/>
                  </a:moveTo>
                  <a:lnTo>
                    <a:pt x="18545" y="10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6"/>
            <p:cNvSpPr/>
            <p:nvPr/>
          </p:nvSpPr>
          <p:spPr>
            <a:xfrm>
              <a:off x="7073613" y="1548184"/>
              <a:ext cx="10554" cy="11355"/>
            </a:xfrm>
            <a:custGeom>
              <a:avLst/>
              <a:pathLst>
                <a:path w="10554" h="11355">
                  <a:moveTo>
                    <a:pt x="0" y="11355"/>
                  </a:moveTo>
                  <a:lnTo>
                    <a:pt x="105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7"/>
            <p:cNvSpPr/>
            <p:nvPr/>
          </p:nvSpPr>
          <p:spPr>
            <a:xfrm>
              <a:off x="7069152" y="1688715"/>
              <a:ext cx="8131" cy="935"/>
            </a:xfrm>
            <a:custGeom>
              <a:avLst/>
              <a:pathLst>
                <a:path w="8131" h="935">
                  <a:moveTo>
                    <a:pt x="8131" y="9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8"/>
            <p:cNvSpPr/>
            <p:nvPr/>
          </p:nvSpPr>
          <p:spPr>
            <a:xfrm>
              <a:off x="7077283" y="1689651"/>
              <a:ext cx="4101" cy="10564"/>
            </a:xfrm>
            <a:custGeom>
              <a:avLst/>
              <a:pathLst>
                <a:path w="4101" h="10564">
                  <a:moveTo>
                    <a:pt x="0" y="0"/>
                  </a:moveTo>
                  <a:lnTo>
                    <a:pt x="4101" y="105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9"/>
            <p:cNvSpPr/>
            <p:nvPr/>
          </p:nvSpPr>
          <p:spPr>
            <a:xfrm>
              <a:off x="7077283" y="1689651"/>
              <a:ext cx="11461" cy="6793"/>
            </a:xfrm>
            <a:custGeom>
              <a:avLst/>
              <a:pathLst>
                <a:path w="11461" h="6793">
                  <a:moveTo>
                    <a:pt x="0" y="0"/>
                  </a:moveTo>
                  <a:lnTo>
                    <a:pt x="11461" y="67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40"/>
            <p:cNvSpPr/>
            <p:nvPr/>
          </p:nvSpPr>
          <p:spPr>
            <a:xfrm>
              <a:off x="7077283" y="1677280"/>
              <a:ext cx="2307" cy="12371"/>
            </a:xfrm>
            <a:custGeom>
              <a:avLst/>
              <a:pathLst>
                <a:path w="2307" h="12371">
                  <a:moveTo>
                    <a:pt x="0" y="12371"/>
                  </a:moveTo>
                  <a:lnTo>
                    <a:pt x="23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1"/>
            <p:cNvSpPr/>
            <p:nvPr/>
          </p:nvSpPr>
          <p:spPr>
            <a:xfrm>
              <a:off x="7042422" y="1567333"/>
              <a:ext cx="23499" cy="10522"/>
            </a:xfrm>
            <a:custGeom>
              <a:avLst/>
              <a:pathLst>
                <a:path w="23499" h="10522">
                  <a:moveTo>
                    <a:pt x="0" y="0"/>
                  </a:moveTo>
                  <a:lnTo>
                    <a:pt x="23499" y="105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2"/>
            <p:cNvSpPr/>
            <p:nvPr/>
          </p:nvSpPr>
          <p:spPr>
            <a:xfrm>
              <a:off x="7042422" y="1552984"/>
              <a:ext cx="5658" cy="14348"/>
            </a:xfrm>
            <a:custGeom>
              <a:avLst/>
              <a:pathLst>
                <a:path w="5658" h="14348">
                  <a:moveTo>
                    <a:pt x="0" y="14348"/>
                  </a:moveTo>
                  <a:lnTo>
                    <a:pt x="56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3"/>
            <p:cNvSpPr/>
            <p:nvPr/>
          </p:nvSpPr>
          <p:spPr>
            <a:xfrm>
              <a:off x="7037495" y="1567333"/>
              <a:ext cx="4926" cy="18357"/>
            </a:xfrm>
            <a:custGeom>
              <a:avLst/>
              <a:pathLst>
                <a:path w="4926" h="18357">
                  <a:moveTo>
                    <a:pt x="4926" y="0"/>
                  </a:moveTo>
                  <a:lnTo>
                    <a:pt x="0" y="183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4"/>
            <p:cNvSpPr/>
            <p:nvPr/>
          </p:nvSpPr>
          <p:spPr>
            <a:xfrm>
              <a:off x="7027693" y="1567333"/>
              <a:ext cx="14728" cy="14591"/>
            </a:xfrm>
            <a:custGeom>
              <a:avLst/>
              <a:pathLst>
                <a:path w="14728" h="14591">
                  <a:moveTo>
                    <a:pt x="14728" y="0"/>
                  </a:moveTo>
                  <a:lnTo>
                    <a:pt x="0" y="14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5"/>
            <p:cNvSpPr/>
            <p:nvPr/>
          </p:nvSpPr>
          <p:spPr>
            <a:xfrm>
              <a:off x="6878244" y="1596286"/>
              <a:ext cx="6844" cy="570"/>
            </a:xfrm>
            <a:custGeom>
              <a:avLst/>
              <a:pathLst>
                <a:path w="6844" h="570">
                  <a:moveTo>
                    <a:pt x="0" y="0"/>
                  </a:moveTo>
                  <a:lnTo>
                    <a:pt x="6844" y="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6"/>
            <p:cNvSpPr/>
            <p:nvPr/>
          </p:nvSpPr>
          <p:spPr>
            <a:xfrm>
              <a:off x="6862125" y="1592695"/>
              <a:ext cx="16118" cy="3590"/>
            </a:xfrm>
            <a:custGeom>
              <a:avLst/>
              <a:pathLst>
                <a:path w="16118" h="3590">
                  <a:moveTo>
                    <a:pt x="16118" y="35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7"/>
            <p:cNvSpPr/>
            <p:nvPr/>
          </p:nvSpPr>
          <p:spPr>
            <a:xfrm>
              <a:off x="6876050" y="1587159"/>
              <a:ext cx="2193" cy="9126"/>
            </a:xfrm>
            <a:custGeom>
              <a:avLst/>
              <a:pathLst>
                <a:path w="2193" h="9126">
                  <a:moveTo>
                    <a:pt x="2193" y="91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8"/>
            <p:cNvSpPr/>
            <p:nvPr/>
          </p:nvSpPr>
          <p:spPr>
            <a:xfrm>
              <a:off x="6873017" y="1596286"/>
              <a:ext cx="5226" cy="5278"/>
            </a:xfrm>
            <a:custGeom>
              <a:avLst/>
              <a:pathLst>
                <a:path w="5226" h="5278">
                  <a:moveTo>
                    <a:pt x="5226" y="0"/>
                  </a:moveTo>
                  <a:lnTo>
                    <a:pt x="0" y="5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9"/>
            <p:cNvSpPr/>
            <p:nvPr/>
          </p:nvSpPr>
          <p:spPr>
            <a:xfrm>
              <a:off x="6861126" y="1724712"/>
              <a:ext cx="6350" cy="6163"/>
            </a:xfrm>
            <a:custGeom>
              <a:avLst/>
              <a:pathLst>
                <a:path w="6350" h="6163">
                  <a:moveTo>
                    <a:pt x="0" y="0"/>
                  </a:moveTo>
                  <a:lnTo>
                    <a:pt x="6350" y="6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50"/>
            <p:cNvSpPr/>
            <p:nvPr/>
          </p:nvSpPr>
          <p:spPr>
            <a:xfrm>
              <a:off x="6856189" y="1715350"/>
              <a:ext cx="4937" cy="9362"/>
            </a:xfrm>
            <a:custGeom>
              <a:avLst/>
              <a:pathLst>
                <a:path w="4937" h="9362">
                  <a:moveTo>
                    <a:pt x="4937" y="93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1"/>
            <p:cNvSpPr/>
            <p:nvPr/>
          </p:nvSpPr>
          <p:spPr>
            <a:xfrm>
              <a:off x="6855973" y="1724712"/>
              <a:ext cx="5153" cy="10706"/>
            </a:xfrm>
            <a:custGeom>
              <a:avLst/>
              <a:pathLst>
                <a:path w="5153" h="10706">
                  <a:moveTo>
                    <a:pt x="5153" y="0"/>
                  </a:moveTo>
                  <a:lnTo>
                    <a:pt x="0" y="107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2"/>
            <p:cNvSpPr/>
            <p:nvPr/>
          </p:nvSpPr>
          <p:spPr>
            <a:xfrm>
              <a:off x="6852317" y="1724712"/>
              <a:ext cx="8809" cy="1851"/>
            </a:xfrm>
            <a:custGeom>
              <a:avLst/>
              <a:pathLst>
                <a:path w="8809" h="1851">
                  <a:moveTo>
                    <a:pt x="8809" y="0"/>
                  </a:moveTo>
                  <a:lnTo>
                    <a:pt x="0" y="1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3"/>
            <p:cNvSpPr/>
            <p:nvPr/>
          </p:nvSpPr>
          <p:spPr>
            <a:xfrm>
              <a:off x="6861126" y="1723880"/>
              <a:ext cx="6181" cy="832"/>
            </a:xfrm>
            <a:custGeom>
              <a:avLst/>
              <a:pathLst>
                <a:path w="6181" h="832">
                  <a:moveTo>
                    <a:pt x="0" y="832"/>
                  </a:moveTo>
                  <a:lnTo>
                    <a:pt x="6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4"/>
            <p:cNvSpPr/>
            <p:nvPr/>
          </p:nvSpPr>
          <p:spPr>
            <a:xfrm>
              <a:off x="6861126" y="1712650"/>
              <a:ext cx="3922" cy="12061"/>
            </a:xfrm>
            <a:custGeom>
              <a:avLst/>
              <a:pathLst>
                <a:path w="3922" h="12061">
                  <a:moveTo>
                    <a:pt x="0" y="12061"/>
                  </a:moveTo>
                  <a:lnTo>
                    <a:pt x="39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5"/>
            <p:cNvSpPr/>
            <p:nvPr/>
          </p:nvSpPr>
          <p:spPr>
            <a:xfrm>
              <a:off x="6867713" y="1762421"/>
              <a:ext cx="11957" cy="3209"/>
            </a:xfrm>
            <a:custGeom>
              <a:avLst/>
              <a:pathLst>
                <a:path w="11957" h="3209">
                  <a:moveTo>
                    <a:pt x="0" y="3209"/>
                  </a:moveTo>
                  <a:lnTo>
                    <a:pt x="119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6"/>
            <p:cNvSpPr/>
            <p:nvPr/>
          </p:nvSpPr>
          <p:spPr>
            <a:xfrm>
              <a:off x="6859997" y="1763370"/>
              <a:ext cx="7715" cy="2260"/>
            </a:xfrm>
            <a:custGeom>
              <a:avLst/>
              <a:pathLst>
                <a:path w="7715" h="2260">
                  <a:moveTo>
                    <a:pt x="7715" y="22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7"/>
            <p:cNvSpPr/>
            <p:nvPr/>
          </p:nvSpPr>
          <p:spPr>
            <a:xfrm>
              <a:off x="6864428" y="1758028"/>
              <a:ext cx="3285" cy="7602"/>
            </a:xfrm>
            <a:custGeom>
              <a:avLst/>
              <a:pathLst>
                <a:path w="3285" h="7602">
                  <a:moveTo>
                    <a:pt x="3285" y="76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8"/>
            <p:cNvSpPr/>
            <p:nvPr/>
          </p:nvSpPr>
          <p:spPr>
            <a:xfrm>
              <a:off x="6867713" y="1765631"/>
              <a:ext cx="7587" cy="11876"/>
            </a:xfrm>
            <a:custGeom>
              <a:avLst/>
              <a:pathLst>
                <a:path w="7587" h="11876">
                  <a:moveTo>
                    <a:pt x="0" y="0"/>
                  </a:moveTo>
                  <a:lnTo>
                    <a:pt x="7587" y="11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9"/>
            <p:cNvSpPr/>
            <p:nvPr/>
          </p:nvSpPr>
          <p:spPr>
            <a:xfrm>
              <a:off x="6864947" y="1765631"/>
              <a:ext cx="2766" cy="6131"/>
            </a:xfrm>
            <a:custGeom>
              <a:avLst/>
              <a:pathLst>
                <a:path w="2766" h="6131">
                  <a:moveTo>
                    <a:pt x="2766" y="0"/>
                  </a:moveTo>
                  <a:lnTo>
                    <a:pt x="0" y="61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60"/>
            <p:cNvSpPr/>
            <p:nvPr/>
          </p:nvSpPr>
          <p:spPr>
            <a:xfrm>
              <a:off x="6867713" y="1755486"/>
              <a:ext cx="3801" cy="10144"/>
            </a:xfrm>
            <a:custGeom>
              <a:avLst/>
              <a:pathLst>
                <a:path w="3801" h="10144">
                  <a:moveTo>
                    <a:pt x="0" y="10144"/>
                  </a:moveTo>
                  <a:lnTo>
                    <a:pt x="3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1"/>
            <p:cNvSpPr/>
            <p:nvPr/>
          </p:nvSpPr>
          <p:spPr>
            <a:xfrm>
              <a:off x="6641958" y="1464934"/>
              <a:ext cx="17739" cy="21160"/>
            </a:xfrm>
            <a:custGeom>
              <a:avLst/>
              <a:pathLst>
                <a:path w="17739" h="21160">
                  <a:moveTo>
                    <a:pt x="0" y="21160"/>
                  </a:moveTo>
                  <a:lnTo>
                    <a:pt x="177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2"/>
            <p:cNvSpPr/>
            <p:nvPr/>
          </p:nvSpPr>
          <p:spPr>
            <a:xfrm>
              <a:off x="6814797" y="1840724"/>
              <a:ext cx="7683" cy="13072"/>
            </a:xfrm>
            <a:custGeom>
              <a:avLst/>
              <a:pathLst>
                <a:path w="7683" h="13072">
                  <a:moveTo>
                    <a:pt x="7683" y="130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3"/>
            <p:cNvSpPr/>
            <p:nvPr/>
          </p:nvSpPr>
          <p:spPr>
            <a:xfrm>
              <a:off x="6813963" y="1853796"/>
              <a:ext cx="8516" cy="4736"/>
            </a:xfrm>
            <a:custGeom>
              <a:avLst/>
              <a:pathLst>
                <a:path w="8516" h="4736">
                  <a:moveTo>
                    <a:pt x="8516" y="0"/>
                  </a:moveTo>
                  <a:lnTo>
                    <a:pt x="0" y="47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4"/>
            <p:cNvSpPr/>
            <p:nvPr/>
          </p:nvSpPr>
          <p:spPr>
            <a:xfrm>
              <a:off x="6616537" y="1648815"/>
              <a:ext cx="16870" cy="2647"/>
            </a:xfrm>
            <a:custGeom>
              <a:avLst/>
              <a:pathLst>
                <a:path w="16870" h="2647">
                  <a:moveTo>
                    <a:pt x="0" y="2647"/>
                  </a:moveTo>
                  <a:lnTo>
                    <a:pt x="168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5"/>
            <p:cNvSpPr/>
            <p:nvPr/>
          </p:nvSpPr>
          <p:spPr>
            <a:xfrm>
              <a:off x="6811706" y="1907085"/>
              <a:ext cx="14803" cy="17441"/>
            </a:xfrm>
            <a:custGeom>
              <a:avLst/>
              <a:pathLst>
                <a:path w="14803" h="17441">
                  <a:moveTo>
                    <a:pt x="14803" y="0"/>
                  </a:moveTo>
                  <a:lnTo>
                    <a:pt x="0" y="174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6"/>
            <p:cNvSpPr/>
            <p:nvPr/>
          </p:nvSpPr>
          <p:spPr>
            <a:xfrm>
              <a:off x="6826305" y="1907085"/>
              <a:ext cx="204" cy="21665"/>
            </a:xfrm>
            <a:custGeom>
              <a:avLst/>
              <a:pathLst>
                <a:path w="204" h="21665">
                  <a:moveTo>
                    <a:pt x="204" y="0"/>
                  </a:moveTo>
                  <a:lnTo>
                    <a:pt x="0" y="21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7"/>
            <p:cNvSpPr/>
            <p:nvPr/>
          </p:nvSpPr>
          <p:spPr>
            <a:xfrm>
              <a:off x="6826509" y="1907085"/>
              <a:ext cx="9314" cy="59"/>
            </a:xfrm>
            <a:custGeom>
              <a:avLst/>
              <a:pathLst>
                <a:path w="9314" h="59">
                  <a:moveTo>
                    <a:pt x="0" y="0"/>
                  </a:moveTo>
                  <a:lnTo>
                    <a:pt x="9314" y="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8"/>
            <p:cNvSpPr/>
            <p:nvPr/>
          </p:nvSpPr>
          <p:spPr>
            <a:xfrm>
              <a:off x="6826509" y="1895665"/>
              <a:ext cx="5276" cy="11419"/>
            </a:xfrm>
            <a:custGeom>
              <a:avLst/>
              <a:pathLst>
                <a:path w="5276" h="11419">
                  <a:moveTo>
                    <a:pt x="0" y="11419"/>
                  </a:moveTo>
                  <a:lnTo>
                    <a:pt x="52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9"/>
            <p:cNvSpPr/>
            <p:nvPr/>
          </p:nvSpPr>
          <p:spPr>
            <a:xfrm>
              <a:off x="7100928" y="1665999"/>
              <a:ext cx="3282" cy="10920"/>
            </a:xfrm>
            <a:custGeom>
              <a:avLst/>
              <a:pathLst>
                <a:path w="3282" h="10920">
                  <a:moveTo>
                    <a:pt x="3282" y="109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70"/>
            <p:cNvSpPr/>
            <p:nvPr/>
          </p:nvSpPr>
          <p:spPr>
            <a:xfrm>
              <a:off x="7104211" y="1676920"/>
              <a:ext cx="5873" cy="5619"/>
            </a:xfrm>
            <a:custGeom>
              <a:avLst/>
              <a:pathLst>
                <a:path w="5873" h="5619">
                  <a:moveTo>
                    <a:pt x="0" y="0"/>
                  </a:moveTo>
                  <a:lnTo>
                    <a:pt x="5873" y="56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1"/>
            <p:cNvSpPr/>
            <p:nvPr/>
          </p:nvSpPr>
          <p:spPr>
            <a:xfrm>
              <a:off x="7104211" y="1672540"/>
              <a:ext cx="4464" cy="4379"/>
            </a:xfrm>
            <a:custGeom>
              <a:avLst/>
              <a:pathLst>
                <a:path w="4464" h="4379">
                  <a:moveTo>
                    <a:pt x="0" y="4379"/>
                  </a:moveTo>
                  <a:lnTo>
                    <a:pt x="44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2"/>
            <p:cNvSpPr/>
            <p:nvPr/>
          </p:nvSpPr>
          <p:spPr>
            <a:xfrm>
              <a:off x="6930335" y="1826650"/>
              <a:ext cx="7358" cy="3391"/>
            </a:xfrm>
            <a:custGeom>
              <a:avLst/>
              <a:pathLst>
                <a:path w="7358" h="3391">
                  <a:moveTo>
                    <a:pt x="7358" y="33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3"/>
            <p:cNvSpPr/>
            <p:nvPr/>
          </p:nvSpPr>
          <p:spPr>
            <a:xfrm>
              <a:off x="6937693" y="1816804"/>
              <a:ext cx="10045" cy="13236"/>
            </a:xfrm>
            <a:custGeom>
              <a:avLst/>
              <a:pathLst>
                <a:path w="10045" h="13236">
                  <a:moveTo>
                    <a:pt x="0" y="13236"/>
                  </a:moveTo>
                  <a:lnTo>
                    <a:pt x="10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4"/>
            <p:cNvSpPr/>
            <p:nvPr/>
          </p:nvSpPr>
          <p:spPr>
            <a:xfrm>
              <a:off x="6937693" y="1830041"/>
              <a:ext cx="18333" cy="5753"/>
            </a:xfrm>
            <a:custGeom>
              <a:avLst/>
              <a:pathLst>
                <a:path w="18333" h="5753">
                  <a:moveTo>
                    <a:pt x="0" y="0"/>
                  </a:moveTo>
                  <a:lnTo>
                    <a:pt x="18333" y="5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5"/>
            <p:cNvSpPr/>
            <p:nvPr/>
          </p:nvSpPr>
          <p:spPr>
            <a:xfrm>
              <a:off x="6934137" y="1819905"/>
              <a:ext cx="3555" cy="10136"/>
            </a:xfrm>
            <a:custGeom>
              <a:avLst/>
              <a:pathLst>
                <a:path w="3555" h="10136">
                  <a:moveTo>
                    <a:pt x="3555" y="101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6"/>
            <p:cNvSpPr/>
            <p:nvPr/>
          </p:nvSpPr>
          <p:spPr>
            <a:xfrm>
              <a:off x="6937693" y="1830041"/>
              <a:ext cx="4186" cy="11940"/>
            </a:xfrm>
            <a:custGeom>
              <a:avLst/>
              <a:pathLst>
                <a:path w="4186" h="11940">
                  <a:moveTo>
                    <a:pt x="0" y="0"/>
                  </a:moveTo>
                  <a:lnTo>
                    <a:pt x="4186" y="119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7"/>
            <p:cNvSpPr/>
            <p:nvPr/>
          </p:nvSpPr>
          <p:spPr>
            <a:xfrm>
              <a:off x="6988632" y="1627069"/>
              <a:ext cx="12860" cy="8103"/>
            </a:xfrm>
            <a:custGeom>
              <a:avLst/>
              <a:pathLst>
                <a:path w="12860" h="8103">
                  <a:moveTo>
                    <a:pt x="0" y="0"/>
                  </a:moveTo>
                  <a:lnTo>
                    <a:pt x="12860" y="8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8"/>
            <p:cNvSpPr/>
            <p:nvPr/>
          </p:nvSpPr>
          <p:spPr>
            <a:xfrm>
              <a:off x="6988632" y="1617603"/>
              <a:ext cx="3934" cy="9465"/>
            </a:xfrm>
            <a:custGeom>
              <a:avLst/>
              <a:pathLst>
                <a:path w="3934" h="9465">
                  <a:moveTo>
                    <a:pt x="0" y="9465"/>
                  </a:moveTo>
                  <a:lnTo>
                    <a:pt x="39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9"/>
            <p:cNvSpPr/>
            <p:nvPr/>
          </p:nvSpPr>
          <p:spPr>
            <a:xfrm>
              <a:off x="6983340" y="1627069"/>
              <a:ext cx="5292" cy="9822"/>
            </a:xfrm>
            <a:custGeom>
              <a:avLst/>
              <a:pathLst>
                <a:path w="5292" h="9822">
                  <a:moveTo>
                    <a:pt x="5292" y="0"/>
                  </a:moveTo>
                  <a:lnTo>
                    <a:pt x="0" y="9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80"/>
            <p:cNvSpPr/>
            <p:nvPr/>
          </p:nvSpPr>
          <p:spPr>
            <a:xfrm>
              <a:off x="6980292" y="1622336"/>
              <a:ext cx="8340" cy="4732"/>
            </a:xfrm>
            <a:custGeom>
              <a:avLst/>
              <a:pathLst>
                <a:path w="8340" h="4732">
                  <a:moveTo>
                    <a:pt x="8340" y="47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1"/>
            <p:cNvSpPr/>
            <p:nvPr/>
          </p:nvSpPr>
          <p:spPr>
            <a:xfrm>
              <a:off x="6820003" y="1821457"/>
              <a:ext cx="3957" cy="17241"/>
            </a:xfrm>
            <a:custGeom>
              <a:avLst/>
              <a:pathLst>
                <a:path w="3957" h="17241">
                  <a:moveTo>
                    <a:pt x="3957" y="17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2"/>
            <p:cNvSpPr/>
            <p:nvPr/>
          </p:nvSpPr>
          <p:spPr>
            <a:xfrm>
              <a:off x="6814797" y="1838699"/>
              <a:ext cx="9164" cy="2025"/>
            </a:xfrm>
            <a:custGeom>
              <a:avLst/>
              <a:pathLst>
                <a:path w="9164" h="2025">
                  <a:moveTo>
                    <a:pt x="9164" y="0"/>
                  </a:moveTo>
                  <a:lnTo>
                    <a:pt x="0" y="2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3"/>
            <p:cNvSpPr/>
            <p:nvPr/>
          </p:nvSpPr>
          <p:spPr>
            <a:xfrm>
              <a:off x="6823961" y="1828236"/>
              <a:ext cx="14953" cy="10462"/>
            </a:xfrm>
            <a:custGeom>
              <a:avLst/>
              <a:pathLst>
                <a:path w="14953" h="10462">
                  <a:moveTo>
                    <a:pt x="0" y="10462"/>
                  </a:moveTo>
                  <a:lnTo>
                    <a:pt x="149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4"/>
            <p:cNvSpPr/>
            <p:nvPr/>
          </p:nvSpPr>
          <p:spPr>
            <a:xfrm>
              <a:off x="6822480" y="1838699"/>
              <a:ext cx="1481" cy="15097"/>
            </a:xfrm>
            <a:custGeom>
              <a:avLst/>
              <a:pathLst>
                <a:path w="1481" h="15097">
                  <a:moveTo>
                    <a:pt x="1481" y="0"/>
                  </a:moveTo>
                  <a:lnTo>
                    <a:pt x="0" y="150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5"/>
            <p:cNvSpPr/>
            <p:nvPr/>
          </p:nvSpPr>
          <p:spPr>
            <a:xfrm>
              <a:off x="6977394" y="1671996"/>
              <a:ext cx="5237" cy="8973"/>
            </a:xfrm>
            <a:custGeom>
              <a:avLst/>
              <a:pathLst>
                <a:path w="5237" h="8973">
                  <a:moveTo>
                    <a:pt x="0" y="0"/>
                  </a:moveTo>
                  <a:lnTo>
                    <a:pt x="5237" y="89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6"/>
            <p:cNvSpPr/>
            <p:nvPr/>
          </p:nvSpPr>
          <p:spPr>
            <a:xfrm>
              <a:off x="6971673" y="1671996"/>
              <a:ext cx="5720" cy="7598"/>
            </a:xfrm>
            <a:custGeom>
              <a:avLst/>
              <a:pathLst>
                <a:path w="5720" h="7598">
                  <a:moveTo>
                    <a:pt x="5720" y="0"/>
                  </a:moveTo>
                  <a:lnTo>
                    <a:pt x="0" y="75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7"/>
            <p:cNvSpPr/>
            <p:nvPr/>
          </p:nvSpPr>
          <p:spPr>
            <a:xfrm>
              <a:off x="6958790" y="1670513"/>
              <a:ext cx="18604" cy="1482"/>
            </a:xfrm>
            <a:custGeom>
              <a:avLst/>
              <a:pathLst>
                <a:path w="18604" h="1482">
                  <a:moveTo>
                    <a:pt x="18604" y="14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8"/>
            <p:cNvSpPr/>
            <p:nvPr/>
          </p:nvSpPr>
          <p:spPr>
            <a:xfrm>
              <a:off x="6977394" y="1660491"/>
              <a:ext cx="7740" cy="11505"/>
            </a:xfrm>
            <a:custGeom>
              <a:avLst/>
              <a:pathLst>
                <a:path w="7740" h="11505">
                  <a:moveTo>
                    <a:pt x="0" y="11505"/>
                  </a:moveTo>
                  <a:lnTo>
                    <a:pt x="7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9"/>
            <p:cNvSpPr/>
            <p:nvPr/>
          </p:nvSpPr>
          <p:spPr>
            <a:xfrm>
              <a:off x="6977394" y="1671996"/>
              <a:ext cx="6709" cy="1643"/>
            </a:xfrm>
            <a:custGeom>
              <a:avLst/>
              <a:pathLst>
                <a:path w="6709" h="1643">
                  <a:moveTo>
                    <a:pt x="0" y="0"/>
                  </a:moveTo>
                  <a:lnTo>
                    <a:pt x="6709" y="1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90"/>
            <p:cNvSpPr/>
            <p:nvPr/>
          </p:nvSpPr>
          <p:spPr>
            <a:xfrm>
              <a:off x="6963470" y="1662205"/>
              <a:ext cx="13924" cy="9791"/>
            </a:xfrm>
            <a:custGeom>
              <a:avLst/>
              <a:pathLst>
                <a:path w="13924" h="9791">
                  <a:moveTo>
                    <a:pt x="13924" y="97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1"/>
            <p:cNvSpPr/>
            <p:nvPr/>
          </p:nvSpPr>
          <p:spPr>
            <a:xfrm>
              <a:off x="7114321" y="1424599"/>
              <a:ext cx="17573" cy="19224"/>
            </a:xfrm>
            <a:custGeom>
              <a:avLst/>
              <a:pathLst>
                <a:path w="17573" h="19224">
                  <a:moveTo>
                    <a:pt x="17573" y="192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2"/>
            <p:cNvSpPr/>
            <p:nvPr/>
          </p:nvSpPr>
          <p:spPr>
            <a:xfrm>
              <a:off x="7106299" y="1443824"/>
              <a:ext cx="25595" cy="26097"/>
            </a:xfrm>
            <a:custGeom>
              <a:avLst/>
              <a:pathLst>
                <a:path w="25595" h="26097">
                  <a:moveTo>
                    <a:pt x="25595" y="0"/>
                  </a:moveTo>
                  <a:lnTo>
                    <a:pt x="0" y="260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3"/>
            <p:cNvSpPr/>
            <p:nvPr/>
          </p:nvSpPr>
          <p:spPr>
            <a:xfrm>
              <a:off x="6976215" y="1549931"/>
              <a:ext cx="5467" cy="8545"/>
            </a:xfrm>
            <a:custGeom>
              <a:avLst/>
              <a:pathLst>
                <a:path w="5467" h="8545">
                  <a:moveTo>
                    <a:pt x="5467" y="85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4"/>
            <p:cNvSpPr/>
            <p:nvPr/>
          </p:nvSpPr>
          <p:spPr>
            <a:xfrm>
              <a:off x="6980053" y="1558476"/>
              <a:ext cx="1629" cy="9535"/>
            </a:xfrm>
            <a:custGeom>
              <a:avLst/>
              <a:pathLst>
                <a:path w="1629" h="9535">
                  <a:moveTo>
                    <a:pt x="1629" y="0"/>
                  </a:moveTo>
                  <a:lnTo>
                    <a:pt x="0" y="95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5"/>
            <p:cNvSpPr/>
            <p:nvPr/>
          </p:nvSpPr>
          <p:spPr>
            <a:xfrm>
              <a:off x="6970215" y="1558476"/>
              <a:ext cx="11467" cy="14746"/>
            </a:xfrm>
            <a:custGeom>
              <a:avLst/>
              <a:pathLst>
                <a:path w="11467" h="14746">
                  <a:moveTo>
                    <a:pt x="11467" y="0"/>
                  </a:moveTo>
                  <a:lnTo>
                    <a:pt x="0" y="147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6"/>
            <p:cNvSpPr/>
            <p:nvPr/>
          </p:nvSpPr>
          <p:spPr>
            <a:xfrm>
              <a:off x="6981682" y="1556072"/>
              <a:ext cx="11690" cy="2403"/>
            </a:xfrm>
            <a:custGeom>
              <a:avLst/>
              <a:pathLst>
                <a:path w="11690" h="2403">
                  <a:moveTo>
                    <a:pt x="0" y="2403"/>
                  </a:moveTo>
                  <a:lnTo>
                    <a:pt x="116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7"/>
            <p:cNvSpPr/>
            <p:nvPr/>
          </p:nvSpPr>
          <p:spPr>
            <a:xfrm>
              <a:off x="6786523" y="1600403"/>
              <a:ext cx="5634" cy="5980"/>
            </a:xfrm>
            <a:custGeom>
              <a:avLst/>
              <a:pathLst>
                <a:path w="5634" h="5980">
                  <a:moveTo>
                    <a:pt x="5634" y="59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8"/>
            <p:cNvSpPr/>
            <p:nvPr/>
          </p:nvSpPr>
          <p:spPr>
            <a:xfrm>
              <a:off x="6790837" y="1594437"/>
              <a:ext cx="1320" cy="11946"/>
            </a:xfrm>
            <a:custGeom>
              <a:avLst/>
              <a:pathLst>
                <a:path w="1320" h="11946">
                  <a:moveTo>
                    <a:pt x="1320" y="119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9"/>
            <p:cNvSpPr/>
            <p:nvPr/>
          </p:nvSpPr>
          <p:spPr>
            <a:xfrm>
              <a:off x="6792158" y="1606383"/>
              <a:ext cx="7662" cy="5805"/>
            </a:xfrm>
            <a:custGeom>
              <a:avLst/>
              <a:pathLst>
                <a:path w="7662" h="5805">
                  <a:moveTo>
                    <a:pt x="0" y="0"/>
                  </a:moveTo>
                  <a:lnTo>
                    <a:pt x="7662" y="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100"/>
            <p:cNvSpPr/>
            <p:nvPr/>
          </p:nvSpPr>
          <p:spPr>
            <a:xfrm>
              <a:off x="6792158" y="1600090"/>
              <a:ext cx="14042" cy="6293"/>
            </a:xfrm>
            <a:custGeom>
              <a:avLst/>
              <a:pathLst>
                <a:path w="14042" h="6293">
                  <a:moveTo>
                    <a:pt x="0" y="6293"/>
                  </a:moveTo>
                  <a:lnTo>
                    <a:pt x="140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1"/>
            <p:cNvSpPr/>
            <p:nvPr/>
          </p:nvSpPr>
          <p:spPr>
            <a:xfrm>
              <a:off x="6659697" y="1464934"/>
              <a:ext cx="14330" cy="10861"/>
            </a:xfrm>
            <a:custGeom>
              <a:avLst/>
              <a:pathLst>
                <a:path w="14330" h="10861">
                  <a:moveTo>
                    <a:pt x="14330" y="108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2"/>
            <p:cNvSpPr/>
            <p:nvPr/>
          </p:nvSpPr>
          <p:spPr>
            <a:xfrm>
              <a:off x="6718803" y="1443518"/>
              <a:ext cx="23303" cy="7109"/>
            </a:xfrm>
            <a:custGeom>
              <a:avLst/>
              <a:pathLst>
                <a:path w="23303" h="7109">
                  <a:moveTo>
                    <a:pt x="0" y="7109"/>
                  </a:moveTo>
                  <a:lnTo>
                    <a:pt x="233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3"/>
            <p:cNvSpPr/>
            <p:nvPr/>
          </p:nvSpPr>
          <p:spPr>
            <a:xfrm>
              <a:off x="7016901" y="1513618"/>
              <a:ext cx="9689" cy="1679"/>
            </a:xfrm>
            <a:custGeom>
              <a:avLst/>
              <a:pathLst>
                <a:path w="9689" h="1679">
                  <a:moveTo>
                    <a:pt x="0" y="1679"/>
                  </a:moveTo>
                  <a:lnTo>
                    <a:pt x="96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4"/>
            <p:cNvSpPr/>
            <p:nvPr/>
          </p:nvSpPr>
          <p:spPr>
            <a:xfrm>
              <a:off x="7016901" y="1515297"/>
              <a:ext cx="998" cy="7352"/>
            </a:xfrm>
            <a:custGeom>
              <a:avLst/>
              <a:pathLst>
                <a:path w="998" h="7352">
                  <a:moveTo>
                    <a:pt x="0" y="0"/>
                  </a:moveTo>
                  <a:lnTo>
                    <a:pt x="998" y="7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5"/>
            <p:cNvSpPr/>
            <p:nvPr/>
          </p:nvSpPr>
          <p:spPr>
            <a:xfrm>
              <a:off x="6996680" y="1513006"/>
              <a:ext cx="20220" cy="2291"/>
            </a:xfrm>
            <a:custGeom>
              <a:avLst/>
              <a:pathLst>
                <a:path w="20220" h="2291">
                  <a:moveTo>
                    <a:pt x="20220" y="22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6"/>
            <p:cNvSpPr/>
            <p:nvPr/>
          </p:nvSpPr>
          <p:spPr>
            <a:xfrm>
              <a:off x="6812919" y="1508044"/>
              <a:ext cx="9606" cy="17435"/>
            </a:xfrm>
            <a:custGeom>
              <a:avLst/>
              <a:pathLst>
                <a:path w="9606" h="17435">
                  <a:moveTo>
                    <a:pt x="9606" y="174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7"/>
            <p:cNvSpPr/>
            <p:nvPr/>
          </p:nvSpPr>
          <p:spPr>
            <a:xfrm>
              <a:off x="6822525" y="1511595"/>
              <a:ext cx="16838" cy="13883"/>
            </a:xfrm>
            <a:custGeom>
              <a:avLst/>
              <a:pathLst>
                <a:path w="16838" h="13883">
                  <a:moveTo>
                    <a:pt x="0" y="13883"/>
                  </a:moveTo>
                  <a:lnTo>
                    <a:pt x="168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8"/>
            <p:cNvSpPr/>
            <p:nvPr/>
          </p:nvSpPr>
          <p:spPr>
            <a:xfrm>
              <a:off x="6602016" y="1904902"/>
              <a:ext cx="317" cy="14500"/>
            </a:xfrm>
            <a:custGeom>
              <a:avLst/>
              <a:pathLst>
                <a:path w="317" h="14500">
                  <a:moveTo>
                    <a:pt x="317" y="0"/>
                  </a:moveTo>
                  <a:lnTo>
                    <a:pt x="0" y="14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9"/>
            <p:cNvSpPr/>
            <p:nvPr/>
          </p:nvSpPr>
          <p:spPr>
            <a:xfrm>
              <a:off x="6602334" y="1877773"/>
              <a:ext cx="7551" cy="27128"/>
            </a:xfrm>
            <a:custGeom>
              <a:avLst/>
              <a:pathLst>
                <a:path w="7551" h="27128">
                  <a:moveTo>
                    <a:pt x="0" y="27128"/>
                  </a:moveTo>
                  <a:lnTo>
                    <a:pt x="75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10"/>
            <p:cNvSpPr/>
            <p:nvPr/>
          </p:nvSpPr>
          <p:spPr>
            <a:xfrm>
              <a:off x="7058143" y="1732960"/>
              <a:ext cx="9997" cy="1890"/>
            </a:xfrm>
            <a:custGeom>
              <a:avLst/>
              <a:pathLst>
                <a:path w="9997" h="1890">
                  <a:moveTo>
                    <a:pt x="9997" y="0"/>
                  </a:moveTo>
                  <a:lnTo>
                    <a:pt x="0" y="18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1"/>
            <p:cNvSpPr/>
            <p:nvPr/>
          </p:nvSpPr>
          <p:spPr>
            <a:xfrm>
              <a:off x="7068141" y="1732960"/>
              <a:ext cx="10962" cy="2765"/>
            </a:xfrm>
            <a:custGeom>
              <a:avLst/>
              <a:pathLst>
                <a:path w="10962" h="2765">
                  <a:moveTo>
                    <a:pt x="0" y="0"/>
                  </a:moveTo>
                  <a:lnTo>
                    <a:pt x="10962" y="27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2"/>
            <p:cNvSpPr/>
            <p:nvPr/>
          </p:nvSpPr>
          <p:spPr>
            <a:xfrm>
              <a:off x="7068141" y="1732960"/>
              <a:ext cx="7974" cy="16275"/>
            </a:xfrm>
            <a:custGeom>
              <a:avLst/>
              <a:pathLst>
                <a:path w="7974" h="16275">
                  <a:moveTo>
                    <a:pt x="0" y="0"/>
                  </a:moveTo>
                  <a:lnTo>
                    <a:pt x="7974" y="162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3"/>
            <p:cNvSpPr/>
            <p:nvPr/>
          </p:nvSpPr>
          <p:spPr>
            <a:xfrm>
              <a:off x="6921553" y="1791346"/>
              <a:ext cx="8384" cy="2394"/>
            </a:xfrm>
            <a:custGeom>
              <a:avLst/>
              <a:pathLst>
                <a:path w="8384" h="2394">
                  <a:moveTo>
                    <a:pt x="8384" y="23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4"/>
            <p:cNvSpPr/>
            <p:nvPr/>
          </p:nvSpPr>
          <p:spPr>
            <a:xfrm>
              <a:off x="6923629" y="1793741"/>
              <a:ext cx="6307" cy="5823"/>
            </a:xfrm>
            <a:custGeom>
              <a:avLst/>
              <a:pathLst>
                <a:path w="6307" h="5823">
                  <a:moveTo>
                    <a:pt x="6307" y="0"/>
                  </a:moveTo>
                  <a:lnTo>
                    <a:pt x="0" y="5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5"/>
            <p:cNvSpPr/>
            <p:nvPr/>
          </p:nvSpPr>
          <p:spPr>
            <a:xfrm>
              <a:off x="6929937" y="1793741"/>
              <a:ext cx="10801" cy="4717"/>
            </a:xfrm>
            <a:custGeom>
              <a:avLst/>
              <a:pathLst>
                <a:path w="10801" h="4717">
                  <a:moveTo>
                    <a:pt x="0" y="0"/>
                  </a:moveTo>
                  <a:lnTo>
                    <a:pt x="10801" y="47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6"/>
            <p:cNvSpPr/>
            <p:nvPr/>
          </p:nvSpPr>
          <p:spPr>
            <a:xfrm>
              <a:off x="6929937" y="1784774"/>
              <a:ext cx="6093" cy="8967"/>
            </a:xfrm>
            <a:custGeom>
              <a:avLst/>
              <a:pathLst>
                <a:path w="6093" h="8967">
                  <a:moveTo>
                    <a:pt x="0" y="8967"/>
                  </a:moveTo>
                  <a:lnTo>
                    <a:pt x="60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7"/>
            <p:cNvSpPr/>
            <p:nvPr/>
          </p:nvSpPr>
          <p:spPr>
            <a:xfrm>
              <a:off x="6970026" y="1849705"/>
              <a:ext cx="3886" cy="7641"/>
            </a:xfrm>
            <a:custGeom>
              <a:avLst/>
              <a:pathLst>
                <a:path w="3886" h="7641">
                  <a:moveTo>
                    <a:pt x="3886" y="0"/>
                  </a:moveTo>
                  <a:lnTo>
                    <a:pt x="0" y="7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8"/>
            <p:cNvSpPr/>
            <p:nvPr/>
          </p:nvSpPr>
          <p:spPr>
            <a:xfrm>
              <a:off x="6966753" y="1849705"/>
              <a:ext cx="7159" cy="152"/>
            </a:xfrm>
            <a:custGeom>
              <a:avLst/>
              <a:pathLst>
                <a:path w="7159" h="152">
                  <a:moveTo>
                    <a:pt x="7159" y="0"/>
                  </a:moveTo>
                  <a:lnTo>
                    <a:pt x="0" y="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9"/>
            <p:cNvSpPr/>
            <p:nvPr/>
          </p:nvSpPr>
          <p:spPr>
            <a:xfrm>
              <a:off x="6973912" y="1839173"/>
              <a:ext cx="7100" cy="10531"/>
            </a:xfrm>
            <a:custGeom>
              <a:avLst/>
              <a:pathLst>
                <a:path w="7100" h="10531">
                  <a:moveTo>
                    <a:pt x="0" y="10531"/>
                  </a:moveTo>
                  <a:lnTo>
                    <a:pt x="71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20"/>
            <p:cNvSpPr/>
            <p:nvPr/>
          </p:nvSpPr>
          <p:spPr>
            <a:xfrm>
              <a:off x="6973912" y="1849705"/>
              <a:ext cx="6192" cy="2469"/>
            </a:xfrm>
            <a:custGeom>
              <a:avLst/>
              <a:pathLst>
                <a:path w="6192" h="2469">
                  <a:moveTo>
                    <a:pt x="0" y="0"/>
                  </a:moveTo>
                  <a:lnTo>
                    <a:pt x="6192" y="24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1"/>
            <p:cNvSpPr/>
            <p:nvPr/>
          </p:nvSpPr>
          <p:spPr>
            <a:xfrm>
              <a:off x="6643885" y="1678870"/>
              <a:ext cx="27120" cy="9318"/>
            </a:xfrm>
            <a:custGeom>
              <a:avLst/>
              <a:pathLst>
                <a:path w="27120" h="9318">
                  <a:moveTo>
                    <a:pt x="0" y="0"/>
                  </a:moveTo>
                  <a:lnTo>
                    <a:pt x="27120" y="9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2"/>
            <p:cNvSpPr/>
            <p:nvPr/>
          </p:nvSpPr>
          <p:spPr>
            <a:xfrm>
              <a:off x="6633407" y="1648815"/>
              <a:ext cx="10478" cy="30054"/>
            </a:xfrm>
            <a:custGeom>
              <a:avLst/>
              <a:pathLst>
                <a:path w="10478" h="30054">
                  <a:moveTo>
                    <a:pt x="10478" y="300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3"/>
            <p:cNvSpPr/>
            <p:nvPr/>
          </p:nvSpPr>
          <p:spPr>
            <a:xfrm>
              <a:off x="6802049" y="1737443"/>
              <a:ext cx="3449" cy="6932"/>
            </a:xfrm>
            <a:custGeom>
              <a:avLst/>
              <a:pathLst>
                <a:path w="3449" h="6932">
                  <a:moveTo>
                    <a:pt x="0" y="0"/>
                  </a:moveTo>
                  <a:lnTo>
                    <a:pt x="3449" y="6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4"/>
            <p:cNvSpPr/>
            <p:nvPr/>
          </p:nvSpPr>
          <p:spPr>
            <a:xfrm>
              <a:off x="6794315" y="1737443"/>
              <a:ext cx="7734" cy="6475"/>
            </a:xfrm>
            <a:custGeom>
              <a:avLst/>
              <a:pathLst>
                <a:path w="7734" h="6475">
                  <a:moveTo>
                    <a:pt x="7734" y="0"/>
                  </a:moveTo>
                  <a:lnTo>
                    <a:pt x="0" y="6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5"/>
            <p:cNvSpPr/>
            <p:nvPr/>
          </p:nvSpPr>
          <p:spPr>
            <a:xfrm>
              <a:off x="6802049" y="1731725"/>
              <a:ext cx="6499" cy="5717"/>
            </a:xfrm>
            <a:custGeom>
              <a:avLst/>
              <a:pathLst>
                <a:path w="6499" h="5717">
                  <a:moveTo>
                    <a:pt x="0" y="5717"/>
                  </a:moveTo>
                  <a:lnTo>
                    <a:pt x="64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6"/>
            <p:cNvSpPr/>
            <p:nvPr/>
          </p:nvSpPr>
          <p:spPr>
            <a:xfrm>
              <a:off x="6792213" y="1725750"/>
              <a:ext cx="9836" cy="11692"/>
            </a:xfrm>
            <a:custGeom>
              <a:avLst/>
              <a:pathLst>
                <a:path w="9836" h="11692">
                  <a:moveTo>
                    <a:pt x="9836" y="116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7"/>
            <p:cNvSpPr/>
            <p:nvPr/>
          </p:nvSpPr>
          <p:spPr>
            <a:xfrm>
              <a:off x="6748944" y="1884644"/>
              <a:ext cx="17092" cy="8806"/>
            </a:xfrm>
            <a:custGeom>
              <a:avLst/>
              <a:pathLst>
                <a:path w="17092" h="8806">
                  <a:moveTo>
                    <a:pt x="0" y="8806"/>
                  </a:moveTo>
                  <a:lnTo>
                    <a:pt x="170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8"/>
            <p:cNvSpPr/>
            <p:nvPr/>
          </p:nvSpPr>
          <p:spPr>
            <a:xfrm>
              <a:off x="6729640" y="1893451"/>
              <a:ext cx="19303" cy="1304"/>
            </a:xfrm>
            <a:custGeom>
              <a:avLst/>
              <a:pathLst>
                <a:path w="19303" h="1304">
                  <a:moveTo>
                    <a:pt x="19303" y="0"/>
                  </a:moveTo>
                  <a:lnTo>
                    <a:pt x="0" y="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9"/>
            <p:cNvSpPr/>
            <p:nvPr/>
          </p:nvSpPr>
          <p:spPr>
            <a:xfrm>
              <a:off x="6748944" y="1893451"/>
              <a:ext cx="5086" cy="20724"/>
            </a:xfrm>
            <a:custGeom>
              <a:avLst/>
              <a:pathLst>
                <a:path w="5086" h="20724">
                  <a:moveTo>
                    <a:pt x="0" y="0"/>
                  </a:moveTo>
                  <a:lnTo>
                    <a:pt x="5086" y="20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30"/>
            <p:cNvSpPr/>
            <p:nvPr/>
          </p:nvSpPr>
          <p:spPr>
            <a:xfrm>
              <a:off x="7118518" y="1808660"/>
              <a:ext cx="218" cy="19032"/>
            </a:xfrm>
            <a:custGeom>
              <a:avLst/>
              <a:pathLst>
                <a:path w="218" h="19032">
                  <a:moveTo>
                    <a:pt x="218" y="19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1"/>
            <p:cNvSpPr/>
            <p:nvPr/>
          </p:nvSpPr>
          <p:spPr>
            <a:xfrm>
              <a:off x="7118736" y="1827693"/>
              <a:ext cx="11924" cy="12229"/>
            </a:xfrm>
            <a:custGeom>
              <a:avLst/>
              <a:pathLst>
                <a:path w="11924" h="12229">
                  <a:moveTo>
                    <a:pt x="0" y="0"/>
                  </a:moveTo>
                  <a:lnTo>
                    <a:pt x="11924" y="12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2"/>
            <p:cNvSpPr/>
            <p:nvPr/>
          </p:nvSpPr>
          <p:spPr>
            <a:xfrm>
              <a:off x="7107674" y="1818450"/>
              <a:ext cx="11061" cy="9242"/>
            </a:xfrm>
            <a:custGeom>
              <a:avLst/>
              <a:pathLst>
                <a:path w="11061" h="9242">
                  <a:moveTo>
                    <a:pt x="11061" y="92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3"/>
            <p:cNvSpPr/>
            <p:nvPr/>
          </p:nvSpPr>
          <p:spPr>
            <a:xfrm>
              <a:off x="6946688" y="1757897"/>
              <a:ext cx="7037" cy="2060"/>
            </a:xfrm>
            <a:custGeom>
              <a:avLst/>
              <a:pathLst>
                <a:path w="7037" h="2060">
                  <a:moveTo>
                    <a:pt x="0" y="2060"/>
                  </a:moveTo>
                  <a:lnTo>
                    <a:pt x="70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4"/>
            <p:cNvSpPr/>
            <p:nvPr/>
          </p:nvSpPr>
          <p:spPr>
            <a:xfrm>
              <a:off x="6946688" y="1759958"/>
              <a:ext cx="9871" cy="6563"/>
            </a:xfrm>
            <a:custGeom>
              <a:avLst/>
              <a:pathLst>
                <a:path w="9871" h="6563">
                  <a:moveTo>
                    <a:pt x="0" y="0"/>
                  </a:moveTo>
                  <a:lnTo>
                    <a:pt x="9871" y="6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5"/>
            <p:cNvSpPr/>
            <p:nvPr/>
          </p:nvSpPr>
          <p:spPr>
            <a:xfrm>
              <a:off x="6943379" y="1749365"/>
              <a:ext cx="3308" cy="10592"/>
            </a:xfrm>
            <a:custGeom>
              <a:avLst/>
              <a:pathLst>
                <a:path w="3308" h="10592">
                  <a:moveTo>
                    <a:pt x="3308" y="105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6"/>
            <p:cNvSpPr/>
            <p:nvPr/>
          </p:nvSpPr>
          <p:spPr>
            <a:xfrm>
              <a:off x="6946688" y="1750735"/>
              <a:ext cx="5954" cy="9223"/>
            </a:xfrm>
            <a:custGeom>
              <a:avLst/>
              <a:pathLst>
                <a:path w="5954" h="9223">
                  <a:moveTo>
                    <a:pt x="0" y="9223"/>
                  </a:moveTo>
                  <a:lnTo>
                    <a:pt x="59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7"/>
            <p:cNvSpPr/>
            <p:nvPr/>
          </p:nvSpPr>
          <p:spPr>
            <a:xfrm>
              <a:off x="6931434" y="1758649"/>
              <a:ext cx="15253" cy="1308"/>
            </a:xfrm>
            <a:custGeom>
              <a:avLst/>
              <a:pathLst>
                <a:path w="15253" h="1308">
                  <a:moveTo>
                    <a:pt x="15253" y="1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8"/>
            <p:cNvSpPr/>
            <p:nvPr/>
          </p:nvSpPr>
          <p:spPr>
            <a:xfrm>
              <a:off x="6941733" y="1759958"/>
              <a:ext cx="4954" cy="8217"/>
            </a:xfrm>
            <a:custGeom>
              <a:avLst/>
              <a:pathLst>
                <a:path w="4954" h="8217">
                  <a:moveTo>
                    <a:pt x="4954" y="0"/>
                  </a:moveTo>
                  <a:lnTo>
                    <a:pt x="0" y="8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9"/>
            <p:cNvSpPr/>
            <p:nvPr/>
          </p:nvSpPr>
          <p:spPr>
            <a:xfrm>
              <a:off x="6946688" y="1759958"/>
              <a:ext cx="1115" cy="14228"/>
            </a:xfrm>
            <a:custGeom>
              <a:avLst/>
              <a:pathLst>
                <a:path w="1115" h="14228">
                  <a:moveTo>
                    <a:pt x="0" y="0"/>
                  </a:moveTo>
                  <a:lnTo>
                    <a:pt x="1115" y="142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40"/>
            <p:cNvSpPr/>
            <p:nvPr/>
          </p:nvSpPr>
          <p:spPr>
            <a:xfrm>
              <a:off x="6788943" y="1533791"/>
              <a:ext cx="10693" cy="20110"/>
            </a:xfrm>
            <a:custGeom>
              <a:avLst/>
              <a:pathLst>
                <a:path w="10693" h="20110">
                  <a:moveTo>
                    <a:pt x="10693" y="0"/>
                  </a:moveTo>
                  <a:lnTo>
                    <a:pt x="0" y="20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41"/>
            <p:cNvSpPr/>
            <p:nvPr/>
          </p:nvSpPr>
          <p:spPr>
            <a:xfrm>
              <a:off x="6799637" y="1533791"/>
              <a:ext cx="3827" cy="22469"/>
            </a:xfrm>
            <a:custGeom>
              <a:avLst/>
              <a:pathLst>
                <a:path w="3827" h="22469">
                  <a:moveTo>
                    <a:pt x="0" y="0"/>
                  </a:moveTo>
                  <a:lnTo>
                    <a:pt x="3827" y="224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2"/>
            <p:cNvSpPr/>
            <p:nvPr/>
          </p:nvSpPr>
          <p:spPr>
            <a:xfrm>
              <a:off x="6799637" y="1533791"/>
              <a:ext cx="17747" cy="10402"/>
            </a:xfrm>
            <a:custGeom>
              <a:avLst/>
              <a:pathLst>
                <a:path w="17747" h="10402">
                  <a:moveTo>
                    <a:pt x="0" y="0"/>
                  </a:moveTo>
                  <a:lnTo>
                    <a:pt x="17747" y="10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3"/>
            <p:cNvSpPr/>
            <p:nvPr/>
          </p:nvSpPr>
          <p:spPr>
            <a:xfrm>
              <a:off x="6635598" y="1719472"/>
              <a:ext cx="4390" cy="26172"/>
            </a:xfrm>
            <a:custGeom>
              <a:avLst/>
              <a:pathLst>
                <a:path w="4390" h="26172">
                  <a:moveTo>
                    <a:pt x="0" y="26172"/>
                  </a:moveTo>
                  <a:lnTo>
                    <a:pt x="43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4"/>
            <p:cNvSpPr/>
            <p:nvPr/>
          </p:nvSpPr>
          <p:spPr>
            <a:xfrm>
              <a:off x="6635598" y="1745645"/>
              <a:ext cx="17671" cy="7034"/>
            </a:xfrm>
            <a:custGeom>
              <a:avLst/>
              <a:pathLst>
                <a:path w="17671" h="7034">
                  <a:moveTo>
                    <a:pt x="0" y="0"/>
                  </a:moveTo>
                  <a:lnTo>
                    <a:pt x="17671" y="7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5"/>
            <p:cNvSpPr/>
            <p:nvPr/>
          </p:nvSpPr>
          <p:spPr>
            <a:xfrm>
              <a:off x="6635598" y="1740208"/>
              <a:ext cx="16437" cy="5436"/>
            </a:xfrm>
            <a:custGeom>
              <a:avLst/>
              <a:pathLst>
                <a:path w="16437" h="5436">
                  <a:moveTo>
                    <a:pt x="0" y="5436"/>
                  </a:moveTo>
                  <a:lnTo>
                    <a:pt x="164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6"/>
            <p:cNvSpPr/>
            <p:nvPr/>
          </p:nvSpPr>
          <p:spPr>
            <a:xfrm>
              <a:off x="6632057" y="1745645"/>
              <a:ext cx="3541" cy="20625"/>
            </a:xfrm>
            <a:custGeom>
              <a:avLst/>
              <a:pathLst>
                <a:path w="3541" h="20625">
                  <a:moveTo>
                    <a:pt x="3541" y="0"/>
                  </a:moveTo>
                  <a:lnTo>
                    <a:pt x="0" y="20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7"/>
            <p:cNvSpPr/>
            <p:nvPr/>
          </p:nvSpPr>
          <p:spPr>
            <a:xfrm>
              <a:off x="7169529" y="1589541"/>
              <a:ext cx="4777" cy="19908"/>
            </a:xfrm>
            <a:custGeom>
              <a:avLst/>
              <a:pathLst>
                <a:path w="4777" h="19908">
                  <a:moveTo>
                    <a:pt x="0" y="19908"/>
                  </a:moveTo>
                  <a:lnTo>
                    <a:pt x="47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8"/>
            <p:cNvSpPr/>
            <p:nvPr/>
          </p:nvSpPr>
          <p:spPr>
            <a:xfrm>
              <a:off x="7154155" y="1604057"/>
              <a:ext cx="15373" cy="5391"/>
            </a:xfrm>
            <a:custGeom>
              <a:avLst/>
              <a:pathLst>
                <a:path w="15373" h="5391">
                  <a:moveTo>
                    <a:pt x="15373" y="53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9"/>
            <p:cNvSpPr/>
            <p:nvPr/>
          </p:nvSpPr>
          <p:spPr>
            <a:xfrm>
              <a:off x="7158867" y="1609449"/>
              <a:ext cx="10662" cy="890"/>
            </a:xfrm>
            <a:custGeom>
              <a:avLst/>
              <a:pathLst>
                <a:path w="10662" h="890">
                  <a:moveTo>
                    <a:pt x="10662" y="0"/>
                  </a:moveTo>
                  <a:lnTo>
                    <a:pt x="0" y="8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50"/>
            <p:cNvSpPr/>
            <p:nvPr/>
          </p:nvSpPr>
          <p:spPr>
            <a:xfrm>
              <a:off x="7169529" y="1609449"/>
              <a:ext cx="6800" cy="4880"/>
            </a:xfrm>
            <a:custGeom>
              <a:avLst/>
              <a:pathLst>
                <a:path w="6800" h="4880">
                  <a:moveTo>
                    <a:pt x="0" y="0"/>
                  </a:moveTo>
                  <a:lnTo>
                    <a:pt x="6800" y="48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51"/>
            <p:cNvSpPr/>
            <p:nvPr/>
          </p:nvSpPr>
          <p:spPr>
            <a:xfrm>
              <a:off x="6781629" y="1600403"/>
              <a:ext cx="4894" cy="14232"/>
            </a:xfrm>
            <a:custGeom>
              <a:avLst/>
              <a:pathLst>
                <a:path w="4894" h="14232">
                  <a:moveTo>
                    <a:pt x="0" y="14232"/>
                  </a:moveTo>
                  <a:lnTo>
                    <a:pt x="48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2"/>
            <p:cNvSpPr/>
            <p:nvPr/>
          </p:nvSpPr>
          <p:spPr>
            <a:xfrm>
              <a:off x="6771453" y="1614635"/>
              <a:ext cx="10175" cy="6606"/>
            </a:xfrm>
            <a:custGeom>
              <a:avLst/>
              <a:pathLst>
                <a:path w="10175" h="6606">
                  <a:moveTo>
                    <a:pt x="10175" y="0"/>
                  </a:moveTo>
                  <a:lnTo>
                    <a:pt x="0" y="66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3"/>
            <p:cNvSpPr/>
            <p:nvPr/>
          </p:nvSpPr>
          <p:spPr>
            <a:xfrm>
              <a:off x="6770763" y="1606352"/>
              <a:ext cx="10866" cy="8283"/>
            </a:xfrm>
            <a:custGeom>
              <a:avLst/>
              <a:pathLst>
                <a:path w="10866" h="8283">
                  <a:moveTo>
                    <a:pt x="10866" y="82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4"/>
            <p:cNvSpPr/>
            <p:nvPr/>
          </p:nvSpPr>
          <p:spPr>
            <a:xfrm>
              <a:off x="6781629" y="1606383"/>
              <a:ext cx="10529" cy="8252"/>
            </a:xfrm>
            <a:custGeom>
              <a:avLst/>
              <a:pathLst>
                <a:path w="10529" h="8252">
                  <a:moveTo>
                    <a:pt x="0" y="8252"/>
                  </a:moveTo>
                  <a:lnTo>
                    <a:pt x="105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5"/>
            <p:cNvSpPr/>
            <p:nvPr/>
          </p:nvSpPr>
          <p:spPr>
            <a:xfrm>
              <a:off x="6818507" y="1395738"/>
              <a:ext cx="18755" cy="17210"/>
            </a:xfrm>
            <a:custGeom>
              <a:avLst/>
              <a:pathLst>
                <a:path w="18755" h="17210">
                  <a:moveTo>
                    <a:pt x="0" y="0"/>
                  </a:moveTo>
                  <a:lnTo>
                    <a:pt x="18755" y="172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6"/>
            <p:cNvSpPr/>
            <p:nvPr/>
          </p:nvSpPr>
          <p:spPr>
            <a:xfrm>
              <a:off x="6812593" y="1379699"/>
              <a:ext cx="5914" cy="16038"/>
            </a:xfrm>
            <a:custGeom>
              <a:avLst/>
              <a:pathLst>
                <a:path w="5914" h="16038">
                  <a:moveTo>
                    <a:pt x="5914" y="160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7"/>
            <p:cNvSpPr/>
            <p:nvPr/>
          </p:nvSpPr>
          <p:spPr>
            <a:xfrm>
              <a:off x="6865584" y="1621314"/>
              <a:ext cx="6648" cy="4152"/>
            </a:xfrm>
            <a:custGeom>
              <a:avLst/>
              <a:pathLst>
                <a:path w="6648" h="4152">
                  <a:moveTo>
                    <a:pt x="0" y="0"/>
                  </a:moveTo>
                  <a:lnTo>
                    <a:pt x="6648" y="4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8"/>
            <p:cNvSpPr/>
            <p:nvPr/>
          </p:nvSpPr>
          <p:spPr>
            <a:xfrm>
              <a:off x="6856401" y="1618512"/>
              <a:ext cx="9182" cy="2802"/>
            </a:xfrm>
            <a:custGeom>
              <a:avLst/>
              <a:pathLst>
                <a:path w="9182" h="2802">
                  <a:moveTo>
                    <a:pt x="9182" y="28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9"/>
            <p:cNvSpPr/>
            <p:nvPr/>
          </p:nvSpPr>
          <p:spPr>
            <a:xfrm>
              <a:off x="6865584" y="1614958"/>
              <a:ext cx="13006" cy="6356"/>
            </a:xfrm>
            <a:custGeom>
              <a:avLst/>
              <a:pathLst>
                <a:path w="13006" h="6356">
                  <a:moveTo>
                    <a:pt x="0" y="6356"/>
                  </a:moveTo>
                  <a:lnTo>
                    <a:pt x="13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60"/>
            <p:cNvSpPr/>
            <p:nvPr/>
          </p:nvSpPr>
          <p:spPr>
            <a:xfrm>
              <a:off x="6861056" y="1613838"/>
              <a:ext cx="4527" cy="7475"/>
            </a:xfrm>
            <a:custGeom>
              <a:avLst/>
              <a:pathLst>
                <a:path w="4527" h="7475">
                  <a:moveTo>
                    <a:pt x="4527" y="74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61"/>
            <p:cNvSpPr/>
            <p:nvPr/>
          </p:nvSpPr>
          <p:spPr>
            <a:xfrm>
              <a:off x="6862460" y="1621314"/>
              <a:ext cx="3123" cy="5587"/>
            </a:xfrm>
            <a:custGeom>
              <a:avLst/>
              <a:pathLst>
                <a:path w="3123" h="5587">
                  <a:moveTo>
                    <a:pt x="3123" y="0"/>
                  </a:moveTo>
                  <a:lnTo>
                    <a:pt x="0" y="55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2"/>
            <p:cNvSpPr/>
            <p:nvPr/>
          </p:nvSpPr>
          <p:spPr>
            <a:xfrm>
              <a:off x="6749991" y="1882291"/>
              <a:ext cx="16045" cy="2353"/>
            </a:xfrm>
            <a:custGeom>
              <a:avLst/>
              <a:pathLst>
                <a:path w="16045" h="2353">
                  <a:moveTo>
                    <a:pt x="0" y="0"/>
                  </a:moveTo>
                  <a:lnTo>
                    <a:pt x="16045" y="2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3"/>
            <p:cNvSpPr/>
            <p:nvPr/>
          </p:nvSpPr>
          <p:spPr>
            <a:xfrm>
              <a:off x="6749991" y="1863841"/>
              <a:ext cx="14306" cy="18450"/>
            </a:xfrm>
            <a:custGeom>
              <a:avLst/>
              <a:pathLst>
                <a:path w="14306" h="18450">
                  <a:moveTo>
                    <a:pt x="0" y="18450"/>
                  </a:moveTo>
                  <a:lnTo>
                    <a:pt x="143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4"/>
            <p:cNvSpPr/>
            <p:nvPr/>
          </p:nvSpPr>
          <p:spPr>
            <a:xfrm>
              <a:off x="6748944" y="1882291"/>
              <a:ext cx="1047" cy="11159"/>
            </a:xfrm>
            <a:custGeom>
              <a:avLst/>
              <a:pathLst>
                <a:path w="1047" h="11159">
                  <a:moveTo>
                    <a:pt x="1047" y="0"/>
                  </a:moveTo>
                  <a:lnTo>
                    <a:pt x="0" y="11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5"/>
            <p:cNvSpPr/>
            <p:nvPr/>
          </p:nvSpPr>
          <p:spPr>
            <a:xfrm>
              <a:off x="6953396" y="1562960"/>
              <a:ext cx="3662" cy="20724"/>
            </a:xfrm>
            <a:custGeom>
              <a:avLst/>
              <a:pathLst>
                <a:path w="3662" h="20724">
                  <a:moveTo>
                    <a:pt x="0" y="0"/>
                  </a:moveTo>
                  <a:lnTo>
                    <a:pt x="3662" y="20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6"/>
            <p:cNvSpPr/>
            <p:nvPr/>
          </p:nvSpPr>
          <p:spPr>
            <a:xfrm>
              <a:off x="6953396" y="1562960"/>
              <a:ext cx="16819" cy="10262"/>
            </a:xfrm>
            <a:custGeom>
              <a:avLst/>
              <a:pathLst>
                <a:path w="16819" h="10262">
                  <a:moveTo>
                    <a:pt x="0" y="0"/>
                  </a:moveTo>
                  <a:lnTo>
                    <a:pt x="16819" y="10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7"/>
            <p:cNvSpPr/>
            <p:nvPr/>
          </p:nvSpPr>
          <p:spPr>
            <a:xfrm>
              <a:off x="6948178" y="1562960"/>
              <a:ext cx="5217" cy="20068"/>
            </a:xfrm>
            <a:custGeom>
              <a:avLst/>
              <a:pathLst>
                <a:path w="5217" h="20068">
                  <a:moveTo>
                    <a:pt x="5217" y="0"/>
                  </a:moveTo>
                  <a:lnTo>
                    <a:pt x="0" y="200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8"/>
            <p:cNvSpPr/>
            <p:nvPr/>
          </p:nvSpPr>
          <p:spPr>
            <a:xfrm>
              <a:off x="6953396" y="1562960"/>
              <a:ext cx="10899" cy="17224"/>
            </a:xfrm>
            <a:custGeom>
              <a:avLst/>
              <a:pathLst>
                <a:path w="10899" h="17224">
                  <a:moveTo>
                    <a:pt x="0" y="0"/>
                  </a:moveTo>
                  <a:lnTo>
                    <a:pt x="10899" y="172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9"/>
            <p:cNvSpPr/>
            <p:nvPr/>
          </p:nvSpPr>
          <p:spPr>
            <a:xfrm>
              <a:off x="6941584" y="1553174"/>
              <a:ext cx="11812" cy="9786"/>
            </a:xfrm>
            <a:custGeom>
              <a:avLst/>
              <a:pathLst>
                <a:path w="11812" h="9786">
                  <a:moveTo>
                    <a:pt x="11812" y="97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70"/>
            <p:cNvSpPr/>
            <p:nvPr/>
          </p:nvSpPr>
          <p:spPr>
            <a:xfrm>
              <a:off x="6942430" y="1562072"/>
              <a:ext cx="10965" cy="888"/>
            </a:xfrm>
            <a:custGeom>
              <a:avLst/>
              <a:pathLst>
                <a:path w="10965" h="888">
                  <a:moveTo>
                    <a:pt x="10965" y="8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71"/>
            <p:cNvSpPr/>
            <p:nvPr/>
          </p:nvSpPr>
          <p:spPr>
            <a:xfrm>
              <a:off x="6943379" y="1562960"/>
              <a:ext cx="10016" cy="5862"/>
            </a:xfrm>
            <a:custGeom>
              <a:avLst/>
              <a:pathLst>
                <a:path w="10016" h="5862">
                  <a:moveTo>
                    <a:pt x="10016" y="0"/>
                  </a:moveTo>
                  <a:lnTo>
                    <a:pt x="0" y="5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2"/>
            <p:cNvSpPr/>
            <p:nvPr/>
          </p:nvSpPr>
          <p:spPr>
            <a:xfrm>
              <a:off x="6953396" y="1551815"/>
              <a:ext cx="1247" cy="11144"/>
            </a:xfrm>
            <a:custGeom>
              <a:avLst/>
              <a:pathLst>
                <a:path w="1247" h="11144">
                  <a:moveTo>
                    <a:pt x="0" y="11144"/>
                  </a:moveTo>
                  <a:lnTo>
                    <a:pt x="12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3"/>
            <p:cNvSpPr/>
            <p:nvPr/>
          </p:nvSpPr>
          <p:spPr>
            <a:xfrm>
              <a:off x="6824639" y="1614024"/>
              <a:ext cx="12900" cy="821"/>
            </a:xfrm>
            <a:custGeom>
              <a:avLst/>
              <a:pathLst>
                <a:path w="12900" h="821">
                  <a:moveTo>
                    <a:pt x="0" y="0"/>
                  </a:moveTo>
                  <a:lnTo>
                    <a:pt x="12900" y="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4"/>
            <p:cNvSpPr/>
            <p:nvPr/>
          </p:nvSpPr>
          <p:spPr>
            <a:xfrm>
              <a:off x="6814913" y="1613188"/>
              <a:ext cx="9726" cy="835"/>
            </a:xfrm>
            <a:custGeom>
              <a:avLst/>
              <a:pathLst>
                <a:path w="9726" h="835">
                  <a:moveTo>
                    <a:pt x="9726" y="8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5"/>
            <p:cNvSpPr/>
            <p:nvPr/>
          </p:nvSpPr>
          <p:spPr>
            <a:xfrm>
              <a:off x="6820588" y="1614024"/>
              <a:ext cx="4051" cy="14324"/>
            </a:xfrm>
            <a:custGeom>
              <a:avLst/>
              <a:pathLst>
                <a:path w="4051" h="14324">
                  <a:moveTo>
                    <a:pt x="4051" y="0"/>
                  </a:moveTo>
                  <a:lnTo>
                    <a:pt x="0" y="143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6"/>
            <p:cNvSpPr/>
            <p:nvPr/>
          </p:nvSpPr>
          <p:spPr>
            <a:xfrm>
              <a:off x="6824639" y="1614024"/>
              <a:ext cx="6545" cy="17508"/>
            </a:xfrm>
            <a:custGeom>
              <a:avLst/>
              <a:pathLst>
                <a:path w="6545" h="17508">
                  <a:moveTo>
                    <a:pt x="0" y="0"/>
                  </a:moveTo>
                  <a:lnTo>
                    <a:pt x="6545" y="175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7"/>
            <p:cNvSpPr/>
            <p:nvPr/>
          </p:nvSpPr>
          <p:spPr>
            <a:xfrm>
              <a:off x="6824639" y="1607166"/>
              <a:ext cx="9602" cy="6857"/>
            </a:xfrm>
            <a:custGeom>
              <a:avLst/>
              <a:pathLst>
                <a:path w="9602" h="6857">
                  <a:moveTo>
                    <a:pt x="0" y="6857"/>
                  </a:moveTo>
                  <a:lnTo>
                    <a:pt x="96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8"/>
            <p:cNvSpPr/>
            <p:nvPr/>
          </p:nvSpPr>
          <p:spPr>
            <a:xfrm>
              <a:off x="6898269" y="1652438"/>
              <a:ext cx="8783" cy="2791"/>
            </a:xfrm>
            <a:custGeom>
              <a:avLst/>
              <a:pathLst>
                <a:path w="8783" h="2791">
                  <a:moveTo>
                    <a:pt x="8783" y="0"/>
                  </a:moveTo>
                  <a:lnTo>
                    <a:pt x="0" y="27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9"/>
            <p:cNvSpPr/>
            <p:nvPr/>
          </p:nvSpPr>
          <p:spPr>
            <a:xfrm>
              <a:off x="6907052" y="1652438"/>
              <a:ext cx="5539" cy="6468"/>
            </a:xfrm>
            <a:custGeom>
              <a:avLst/>
              <a:pathLst>
                <a:path w="5539" h="6468">
                  <a:moveTo>
                    <a:pt x="0" y="0"/>
                  </a:moveTo>
                  <a:lnTo>
                    <a:pt x="5539" y="6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80"/>
            <p:cNvSpPr/>
            <p:nvPr/>
          </p:nvSpPr>
          <p:spPr>
            <a:xfrm>
              <a:off x="6899567" y="1652438"/>
              <a:ext cx="7485" cy="11790"/>
            </a:xfrm>
            <a:custGeom>
              <a:avLst/>
              <a:pathLst>
                <a:path w="7485" h="11790">
                  <a:moveTo>
                    <a:pt x="7485" y="0"/>
                  </a:moveTo>
                  <a:lnTo>
                    <a:pt x="0" y="11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81"/>
            <p:cNvSpPr/>
            <p:nvPr/>
          </p:nvSpPr>
          <p:spPr>
            <a:xfrm>
              <a:off x="6905970" y="1645139"/>
              <a:ext cx="1082" cy="7298"/>
            </a:xfrm>
            <a:custGeom>
              <a:avLst/>
              <a:pathLst>
                <a:path w="1082" h="7298">
                  <a:moveTo>
                    <a:pt x="1082" y="72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2"/>
            <p:cNvSpPr/>
            <p:nvPr/>
          </p:nvSpPr>
          <p:spPr>
            <a:xfrm>
              <a:off x="6668370" y="1554564"/>
              <a:ext cx="18297" cy="16850"/>
            </a:xfrm>
            <a:custGeom>
              <a:avLst/>
              <a:pathLst>
                <a:path w="18297" h="16850">
                  <a:moveTo>
                    <a:pt x="18297" y="168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3"/>
            <p:cNvSpPr/>
            <p:nvPr/>
          </p:nvSpPr>
          <p:spPr>
            <a:xfrm>
              <a:off x="6674274" y="1571414"/>
              <a:ext cx="12392" cy="33505"/>
            </a:xfrm>
            <a:custGeom>
              <a:avLst/>
              <a:pathLst>
                <a:path w="12392" h="33505">
                  <a:moveTo>
                    <a:pt x="12392" y="0"/>
                  </a:moveTo>
                  <a:lnTo>
                    <a:pt x="0" y="335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4"/>
            <p:cNvSpPr/>
            <p:nvPr/>
          </p:nvSpPr>
          <p:spPr>
            <a:xfrm>
              <a:off x="6756140" y="1665085"/>
              <a:ext cx="454" cy="7862"/>
            </a:xfrm>
            <a:custGeom>
              <a:avLst/>
              <a:pathLst>
                <a:path w="454" h="7862">
                  <a:moveTo>
                    <a:pt x="454" y="0"/>
                  </a:moveTo>
                  <a:lnTo>
                    <a:pt x="0" y="7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5"/>
            <p:cNvSpPr/>
            <p:nvPr/>
          </p:nvSpPr>
          <p:spPr>
            <a:xfrm>
              <a:off x="6755462" y="1654776"/>
              <a:ext cx="1131" cy="10308"/>
            </a:xfrm>
            <a:custGeom>
              <a:avLst/>
              <a:pathLst>
                <a:path w="1131" h="10308">
                  <a:moveTo>
                    <a:pt x="1131" y="10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6"/>
            <p:cNvSpPr/>
            <p:nvPr/>
          </p:nvSpPr>
          <p:spPr>
            <a:xfrm>
              <a:off x="6732907" y="1912632"/>
              <a:ext cx="6964" cy="15265"/>
            </a:xfrm>
            <a:custGeom>
              <a:avLst/>
              <a:pathLst>
                <a:path w="6964" h="15265">
                  <a:moveTo>
                    <a:pt x="6964" y="0"/>
                  </a:moveTo>
                  <a:lnTo>
                    <a:pt x="0" y="152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7"/>
            <p:cNvSpPr/>
            <p:nvPr/>
          </p:nvSpPr>
          <p:spPr>
            <a:xfrm>
              <a:off x="6729640" y="1894755"/>
              <a:ext cx="10232" cy="17877"/>
            </a:xfrm>
            <a:custGeom>
              <a:avLst/>
              <a:pathLst>
                <a:path w="10232" h="17877">
                  <a:moveTo>
                    <a:pt x="10232" y="178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8"/>
            <p:cNvSpPr/>
            <p:nvPr/>
          </p:nvSpPr>
          <p:spPr>
            <a:xfrm>
              <a:off x="6739872" y="1912632"/>
              <a:ext cx="14157" cy="1543"/>
            </a:xfrm>
            <a:custGeom>
              <a:avLst/>
              <a:pathLst>
                <a:path w="14157" h="1543">
                  <a:moveTo>
                    <a:pt x="0" y="0"/>
                  </a:moveTo>
                  <a:lnTo>
                    <a:pt x="14157" y="15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9"/>
            <p:cNvSpPr/>
            <p:nvPr/>
          </p:nvSpPr>
          <p:spPr>
            <a:xfrm>
              <a:off x="6739872" y="1893451"/>
              <a:ext cx="9071" cy="19181"/>
            </a:xfrm>
            <a:custGeom>
              <a:avLst/>
              <a:pathLst>
                <a:path w="9071" h="19181">
                  <a:moveTo>
                    <a:pt x="0" y="19181"/>
                  </a:moveTo>
                  <a:lnTo>
                    <a:pt x="90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90"/>
            <p:cNvSpPr/>
            <p:nvPr/>
          </p:nvSpPr>
          <p:spPr>
            <a:xfrm>
              <a:off x="6830766" y="1652046"/>
              <a:ext cx="7012" cy="4945"/>
            </a:xfrm>
            <a:custGeom>
              <a:avLst/>
              <a:pathLst>
                <a:path w="7012" h="4945">
                  <a:moveTo>
                    <a:pt x="0" y="0"/>
                  </a:moveTo>
                  <a:lnTo>
                    <a:pt x="7012" y="4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91"/>
            <p:cNvSpPr/>
            <p:nvPr/>
          </p:nvSpPr>
          <p:spPr>
            <a:xfrm>
              <a:off x="6822750" y="1637206"/>
              <a:ext cx="8015" cy="14840"/>
            </a:xfrm>
            <a:custGeom>
              <a:avLst/>
              <a:pathLst>
                <a:path w="8015" h="14840">
                  <a:moveTo>
                    <a:pt x="8015" y="148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2"/>
            <p:cNvSpPr/>
            <p:nvPr/>
          </p:nvSpPr>
          <p:spPr>
            <a:xfrm>
              <a:off x="6827632" y="1652046"/>
              <a:ext cx="3133" cy="11505"/>
            </a:xfrm>
            <a:custGeom>
              <a:avLst/>
              <a:pathLst>
                <a:path w="3133" h="11505">
                  <a:moveTo>
                    <a:pt x="3133" y="0"/>
                  </a:moveTo>
                  <a:lnTo>
                    <a:pt x="0" y="115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3"/>
            <p:cNvSpPr/>
            <p:nvPr/>
          </p:nvSpPr>
          <p:spPr>
            <a:xfrm>
              <a:off x="6830766" y="1643609"/>
              <a:ext cx="8178" cy="8437"/>
            </a:xfrm>
            <a:custGeom>
              <a:avLst/>
              <a:pathLst>
                <a:path w="8178" h="8437">
                  <a:moveTo>
                    <a:pt x="0" y="8437"/>
                  </a:moveTo>
                  <a:lnTo>
                    <a:pt x="81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4"/>
            <p:cNvSpPr/>
            <p:nvPr/>
          </p:nvSpPr>
          <p:spPr>
            <a:xfrm>
              <a:off x="6923979" y="1495870"/>
              <a:ext cx="20609" cy="991"/>
            </a:xfrm>
            <a:custGeom>
              <a:avLst/>
              <a:pathLst>
                <a:path w="20609" h="991">
                  <a:moveTo>
                    <a:pt x="20609" y="0"/>
                  </a:moveTo>
                  <a:lnTo>
                    <a:pt x="0" y="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5"/>
            <p:cNvSpPr/>
            <p:nvPr/>
          </p:nvSpPr>
          <p:spPr>
            <a:xfrm>
              <a:off x="6944588" y="1495870"/>
              <a:ext cx="6167" cy="2359"/>
            </a:xfrm>
            <a:custGeom>
              <a:avLst/>
              <a:pathLst>
                <a:path w="6167" h="2359">
                  <a:moveTo>
                    <a:pt x="0" y="0"/>
                  </a:moveTo>
                  <a:lnTo>
                    <a:pt x="6167" y="2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6"/>
            <p:cNvSpPr/>
            <p:nvPr/>
          </p:nvSpPr>
          <p:spPr>
            <a:xfrm>
              <a:off x="6944588" y="1486372"/>
              <a:ext cx="8871" cy="9498"/>
            </a:xfrm>
            <a:custGeom>
              <a:avLst/>
              <a:pathLst>
                <a:path w="8871" h="9498">
                  <a:moveTo>
                    <a:pt x="0" y="9498"/>
                  </a:moveTo>
                  <a:lnTo>
                    <a:pt x="8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7"/>
            <p:cNvSpPr/>
            <p:nvPr/>
          </p:nvSpPr>
          <p:spPr>
            <a:xfrm>
              <a:off x="6937493" y="1495870"/>
              <a:ext cx="7094" cy="9637"/>
            </a:xfrm>
            <a:custGeom>
              <a:avLst/>
              <a:pathLst>
                <a:path w="7094" h="9637">
                  <a:moveTo>
                    <a:pt x="7094" y="0"/>
                  </a:moveTo>
                  <a:lnTo>
                    <a:pt x="0" y="96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8"/>
            <p:cNvSpPr/>
            <p:nvPr/>
          </p:nvSpPr>
          <p:spPr>
            <a:xfrm>
              <a:off x="6930412" y="1482554"/>
              <a:ext cx="14176" cy="13316"/>
            </a:xfrm>
            <a:custGeom>
              <a:avLst/>
              <a:pathLst>
                <a:path w="14176" h="13316">
                  <a:moveTo>
                    <a:pt x="14176" y="133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9"/>
            <p:cNvSpPr/>
            <p:nvPr/>
          </p:nvSpPr>
          <p:spPr>
            <a:xfrm>
              <a:off x="6940985" y="1481463"/>
              <a:ext cx="3602" cy="14407"/>
            </a:xfrm>
            <a:custGeom>
              <a:avLst/>
              <a:pathLst>
                <a:path w="3602" h="14407">
                  <a:moveTo>
                    <a:pt x="3602" y="144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200"/>
            <p:cNvSpPr/>
            <p:nvPr/>
          </p:nvSpPr>
          <p:spPr>
            <a:xfrm>
              <a:off x="6683676" y="1904205"/>
              <a:ext cx="1709" cy="20191"/>
            </a:xfrm>
            <a:custGeom>
              <a:avLst/>
              <a:pathLst>
                <a:path w="1709" h="20191">
                  <a:moveTo>
                    <a:pt x="1709" y="0"/>
                  </a:moveTo>
                  <a:lnTo>
                    <a:pt x="0" y="20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201"/>
            <p:cNvSpPr/>
            <p:nvPr/>
          </p:nvSpPr>
          <p:spPr>
            <a:xfrm>
              <a:off x="6671218" y="1904205"/>
              <a:ext cx="14166" cy="14335"/>
            </a:xfrm>
            <a:custGeom>
              <a:avLst/>
              <a:pathLst>
                <a:path w="14166" h="14335">
                  <a:moveTo>
                    <a:pt x="14166" y="0"/>
                  </a:moveTo>
                  <a:lnTo>
                    <a:pt x="0" y="14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2"/>
            <p:cNvSpPr/>
            <p:nvPr/>
          </p:nvSpPr>
          <p:spPr>
            <a:xfrm>
              <a:off x="6677514" y="1895921"/>
              <a:ext cx="7871" cy="8283"/>
            </a:xfrm>
            <a:custGeom>
              <a:avLst/>
              <a:pathLst>
                <a:path w="7871" h="8283">
                  <a:moveTo>
                    <a:pt x="7871" y="82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3"/>
            <p:cNvSpPr/>
            <p:nvPr/>
          </p:nvSpPr>
          <p:spPr>
            <a:xfrm>
              <a:off x="6685385" y="1880859"/>
              <a:ext cx="23619" cy="23345"/>
            </a:xfrm>
            <a:custGeom>
              <a:avLst/>
              <a:pathLst>
                <a:path w="23619" h="23345">
                  <a:moveTo>
                    <a:pt x="0" y="23345"/>
                  </a:moveTo>
                  <a:lnTo>
                    <a:pt x="236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4"/>
            <p:cNvSpPr/>
            <p:nvPr/>
          </p:nvSpPr>
          <p:spPr>
            <a:xfrm>
              <a:off x="6978879" y="1819559"/>
              <a:ext cx="11676" cy="852"/>
            </a:xfrm>
            <a:custGeom>
              <a:avLst/>
              <a:pathLst>
                <a:path w="11676" h="852">
                  <a:moveTo>
                    <a:pt x="0" y="852"/>
                  </a:moveTo>
                  <a:lnTo>
                    <a:pt x="116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5"/>
            <p:cNvSpPr/>
            <p:nvPr/>
          </p:nvSpPr>
          <p:spPr>
            <a:xfrm>
              <a:off x="6978879" y="1809994"/>
              <a:ext cx="9740" cy="10417"/>
            </a:xfrm>
            <a:custGeom>
              <a:avLst/>
              <a:pathLst>
                <a:path w="9740" h="10417">
                  <a:moveTo>
                    <a:pt x="0" y="10417"/>
                  </a:moveTo>
                  <a:lnTo>
                    <a:pt x="9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6"/>
            <p:cNvSpPr/>
            <p:nvPr/>
          </p:nvSpPr>
          <p:spPr>
            <a:xfrm>
              <a:off x="6978879" y="1820411"/>
              <a:ext cx="2133" cy="18761"/>
            </a:xfrm>
            <a:custGeom>
              <a:avLst/>
              <a:pathLst>
                <a:path w="2133" h="18761">
                  <a:moveTo>
                    <a:pt x="0" y="0"/>
                  </a:moveTo>
                  <a:lnTo>
                    <a:pt x="2133" y="187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7"/>
            <p:cNvSpPr/>
            <p:nvPr/>
          </p:nvSpPr>
          <p:spPr>
            <a:xfrm>
              <a:off x="6970796" y="1820211"/>
              <a:ext cx="8083" cy="199"/>
            </a:xfrm>
            <a:custGeom>
              <a:avLst/>
              <a:pathLst>
                <a:path w="8083" h="199">
                  <a:moveTo>
                    <a:pt x="8083" y="1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8"/>
            <p:cNvSpPr/>
            <p:nvPr/>
          </p:nvSpPr>
          <p:spPr>
            <a:xfrm>
              <a:off x="7092076" y="1412611"/>
              <a:ext cx="22244" cy="11988"/>
            </a:xfrm>
            <a:custGeom>
              <a:avLst/>
              <a:pathLst>
                <a:path w="22244" h="11988">
                  <a:moveTo>
                    <a:pt x="0" y="0"/>
                  </a:moveTo>
                  <a:lnTo>
                    <a:pt x="22244" y="11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9"/>
            <p:cNvSpPr/>
            <p:nvPr/>
          </p:nvSpPr>
          <p:spPr>
            <a:xfrm>
              <a:off x="6777888" y="1775592"/>
              <a:ext cx="8193" cy="4217"/>
            </a:xfrm>
            <a:custGeom>
              <a:avLst/>
              <a:pathLst>
                <a:path w="8193" h="4217">
                  <a:moveTo>
                    <a:pt x="8193" y="0"/>
                  </a:moveTo>
                  <a:lnTo>
                    <a:pt x="0" y="4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10"/>
            <p:cNvSpPr/>
            <p:nvPr/>
          </p:nvSpPr>
          <p:spPr>
            <a:xfrm>
              <a:off x="6786081" y="1764987"/>
              <a:ext cx="2032" cy="10605"/>
            </a:xfrm>
            <a:custGeom>
              <a:avLst/>
              <a:pathLst>
                <a:path w="2032" h="10605">
                  <a:moveTo>
                    <a:pt x="0" y="10605"/>
                  </a:moveTo>
                  <a:lnTo>
                    <a:pt x="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11"/>
            <p:cNvSpPr/>
            <p:nvPr/>
          </p:nvSpPr>
          <p:spPr>
            <a:xfrm>
              <a:off x="6786081" y="1773652"/>
              <a:ext cx="8229" cy="1940"/>
            </a:xfrm>
            <a:custGeom>
              <a:avLst/>
              <a:pathLst>
                <a:path w="8229" h="1940">
                  <a:moveTo>
                    <a:pt x="0" y="1940"/>
                  </a:moveTo>
                  <a:lnTo>
                    <a:pt x="82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2"/>
            <p:cNvSpPr/>
            <p:nvPr/>
          </p:nvSpPr>
          <p:spPr>
            <a:xfrm>
              <a:off x="6786081" y="1775592"/>
              <a:ext cx="12502" cy="4192"/>
            </a:xfrm>
            <a:custGeom>
              <a:avLst/>
              <a:pathLst>
                <a:path w="12502" h="4192">
                  <a:moveTo>
                    <a:pt x="0" y="0"/>
                  </a:moveTo>
                  <a:lnTo>
                    <a:pt x="12502" y="4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3"/>
            <p:cNvSpPr/>
            <p:nvPr/>
          </p:nvSpPr>
          <p:spPr>
            <a:xfrm>
              <a:off x="6732538" y="1761154"/>
              <a:ext cx="13797" cy="19785"/>
            </a:xfrm>
            <a:custGeom>
              <a:avLst/>
              <a:pathLst>
                <a:path w="13797" h="19785">
                  <a:moveTo>
                    <a:pt x="0" y="0"/>
                  </a:moveTo>
                  <a:lnTo>
                    <a:pt x="13797" y="197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4"/>
            <p:cNvSpPr/>
            <p:nvPr/>
          </p:nvSpPr>
          <p:spPr>
            <a:xfrm>
              <a:off x="6732538" y="1761154"/>
              <a:ext cx="3626" cy="29323"/>
            </a:xfrm>
            <a:custGeom>
              <a:avLst/>
              <a:pathLst>
                <a:path w="3626" h="29323">
                  <a:moveTo>
                    <a:pt x="0" y="0"/>
                  </a:moveTo>
                  <a:lnTo>
                    <a:pt x="3626" y="293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5"/>
            <p:cNvSpPr/>
            <p:nvPr/>
          </p:nvSpPr>
          <p:spPr>
            <a:xfrm>
              <a:off x="6711272" y="1757193"/>
              <a:ext cx="21266" cy="3960"/>
            </a:xfrm>
            <a:custGeom>
              <a:avLst/>
              <a:pathLst>
                <a:path w="21266" h="3960">
                  <a:moveTo>
                    <a:pt x="21266" y="39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6"/>
            <p:cNvSpPr/>
            <p:nvPr/>
          </p:nvSpPr>
          <p:spPr>
            <a:xfrm>
              <a:off x="6732538" y="1755808"/>
              <a:ext cx="19883" cy="5345"/>
            </a:xfrm>
            <a:custGeom>
              <a:avLst/>
              <a:pathLst>
                <a:path w="19883" h="5345">
                  <a:moveTo>
                    <a:pt x="0" y="5345"/>
                  </a:moveTo>
                  <a:lnTo>
                    <a:pt x="198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7"/>
            <p:cNvSpPr/>
            <p:nvPr/>
          </p:nvSpPr>
          <p:spPr>
            <a:xfrm>
              <a:off x="6714321" y="1761154"/>
              <a:ext cx="18217" cy="8486"/>
            </a:xfrm>
            <a:custGeom>
              <a:avLst/>
              <a:pathLst>
                <a:path w="18217" h="8486">
                  <a:moveTo>
                    <a:pt x="18217" y="0"/>
                  </a:moveTo>
                  <a:lnTo>
                    <a:pt x="0" y="8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8"/>
            <p:cNvSpPr/>
            <p:nvPr/>
          </p:nvSpPr>
          <p:spPr>
            <a:xfrm>
              <a:off x="6730523" y="1741668"/>
              <a:ext cx="2014" cy="19485"/>
            </a:xfrm>
            <a:custGeom>
              <a:avLst/>
              <a:pathLst>
                <a:path w="2014" h="19485">
                  <a:moveTo>
                    <a:pt x="2014" y="19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9"/>
            <p:cNvSpPr/>
            <p:nvPr/>
          </p:nvSpPr>
          <p:spPr>
            <a:xfrm>
              <a:off x="6722431" y="1761154"/>
              <a:ext cx="10107" cy="28111"/>
            </a:xfrm>
            <a:custGeom>
              <a:avLst/>
              <a:pathLst>
                <a:path w="10107" h="28111">
                  <a:moveTo>
                    <a:pt x="10107" y="0"/>
                  </a:moveTo>
                  <a:lnTo>
                    <a:pt x="0" y="281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20"/>
            <p:cNvSpPr/>
            <p:nvPr/>
          </p:nvSpPr>
          <p:spPr>
            <a:xfrm>
              <a:off x="6953459" y="1486372"/>
              <a:ext cx="15852" cy="3305"/>
            </a:xfrm>
            <a:custGeom>
              <a:avLst/>
              <a:pathLst>
                <a:path w="15852" h="3305">
                  <a:moveTo>
                    <a:pt x="15852" y="33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21"/>
            <p:cNvSpPr/>
            <p:nvPr/>
          </p:nvSpPr>
          <p:spPr>
            <a:xfrm>
              <a:off x="6957031" y="1489678"/>
              <a:ext cx="12280" cy="5045"/>
            </a:xfrm>
            <a:custGeom>
              <a:avLst/>
              <a:pathLst>
                <a:path w="12280" h="5045">
                  <a:moveTo>
                    <a:pt x="12280" y="0"/>
                  </a:moveTo>
                  <a:lnTo>
                    <a:pt x="0" y="5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2"/>
            <p:cNvSpPr/>
            <p:nvPr/>
          </p:nvSpPr>
          <p:spPr>
            <a:xfrm>
              <a:off x="6969311" y="1489678"/>
              <a:ext cx="3800" cy="8445"/>
            </a:xfrm>
            <a:custGeom>
              <a:avLst/>
              <a:pathLst>
                <a:path w="3800" h="8445">
                  <a:moveTo>
                    <a:pt x="0" y="0"/>
                  </a:moveTo>
                  <a:lnTo>
                    <a:pt x="3800" y="84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3"/>
            <p:cNvSpPr/>
            <p:nvPr/>
          </p:nvSpPr>
          <p:spPr>
            <a:xfrm>
              <a:off x="6879818" y="1859400"/>
              <a:ext cx="12778" cy="1312"/>
            </a:xfrm>
            <a:custGeom>
              <a:avLst/>
              <a:pathLst>
                <a:path w="12778" h="1312">
                  <a:moveTo>
                    <a:pt x="12778" y="0"/>
                  </a:moveTo>
                  <a:lnTo>
                    <a:pt x="0" y="13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4"/>
            <p:cNvSpPr/>
            <p:nvPr/>
          </p:nvSpPr>
          <p:spPr>
            <a:xfrm>
              <a:off x="6880382" y="1852561"/>
              <a:ext cx="12215" cy="6839"/>
            </a:xfrm>
            <a:custGeom>
              <a:avLst/>
              <a:pathLst>
                <a:path w="12215" h="6839">
                  <a:moveTo>
                    <a:pt x="12215" y="6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5"/>
            <p:cNvSpPr/>
            <p:nvPr/>
          </p:nvSpPr>
          <p:spPr>
            <a:xfrm>
              <a:off x="6933650" y="1698205"/>
              <a:ext cx="7289" cy="8606"/>
            </a:xfrm>
            <a:custGeom>
              <a:avLst/>
              <a:pathLst>
                <a:path w="7289" h="8606">
                  <a:moveTo>
                    <a:pt x="0" y="8606"/>
                  </a:moveTo>
                  <a:lnTo>
                    <a:pt x="72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6"/>
            <p:cNvSpPr/>
            <p:nvPr/>
          </p:nvSpPr>
          <p:spPr>
            <a:xfrm>
              <a:off x="6933650" y="1706812"/>
              <a:ext cx="7484" cy="1427"/>
            </a:xfrm>
            <a:custGeom>
              <a:avLst/>
              <a:pathLst>
                <a:path w="7484" h="1427">
                  <a:moveTo>
                    <a:pt x="0" y="0"/>
                  </a:moveTo>
                  <a:lnTo>
                    <a:pt x="7484" y="1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7"/>
            <p:cNvSpPr/>
            <p:nvPr/>
          </p:nvSpPr>
          <p:spPr>
            <a:xfrm>
              <a:off x="6933650" y="1706812"/>
              <a:ext cx="1280" cy="8893"/>
            </a:xfrm>
            <a:custGeom>
              <a:avLst/>
              <a:pathLst>
                <a:path w="1280" h="8893">
                  <a:moveTo>
                    <a:pt x="0" y="0"/>
                  </a:moveTo>
                  <a:lnTo>
                    <a:pt x="1280" y="88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8"/>
            <p:cNvSpPr/>
            <p:nvPr/>
          </p:nvSpPr>
          <p:spPr>
            <a:xfrm>
              <a:off x="6929332" y="1698932"/>
              <a:ext cx="4318" cy="7879"/>
            </a:xfrm>
            <a:custGeom>
              <a:avLst/>
              <a:pathLst>
                <a:path w="4318" h="7879">
                  <a:moveTo>
                    <a:pt x="4318" y="78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9"/>
            <p:cNvSpPr/>
            <p:nvPr/>
          </p:nvSpPr>
          <p:spPr>
            <a:xfrm>
              <a:off x="6967967" y="1807153"/>
              <a:ext cx="8040" cy="7178"/>
            </a:xfrm>
            <a:custGeom>
              <a:avLst/>
              <a:pathLst>
                <a:path w="8040" h="7178">
                  <a:moveTo>
                    <a:pt x="8040" y="71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30"/>
            <p:cNvSpPr/>
            <p:nvPr/>
          </p:nvSpPr>
          <p:spPr>
            <a:xfrm>
              <a:off x="6972884" y="1798710"/>
              <a:ext cx="3123" cy="15621"/>
            </a:xfrm>
            <a:custGeom>
              <a:avLst/>
              <a:pathLst>
                <a:path w="3123" h="15621">
                  <a:moveTo>
                    <a:pt x="3123" y="156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31"/>
            <p:cNvSpPr/>
            <p:nvPr/>
          </p:nvSpPr>
          <p:spPr>
            <a:xfrm>
              <a:off x="6976008" y="1809994"/>
              <a:ext cx="12612" cy="4337"/>
            </a:xfrm>
            <a:custGeom>
              <a:avLst/>
              <a:pathLst>
                <a:path w="12612" h="4337">
                  <a:moveTo>
                    <a:pt x="0" y="4337"/>
                  </a:moveTo>
                  <a:lnTo>
                    <a:pt x="126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2"/>
            <p:cNvSpPr/>
            <p:nvPr/>
          </p:nvSpPr>
          <p:spPr>
            <a:xfrm>
              <a:off x="6967878" y="1814142"/>
              <a:ext cx="8129" cy="190"/>
            </a:xfrm>
            <a:custGeom>
              <a:avLst/>
              <a:pathLst>
                <a:path w="8129" h="190">
                  <a:moveTo>
                    <a:pt x="8129" y="1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3"/>
            <p:cNvSpPr/>
            <p:nvPr/>
          </p:nvSpPr>
          <p:spPr>
            <a:xfrm>
              <a:off x="6970796" y="1814332"/>
              <a:ext cx="5211" cy="5879"/>
            </a:xfrm>
            <a:custGeom>
              <a:avLst/>
              <a:pathLst>
                <a:path w="5211" h="5879">
                  <a:moveTo>
                    <a:pt x="5211" y="0"/>
                  </a:moveTo>
                  <a:lnTo>
                    <a:pt x="0" y="58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4"/>
            <p:cNvSpPr/>
            <p:nvPr/>
          </p:nvSpPr>
          <p:spPr>
            <a:xfrm>
              <a:off x="6976008" y="1814332"/>
              <a:ext cx="2871" cy="6079"/>
            </a:xfrm>
            <a:custGeom>
              <a:avLst/>
              <a:pathLst>
                <a:path w="2871" h="6079">
                  <a:moveTo>
                    <a:pt x="0" y="0"/>
                  </a:moveTo>
                  <a:lnTo>
                    <a:pt x="2871" y="6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5"/>
            <p:cNvSpPr/>
            <p:nvPr/>
          </p:nvSpPr>
          <p:spPr>
            <a:xfrm>
              <a:off x="7088512" y="1842049"/>
              <a:ext cx="18148" cy="5854"/>
            </a:xfrm>
            <a:custGeom>
              <a:avLst/>
              <a:pathLst>
                <a:path w="18148" h="5854">
                  <a:moveTo>
                    <a:pt x="18148" y="0"/>
                  </a:moveTo>
                  <a:lnTo>
                    <a:pt x="0" y="58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6"/>
            <p:cNvSpPr/>
            <p:nvPr/>
          </p:nvSpPr>
          <p:spPr>
            <a:xfrm>
              <a:off x="7106661" y="1839923"/>
              <a:ext cx="23999" cy="2126"/>
            </a:xfrm>
            <a:custGeom>
              <a:avLst/>
              <a:pathLst>
                <a:path w="23999" h="2126">
                  <a:moveTo>
                    <a:pt x="0" y="2126"/>
                  </a:moveTo>
                  <a:lnTo>
                    <a:pt x="23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7"/>
            <p:cNvSpPr/>
            <p:nvPr/>
          </p:nvSpPr>
          <p:spPr>
            <a:xfrm>
              <a:off x="7106661" y="1827693"/>
              <a:ext cx="12074" cy="14355"/>
            </a:xfrm>
            <a:custGeom>
              <a:avLst/>
              <a:pathLst>
                <a:path w="12074" h="14355">
                  <a:moveTo>
                    <a:pt x="0" y="14355"/>
                  </a:moveTo>
                  <a:lnTo>
                    <a:pt x="120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8"/>
            <p:cNvSpPr/>
            <p:nvPr/>
          </p:nvSpPr>
          <p:spPr>
            <a:xfrm>
              <a:off x="6994954" y="1705250"/>
              <a:ext cx="2149" cy="9011"/>
            </a:xfrm>
            <a:custGeom>
              <a:avLst/>
              <a:pathLst>
                <a:path w="2149" h="9011">
                  <a:moveTo>
                    <a:pt x="2149" y="90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9"/>
            <p:cNvSpPr/>
            <p:nvPr/>
          </p:nvSpPr>
          <p:spPr>
            <a:xfrm>
              <a:off x="6985890" y="1714261"/>
              <a:ext cx="11212" cy="1327"/>
            </a:xfrm>
            <a:custGeom>
              <a:avLst/>
              <a:pathLst>
                <a:path w="11212" h="1327">
                  <a:moveTo>
                    <a:pt x="11212" y="0"/>
                  </a:moveTo>
                  <a:lnTo>
                    <a:pt x="0" y="1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40"/>
            <p:cNvSpPr/>
            <p:nvPr/>
          </p:nvSpPr>
          <p:spPr>
            <a:xfrm>
              <a:off x="6997103" y="1714261"/>
              <a:ext cx="7325" cy="11794"/>
            </a:xfrm>
            <a:custGeom>
              <a:avLst/>
              <a:pathLst>
                <a:path w="7325" h="11794">
                  <a:moveTo>
                    <a:pt x="0" y="0"/>
                  </a:moveTo>
                  <a:lnTo>
                    <a:pt x="7325" y="11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41"/>
            <p:cNvSpPr/>
            <p:nvPr/>
          </p:nvSpPr>
          <p:spPr>
            <a:xfrm>
              <a:off x="6997103" y="1711614"/>
              <a:ext cx="9718" cy="2646"/>
            </a:xfrm>
            <a:custGeom>
              <a:avLst/>
              <a:pathLst>
                <a:path w="9718" h="2646">
                  <a:moveTo>
                    <a:pt x="0" y="2646"/>
                  </a:moveTo>
                  <a:lnTo>
                    <a:pt x="97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2"/>
            <p:cNvSpPr/>
            <p:nvPr/>
          </p:nvSpPr>
          <p:spPr>
            <a:xfrm>
              <a:off x="6797324" y="1909337"/>
              <a:ext cx="14381" cy="15189"/>
            </a:xfrm>
            <a:custGeom>
              <a:avLst/>
              <a:pathLst>
                <a:path w="14381" h="15189">
                  <a:moveTo>
                    <a:pt x="0" y="0"/>
                  </a:moveTo>
                  <a:lnTo>
                    <a:pt x="14381" y="15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3"/>
            <p:cNvSpPr/>
            <p:nvPr/>
          </p:nvSpPr>
          <p:spPr>
            <a:xfrm>
              <a:off x="6789706" y="1909337"/>
              <a:ext cx="7618" cy="18951"/>
            </a:xfrm>
            <a:custGeom>
              <a:avLst/>
              <a:pathLst>
                <a:path w="7618" h="18951">
                  <a:moveTo>
                    <a:pt x="7618" y="0"/>
                  </a:moveTo>
                  <a:lnTo>
                    <a:pt x="0" y="18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4"/>
            <p:cNvSpPr/>
            <p:nvPr/>
          </p:nvSpPr>
          <p:spPr>
            <a:xfrm>
              <a:off x="6779818" y="1890454"/>
              <a:ext cx="17506" cy="18883"/>
            </a:xfrm>
            <a:custGeom>
              <a:avLst/>
              <a:pathLst>
                <a:path w="17506" h="18883">
                  <a:moveTo>
                    <a:pt x="17506" y="188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5"/>
            <p:cNvSpPr/>
            <p:nvPr/>
          </p:nvSpPr>
          <p:spPr>
            <a:xfrm>
              <a:off x="6785185" y="1909337"/>
              <a:ext cx="12139" cy="6704"/>
            </a:xfrm>
            <a:custGeom>
              <a:avLst/>
              <a:pathLst>
                <a:path w="12139" h="6704">
                  <a:moveTo>
                    <a:pt x="12139" y="0"/>
                  </a:moveTo>
                  <a:lnTo>
                    <a:pt x="0" y="6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6"/>
            <p:cNvSpPr/>
            <p:nvPr/>
          </p:nvSpPr>
          <p:spPr>
            <a:xfrm>
              <a:off x="6797324" y="1907085"/>
              <a:ext cx="29185" cy="2252"/>
            </a:xfrm>
            <a:custGeom>
              <a:avLst/>
              <a:pathLst>
                <a:path w="29185" h="2252">
                  <a:moveTo>
                    <a:pt x="0" y="2252"/>
                  </a:moveTo>
                  <a:lnTo>
                    <a:pt x="291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7"/>
            <p:cNvSpPr/>
            <p:nvPr/>
          </p:nvSpPr>
          <p:spPr>
            <a:xfrm>
              <a:off x="6723793" y="1607098"/>
              <a:ext cx="12514" cy="3464"/>
            </a:xfrm>
            <a:custGeom>
              <a:avLst/>
              <a:pathLst>
                <a:path w="12514" h="3464">
                  <a:moveTo>
                    <a:pt x="0" y="0"/>
                  </a:moveTo>
                  <a:lnTo>
                    <a:pt x="12514" y="34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8"/>
            <p:cNvSpPr/>
            <p:nvPr/>
          </p:nvSpPr>
          <p:spPr>
            <a:xfrm>
              <a:off x="6706046" y="1590626"/>
              <a:ext cx="17747" cy="16471"/>
            </a:xfrm>
            <a:custGeom>
              <a:avLst/>
              <a:pathLst>
                <a:path w="17747" h="16471">
                  <a:moveTo>
                    <a:pt x="17747" y="164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9"/>
            <p:cNvSpPr/>
            <p:nvPr/>
          </p:nvSpPr>
          <p:spPr>
            <a:xfrm>
              <a:off x="6723793" y="1607098"/>
              <a:ext cx="4491" cy="7820"/>
            </a:xfrm>
            <a:custGeom>
              <a:avLst/>
              <a:pathLst>
                <a:path w="4491" h="7820">
                  <a:moveTo>
                    <a:pt x="0" y="0"/>
                  </a:moveTo>
                  <a:lnTo>
                    <a:pt x="4491" y="7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50"/>
            <p:cNvSpPr/>
            <p:nvPr/>
          </p:nvSpPr>
          <p:spPr>
            <a:xfrm>
              <a:off x="6714369" y="1607098"/>
              <a:ext cx="9424" cy="17964"/>
            </a:xfrm>
            <a:custGeom>
              <a:avLst/>
              <a:pathLst>
                <a:path w="9424" h="17964">
                  <a:moveTo>
                    <a:pt x="9424" y="0"/>
                  </a:moveTo>
                  <a:lnTo>
                    <a:pt x="0" y="179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51"/>
            <p:cNvSpPr/>
            <p:nvPr/>
          </p:nvSpPr>
          <p:spPr>
            <a:xfrm>
              <a:off x="6883823" y="1404659"/>
              <a:ext cx="12626" cy="375"/>
            </a:xfrm>
            <a:custGeom>
              <a:avLst/>
              <a:pathLst>
                <a:path w="12626" h="375">
                  <a:moveTo>
                    <a:pt x="12626" y="3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2"/>
            <p:cNvSpPr/>
            <p:nvPr/>
          </p:nvSpPr>
          <p:spPr>
            <a:xfrm>
              <a:off x="6987939" y="1483425"/>
              <a:ext cx="8183" cy="12149"/>
            </a:xfrm>
            <a:custGeom>
              <a:avLst/>
              <a:pathLst>
                <a:path w="8183" h="12149">
                  <a:moveTo>
                    <a:pt x="8183" y="0"/>
                  </a:moveTo>
                  <a:lnTo>
                    <a:pt x="0" y="121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3"/>
            <p:cNvSpPr/>
            <p:nvPr/>
          </p:nvSpPr>
          <p:spPr>
            <a:xfrm>
              <a:off x="6981782" y="1462473"/>
              <a:ext cx="14339" cy="20951"/>
            </a:xfrm>
            <a:custGeom>
              <a:avLst/>
              <a:pathLst>
                <a:path w="14339" h="20951">
                  <a:moveTo>
                    <a:pt x="14339" y="209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4"/>
            <p:cNvSpPr/>
            <p:nvPr/>
          </p:nvSpPr>
          <p:spPr>
            <a:xfrm>
              <a:off x="6996122" y="1477150"/>
              <a:ext cx="5460" cy="6274"/>
            </a:xfrm>
            <a:custGeom>
              <a:avLst/>
              <a:pathLst>
                <a:path w="5460" h="6274">
                  <a:moveTo>
                    <a:pt x="0" y="6274"/>
                  </a:moveTo>
                  <a:lnTo>
                    <a:pt x="54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5"/>
            <p:cNvSpPr/>
            <p:nvPr/>
          </p:nvSpPr>
          <p:spPr>
            <a:xfrm>
              <a:off x="6584875" y="1902479"/>
              <a:ext cx="2231" cy="53108"/>
            </a:xfrm>
            <a:custGeom>
              <a:avLst/>
              <a:pathLst>
                <a:path w="2231" h="53108">
                  <a:moveTo>
                    <a:pt x="0" y="0"/>
                  </a:moveTo>
                  <a:lnTo>
                    <a:pt x="2231" y="53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6"/>
            <p:cNvSpPr/>
            <p:nvPr/>
          </p:nvSpPr>
          <p:spPr>
            <a:xfrm>
              <a:off x="6544170" y="1902479"/>
              <a:ext cx="40705" cy="40682"/>
            </a:xfrm>
            <a:custGeom>
              <a:avLst/>
              <a:pathLst>
                <a:path w="40705" h="40682">
                  <a:moveTo>
                    <a:pt x="40705" y="0"/>
                  </a:moveTo>
                  <a:lnTo>
                    <a:pt x="0" y="40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7"/>
            <p:cNvSpPr/>
            <p:nvPr/>
          </p:nvSpPr>
          <p:spPr>
            <a:xfrm>
              <a:off x="6584875" y="1902479"/>
              <a:ext cx="17140" cy="16923"/>
            </a:xfrm>
            <a:custGeom>
              <a:avLst/>
              <a:pathLst>
                <a:path w="17140" h="16923">
                  <a:moveTo>
                    <a:pt x="0" y="0"/>
                  </a:moveTo>
                  <a:lnTo>
                    <a:pt x="17140" y="169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8"/>
            <p:cNvSpPr/>
            <p:nvPr/>
          </p:nvSpPr>
          <p:spPr>
            <a:xfrm>
              <a:off x="6584875" y="1902479"/>
              <a:ext cx="17458" cy="2422"/>
            </a:xfrm>
            <a:custGeom>
              <a:avLst/>
              <a:pathLst>
                <a:path w="17458" h="2422">
                  <a:moveTo>
                    <a:pt x="0" y="0"/>
                  </a:moveTo>
                  <a:lnTo>
                    <a:pt x="17458" y="24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9"/>
            <p:cNvSpPr/>
            <p:nvPr/>
          </p:nvSpPr>
          <p:spPr>
            <a:xfrm>
              <a:off x="6990670" y="1749264"/>
              <a:ext cx="7080" cy="17318"/>
            </a:xfrm>
            <a:custGeom>
              <a:avLst/>
              <a:pathLst>
                <a:path w="7080" h="17318">
                  <a:moveTo>
                    <a:pt x="0" y="0"/>
                  </a:moveTo>
                  <a:lnTo>
                    <a:pt x="7080" y="17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60"/>
            <p:cNvSpPr/>
            <p:nvPr/>
          </p:nvSpPr>
          <p:spPr>
            <a:xfrm>
              <a:off x="6990670" y="1738072"/>
              <a:ext cx="11038" cy="11191"/>
            </a:xfrm>
            <a:custGeom>
              <a:avLst/>
              <a:pathLst>
                <a:path w="11038" h="11191">
                  <a:moveTo>
                    <a:pt x="0" y="11191"/>
                  </a:moveTo>
                  <a:lnTo>
                    <a:pt x="110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61"/>
            <p:cNvSpPr/>
            <p:nvPr/>
          </p:nvSpPr>
          <p:spPr>
            <a:xfrm>
              <a:off x="6990670" y="1749264"/>
              <a:ext cx="13243" cy="12876"/>
            </a:xfrm>
            <a:custGeom>
              <a:avLst/>
              <a:pathLst>
                <a:path w="13243" h="12876">
                  <a:moveTo>
                    <a:pt x="0" y="0"/>
                  </a:moveTo>
                  <a:lnTo>
                    <a:pt x="13243" y="12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2"/>
            <p:cNvSpPr/>
            <p:nvPr/>
          </p:nvSpPr>
          <p:spPr>
            <a:xfrm>
              <a:off x="6973594" y="1749184"/>
              <a:ext cx="17076" cy="80"/>
            </a:xfrm>
            <a:custGeom>
              <a:avLst/>
              <a:pathLst>
                <a:path w="17076" h="80">
                  <a:moveTo>
                    <a:pt x="17076" y="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3"/>
            <p:cNvSpPr/>
            <p:nvPr/>
          </p:nvSpPr>
          <p:spPr>
            <a:xfrm>
              <a:off x="6988969" y="1749264"/>
              <a:ext cx="1700" cy="25854"/>
            </a:xfrm>
            <a:custGeom>
              <a:avLst/>
              <a:pathLst>
                <a:path w="1700" h="25854">
                  <a:moveTo>
                    <a:pt x="1700" y="0"/>
                  </a:moveTo>
                  <a:lnTo>
                    <a:pt x="0" y="258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4"/>
            <p:cNvSpPr/>
            <p:nvPr/>
          </p:nvSpPr>
          <p:spPr>
            <a:xfrm>
              <a:off x="6984964" y="1739383"/>
              <a:ext cx="5706" cy="9880"/>
            </a:xfrm>
            <a:custGeom>
              <a:avLst/>
              <a:pathLst>
                <a:path w="5706" h="9880">
                  <a:moveTo>
                    <a:pt x="5706" y="98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5"/>
            <p:cNvSpPr/>
            <p:nvPr/>
          </p:nvSpPr>
          <p:spPr>
            <a:xfrm>
              <a:off x="7027688" y="1754090"/>
              <a:ext cx="3138" cy="5525"/>
            </a:xfrm>
            <a:custGeom>
              <a:avLst/>
              <a:pathLst>
                <a:path w="3138" h="5525">
                  <a:moveTo>
                    <a:pt x="0" y="0"/>
                  </a:moveTo>
                  <a:lnTo>
                    <a:pt x="3138" y="55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6"/>
            <p:cNvSpPr/>
            <p:nvPr/>
          </p:nvSpPr>
          <p:spPr>
            <a:xfrm>
              <a:off x="7016169" y="1754090"/>
              <a:ext cx="11519" cy="6697"/>
            </a:xfrm>
            <a:custGeom>
              <a:avLst/>
              <a:pathLst>
                <a:path w="11519" h="6697">
                  <a:moveTo>
                    <a:pt x="11519" y="0"/>
                  </a:moveTo>
                  <a:lnTo>
                    <a:pt x="0" y="66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7"/>
            <p:cNvSpPr/>
            <p:nvPr/>
          </p:nvSpPr>
          <p:spPr>
            <a:xfrm>
              <a:off x="7027688" y="1750065"/>
              <a:ext cx="5134" cy="4024"/>
            </a:xfrm>
            <a:custGeom>
              <a:avLst/>
              <a:pathLst>
                <a:path w="5134" h="4024">
                  <a:moveTo>
                    <a:pt x="0" y="4024"/>
                  </a:moveTo>
                  <a:lnTo>
                    <a:pt x="51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8"/>
            <p:cNvSpPr/>
            <p:nvPr/>
          </p:nvSpPr>
          <p:spPr>
            <a:xfrm>
              <a:off x="7027688" y="1743079"/>
              <a:ext cx="4536" cy="11010"/>
            </a:xfrm>
            <a:custGeom>
              <a:avLst/>
              <a:pathLst>
                <a:path w="4536" h="11010">
                  <a:moveTo>
                    <a:pt x="0" y="11010"/>
                  </a:moveTo>
                  <a:lnTo>
                    <a:pt x="45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9"/>
            <p:cNvSpPr/>
            <p:nvPr/>
          </p:nvSpPr>
          <p:spPr>
            <a:xfrm>
              <a:off x="7010610" y="1748248"/>
              <a:ext cx="17078" cy="5841"/>
            </a:xfrm>
            <a:custGeom>
              <a:avLst/>
              <a:pathLst>
                <a:path w="17078" h="5841">
                  <a:moveTo>
                    <a:pt x="17078" y="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70"/>
            <p:cNvSpPr/>
            <p:nvPr/>
          </p:nvSpPr>
          <p:spPr>
            <a:xfrm>
              <a:off x="6761821" y="1737341"/>
              <a:ext cx="5483" cy="4686"/>
            </a:xfrm>
            <a:custGeom>
              <a:avLst/>
              <a:pathLst>
                <a:path w="5483" h="4686">
                  <a:moveTo>
                    <a:pt x="0" y="4686"/>
                  </a:moveTo>
                  <a:lnTo>
                    <a:pt x="54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71"/>
            <p:cNvSpPr/>
            <p:nvPr/>
          </p:nvSpPr>
          <p:spPr>
            <a:xfrm>
              <a:off x="6761405" y="1735401"/>
              <a:ext cx="415" cy="6626"/>
            </a:xfrm>
            <a:custGeom>
              <a:avLst/>
              <a:pathLst>
                <a:path w="415" h="6626">
                  <a:moveTo>
                    <a:pt x="415" y="66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2"/>
            <p:cNvSpPr/>
            <p:nvPr/>
          </p:nvSpPr>
          <p:spPr>
            <a:xfrm>
              <a:off x="7108650" y="1695351"/>
              <a:ext cx="14609" cy="2436"/>
            </a:xfrm>
            <a:custGeom>
              <a:avLst/>
              <a:pathLst>
                <a:path w="14609" h="2436">
                  <a:moveTo>
                    <a:pt x="0" y="0"/>
                  </a:moveTo>
                  <a:lnTo>
                    <a:pt x="14609" y="24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3"/>
            <p:cNvSpPr/>
            <p:nvPr/>
          </p:nvSpPr>
          <p:spPr>
            <a:xfrm>
              <a:off x="7108650" y="1695351"/>
              <a:ext cx="12922" cy="22045"/>
            </a:xfrm>
            <a:custGeom>
              <a:avLst/>
              <a:pathLst>
                <a:path w="12922" h="22045">
                  <a:moveTo>
                    <a:pt x="0" y="0"/>
                  </a:moveTo>
                  <a:lnTo>
                    <a:pt x="12922" y="22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4"/>
            <p:cNvSpPr/>
            <p:nvPr/>
          </p:nvSpPr>
          <p:spPr>
            <a:xfrm>
              <a:off x="7088745" y="1695351"/>
              <a:ext cx="19904" cy="1093"/>
            </a:xfrm>
            <a:custGeom>
              <a:avLst/>
              <a:pathLst>
                <a:path w="19904" h="1093">
                  <a:moveTo>
                    <a:pt x="19904" y="0"/>
                  </a:moveTo>
                  <a:lnTo>
                    <a:pt x="0" y="1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5"/>
            <p:cNvSpPr/>
            <p:nvPr/>
          </p:nvSpPr>
          <p:spPr>
            <a:xfrm>
              <a:off x="7108650" y="1682539"/>
              <a:ext cx="1434" cy="12811"/>
            </a:xfrm>
            <a:custGeom>
              <a:avLst/>
              <a:pathLst>
                <a:path w="1434" h="12811">
                  <a:moveTo>
                    <a:pt x="0" y="12811"/>
                  </a:moveTo>
                  <a:lnTo>
                    <a:pt x="14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6"/>
            <p:cNvSpPr/>
            <p:nvPr/>
          </p:nvSpPr>
          <p:spPr>
            <a:xfrm>
              <a:off x="7108650" y="1695351"/>
              <a:ext cx="7415" cy="26654"/>
            </a:xfrm>
            <a:custGeom>
              <a:avLst/>
              <a:pathLst>
                <a:path w="7415" h="26654">
                  <a:moveTo>
                    <a:pt x="0" y="0"/>
                  </a:moveTo>
                  <a:lnTo>
                    <a:pt x="7415" y="26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7"/>
            <p:cNvSpPr/>
            <p:nvPr/>
          </p:nvSpPr>
          <p:spPr>
            <a:xfrm>
              <a:off x="7104211" y="1676920"/>
              <a:ext cx="4438" cy="18431"/>
            </a:xfrm>
            <a:custGeom>
              <a:avLst/>
              <a:pathLst>
                <a:path w="4438" h="18431">
                  <a:moveTo>
                    <a:pt x="4438" y="184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8"/>
            <p:cNvSpPr/>
            <p:nvPr/>
          </p:nvSpPr>
          <p:spPr>
            <a:xfrm>
              <a:off x="6996227" y="1623951"/>
              <a:ext cx="5265" cy="11221"/>
            </a:xfrm>
            <a:custGeom>
              <a:avLst/>
              <a:pathLst>
                <a:path w="5265" h="11221">
                  <a:moveTo>
                    <a:pt x="0" y="0"/>
                  </a:moveTo>
                  <a:lnTo>
                    <a:pt x="5265" y="11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9"/>
            <p:cNvSpPr/>
            <p:nvPr/>
          </p:nvSpPr>
          <p:spPr>
            <a:xfrm>
              <a:off x="6992566" y="1617603"/>
              <a:ext cx="3660" cy="6347"/>
            </a:xfrm>
            <a:custGeom>
              <a:avLst/>
              <a:pathLst>
                <a:path w="3660" h="6347">
                  <a:moveTo>
                    <a:pt x="3660" y="63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80"/>
            <p:cNvSpPr/>
            <p:nvPr/>
          </p:nvSpPr>
          <p:spPr>
            <a:xfrm>
              <a:off x="6996227" y="1623951"/>
              <a:ext cx="14586" cy="8158"/>
            </a:xfrm>
            <a:custGeom>
              <a:avLst/>
              <a:pathLst>
                <a:path w="14586" h="8158">
                  <a:moveTo>
                    <a:pt x="0" y="0"/>
                  </a:moveTo>
                  <a:lnTo>
                    <a:pt x="14586" y="81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81"/>
            <p:cNvSpPr/>
            <p:nvPr/>
          </p:nvSpPr>
          <p:spPr>
            <a:xfrm>
              <a:off x="6996227" y="1623951"/>
              <a:ext cx="17718" cy="1923"/>
            </a:xfrm>
            <a:custGeom>
              <a:avLst/>
              <a:pathLst>
                <a:path w="17718" h="1923">
                  <a:moveTo>
                    <a:pt x="0" y="0"/>
                  </a:moveTo>
                  <a:lnTo>
                    <a:pt x="17718" y="19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2"/>
            <p:cNvSpPr/>
            <p:nvPr/>
          </p:nvSpPr>
          <p:spPr>
            <a:xfrm>
              <a:off x="6996227" y="1618057"/>
              <a:ext cx="3105" cy="5893"/>
            </a:xfrm>
            <a:custGeom>
              <a:avLst/>
              <a:pathLst>
                <a:path w="3105" h="5893">
                  <a:moveTo>
                    <a:pt x="0" y="5893"/>
                  </a:moveTo>
                  <a:lnTo>
                    <a:pt x="31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3"/>
            <p:cNvSpPr/>
            <p:nvPr/>
          </p:nvSpPr>
          <p:spPr>
            <a:xfrm>
              <a:off x="6988632" y="1623951"/>
              <a:ext cx="7594" cy="3118"/>
            </a:xfrm>
            <a:custGeom>
              <a:avLst/>
              <a:pathLst>
                <a:path w="7594" h="3118">
                  <a:moveTo>
                    <a:pt x="7594" y="0"/>
                  </a:moveTo>
                  <a:lnTo>
                    <a:pt x="0" y="3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4"/>
            <p:cNvSpPr/>
            <p:nvPr/>
          </p:nvSpPr>
          <p:spPr>
            <a:xfrm>
              <a:off x="6668794" y="1779969"/>
              <a:ext cx="13597" cy="28004"/>
            </a:xfrm>
            <a:custGeom>
              <a:avLst/>
              <a:pathLst>
                <a:path w="13597" h="28004">
                  <a:moveTo>
                    <a:pt x="0" y="0"/>
                  </a:moveTo>
                  <a:lnTo>
                    <a:pt x="13597" y="28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5"/>
            <p:cNvSpPr/>
            <p:nvPr/>
          </p:nvSpPr>
          <p:spPr>
            <a:xfrm>
              <a:off x="6668794" y="1754112"/>
              <a:ext cx="3706" cy="25857"/>
            </a:xfrm>
            <a:custGeom>
              <a:avLst/>
              <a:pathLst>
                <a:path w="3706" h="25857">
                  <a:moveTo>
                    <a:pt x="0" y="25857"/>
                  </a:moveTo>
                  <a:lnTo>
                    <a:pt x="37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6"/>
            <p:cNvSpPr/>
            <p:nvPr/>
          </p:nvSpPr>
          <p:spPr>
            <a:xfrm>
              <a:off x="6668794" y="1779969"/>
              <a:ext cx="1799" cy="34006"/>
            </a:xfrm>
            <a:custGeom>
              <a:avLst/>
              <a:pathLst>
                <a:path w="1799" h="34006">
                  <a:moveTo>
                    <a:pt x="0" y="0"/>
                  </a:moveTo>
                  <a:lnTo>
                    <a:pt x="1799" y="34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7"/>
            <p:cNvSpPr/>
            <p:nvPr/>
          </p:nvSpPr>
          <p:spPr>
            <a:xfrm>
              <a:off x="6984969" y="1699558"/>
              <a:ext cx="7237" cy="9763"/>
            </a:xfrm>
            <a:custGeom>
              <a:avLst/>
              <a:pathLst>
                <a:path w="7237" h="9763">
                  <a:moveTo>
                    <a:pt x="0" y="9763"/>
                  </a:moveTo>
                  <a:lnTo>
                    <a:pt x="72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8"/>
            <p:cNvSpPr/>
            <p:nvPr/>
          </p:nvSpPr>
          <p:spPr>
            <a:xfrm>
              <a:off x="6978958" y="1697173"/>
              <a:ext cx="6010" cy="12148"/>
            </a:xfrm>
            <a:custGeom>
              <a:avLst/>
              <a:pathLst>
                <a:path w="6010" h="12148">
                  <a:moveTo>
                    <a:pt x="6010" y="121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9"/>
            <p:cNvSpPr/>
            <p:nvPr/>
          </p:nvSpPr>
          <p:spPr>
            <a:xfrm>
              <a:off x="6984969" y="1705250"/>
              <a:ext cx="9984" cy="4071"/>
            </a:xfrm>
            <a:custGeom>
              <a:avLst/>
              <a:pathLst>
                <a:path w="9984" h="4071">
                  <a:moveTo>
                    <a:pt x="0" y="4071"/>
                  </a:moveTo>
                  <a:lnTo>
                    <a:pt x="99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90"/>
            <p:cNvSpPr/>
            <p:nvPr/>
          </p:nvSpPr>
          <p:spPr>
            <a:xfrm>
              <a:off x="6978967" y="1709321"/>
              <a:ext cx="6001" cy="5040"/>
            </a:xfrm>
            <a:custGeom>
              <a:avLst/>
              <a:pathLst>
                <a:path w="6001" h="5040">
                  <a:moveTo>
                    <a:pt x="6001" y="0"/>
                  </a:moveTo>
                  <a:lnTo>
                    <a:pt x="0" y="50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91"/>
            <p:cNvSpPr/>
            <p:nvPr/>
          </p:nvSpPr>
          <p:spPr>
            <a:xfrm>
              <a:off x="6984969" y="1709321"/>
              <a:ext cx="921" cy="6267"/>
            </a:xfrm>
            <a:custGeom>
              <a:avLst/>
              <a:pathLst>
                <a:path w="921" h="6267">
                  <a:moveTo>
                    <a:pt x="0" y="0"/>
                  </a:moveTo>
                  <a:lnTo>
                    <a:pt x="921" y="6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2"/>
            <p:cNvSpPr/>
            <p:nvPr/>
          </p:nvSpPr>
          <p:spPr>
            <a:xfrm>
              <a:off x="6984969" y="1709321"/>
              <a:ext cx="12133" cy="4939"/>
            </a:xfrm>
            <a:custGeom>
              <a:avLst/>
              <a:pathLst>
                <a:path w="12133" h="4939">
                  <a:moveTo>
                    <a:pt x="0" y="0"/>
                  </a:moveTo>
                  <a:lnTo>
                    <a:pt x="12133" y="4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3"/>
            <p:cNvSpPr/>
            <p:nvPr/>
          </p:nvSpPr>
          <p:spPr>
            <a:xfrm>
              <a:off x="7134208" y="1703370"/>
              <a:ext cx="11498" cy="16416"/>
            </a:xfrm>
            <a:custGeom>
              <a:avLst/>
              <a:pathLst>
                <a:path w="11498" h="16416">
                  <a:moveTo>
                    <a:pt x="11498" y="0"/>
                  </a:moveTo>
                  <a:lnTo>
                    <a:pt x="0" y="164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4"/>
            <p:cNvSpPr/>
            <p:nvPr/>
          </p:nvSpPr>
          <p:spPr>
            <a:xfrm>
              <a:off x="7142538" y="1703370"/>
              <a:ext cx="3168" cy="21780"/>
            </a:xfrm>
            <a:custGeom>
              <a:avLst/>
              <a:pathLst>
                <a:path w="3168" h="21780">
                  <a:moveTo>
                    <a:pt x="3168" y="0"/>
                  </a:moveTo>
                  <a:lnTo>
                    <a:pt x="0" y="21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5"/>
            <p:cNvSpPr/>
            <p:nvPr/>
          </p:nvSpPr>
          <p:spPr>
            <a:xfrm>
              <a:off x="7044709" y="1747323"/>
              <a:ext cx="14120" cy="13275"/>
            </a:xfrm>
            <a:custGeom>
              <a:avLst/>
              <a:pathLst>
                <a:path w="14120" h="13275">
                  <a:moveTo>
                    <a:pt x="14120" y="132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6"/>
            <p:cNvSpPr/>
            <p:nvPr/>
          </p:nvSpPr>
          <p:spPr>
            <a:xfrm>
              <a:off x="7035200" y="1760598"/>
              <a:ext cx="23629" cy="9510"/>
            </a:xfrm>
            <a:custGeom>
              <a:avLst/>
              <a:pathLst>
                <a:path w="23629" h="9510">
                  <a:moveTo>
                    <a:pt x="23629" y="0"/>
                  </a:moveTo>
                  <a:lnTo>
                    <a:pt x="0" y="95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7"/>
            <p:cNvSpPr/>
            <p:nvPr/>
          </p:nvSpPr>
          <p:spPr>
            <a:xfrm>
              <a:off x="7118338" y="1768686"/>
              <a:ext cx="8755" cy="669"/>
            </a:xfrm>
            <a:custGeom>
              <a:avLst/>
              <a:pathLst>
                <a:path w="8755" h="669">
                  <a:moveTo>
                    <a:pt x="8755" y="6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8"/>
            <p:cNvSpPr/>
            <p:nvPr/>
          </p:nvSpPr>
          <p:spPr>
            <a:xfrm>
              <a:off x="7127093" y="1769356"/>
              <a:ext cx="756" cy="21018"/>
            </a:xfrm>
            <a:custGeom>
              <a:avLst/>
              <a:pathLst>
                <a:path w="756" h="21018">
                  <a:moveTo>
                    <a:pt x="0" y="0"/>
                  </a:moveTo>
                  <a:lnTo>
                    <a:pt x="756" y="21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9"/>
            <p:cNvSpPr/>
            <p:nvPr/>
          </p:nvSpPr>
          <p:spPr>
            <a:xfrm>
              <a:off x="7120380" y="1769356"/>
              <a:ext cx="6712" cy="12165"/>
            </a:xfrm>
            <a:custGeom>
              <a:avLst/>
              <a:pathLst>
                <a:path w="6712" h="12165">
                  <a:moveTo>
                    <a:pt x="6712" y="0"/>
                  </a:moveTo>
                  <a:lnTo>
                    <a:pt x="0" y="12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300"/>
            <p:cNvSpPr/>
            <p:nvPr/>
          </p:nvSpPr>
          <p:spPr>
            <a:xfrm>
              <a:off x="7133366" y="1609873"/>
              <a:ext cx="10484" cy="11767"/>
            </a:xfrm>
            <a:custGeom>
              <a:avLst/>
              <a:pathLst>
                <a:path w="10484" h="11767">
                  <a:moveTo>
                    <a:pt x="10484" y="11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301"/>
            <p:cNvSpPr/>
            <p:nvPr/>
          </p:nvSpPr>
          <p:spPr>
            <a:xfrm>
              <a:off x="7143851" y="1610340"/>
              <a:ext cx="15015" cy="11300"/>
            </a:xfrm>
            <a:custGeom>
              <a:avLst/>
              <a:pathLst>
                <a:path w="15015" h="11300">
                  <a:moveTo>
                    <a:pt x="0" y="11300"/>
                  </a:moveTo>
                  <a:lnTo>
                    <a:pt x="150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2"/>
            <p:cNvSpPr/>
            <p:nvPr/>
          </p:nvSpPr>
          <p:spPr>
            <a:xfrm>
              <a:off x="7122458" y="1621641"/>
              <a:ext cx="21393" cy="782"/>
            </a:xfrm>
            <a:custGeom>
              <a:avLst/>
              <a:pathLst>
                <a:path w="21393" h="782">
                  <a:moveTo>
                    <a:pt x="21393" y="0"/>
                  </a:moveTo>
                  <a:lnTo>
                    <a:pt x="0" y="7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3"/>
            <p:cNvSpPr/>
            <p:nvPr/>
          </p:nvSpPr>
          <p:spPr>
            <a:xfrm>
              <a:off x="7143851" y="1621641"/>
              <a:ext cx="2283" cy="7044"/>
            </a:xfrm>
            <a:custGeom>
              <a:avLst/>
              <a:pathLst>
                <a:path w="2283" h="7044">
                  <a:moveTo>
                    <a:pt x="0" y="0"/>
                  </a:moveTo>
                  <a:lnTo>
                    <a:pt x="2283" y="7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4"/>
            <p:cNvSpPr/>
            <p:nvPr/>
          </p:nvSpPr>
          <p:spPr>
            <a:xfrm>
              <a:off x="7139850" y="1621641"/>
              <a:ext cx="4000" cy="7753"/>
            </a:xfrm>
            <a:custGeom>
              <a:avLst/>
              <a:pathLst>
                <a:path w="4000" h="7753">
                  <a:moveTo>
                    <a:pt x="4000" y="0"/>
                  </a:moveTo>
                  <a:lnTo>
                    <a:pt x="0" y="7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5"/>
            <p:cNvSpPr/>
            <p:nvPr/>
          </p:nvSpPr>
          <p:spPr>
            <a:xfrm>
              <a:off x="6871823" y="1404659"/>
              <a:ext cx="12000" cy="8218"/>
            </a:xfrm>
            <a:custGeom>
              <a:avLst/>
              <a:pathLst>
                <a:path w="12000" h="8218">
                  <a:moveTo>
                    <a:pt x="0" y="8218"/>
                  </a:moveTo>
                  <a:lnTo>
                    <a:pt x="1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6"/>
            <p:cNvSpPr/>
            <p:nvPr/>
          </p:nvSpPr>
          <p:spPr>
            <a:xfrm>
              <a:off x="7048636" y="1862018"/>
              <a:ext cx="18928" cy="5617"/>
            </a:xfrm>
            <a:custGeom>
              <a:avLst/>
              <a:pathLst>
                <a:path w="18928" h="5617">
                  <a:moveTo>
                    <a:pt x="18928" y="5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7"/>
            <p:cNvSpPr/>
            <p:nvPr/>
          </p:nvSpPr>
          <p:spPr>
            <a:xfrm>
              <a:off x="7050851" y="1867636"/>
              <a:ext cx="16713" cy="4399"/>
            </a:xfrm>
            <a:custGeom>
              <a:avLst/>
              <a:pathLst>
                <a:path w="16713" h="4399">
                  <a:moveTo>
                    <a:pt x="16713" y="0"/>
                  </a:moveTo>
                  <a:lnTo>
                    <a:pt x="0" y="4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8"/>
            <p:cNvSpPr/>
            <p:nvPr/>
          </p:nvSpPr>
          <p:spPr>
            <a:xfrm>
              <a:off x="7067564" y="1867636"/>
              <a:ext cx="10461" cy="1433"/>
            </a:xfrm>
            <a:custGeom>
              <a:avLst/>
              <a:pathLst>
                <a:path w="10461" h="1433">
                  <a:moveTo>
                    <a:pt x="0" y="0"/>
                  </a:moveTo>
                  <a:lnTo>
                    <a:pt x="10461" y="1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9"/>
            <p:cNvSpPr/>
            <p:nvPr/>
          </p:nvSpPr>
          <p:spPr>
            <a:xfrm>
              <a:off x="7067564" y="1867636"/>
              <a:ext cx="2195" cy="12699"/>
            </a:xfrm>
            <a:custGeom>
              <a:avLst/>
              <a:pathLst>
                <a:path w="2195" h="12699">
                  <a:moveTo>
                    <a:pt x="0" y="0"/>
                  </a:moveTo>
                  <a:lnTo>
                    <a:pt x="2195" y="12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10"/>
            <p:cNvSpPr/>
            <p:nvPr/>
          </p:nvSpPr>
          <p:spPr>
            <a:xfrm>
              <a:off x="7067564" y="1859558"/>
              <a:ext cx="4006" cy="8077"/>
            </a:xfrm>
            <a:custGeom>
              <a:avLst/>
              <a:pathLst>
                <a:path w="4006" h="8077">
                  <a:moveTo>
                    <a:pt x="0" y="8077"/>
                  </a:moveTo>
                  <a:lnTo>
                    <a:pt x="4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11"/>
            <p:cNvSpPr/>
            <p:nvPr/>
          </p:nvSpPr>
          <p:spPr>
            <a:xfrm>
              <a:off x="7060310" y="1854762"/>
              <a:ext cx="7253" cy="12873"/>
            </a:xfrm>
            <a:custGeom>
              <a:avLst/>
              <a:pathLst>
                <a:path w="7253" h="12873">
                  <a:moveTo>
                    <a:pt x="7253" y="128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2"/>
            <p:cNvSpPr/>
            <p:nvPr/>
          </p:nvSpPr>
          <p:spPr>
            <a:xfrm>
              <a:off x="7083513" y="1800386"/>
              <a:ext cx="804" cy="7454"/>
            </a:xfrm>
            <a:custGeom>
              <a:avLst/>
              <a:pathLst>
                <a:path w="804" h="7454">
                  <a:moveTo>
                    <a:pt x="0" y="0"/>
                  </a:moveTo>
                  <a:lnTo>
                    <a:pt x="804" y="7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3"/>
            <p:cNvSpPr/>
            <p:nvPr/>
          </p:nvSpPr>
          <p:spPr>
            <a:xfrm>
              <a:off x="7083513" y="1800386"/>
              <a:ext cx="13449" cy="13669"/>
            </a:xfrm>
            <a:custGeom>
              <a:avLst/>
              <a:pathLst>
                <a:path w="13449" h="13669">
                  <a:moveTo>
                    <a:pt x="0" y="0"/>
                  </a:moveTo>
                  <a:lnTo>
                    <a:pt x="13449" y="13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4"/>
            <p:cNvSpPr/>
            <p:nvPr/>
          </p:nvSpPr>
          <p:spPr>
            <a:xfrm>
              <a:off x="7075592" y="1784729"/>
              <a:ext cx="7921" cy="15657"/>
            </a:xfrm>
            <a:custGeom>
              <a:avLst/>
              <a:pathLst>
                <a:path w="7921" h="15657">
                  <a:moveTo>
                    <a:pt x="7921" y="156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5"/>
            <p:cNvSpPr/>
            <p:nvPr/>
          </p:nvSpPr>
          <p:spPr>
            <a:xfrm>
              <a:off x="7083513" y="1800386"/>
              <a:ext cx="20222" cy="12136"/>
            </a:xfrm>
            <a:custGeom>
              <a:avLst/>
              <a:pathLst>
                <a:path w="20222" h="12136">
                  <a:moveTo>
                    <a:pt x="0" y="0"/>
                  </a:moveTo>
                  <a:lnTo>
                    <a:pt x="20222" y="12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6"/>
            <p:cNvSpPr/>
            <p:nvPr/>
          </p:nvSpPr>
          <p:spPr>
            <a:xfrm>
              <a:off x="7071376" y="1790594"/>
              <a:ext cx="12137" cy="9792"/>
            </a:xfrm>
            <a:custGeom>
              <a:avLst/>
              <a:pathLst>
                <a:path w="12137" h="9792">
                  <a:moveTo>
                    <a:pt x="12137" y="97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7"/>
            <p:cNvSpPr/>
            <p:nvPr/>
          </p:nvSpPr>
          <p:spPr>
            <a:xfrm>
              <a:off x="7071276" y="1800386"/>
              <a:ext cx="12237" cy="4006"/>
            </a:xfrm>
            <a:custGeom>
              <a:avLst/>
              <a:pathLst>
                <a:path w="12237" h="4006">
                  <a:moveTo>
                    <a:pt x="12237" y="0"/>
                  </a:moveTo>
                  <a:lnTo>
                    <a:pt x="0" y="4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8"/>
            <p:cNvSpPr/>
            <p:nvPr/>
          </p:nvSpPr>
          <p:spPr>
            <a:xfrm>
              <a:off x="7083513" y="1787209"/>
              <a:ext cx="8270" cy="13177"/>
            </a:xfrm>
            <a:custGeom>
              <a:avLst/>
              <a:pathLst>
                <a:path w="8270" h="13177">
                  <a:moveTo>
                    <a:pt x="0" y="13177"/>
                  </a:moveTo>
                  <a:lnTo>
                    <a:pt x="8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9"/>
            <p:cNvSpPr/>
            <p:nvPr/>
          </p:nvSpPr>
          <p:spPr>
            <a:xfrm>
              <a:off x="6651948" y="1554564"/>
              <a:ext cx="16421" cy="14471"/>
            </a:xfrm>
            <a:custGeom>
              <a:avLst/>
              <a:pathLst>
                <a:path w="16421" h="14471">
                  <a:moveTo>
                    <a:pt x="0" y="14471"/>
                  </a:moveTo>
                  <a:lnTo>
                    <a:pt x="164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20"/>
            <p:cNvSpPr/>
            <p:nvPr/>
          </p:nvSpPr>
          <p:spPr>
            <a:xfrm>
              <a:off x="6641955" y="1569036"/>
              <a:ext cx="9992" cy="44843"/>
            </a:xfrm>
            <a:custGeom>
              <a:avLst/>
              <a:pathLst>
                <a:path w="9992" h="44843">
                  <a:moveTo>
                    <a:pt x="9992" y="0"/>
                  </a:moveTo>
                  <a:lnTo>
                    <a:pt x="0" y="44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21"/>
            <p:cNvSpPr/>
            <p:nvPr/>
          </p:nvSpPr>
          <p:spPr>
            <a:xfrm>
              <a:off x="6626703" y="1569036"/>
              <a:ext cx="25244" cy="4216"/>
            </a:xfrm>
            <a:custGeom>
              <a:avLst/>
              <a:pathLst>
                <a:path w="25244" h="4216">
                  <a:moveTo>
                    <a:pt x="25244" y="0"/>
                  </a:moveTo>
                  <a:lnTo>
                    <a:pt x="0" y="4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2"/>
            <p:cNvSpPr/>
            <p:nvPr/>
          </p:nvSpPr>
          <p:spPr>
            <a:xfrm>
              <a:off x="6651948" y="1569036"/>
              <a:ext cx="22326" cy="35883"/>
            </a:xfrm>
            <a:custGeom>
              <a:avLst/>
              <a:pathLst>
                <a:path w="22326" h="35883">
                  <a:moveTo>
                    <a:pt x="0" y="0"/>
                  </a:moveTo>
                  <a:lnTo>
                    <a:pt x="22326" y="358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3"/>
            <p:cNvSpPr/>
            <p:nvPr/>
          </p:nvSpPr>
          <p:spPr>
            <a:xfrm>
              <a:off x="6651948" y="1569036"/>
              <a:ext cx="34719" cy="2378"/>
            </a:xfrm>
            <a:custGeom>
              <a:avLst/>
              <a:pathLst>
                <a:path w="34719" h="2378">
                  <a:moveTo>
                    <a:pt x="0" y="0"/>
                  </a:moveTo>
                  <a:lnTo>
                    <a:pt x="34719" y="2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4"/>
            <p:cNvSpPr/>
            <p:nvPr/>
          </p:nvSpPr>
          <p:spPr>
            <a:xfrm>
              <a:off x="7134208" y="1701306"/>
              <a:ext cx="4294" cy="18479"/>
            </a:xfrm>
            <a:custGeom>
              <a:avLst/>
              <a:pathLst>
                <a:path w="4294" h="18479">
                  <a:moveTo>
                    <a:pt x="4294" y="0"/>
                  </a:moveTo>
                  <a:lnTo>
                    <a:pt x="0" y="18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5"/>
            <p:cNvSpPr/>
            <p:nvPr/>
          </p:nvSpPr>
          <p:spPr>
            <a:xfrm>
              <a:off x="7123259" y="1697788"/>
              <a:ext cx="15244" cy="3518"/>
            </a:xfrm>
            <a:custGeom>
              <a:avLst/>
              <a:pathLst>
                <a:path w="15244" h="3518">
                  <a:moveTo>
                    <a:pt x="15244" y="35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6"/>
            <p:cNvSpPr/>
            <p:nvPr/>
          </p:nvSpPr>
          <p:spPr>
            <a:xfrm>
              <a:off x="7121572" y="1701306"/>
              <a:ext cx="16930" cy="16090"/>
            </a:xfrm>
            <a:custGeom>
              <a:avLst/>
              <a:pathLst>
                <a:path w="16930" h="16090">
                  <a:moveTo>
                    <a:pt x="16930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7"/>
            <p:cNvSpPr/>
            <p:nvPr/>
          </p:nvSpPr>
          <p:spPr>
            <a:xfrm>
              <a:off x="7138503" y="1701306"/>
              <a:ext cx="7203" cy="2063"/>
            </a:xfrm>
            <a:custGeom>
              <a:avLst/>
              <a:pathLst>
                <a:path w="7203" h="2063">
                  <a:moveTo>
                    <a:pt x="0" y="0"/>
                  </a:moveTo>
                  <a:lnTo>
                    <a:pt x="7203" y="20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8"/>
            <p:cNvSpPr/>
            <p:nvPr/>
          </p:nvSpPr>
          <p:spPr>
            <a:xfrm>
              <a:off x="7065187" y="1636872"/>
              <a:ext cx="15966" cy="10123"/>
            </a:xfrm>
            <a:custGeom>
              <a:avLst/>
              <a:pathLst>
                <a:path w="15966" h="10123">
                  <a:moveTo>
                    <a:pt x="15966" y="0"/>
                  </a:moveTo>
                  <a:lnTo>
                    <a:pt x="0" y="101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9"/>
            <p:cNvSpPr/>
            <p:nvPr/>
          </p:nvSpPr>
          <p:spPr>
            <a:xfrm>
              <a:off x="7058574" y="1635601"/>
              <a:ext cx="22579" cy="1270"/>
            </a:xfrm>
            <a:custGeom>
              <a:avLst/>
              <a:pathLst>
                <a:path w="22579" h="1270">
                  <a:moveTo>
                    <a:pt x="22579" y="12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30"/>
            <p:cNvSpPr/>
            <p:nvPr/>
          </p:nvSpPr>
          <p:spPr>
            <a:xfrm>
              <a:off x="7081154" y="1636872"/>
              <a:ext cx="9057" cy="13843"/>
            </a:xfrm>
            <a:custGeom>
              <a:avLst/>
              <a:pathLst>
                <a:path w="9057" h="13843">
                  <a:moveTo>
                    <a:pt x="0" y="0"/>
                  </a:moveTo>
                  <a:lnTo>
                    <a:pt x="9057" y="13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31"/>
            <p:cNvSpPr/>
            <p:nvPr/>
          </p:nvSpPr>
          <p:spPr>
            <a:xfrm>
              <a:off x="7079278" y="1636872"/>
              <a:ext cx="1875" cy="18077"/>
            </a:xfrm>
            <a:custGeom>
              <a:avLst/>
              <a:pathLst>
                <a:path w="1875" h="18077">
                  <a:moveTo>
                    <a:pt x="1875" y="0"/>
                  </a:moveTo>
                  <a:lnTo>
                    <a:pt x="0" y="180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2"/>
            <p:cNvSpPr/>
            <p:nvPr/>
          </p:nvSpPr>
          <p:spPr>
            <a:xfrm>
              <a:off x="7081154" y="1627138"/>
              <a:ext cx="179" cy="9734"/>
            </a:xfrm>
            <a:custGeom>
              <a:avLst/>
              <a:pathLst>
                <a:path w="179" h="9734">
                  <a:moveTo>
                    <a:pt x="0" y="9734"/>
                  </a:moveTo>
                  <a:lnTo>
                    <a:pt x="1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3"/>
            <p:cNvSpPr/>
            <p:nvPr/>
          </p:nvSpPr>
          <p:spPr>
            <a:xfrm>
              <a:off x="6871945" y="1778941"/>
              <a:ext cx="13852" cy="7557"/>
            </a:xfrm>
            <a:custGeom>
              <a:avLst/>
              <a:pathLst>
                <a:path w="13852" h="7557">
                  <a:moveTo>
                    <a:pt x="13852" y="0"/>
                  </a:moveTo>
                  <a:lnTo>
                    <a:pt x="0" y="75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4"/>
            <p:cNvSpPr/>
            <p:nvPr/>
          </p:nvSpPr>
          <p:spPr>
            <a:xfrm>
              <a:off x="6883749" y="1768612"/>
              <a:ext cx="2048" cy="10328"/>
            </a:xfrm>
            <a:custGeom>
              <a:avLst/>
              <a:pathLst>
                <a:path w="2048" h="10328">
                  <a:moveTo>
                    <a:pt x="2048" y="103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5"/>
            <p:cNvSpPr/>
            <p:nvPr/>
          </p:nvSpPr>
          <p:spPr>
            <a:xfrm>
              <a:off x="6885797" y="1776112"/>
              <a:ext cx="6220" cy="2829"/>
            </a:xfrm>
            <a:custGeom>
              <a:avLst/>
              <a:pathLst>
                <a:path w="6220" h="2829">
                  <a:moveTo>
                    <a:pt x="0" y="2829"/>
                  </a:moveTo>
                  <a:lnTo>
                    <a:pt x="62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6"/>
            <p:cNvSpPr/>
            <p:nvPr/>
          </p:nvSpPr>
          <p:spPr>
            <a:xfrm>
              <a:off x="6875300" y="1777507"/>
              <a:ext cx="10496" cy="1433"/>
            </a:xfrm>
            <a:custGeom>
              <a:avLst/>
              <a:pathLst>
                <a:path w="10496" h="1433">
                  <a:moveTo>
                    <a:pt x="10496" y="1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7"/>
            <p:cNvSpPr/>
            <p:nvPr/>
          </p:nvSpPr>
          <p:spPr>
            <a:xfrm>
              <a:off x="7073167" y="1662752"/>
              <a:ext cx="6521" cy="536"/>
            </a:xfrm>
            <a:custGeom>
              <a:avLst/>
              <a:pathLst>
                <a:path w="6521" h="536">
                  <a:moveTo>
                    <a:pt x="0" y="536"/>
                  </a:moveTo>
                  <a:lnTo>
                    <a:pt x="65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8"/>
            <p:cNvSpPr/>
            <p:nvPr/>
          </p:nvSpPr>
          <p:spPr>
            <a:xfrm>
              <a:off x="7073167" y="1663289"/>
              <a:ext cx="6423" cy="13991"/>
            </a:xfrm>
            <a:custGeom>
              <a:avLst/>
              <a:pathLst>
                <a:path w="6423" h="13991">
                  <a:moveTo>
                    <a:pt x="0" y="0"/>
                  </a:moveTo>
                  <a:lnTo>
                    <a:pt x="6423" y="13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9"/>
            <p:cNvSpPr/>
            <p:nvPr/>
          </p:nvSpPr>
          <p:spPr>
            <a:xfrm>
              <a:off x="7073167" y="1654949"/>
              <a:ext cx="6111" cy="8339"/>
            </a:xfrm>
            <a:custGeom>
              <a:avLst/>
              <a:pathLst>
                <a:path w="6111" h="8339">
                  <a:moveTo>
                    <a:pt x="0" y="8339"/>
                  </a:moveTo>
                  <a:lnTo>
                    <a:pt x="61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40"/>
            <p:cNvSpPr/>
            <p:nvPr/>
          </p:nvSpPr>
          <p:spPr>
            <a:xfrm>
              <a:off x="6668370" y="1544010"/>
              <a:ext cx="17840" cy="10554"/>
            </a:xfrm>
            <a:custGeom>
              <a:avLst/>
              <a:pathLst>
                <a:path w="17840" h="10554">
                  <a:moveTo>
                    <a:pt x="17840" y="0"/>
                  </a:moveTo>
                  <a:lnTo>
                    <a:pt x="0" y="10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41"/>
            <p:cNvSpPr/>
            <p:nvPr/>
          </p:nvSpPr>
          <p:spPr>
            <a:xfrm>
              <a:off x="6686210" y="1540656"/>
              <a:ext cx="18211" cy="3354"/>
            </a:xfrm>
            <a:custGeom>
              <a:avLst/>
              <a:pathLst>
                <a:path w="18211" h="3354">
                  <a:moveTo>
                    <a:pt x="0" y="3354"/>
                  </a:moveTo>
                  <a:lnTo>
                    <a:pt x="182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2"/>
            <p:cNvSpPr/>
            <p:nvPr/>
          </p:nvSpPr>
          <p:spPr>
            <a:xfrm>
              <a:off x="6682966" y="1538478"/>
              <a:ext cx="3243" cy="5531"/>
            </a:xfrm>
            <a:custGeom>
              <a:avLst/>
              <a:pathLst>
                <a:path w="3243" h="5531">
                  <a:moveTo>
                    <a:pt x="3243" y="55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3"/>
            <p:cNvSpPr/>
            <p:nvPr/>
          </p:nvSpPr>
          <p:spPr>
            <a:xfrm>
              <a:off x="6686210" y="1544010"/>
              <a:ext cx="457" cy="27404"/>
            </a:xfrm>
            <a:custGeom>
              <a:avLst/>
              <a:pathLst>
                <a:path w="457" h="27404">
                  <a:moveTo>
                    <a:pt x="0" y="0"/>
                  </a:moveTo>
                  <a:lnTo>
                    <a:pt x="457" y="274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4"/>
            <p:cNvSpPr/>
            <p:nvPr/>
          </p:nvSpPr>
          <p:spPr>
            <a:xfrm>
              <a:off x="7088745" y="1696445"/>
              <a:ext cx="6900" cy="5251"/>
            </a:xfrm>
            <a:custGeom>
              <a:avLst/>
              <a:pathLst>
                <a:path w="6900" h="5251">
                  <a:moveTo>
                    <a:pt x="6900" y="52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5"/>
            <p:cNvSpPr/>
            <p:nvPr/>
          </p:nvSpPr>
          <p:spPr>
            <a:xfrm>
              <a:off x="7095646" y="1701697"/>
              <a:ext cx="20418" cy="20308"/>
            </a:xfrm>
            <a:custGeom>
              <a:avLst/>
              <a:pathLst>
                <a:path w="20418" h="20308">
                  <a:moveTo>
                    <a:pt x="0" y="0"/>
                  </a:moveTo>
                  <a:lnTo>
                    <a:pt x="20418" y="203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6"/>
            <p:cNvSpPr/>
            <p:nvPr/>
          </p:nvSpPr>
          <p:spPr>
            <a:xfrm>
              <a:off x="7095646" y="1695351"/>
              <a:ext cx="13003" cy="6345"/>
            </a:xfrm>
            <a:custGeom>
              <a:avLst/>
              <a:pathLst>
                <a:path w="13003" h="6345">
                  <a:moveTo>
                    <a:pt x="0" y="6345"/>
                  </a:moveTo>
                  <a:lnTo>
                    <a:pt x="130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7"/>
            <p:cNvSpPr/>
            <p:nvPr/>
          </p:nvSpPr>
          <p:spPr>
            <a:xfrm>
              <a:off x="6860867" y="1788763"/>
              <a:ext cx="1589" cy="14447"/>
            </a:xfrm>
            <a:custGeom>
              <a:avLst/>
              <a:pathLst>
                <a:path w="1589" h="14447">
                  <a:moveTo>
                    <a:pt x="1589" y="144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8"/>
            <p:cNvSpPr/>
            <p:nvPr/>
          </p:nvSpPr>
          <p:spPr>
            <a:xfrm>
              <a:off x="6862457" y="1786499"/>
              <a:ext cx="9487" cy="16711"/>
            </a:xfrm>
            <a:custGeom>
              <a:avLst/>
              <a:pathLst>
                <a:path w="9487" h="16711">
                  <a:moveTo>
                    <a:pt x="0" y="16711"/>
                  </a:moveTo>
                  <a:lnTo>
                    <a:pt x="9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9"/>
            <p:cNvSpPr/>
            <p:nvPr/>
          </p:nvSpPr>
          <p:spPr>
            <a:xfrm>
              <a:off x="6862457" y="1803210"/>
              <a:ext cx="7248" cy="3082"/>
            </a:xfrm>
            <a:custGeom>
              <a:avLst/>
              <a:pathLst>
                <a:path w="7248" h="3082">
                  <a:moveTo>
                    <a:pt x="0" y="0"/>
                  </a:moveTo>
                  <a:lnTo>
                    <a:pt x="7248" y="30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50"/>
            <p:cNvSpPr/>
            <p:nvPr/>
          </p:nvSpPr>
          <p:spPr>
            <a:xfrm>
              <a:off x="6858249" y="1803210"/>
              <a:ext cx="4208" cy="4518"/>
            </a:xfrm>
            <a:custGeom>
              <a:avLst/>
              <a:pathLst>
                <a:path w="4208" h="4518">
                  <a:moveTo>
                    <a:pt x="4208" y="0"/>
                  </a:moveTo>
                  <a:lnTo>
                    <a:pt x="0" y="4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51"/>
            <p:cNvSpPr/>
            <p:nvPr/>
          </p:nvSpPr>
          <p:spPr>
            <a:xfrm>
              <a:off x="7176824" y="1508749"/>
              <a:ext cx="13971" cy="22638"/>
            </a:xfrm>
            <a:custGeom>
              <a:avLst/>
              <a:pathLst>
                <a:path w="13971" h="22638">
                  <a:moveTo>
                    <a:pt x="13971" y="226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2"/>
            <p:cNvSpPr/>
            <p:nvPr/>
          </p:nvSpPr>
          <p:spPr>
            <a:xfrm>
              <a:off x="7123259" y="1688963"/>
              <a:ext cx="3367" cy="8824"/>
            </a:xfrm>
            <a:custGeom>
              <a:avLst/>
              <a:pathLst>
                <a:path w="3367" h="8824">
                  <a:moveTo>
                    <a:pt x="3367" y="0"/>
                  </a:moveTo>
                  <a:lnTo>
                    <a:pt x="0" y="88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3"/>
            <p:cNvSpPr/>
            <p:nvPr/>
          </p:nvSpPr>
          <p:spPr>
            <a:xfrm>
              <a:off x="7126627" y="1675723"/>
              <a:ext cx="18172" cy="13240"/>
            </a:xfrm>
            <a:custGeom>
              <a:avLst/>
              <a:pathLst>
                <a:path w="18172" h="13240">
                  <a:moveTo>
                    <a:pt x="0" y="13240"/>
                  </a:moveTo>
                  <a:lnTo>
                    <a:pt x="181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4"/>
            <p:cNvSpPr/>
            <p:nvPr/>
          </p:nvSpPr>
          <p:spPr>
            <a:xfrm>
              <a:off x="7110084" y="1682539"/>
              <a:ext cx="16542" cy="6423"/>
            </a:xfrm>
            <a:custGeom>
              <a:avLst/>
              <a:pathLst>
                <a:path w="16542" h="6423">
                  <a:moveTo>
                    <a:pt x="16542" y="64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5"/>
            <p:cNvSpPr/>
            <p:nvPr/>
          </p:nvSpPr>
          <p:spPr>
            <a:xfrm>
              <a:off x="7126627" y="1688880"/>
              <a:ext cx="23426" cy="83"/>
            </a:xfrm>
            <a:custGeom>
              <a:avLst/>
              <a:pathLst>
                <a:path w="23426" h="83">
                  <a:moveTo>
                    <a:pt x="0" y="83"/>
                  </a:moveTo>
                  <a:lnTo>
                    <a:pt x="234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6"/>
            <p:cNvSpPr/>
            <p:nvPr/>
          </p:nvSpPr>
          <p:spPr>
            <a:xfrm>
              <a:off x="7108650" y="1688963"/>
              <a:ext cx="17977" cy="6388"/>
            </a:xfrm>
            <a:custGeom>
              <a:avLst/>
              <a:pathLst>
                <a:path w="17977" h="6388">
                  <a:moveTo>
                    <a:pt x="17977" y="0"/>
                  </a:moveTo>
                  <a:lnTo>
                    <a:pt x="0" y="6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7"/>
            <p:cNvSpPr/>
            <p:nvPr/>
          </p:nvSpPr>
          <p:spPr>
            <a:xfrm>
              <a:off x="7126627" y="1688963"/>
              <a:ext cx="11876" cy="12342"/>
            </a:xfrm>
            <a:custGeom>
              <a:avLst/>
              <a:pathLst>
                <a:path w="11876" h="12342">
                  <a:moveTo>
                    <a:pt x="0" y="0"/>
                  </a:moveTo>
                  <a:lnTo>
                    <a:pt x="11876" y="123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8"/>
            <p:cNvSpPr/>
            <p:nvPr/>
          </p:nvSpPr>
          <p:spPr>
            <a:xfrm>
              <a:off x="7178119" y="1692617"/>
              <a:ext cx="13205" cy="5352"/>
            </a:xfrm>
            <a:custGeom>
              <a:avLst/>
              <a:pathLst>
                <a:path w="13205" h="5352">
                  <a:moveTo>
                    <a:pt x="0" y="5352"/>
                  </a:moveTo>
                  <a:lnTo>
                    <a:pt x="132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9"/>
            <p:cNvSpPr/>
            <p:nvPr/>
          </p:nvSpPr>
          <p:spPr>
            <a:xfrm>
              <a:off x="7171811" y="1697969"/>
              <a:ext cx="6308" cy="18912"/>
            </a:xfrm>
            <a:custGeom>
              <a:avLst/>
              <a:pathLst>
                <a:path w="6308" h="18912">
                  <a:moveTo>
                    <a:pt x="6308" y="0"/>
                  </a:moveTo>
                  <a:lnTo>
                    <a:pt x="0" y="189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60"/>
            <p:cNvSpPr/>
            <p:nvPr/>
          </p:nvSpPr>
          <p:spPr>
            <a:xfrm>
              <a:off x="7161068" y="1693402"/>
              <a:ext cx="17051" cy="4567"/>
            </a:xfrm>
            <a:custGeom>
              <a:avLst/>
              <a:pathLst>
                <a:path w="17051" h="4567">
                  <a:moveTo>
                    <a:pt x="17051" y="4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61"/>
            <p:cNvSpPr/>
            <p:nvPr/>
          </p:nvSpPr>
          <p:spPr>
            <a:xfrm>
              <a:off x="7178119" y="1697969"/>
              <a:ext cx="20030" cy="15458"/>
            </a:xfrm>
            <a:custGeom>
              <a:avLst/>
              <a:pathLst>
                <a:path w="20030" h="15458">
                  <a:moveTo>
                    <a:pt x="0" y="0"/>
                  </a:moveTo>
                  <a:lnTo>
                    <a:pt x="20030" y="15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2"/>
            <p:cNvSpPr/>
            <p:nvPr/>
          </p:nvSpPr>
          <p:spPr>
            <a:xfrm>
              <a:off x="7165026" y="1697969"/>
              <a:ext cx="13092" cy="12437"/>
            </a:xfrm>
            <a:custGeom>
              <a:avLst/>
              <a:pathLst>
                <a:path w="13092" h="12437">
                  <a:moveTo>
                    <a:pt x="13092" y="0"/>
                  </a:moveTo>
                  <a:lnTo>
                    <a:pt x="0" y="124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3"/>
            <p:cNvSpPr/>
            <p:nvPr/>
          </p:nvSpPr>
          <p:spPr>
            <a:xfrm>
              <a:off x="7171670" y="1688973"/>
              <a:ext cx="6448" cy="8995"/>
            </a:xfrm>
            <a:custGeom>
              <a:avLst/>
              <a:pathLst>
                <a:path w="6448" h="8995">
                  <a:moveTo>
                    <a:pt x="6448" y="89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4"/>
            <p:cNvSpPr/>
            <p:nvPr/>
          </p:nvSpPr>
          <p:spPr>
            <a:xfrm>
              <a:off x="7026591" y="1496427"/>
              <a:ext cx="14090" cy="17190"/>
            </a:xfrm>
            <a:custGeom>
              <a:avLst/>
              <a:pathLst>
                <a:path w="14090" h="17190">
                  <a:moveTo>
                    <a:pt x="14090" y="0"/>
                  </a:moveTo>
                  <a:lnTo>
                    <a:pt x="0" y="171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5"/>
            <p:cNvSpPr/>
            <p:nvPr/>
          </p:nvSpPr>
          <p:spPr>
            <a:xfrm>
              <a:off x="7040682" y="1496427"/>
              <a:ext cx="10680" cy="1324"/>
            </a:xfrm>
            <a:custGeom>
              <a:avLst/>
              <a:pathLst>
                <a:path w="10680" h="1324">
                  <a:moveTo>
                    <a:pt x="0" y="0"/>
                  </a:moveTo>
                  <a:lnTo>
                    <a:pt x="10680" y="13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6"/>
            <p:cNvSpPr/>
            <p:nvPr/>
          </p:nvSpPr>
          <p:spPr>
            <a:xfrm>
              <a:off x="7040682" y="1487935"/>
              <a:ext cx="8855" cy="8491"/>
            </a:xfrm>
            <a:custGeom>
              <a:avLst/>
              <a:pathLst>
                <a:path w="8855" h="8491">
                  <a:moveTo>
                    <a:pt x="0" y="8491"/>
                  </a:moveTo>
                  <a:lnTo>
                    <a:pt x="88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7"/>
            <p:cNvSpPr/>
            <p:nvPr/>
          </p:nvSpPr>
          <p:spPr>
            <a:xfrm>
              <a:off x="7034589" y="1483861"/>
              <a:ext cx="6092" cy="12565"/>
            </a:xfrm>
            <a:custGeom>
              <a:avLst/>
              <a:pathLst>
                <a:path w="6092" h="12565">
                  <a:moveTo>
                    <a:pt x="6092" y="125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8"/>
            <p:cNvSpPr/>
            <p:nvPr/>
          </p:nvSpPr>
          <p:spPr>
            <a:xfrm>
              <a:off x="6816316" y="1412948"/>
              <a:ext cx="20947" cy="16600"/>
            </a:xfrm>
            <a:custGeom>
              <a:avLst/>
              <a:pathLst>
                <a:path w="20947" h="16600">
                  <a:moveTo>
                    <a:pt x="0" y="16600"/>
                  </a:moveTo>
                  <a:lnTo>
                    <a:pt x="209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9"/>
            <p:cNvSpPr/>
            <p:nvPr/>
          </p:nvSpPr>
          <p:spPr>
            <a:xfrm>
              <a:off x="6781519" y="1386822"/>
              <a:ext cx="5318" cy="10264"/>
            </a:xfrm>
            <a:custGeom>
              <a:avLst/>
              <a:pathLst>
                <a:path w="5318" h="10264">
                  <a:moveTo>
                    <a:pt x="0" y="10264"/>
                  </a:moveTo>
                  <a:lnTo>
                    <a:pt x="53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70"/>
            <p:cNvSpPr/>
            <p:nvPr/>
          </p:nvSpPr>
          <p:spPr>
            <a:xfrm>
              <a:off x="7058790" y="1815325"/>
              <a:ext cx="16697" cy="4390"/>
            </a:xfrm>
            <a:custGeom>
              <a:avLst/>
              <a:pathLst>
                <a:path w="16697" h="4390">
                  <a:moveTo>
                    <a:pt x="0" y="4390"/>
                  </a:moveTo>
                  <a:lnTo>
                    <a:pt x="166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71"/>
            <p:cNvSpPr/>
            <p:nvPr/>
          </p:nvSpPr>
          <p:spPr>
            <a:xfrm>
              <a:off x="7058790" y="1819716"/>
              <a:ext cx="3067" cy="8352"/>
            </a:xfrm>
            <a:custGeom>
              <a:avLst/>
              <a:pathLst>
                <a:path w="3067" h="8352">
                  <a:moveTo>
                    <a:pt x="0" y="0"/>
                  </a:moveTo>
                  <a:lnTo>
                    <a:pt x="3067" y="8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2"/>
            <p:cNvSpPr/>
            <p:nvPr/>
          </p:nvSpPr>
          <p:spPr>
            <a:xfrm>
              <a:off x="7053818" y="1813430"/>
              <a:ext cx="4971" cy="6285"/>
            </a:xfrm>
            <a:custGeom>
              <a:avLst/>
              <a:pathLst>
                <a:path w="4971" h="6285">
                  <a:moveTo>
                    <a:pt x="4971" y="62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3"/>
            <p:cNvSpPr/>
            <p:nvPr/>
          </p:nvSpPr>
          <p:spPr>
            <a:xfrm>
              <a:off x="7058790" y="1804393"/>
              <a:ext cx="12485" cy="15323"/>
            </a:xfrm>
            <a:custGeom>
              <a:avLst/>
              <a:pathLst>
                <a:path w="12485" h="15323">
                  <a:moveTo>
                    <a:pt x="0" y="15323"/>
                  </a:moveTo>
                  <a:lnTo>
                    <a:pt x="124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4"/>
            <p:cNvSpPr/>
            <p:nvPr/>
          </p:nvSpPr>
          <p:spPr>
            <a:xfrm>
              <a:off x="7049792" y="1819716"/>
              <a:ext cx="8997" cy="6020"/>
            </a:xfrm>
            <a:custGeom>
              <a:avLst/>
              <a:pathLst>
                <a:path w="8997" h="6020">
                  <a:moveTo>
                    <a:pt x="8997" y="0"/>
                  </a:moveTo>
                  <a:lnTo>
                    <a:pt x="0" y="60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5"/>
            <p:cNvSpPr/>
            <p:nvPr/>
          </p:nvSpPr>
          <p:spPr>
            <a:xfrm>
              <a:off x="6756408" y="1638849"/>
              <a:ext cx="15453" cy="5166"/>
            </a:xfrm>
            <a:custGeom>
              <a:avLst/>
              <a:pathLst>
                <a:path w="15453" h="5166">
                  <a:moveTo>
                    <a:pt x="0" y="5166"/>
                  </a:moveTo>
                  <a:lnTo>
                    <a:pt x="154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6"/>
            <p:cNvSpPr/>
            <p:nvPr/>
          </p:nvSpPr>
          <p:spPr>
            <a:xfrm>
              <a:off x="6755462" y="1644016"/>
              <a:ext cx="945" cy="10760"/>
            </a:xfrm>
            <a:custGeom>
              <a:avLst/>
              <a:pathLst>
                <a:path w="945" h="10760">
                  <a:moveTo>
                    <a:pt x="945" y="0"/>
                  </a:moveTo>
                  <a:lnTo>
                    <a:pt x="0" y="107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7"/>
            <p:cNvSpPr/>
            <p:nvPr/>
          </p:nvSpPr>
          <p:spPr>
            <a:xfrm>
              <a:off x="6756408" y="1638028"/>
              <a:ext cx="2665" cy="5987"/>
            </a:xfrm>
            <a:custGeom>
              <a:avLst/>
              <a:pathLst>
                <a:path w="2665" h="5987">
                  <a:moveTo>
                    <a:pt x="0" y="5987"/>
                  </a:moveTo>
                  <a:lnTo>
                    <a:pt x="26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8"/>
            <p:cNvSpPr/>
            <p:nvPr/>
          </p:nvSpPr>
          <p:spPr>
            <a:xfrm>
              <a:off x="6743688" y="1635911"/>
              <a:ext cx="12719" cy="8105"/>
            </a:xfrm>
            <a:custGeom>
              <a:avLst/>
              <a:pathLst>
                <a:path w="12719" h="8105">
                  <a:moveTo>
                    <a:pt x="12719" y="81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9"/>
            <p:cNvSpPr/>
            <p:nvPr/>
          </p:nvSpPr>
          <p:spPr>
            <a:xfrm>
              <a:off x="6702190" y="1737889"/>
              <a:ext cx="6998" cy="1194"/>
            </a:xfrm>
            <a:custGeom>
              <a:avLst/>
              <a:pathLst>
                <a:path w="6998" h="1194">
                  <a:moveTo>
                    <a:pt x="6998" y="0"/>
                  </a:moveTo>
                  <a:lnTo>
                    <a:pt x="0" y="1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80"/>
            <p:cNvSpPr/>
            <p:nvPr/>
          </p:nvSpPr>
          <p:spPr>
            <a:xfrm>
              <a:off x="6709188" y="1737889"/>
              <a:ext cx="6112" cy="4032"/>
            </a:xfrm>
            <a:custGeom>
              <a:avLst/>
              <a:pathLst>
                <a:path w="6112" h="4032">
                  <a:moveTo>
                    <a:pt x="0" y="0"/>
                  </a:moveTo>
                  <a:lnTo>
                    <a:pt x="6112" y="40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81"/>
            <p:cNvSpPr/>
            <p:nvPr/>
          </p:nvSpPr>
          <p:spPr>
            <a:xfrm>
              <a:off x="6640356" y="1839567"/>
              <a:ext cx="20257" cy="20673"/>
            </a:xfrm>
            <a:custGeom>
              <a:avLst/>
              <a:pathLst>
                <a:path w="20257" h="20673">
                  <a:moveTo>
                    <a:pt x="0" y="0"/>
                  </a:moveTo>
                  <a:lnTo>
                    <a:pt x="20257" y="20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2"/>
            <p:cNvSpPr/>
            <p:nvPr/>
          </p:nvSpPr>
          <p:spPr>
            <a:xfrm>
              <a:off x="7044709" y="1747323"/>
              <a:ext cx="17709" cy="269"/>
            </a:xfrm>
            <a:custGeom>
              <a:avLst/>
              <a:pathLst>
                <a:path w="17709" h="269">
                  <a:moveTo>
                    <a:pt x="17709" y="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3"/>
            <p:cNvSpPr/>
            <p:nvPr/>
          </p:nvSpPr>
          <p:spPr>
            <a:xfrm>
              <a:off x="7058143" y="1734850"/>
              <a:ext cx="4275" cy="12741"/>
            </a:xfrm>
            <a:custGeom>
              <a:avLst/>
              <a:pathLst>
                <a:path w="4275" h="12741">
                  <a:moveTo>
                    <a:pt x="4275" y="127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4"/>
            <p:cNvSpPr/>
            <p:nvPr/>
          </p:nvSpPr>
          <p:spPr>
            <a:xfrm>
              <a:off x="7062418" y="1747592"/>
              <a:ext cx="13696" cy="1643"/>
            </a:xfrm>
            <a:custGeom>
              <a:avLst/>
              <a:pathLst>
                <a:path w="13696" h="1643">
                  <a:moveTo>
                    <a:pt x="0" y="0"/>
                  </a:moveTo>
                  <a:lnTo>
                    <a:pt x="13696" y="1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5"/>
            <p:cNvSpPr/>
            <p:nvPr/>
          </p:nvSpPr>
          <p:spPr>
            <a:xfrm>
              <a:off x="7062418" y="1732960"/>
              <a:ext cx="5722" cy="14632"/>
            </a:xfrm>
            <a:custGeom>
              <a:avLst/>
              <a:pathLst>
                <a:path w="5722" h="14632">
                  <a:moveTo>
                    <a:pt x="0" y="14632"/>
                  </a:moveTo>
                  <a:lnTo>
                    <a:pt x="57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6"/>
            <p:cNvSpPr/>
            <p:nvPr/>
          </p:nvSpPr>
          <p:spPr>
            <a:xfrm>
              <a:off x="7058829" y="1747592"/>
              <a:ext cx="3589" cy="13006"/>
            </a:xfrm>
            <a:custGeom>
              <a:avLst/>
              <a:pathLst>
                <a:path w="3589" h="13006">
                  <a:moveTo>
                    <a:pt x="3589" y="0"/>
                  </a:moveTo>
                  <a:lnTo>
                    <a:pt x="0" y="13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7"/>
            <p:cNvSpPr/>
            <p:nvPr/>
          </p:nvSpPr>
          <p:spPr>
            <a:xfrm>
              <a:off x="6745179" y="1653067"/>
              <a:ext cx="10283" cy="1709"/>
            </a:xfrm>
            <a:custGeom>
              <a:avLst/>
              <a:pathLst>
                <a:path w="10283" h="1709">
                  <a:moveTo>
                    <a:pt x="0" y="0"/>
                  </a:moveTo>
                  <a:lnTo>
                    <a:pt x="10283" y="1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8"/>
            <p:cNvSpPr/>
            <p:nvPr/>
          </p:nvSpPr>
          <p:spPr>
            <a:xfrm>
              <a:off x="6743688" y="1635911"/>
              <a:ext cx="1490" cy="17156"/>
            </a:xfrm>
            <a:custGeom>
              <a:avLst/>
              <a:pathLst>
                <a:path w="1490" h="17156">
                  <a:moveTo>
                    <a:pt x="1490" y="17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9"/>
            <p:cNvSpPr/>
            <p:nvPr/>
          </p:nvSpPr>
          <p:spPr>
            <a:xfrm>
              <a:off x="6745179" y="1644016"/>
              <a:ext cx="11228" cy="9051"/>
            </a:xfrm>
            <a:custGeom>
              <a:avLst/>
              <a:pathLst>
                <a:path w="11228" h="9051">
                  <a:moveTo>
                    <a:pt x="0" y="9051"/>
                  </a:moveTo>
                  <a:lnTo>
                    <a:pt x="112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90"/>
            <p:cNvSpPr/>
            <p:nvPr/>
          </p:nvSpPr>
          <p:spPr>
            <a:xfrm>
              <a:off x="6753809" y="1811046"/>
              <a:ext cx="10254" cy="8652"/>
            </a:xfrm>
            <a:custGeom>
              <a:avLst/>
              <a:pathLst>
                <a:path w="10254" h="8652">
                  <a:moveTo>
                    <a:pt x="0" y="8652"/>
                  </a:moveTo>
                  <a:lnTo>
                    <a:pt x="102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91"/>
            <p:cNvSpPr/>
            <p:nvPr/>
          </p:nvSpPr>
          <p:spPr>
            <a:xfrm>
              <a:off x="6958481" y="1819975"/>
              <a:ext cx="7681" cy="5314"/>
            </a:xfrm>
            <a:custGeom>
              <a:avLst/>
              <a:pathLst>
                <a:path w="7681" h="5314">
                  <a:moveTo>
                    <a:pt x="7681" y="53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2"/>
            <p:cNvSpPr/>
            <p:nvPr/>
          </p:nvSpPr>
          <p:spPr>
            <a:xfrm>
              <a:off x="6960296" y="1825290"/>
              <a:ext cx="5867" cy="4764"/>
            </a:xfrm>
            <a:custGeom>
              <a:avLst/>
              <a:pathLst>
                <a:path w="5867" h="4764">
                  <a:moveTo>
                    <a:pt x="5867" y="0"/>
                  </a:moveTo>
                  <a:lnTo>
                    <a:pt x="0" y="47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3"/>
            <p:cNvSpPr/>
            <p:nvPr/>
          </p:nvSpPr>
          <p:spPr>
            <a:xfrm>
              <a:off x="6966163" y="1825290"/>
              <a:ext cx="14849" cy="13883"/>
            </a:xfrm>
            <a:custGeom>
              <a:avLst/>
              <a:pathLst>
                <a:path w="14849" h="13883">
                  <a:moveTo>
                    <a:pt x="0" y="0"/>
                  </a:moveTo>
                  <a:lnTo>
                    <a:pt x="14849" y="138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4"/>
            <p:cNvSpPr/>
            <p:nvPr/>
          </p:nvSpPr>
          <p:spPr>
            <a:xfrm>
              <a:off x="6966163" y="1814142"/>
              <a:ext cx="1714" cy="11148"/>
            </a:xfrm>
            <a:custGeom>
              <a:avLst/>
              <a:pathLst>
                <a:path w="1714" h="11148">
                  <a:moveTo>
                    <a:pt x="0" y="11148"/>
                  </a:moveTo>
                  <a:lnTo>
                    <a:pt x="17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5"/>
            <p:cNvSpPr/>
            <p:nvPr/>
          </p:nvSpPr>
          <p:spPr>
            <a:xfrm>
              <a:off x="6966163" y="1820211"/>
              <a:ext cx="4632" cy="5078"/>
            </a:xfrm>
            <a:custGeom>
              <a:avLst/>
              <a:pathLst>
                <a:path w="4632" h="5078">
                  <a:moveTo>
                    <a:pt x="0" y="5078"/>
                  </a:moveTo>
                  <a:lnTo>
                    <a:pt x="46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6"/>
            <p:cNvSpPr/>
            <p:nvPr/>
          </p:nvSpPr>
          <p:spPr>
            <a:xfrm>
              <a:off x="6966163" y="1820411"/>
              <a:ext cx="12716" cy="4878"/>
            </a:xfrm>
            <a:custGeom>
              <a:avLst/>
              <a:pathLst>
                <a:path w="12716" h="4878">
                  <a:moveTo>
                    <a:pt x="0" y="4878"/>
                  </a:moveTo>
                  <a:lnTo>
                    <a:pt x="12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7"/>
            <p:cNvSpPr/>
            <p:nvPr/>
          </p:nvSpPr>
          <p:spPr>
            <a:xfrm>
              <a:off x="6733929" y="1483565"/>
              <a:ext cx="11538" cy="1844"/>
            </a:xfrm>
            <a:custGeom>
              <a:avLst/>
              <a:pathLst>
                <a:path w="11538" h="1844">
                  <a:moveTo>
                    <a:pt x="11538" y="0"/>
                  </a:moveTo>
                  <a:lnTo>
                    <a:pt x="0" y="1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8"/>
            <p:cNvSpPr/>
            <p:nvPr/>
          </p:nvSpPr>
          <p:spPr>
            <a:xfrm>
              <a:off x="6745467" y="1483565"/>
              <a:ext cx="11608" cy="1037"/>
            </a:xfrm>
            <a:custGeom>
              <a:avLst/>
              <a:pathLst>
                <a:path w="11608" h="1037">
                  <a:moveTo>
                    <a:pt x="0" y="0"/>
                  </a:moveTo>
                  <a:lnTo>
                    <a:pt x="11608" y="1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9"/>
            <p:cNvSpPr/>
            <p:nvPr/>
          </p:nvSpPr>
          <p:spPr>
            <a:xfrm>
              <a:off x="7019072" y="1759616"/>
              <a:ext cx="11754" cy="17741"/>
            </a:xfrm>
            <a:custGeom>
              <a:avLst/>
              <a:pathLst>
                <a:path w="11754" h="17741">
                  <a:moveTo>
                    <a:pt x="0" y="17741"/>
                  </a:moveTo>
                  <a:lnTo>
                    <a:pt x="117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400"/>
            <p:cNvSpPr/>
            <p:nvPr/>
          </p:nvSpPr>
          <p:spPr>
            <a:xfrm>
              <a:off x="7007328" y="1777357"/>
              <a:ext cx="11744" cy="2137"/>
            </a:xfrm>
            <a:custGeom>
              <a:avLst/>
              <a:pathLst>
                <a:path w="11744" h="2137">
                  <a:moveTo>
                    <a:pt x="11744" y="0"/>
                  </a:moveTo>
                  <a:lnTo>
                    <a:pt x="0" y="21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401"/>
            <p:cNvSpPr/>
            <p:nvPr/>
          </p:nvSpPr>
          <p:spPr>
            <a:xfrm>
              <a:off x="7019072" y="1777357"/>
              <a:ext cx="9523" cy="12863"/>
            </a:xfrm>
            <a:custGeom>
              <a:avLst/>
              <a:pathLst>
                <a:path w="9523" h="12863">
                  <a:moveTo>
                    <a:pt x="0" y="0"/>
                  </a:moveTo>
                  <a:lnTo>
                    <a:pt x="9523" y="12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2"/>
            <p:cNvSpPr/>
            <p:nvPr/>
          </p:nvSpPr>
          <p:spPr>
            <a:xfrm>
              <a:off x="7011735" y="1777357"/>
              <a:ext cx="7337" cy="12278"/>
            </a:xfrm>
            <a:custGeom>
              <a:avLst/>
              <a:pathLst>
                <a:path w="7337" h="12278">
                  <a:moveTo>
                    <a:pt x="7337" y="0"/>
                  </a:moveTo>
                  <a:lnTo>
                    <a:pt x="0" y="12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3"/>
            <p:cNvSpPr/>
            <p:nvPr/>
          </p:nvSpPr>
          <p:spPr>
            <a:xfrm>
              <a:off x="7014236" y="1771311"/>
              <a:ext cx="4836" cy="6046"/>
            </a:xfrm>
            <a:custGeom>
              <a:avLst/>
              <a:pathLst>
                <a:path w="4836" h="6046">
                  <a:moveTo>
                    <a:pt x="4836" y="60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4"/>
            <p:cNvSpPr/>
            <p:nvPr/>
          </p:nvSpPr>
          <p:spPr>
            <a:xfrm>
              <a:off x="7019072" y="1770109"/>
              <a:ext cx="16127" cy="7248"/>
            </a:xfrm>
            <a:custGeom>
              <a:avLst/>
              <a:pathLst>
                <a:path w="16127" h="7248">
                  <a:moveTo>
                    <a:pt x="0" y="7248"/>
                  </a:moveTo>
                  <a:lnTo>
                    <a:pt x="161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5"/>
            <p:cNvSpPr/>
            <p:nvPr/>
          </p:nvSpPr>
          <p:spPr>
            <a:xfrm>
              <a:off x="7023732" y="1424641"/>
              <a:ext cx="11536" cy="3031"/>
            </a:xfrm>
            <a:custGeom>
              <a:avLst/>
              <a:pathLst>
                <a:path w="11536" h="3031">
                  <a:moveTo>
                    <a:pt x="0" y="3031"/>
                  </a:moveTo>
                  <a:lnTo>
                    <a:pt x="115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6"/>
            <p:cNvSpPr/>
            <p:nvPr/>
          </p:nvSpPr>
          <p:spPr>
            <a:xfrm>
              <a:off x="7018046" y="1427673"/>
              <a:ext cx="5686" cy="10186"/>
            </a:xfrm>
            <a:custGeom>
              <a:avLst/>
              <a:pathLst>
                <a:path w="5686" h="10186">
                  <a:moveTo>
                    <a:pt x="5686" y="0"/>
                  </a:moveTo>
                  <a:lnTo>
                    <a:pt x="0" y="101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7"/>
            <p:cNvSpPr/>
            <p:nvPr/>
          </p:nvSpPr>
          <p:spPr>
            <a:xfrm>
              <a:off x="7059886" y="1663289"/>
              <a:ext cx="13281" cy="1990"/>
            </a:xfrm>
            <a:custGeom>
              <a:avLst/>
              <a:pathLst>
                <a:path w="13281" h="1990">
                  <a:moveTo>
                    <a:pt x="0" y="1990"/>
                  </a:moveTo>
                  <a:lnTo>
                    <a:pt x="13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8"/>
            <p:cNvSpPr/>
            <p:nvPr/>
          </p:nvSpPr>
          <p:spPr>
            <a:xfrm>
              <a:off x="6963604" y="1549292"/>
              <a:ext cx="12610" cy="638"/>
            </a:xfrm>
            <a:custGeom>
              <a:avLst/>
              <a:pathLst>
                <a:path w="12610" h="638">
                  <a:moveTo>
                    <a:pt x="0" y="0"/>
                  </a:moveTo>
                  <a:lnTo>
                    <a:pt x="12610" y="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9"/>
            <p:cNvSpPr/>
            <p:nvPr/>
          </p:nvSpPr>
          <p:spPr>
            <a:xfrm>
              <a:off x="6963604" y="1549292"/>
              <a:ext cx="6610" cy="23930"/>
            </a:xfrm>
            <a:custGeom>
              <a:avLst/>
              <a:pathLst>
                <a:path w="6610" h="23930">
                  <a:moveTo>
                    <a:pt x="0" y="0"/>
                  </a:moveTo>
                  <a:lnTo>
                    <a:pt x="6610" y="239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10"/>
            <p:cNvSpPr/>
            <p:nvPr/>
          </p:nvSpPr>
          <p:spPr>
            <a:xfrm>
              <a:off x="6950593" y="1533737"/>
              <a:ext cx="13011" cy="15555"/>
            </a:xfrm>
            <a:custGeom>
              <a:avLst/>
              <a:pathLst>
                <a:path w="13011" h="15555">
                  <a:moveTo>
                    <a:pt x="13011" y="15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11"/>
            <p:cNvSpPr/>
            <p:nvPr/>
          </p:nvSpPr>
          <p:spPr>
            <a:xfrm>
              <a:off x="6963604" y="1531562"/>
              <a:ext cx="3120" cy="17729"/>
            </a:xfrm>
            <a:custGeom>
              <a:avLst/>
              <a:pathLst>
                <a:path w="3120" h="17729">
                  <a:moveTo>
                    <a:pt x="0" y="17729"/>
                  </a:moveTo>
                  <a:lnTo>
                    <a:pt x="31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2"/>
            <p:cNvSpPr/>
            <p:nvPr/>
          </p:nvSpPr>
          <p:spPr>
            <a:xfrm>
              <a:off x="6954643" y="1549292"/>
              <a:ext cx="8960" cy="2522"/>
            </a:xfrm>
            <a:custGeom>
              <a:avLst/>
              <a:pathLst>
                <a:path w="8960" h="2522">
                  <a:moveTo>
                    <a:pt x="8960" y="0"/>
                  </a:moveTo>
                  <a:lnTo>
                    <a:pt x="0" y="25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3"/>
            <p:cNvSpPr/>
            <p:nvPr/>
          </p:nvSpPr>
          <p:spPr>
            <a:xfrm>
              <a:off x="6963604" y="1549292"/>
              <a:ext cx="18078" cy="9183"/>
            </a:xfrm>
            <a:custGeom>
              <a:avLst/>
              <a:pathLst>
                <a:path w="18078" h="9183">
                  <a:moveTo>
                    <a:pt x="0" y="0"/>
                  </a:moveTo>
                  <a:lnTo>
                    <a:pt x="18078" y="9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4"/>
            <p:cNvSpPr/>
            <p:nvPr/>
          </p:nvSpPr>
          <p:spPr>
            <a:xfrm>
              <a:off x="6953396" y="1549292"/>
              <a:ext cx="10208" cy="13667"/>
            </a:xfrm>
            <a:custGeom>
              <a:avLst/>
              <a:pathLst>
                <a:path w="10208" h="13667">
                  <a:moveTo>
                    <a:pt x="10208" y="0"/>
                  </a:moveTo>
                  <a:lnTo>
                    <a:pt x="0" y="13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5"/>
            <p:cNvSpPr/>
            <p:nvPr/>
          </p:nvSpPr>
          <p:spPr>
            <a:xfrm>
              <a:off x="7138335" y="1452574"/>
              <a:ext cx="7503" cy="15384"/>
            </a:xfrm>
            <a:custGeom>
              <a:avLst/>
              <a:pathLst>
                <a:path w="7503" h="15384">
                  <a:moveTo>
                    <a:pt x="0" y="0"/>
                  </a:moveTo>
                  <a:lnTo>
                    <a:pt x="7503" y="15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6"/>
            <p:cNvSpPr/>
            <p:nvPr/>
          </p:nvSpPr>
          <p:spPr>
            <a:xfrm>
              <a:off x="7106299" y="1452574"/>
              <a:ext cx="32036" cy="17346"/>
            </a:xfrm>
            <a:custGeom>
              <a:avLst/>
              <a:pathLst>
                <a:path w="32036" h="17346">
                  <a:moveTo>
                    <a:pt x="32036" y="0"/>
                  </a:moveTo>
                  <a:lnTo>
                    <a:pt x="0" y="17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7"/>
            <p:cNvSpPr/>
            <p:nvPr/>
          </p:nvSpPr>
          <p:spPr>
            <a:xfrm>
              <a:off x="7131894" y="1443824"/>
              <a:ext cx="6440" cy="8750"/>
            </a:xfrm>
            <a:custGeom>
              <a:avLst/>
              <a:pathLst>
                <a:path w="6440" h="8750">
                  <a:moveTo>
                    <a:pt x="6440" y="87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8"/>
            <p:cNvSpPr/>
            <p:nvPr/>
          </p:nvSpPr>
          <p:spPr>
            <a:xfrm>
              <a:off x="6818051" y="1412948"/>
              <a:ext cx="19211" cy="1401"/>
            </a:xfrm>
            <a:custGeom>
              <a:avLst/>
              <a:pathLst>
                <a:path w="19211" h="1401">
                  <a:moveTo>
                    <a:pt x="0" y="1401"/>
                  </a:moveTo>
                  <a:lnTo>
                    <a:pt x="192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9"/>
            <p:cNvSpPr/>
            <p:nvPr/>
          </p:nvSpPr>
          <p:spPr>
            <a:xfrm>
              <a:off x="6818051" y="1395738"/>
              <a:ext cx="455" cy="18612"/>
            </a:xfrm>
            <a:custGeom>
              <a:avLst/>
              <a:pathLst>
                <a:path w="455" h="18612">
                  <a:moveTo>
                    <a:pt x="0" y="18612"/>
                  </a:moveTo>
                  <a:lnTo>
                    <a:pt x="4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20"/>
            <p:cNvSpPr/>
            <p:nvPr/>
          </p:nvSpPr>
          <p:spPr>
            <a:xfrm>
              <a:off x="6816316" y="1414350"/>
              <a:ext cx="1735" cy="15198"/>
            </a:xfrm>
            <a:custGeom>
              <a:avLst/>
              <a:pathLst>
                <a:path w="1735" h="15198">
                  <a:moveTo>
                    <a:pt x="1735" y="0"/>
                  </a:moveTo>
                  <a:lnTo>
                    <a:pt x="0" y="151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21"/>
            <p:cNvSpPr/>
            <p:nvPr/>
          </p:nvSpPr>
          <p:spPr>
            <a:xfrm>
              <a:off x="6876005" y="1596856"/>
              <a:ext cx="9082" cy="10124"/>
            </a:xfrm>
            <a:custGeom>
              <a:avLst/>
              <a:pathLst>
                <a:path w="9082" h="10124">
                  <a:moveTo>
                    <a:pt x="0" y="10124"/>
                  </a:moveTo>
                  <a:lnTo>
                    <a:pt x="90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2"/>
            <p:cNvSpPr/>
            <p:nvPr/>
          </p:nvSpPr>
          <p:spPr>
            <a:xfrm>
              <a:off x="6876005" y="1606981"/>
              <a:ext cx="2585" cy="7976"/>
            </a:xfrm>
            <a:custGeom>
              <a:avLst/>
              <a:pathLst>
                <a:path w="2585" h="7976">
                  <a:moveTo>
                    <a:pt x="0" y="0"/>
                  </a:moveTo>
                  <a:lnTo>
                    <a:pt x="2585" y="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3"/>
            <p:cNvSpPr/>
            <p:nvPr/>
          </p:nvSpPr>
          <p:spPr>
            <a:xfrm>
              <a:off x="6873017" y="1601564"/>
              <a:ext cx="2987" cy="5416"/>
            </a:xfrm>
            <a:custGeom>
              <a:avLst/>
              <a:pathLst>
                <a:path w="2987" h="5416">
                  <a:moveTo>
                    <a:pt x="2987" y="54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4"/>
            <p:cNvSpPr/>
            <p:nvPr/>
          </p:nvSpPr>
          <p:spPr>
            <a:xfrm>
              <a:off x="6861056" y="1606981"/>
              <a:ext cx="14949" cy="6857"/>
            </a:xfrm>
            <a:custGeom>
              <a:avLst/>
              <a:pathLst>
                <a:path w="14949" h="6857">
                  <a:moveTo>
                    <a:pt x="14949" y="0"/>
                  </a:moveTo>
                  <a:lnTo>
                    <a:pt x="0" y="6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5"/>
            <p:cNvSpPr/>
            <p:nvPr/>
          </p:nvSpPr>
          <p:spPr>
            <a:xfrm>
              <a:off x="6876005" y="1596286"/>
              <a:ext cx="2238" cy="10695"/>
            </a:xfrm>
            <a:custGeom>
              <a:avLst/>
              <a:pathLst>
                <a:path w="2238" h="10695">
                  <a:moveTo>
                    <a:pt x="0" y="10695"/>
                  </a:moveTo>
                  <a:lnTo>
                    <a:pt x="22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6"/>
            <p:cNvSpPr/>
            <p:nvPr/>
          </p:nvSpPr>
          <p:spPr>
            <a:xfrm>
              <a:off x="7128960" y="1537386"/>
              <a:ext cx="25102" cy="6414"/>
            </a:xfrm>
            <a:custGeom>
              <a:avLst/>
              <a:pathLst>
                <a:path w="25102" h="6414">
                  <a:moveTo>
                    <a:pt x="25102" y="64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7"/>
            <p:cNvSpPr/>
            <p:nvPr/>
          </p:nvSpPr>
          <p:spPr>
            <a:xfrm>
              <a:off x="7154062" y="1508749"/>
              <a:ext cx="22761" cy="35051"/>
            </a:xfrm>
            <a:custGeom>
              <a:avLst/>
              <a:pathLst>
                <a:path w="22761" h="35051">
                  <a:moveTo>
                    <a:pt x="0" y="35051"/>
                  </a:moveTo>
                  <a:lnTo>
                    <a:pt x="227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8"/>
            <p:cNvSpPr/>
            <p:nvPr/>
          </p:nvSpPr>
          <p:spPr>
            <a:xfrm>
              <a:off x="7154062" y="1543801"/>
              <a:ext cx="14168" cy="6961"/>
            </a:xfrm>
            <a:custGeom>
              <a:avLst/>
              <a:pathLst>
                <a:path w="14168" h="6961">
                  <a:moveTo>
                    <a:pt x="0" y="0"/>
                  </a:moveTo>
                  <a:lnTo>
                    <a:pt x="14168" y="6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9"/>
            <p:cNvSpPr/>
            <p:nvPr/>
          </p:nvSpPr>
          <p:spPr>
            <a:xfrm>
              <a:off x="7176824" y="1485905"/>
              <a:ext cx="16472" cy="22843"/>
            </a:xfrm>
            <a:custGeom>
              <a:avLst/>
              <a:pathLst>
                <a:path w="16472" h="22843">
                  <a:moveTo>
                    <a:pt x="16472" y="0"/>
                  </a:moveTo>
                  <a:lnTo>
                    <a:pt x="0" y="22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30"/>
            <p:cNvSpPr/>
            <p:nvPr/>
          </p:nvSpPr>
          <p:spPr>
            <a:xfrm>
              <a:off x="7165681" y="1485905"/>
              <a:ext cx="27615" cy="12690"/>
            </a:xfrm>
            <a:custGeom>
              <a:avLst/>
              <a:pathLst>
                <a:path w="27615" h="12690">
                  <a:moveTo>
                    <a:pt x="27615" y="0"/>
                  </a:moveTo>
                  <a:lnTo>
                    <a:pt x="0" y="126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31"/>
            <p:cNvSpPr/>
            <p:nvPr/>
          </p:nvSpPr>
          <p:spPr>
            <a:xfrm>
              <a:off x="7033963" y="1651648"/>
              <a:ext cx="9704" cy="3522"/>
            </a:xfrm>
            <a:custGeom>
              <a:avLst/>
              <a:pathLst>
                <a:path w="9704" h="3522">
                  <a:moveTo>
                    <a:pt x="9704" y="0"/>
                  </a:moveTo>
                  <a:lnTo>
                    <a:pt x="0" y="35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2"/>
            <p:cNvSpPr/>
            <p:nvPr/>
          </p:nvSpPr>
          <p:spPr>
            <a:xfrm>
              <a:off x="7038887" y="1651648"/>
              <a:ext cx="4780" cy="13960"/>
            </a:xfrm>
            <a:custGeom>
              <a:avLst/>
              <a:pathLst>
                <a:path w="4780" h="13960">
                  <a:moveTo>
                    <a:pt x="4780" y="0"/>
                  </a:moveTo>
                  <a:lnTo>
                    <a:pt x="0" y="139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3"/>
            <p:cNvSpPr/>
            <p:nvPr/>
          </p:nvSpPr>
          <p:spPr>
            <a:xfrm>
              <a:off x="7039106" y="1646397"/>
              <a:ext cx="4560" cy="5251"/>
            </a:xfrm>
            <a:custGeom>
              <a:avLst/>
              <a:pathLst>
                <a:path w="4560" h="5251">
                  <a:moveTo>
                    <a:pt x="4560" y="52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4"/>
            <p:cNvSpPr/>
            <p:nvPr/>
          </p:nvSpPr>
          <p:spPr>
            <a:xfrm>
              <a:off x="6940351" y="1389600"/>
              <a:ext cx="16254" cy="19122"/>
            </a:xfrm>
            <a:custGeom>
              <a:avLst/>
              <a:pathLst>
                <a:path w="16254" h="19122">
                  <a:moveTo>
                    <a:pt x="16254" y="0"/>
                  </a:moveTo>
                  <a:lnTo>
                    <a:pt x="0" y="191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5"/>
            <p:cNvSpPr/>
            <p:nvPr/>
          </p:nvSpPr>
          <p:spPr>
            <a:xfrm>
              <a:off x="6955047" y="1381245"/>
              <a:ext cx="1558" cy="8354"/>
            </a:xfrm>
            <a:custGeom>
              <a:avLst/>
              <a:pathLst>
                <a:path w="1558" h="8354">
                  <a:moveTo>
                    <a:pt x="1558" y="83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6"/>
            <p:cNvSpPr/>
            <p:nvPr/>
          </p:nvSpPr>
          <p:spPr>
            <a:xfrm>
              <a:off x="7062386" y="1672540"/>
              <a:ext cx="532" cy="8619"/>
            </a:xfrm>
            <a:custGeom>
              <a:avLst/>
              <a:pathLst>
                <a:path w="532" h="8619">
                  <a:moveTo>
                    <a:pt x="0" y="0"/>
                  </a:moveTo>
                  <a:lnTo>
                    <a:pt x="532" y="86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7"/>
            <p:cNvSpPr/>
            <p:nvPr/>
          </p:nvSpPr>
          <p:spPr>
            <a:xfrm>
              <a:off x="7062386" y="1672540"/>
              <a:ext cx="17204" cy="4740"/>
            </a:xfrm>
            <a:custGeom>
              <a:avLst/>
              <a:pathLst>
                <a:path w="17204" h="4740">
                  <a:moveTo>
                    <a:pt x="0" y="0"/>
                  </a:moveTo>
                  <a:lnTo>
                    <a:pt x="17204" y="47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8"/>
            <p:cNvSpPr/>
            <p:nvPr/>
          </p:nvSpPr>
          <p:spPr>
            <a:xfrm>
              <a:off x="7050886" y="1672540"/>
              <a:ext cx="11500" cy="8190"/>
            </a:xfrm>
            <a:custGeom>
              <a:avLst/>
              <a:pathLst>
                <a:path w="11500" h="8190">
                  <a:moveTo>
                    <a:pt x="11500" y="0"/>
                  </a:moveTo>
                  <a:lnTo>
                    <a:pt x="0" y="81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9"/>
            <p:cNvSpPr/>
            <p:nvPr/>
          </p:nvSpPr>
          <p:spPr>
            <a:xfrm>
              <a:off x="7062386" y="1663289"/>
              <a:ext cx="10781" cy="9250"/>
            </a:xfrm>
            <a:custGeom>
              <a:avLst/>
              <a:pathLst>
                <a:path w="10781" h="9250">
                  <a:moveTo>
                    <a:pt x="0" y="9250"/>
                  </a:moveTo>
                  <a:lnTo>
                    <a:pt x="107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40"/>
            <p:cNvSpPr/>
            <p:nvPr/>
          </p:nvSpPr>
          <p:spPr>
            <a:xfrm>
              <a:off x="7059886" y="1665280"/>
              <a:ext cx="2499" cy="7260"/>
            </a:xfrm>
            <a:custGeom>
              <a:avLst/>
              <a:pathLst>
                <a:path w="2499" h="7260">
                  <a:moveTo>
                    <a:pt x="2499" y="72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41"/>
            <p:cNvSpPr/>
            <p:nvPr/>
          </p:nvSpPr>
          <p:spPr>
            <a:xfrm>
              <a:off x="7141112" y="1750943"/>
              <a:ext cx="7607" cy="2892"/>
            </a:xfrm>
            <a:custGeom>
              <a:avLst/>
              <a:pathLst>
                <a:path w="7607" h="2892">
                  <a:moveTo>
                    <a:pt x="7607" y="0"/>
                  </a:moveTo>
                  <a:lnTo>
                    <a:pt x="0" y="28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2"/>
            <p:cNvSpPr/>
            <p:nvPr/>
          </p:nvSpPr>
          <p:spPr>
            <a:xfrm>
              <a:off x="7148719" y="1741879"/>
              <a:ext cx="14637" cy="9063"/>
            </a:xfrm>
            <a:custGeom>
              <a:avLst/>
              <a:pathLst>
                <a:path w="14637" h="9063">
                  <a:moveTo>
                    <a:pt x="0" y="9063"/>
                  </a:moveTo>
                  <a:lnTo>
                    <a:pt x="146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3"/>
            <p:cNvSpPr/>
            <p:nvPr/>
          </p:nvSpPr>
          <p:spPr>
            <a:xfrm>
              <a:off x="7148719" y="1750943"/>
              <a:ext cx="13921" cy="4931"/>
            </a:xfrm>
            <a:custGeom>
              <a:avLst/>
              <a:pathLst>
                <a:path w="13921" h="4931">
                  <a:moveTo>
                    <a:pt x="0" y="0"/>
                  </a:moveTo>
                  <a:lnTo>
                    <a:pt x="13921" y="4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4"/>
            <p:cNvSpPr/>
            <p:nvPr/>
          </p:nvSpPr>
          <p:spPr>
            <a:xfrm>
              <a:off x="6704422" y="1540656"/>
              <a:ext cx="25087" cy="9397"/>
            </a:xfrm>
            <a:custGeom>
              <a:avLst/>
              <a:pathLst>
                <a:path w="25087" h="9397">
                  <a:moveTo>
                    <a:pt x="25087" y="93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5"/>
            <p:cNvSpPr/>
            <p:nvPr/>
          </p:nvSpPr>
          <p:spPr>
            <a:xfrm>
              <a:off x="6729509" y="1538019"/>
              <a:ext cx="16605" cy="12034"/>
            </a:xfrm>
            <a:custGeom>
              <a:avLst/>
              <a:pathLst>
                <a:path w="16605" h="12034">
                  <a:moveTo>
                    <a:pt x="0" y="12034"/>
                  </a:moveTo>
                  <a:lnTo>
                    <a:pt x="166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6"/>
            <p:cNvSpPr/>
            <p:nvPr/>
          </p:nvSpPr>
          <p:spPr>
            <a:xfrm>
              <a:off x="6911000" y="1707952"/>
              <a:ext cx="14233" cy="7828"/>
            </a:xfrm>
            <a:custGeom>
              <a:avLst/>
              <a:pathLst>
                <a:path w="14233" h="7828">
                  <a:moveTo>
                    <a:pt x="14233" y="0"/>
                  </a:moveTo>
                  <a:lnTo>
                    <a:pt x="0" y="7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7"/>
            <p:cNvSpPr/>
            <p:nvPr/>
          </p:nvSpPr>
          <p:spPr>
            <a:xfrm>
              <a:off x="6912312" y="1707952"/>
              <a:ext cx="12921" cy="18368"/>
            </a:xfrm>
            <a:custGeom>
              <a:avLst/>
              <a:pathLst>
                <a:path w="12921" h="18368">
                  <a:moveTo>
                    <a:pt x="12921" y="0"/>
                  </a:moveTo>
                  <a:lnTo>
                    <a:pt x="0" y="183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8"/>
            <p:cNvSpPr/>
            <p:nvPr/>
          </p:nvSpPr>
          <p:spPr>
            <a:xfrm>
              <a:off x="6925234" y="1707952"/>
              <a:ext cx="9697" cy="7753"/>
            </a:xfrm>
            <a:custGeom>
              <a:avLst/>
              <a:pathLst>
                <a:path w="9697" h="7753">
                  <a:moveTo>
                    <a:pt x="0" y="0"/>
                  </a:moveTo>
                  <a:lnTo>
                    <a:pt x="9697" y="7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9"/>
            <p:cNvSpPr/>
            <p:nvPr/>
          </p:nvSpPr>
          <p:spPr>
            <a:xfrm>
              <a:off x="6925234" y="1698932"/>
              <a:ext cx="4098" cy="9019"/>
            </a:xfrm>
            <a:custGeom>
              <a:avLst/>
              <a:pathLst>
                <a:path w="4098" h="9019">
                  <a:moveTo>
                    <a:pt x="0" y="9019"/>
                  </a:moveTo>
                  <a:lnTo>
                    <a:pt x="40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50"/>
            <p:cNvSpPr/>
            <p:nvPr/>
          </p:nvSpPr>
          <p:spPr>
            <a:xfrm>
              <a:off x="6925234" y="1706812"/>
              <a:ext cx="8416" cy="1140"/>
            </a:xfrm>
            <a:custGeom>
              <a:avLst/>
              <a:pathLst>
                <a:path w="8416" h="1140">
                  <a:moveTo>
                    <a:pt x="0" y="1140"/>
                  </a:moveTo>
                  <a:lnTo>
                    <a:pt x="84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51"/>
            <p:cNvSpPr/>
            <p:nvPr/>
          </p:nvSpPr>
          <p:spPr>
            <a:xfrm>
              <a:off x="6632208" y="1613879"/>
              <a:ext cx="9746" cy="15517"/>
            </a:xfrm>
            <a:custGeom>
              <a:avLst/>
              <a:pathLst>
                <a:path w="9746" h="15517">
                  <a:moveTo>
                    <a:pt x="0" y="15517"/>
                  </a:moveTo>
                  <a:lnTo>
                    <a:pt x="97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2"/>
            <p:cNvSpPr/>
            <p:nvPr/>
          </p:nvSpPr>
          <p:spPr>
            <a:xfrm>
              <a:off x="6632208" y="1629397"/>
              <a:ext cx="25437" cy="18131"/>
            </a:xfrm>
            <a:custGeom>
              <a:avLst/>
              <a:pathLst>
                <a:path w="25437" h="18131">
                  <a:moveTo>
                    <a:pt x="0" y="0"/>
                  </a:moveTo>
                  <a:lnTo>
                    <a:pt x="25437" y="181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3"/>
            <p:cNvSpPr/>
            <p:nvPr/>
          </p:nvSpPr>
          <p:spPr>
            <a:xfrm>
              <a:off x="6632208" y="1629397"/>
              <a:ext cx="1198" cy="19417"/>
            </a:xfrm>
            <a:custGeom>
              <a:avLst/>
              <a:pathLst>
                <a:path w="1198" h="19417">
                  <a:moveTo>
                    <a:pt x="0" y="0"/>
                  </a:moveTo>
                  <a:lnTo>
                    <a:pt x="1198" y="194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4"/>
            <p:cNvSpPr/>
            <p:nvPr/>
          </p:nvSpPr>
          <p:spPr>
            <a:xfrm>
              <a:off x="6616537" y="1629397"/>
              <a:ext cx="15671" cy="22065"/>
            </a:xfrm>
            <a:custGeom>
              <a:avLst/>
              <a:pathLst>
                <a:path w="15671" h="22065">
                  <a:moveTo>
                    <a:pt x="15671" y="0"/>
                  </a:moveTo>
                  <a:lnTo>
                    <a:pt x="0" y="220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5"/>
            <p:cNvSpPr/>
            <p:nvPr/>
          </p:nvSpPr>
          <p:spPr>
            <a:xfrm>
              <a:off x="7113587" y="1745608"/>
              <a:ext cx="7267" cy="6101"/>
            </a:xfrm>
            <a:custGeom>
              <a:avLst/>
              <a:pathLst>
                <a:path w="7267" h="6101">
                  <a:moveTo>
                    <a:pt x="7267" y="0"/>
                  </a:moveTo>
                  <a:lnTo>
                    <a:pt x="0" y="6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6"/>
            <p:cNvSpPr/>
            <p:nvPr/>
          </p:nvSpPr>
          <p:spPr>
            <a:xfrm>
              <a:off x="7109589" y="1739529"/>
              <a:ext cx="11265" cy="6078"/>
            </a:xfrm>
            <a:custGeom>
              <a:avLst/>
              <a:pathLst>
                <a:path w="11265" h="6078">
                  <a:moveTo>
                    <a:pt x="11265" y="60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7"/>
            <p:cNvSpPr/>
            <p:nvPr/>
          </p:nvSpPr>
          <p:spPr>
            <a:xfrm>
              <a:off x="7120854" y="1741933"/>
              <a:ext cx="9196" cy="3675"/>
            </a:xfrm>
            <a:custGeom>
              <a:avLst/>
              <a:pathLst>
                <a:path w="9196" h="3675">
                  <a:moveTo>
                    <a:pt x="0" y="3675"/>
                  </a:moveTo>
                  <a:lnTo>
                    <a:pt x="91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8"/>
            <p:cNvSpPr/>
            <p:nvPr/>
          </p:nvSpPr>
          <p:spPr>
            <a:xfrm>
              <a:off x="7161511" y="1632643"/>
              <a:ext cx="3858" cy="10400"/>
            </a:xfrm>
            <a:custGeom>
              <a:avLst/>
              <a:pathLst>
                <a:path w="3858" h="10400">
                  <a:moveTo>
                    <a:pt x="0" y="10400"/>
                  </a:moveTo>
                  <a:lnTo>
                    <a:pt x="38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9"/>
            <p:cNvSpPr/>
            <p:nvPr/>
          </p:nvSpPr>
          <p:spPr>
            <a:xfrm>
              <a:off x="6813870" y="1577974"/>
              <a:ext cx="12381" cy="15047"/>
            </a:xfrm>
            <a:custGeom>
              <a:avLst/>
              <a:pathLst>
                <a:path w="12381" h="15047">
                  <a:moveTo>
                    <a:pt x="0" y="15047"/>
                  </a:moveTo>
                  <a:lnTo>
                    <a:pt x="123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60"/>
            <p:cNvSpPr/>
            <p:nvPr/>
          </p:nvSpPr>
          <p:spPr>
            <a:xfrm>
              <a:off x="6806201" y="1593022"/>
              <a:ext cx="7669" cy="7067"/>
            </a:xfrm>
            <a:custGeom>
              <a:avLst/>
              <a:pathLst>
                <a:path w="7669" h="7067">
                  <a:moveTo>
                    <a:pt x="7669" y="0"/>
                  </a:moveTo>
                  <a:lnTo>
                    <a:pt x="0" y="7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61"/>
            <p:cNvSpPr/>
            <p:nvPr/>
          </p:nvSpPr>
          <p:spPr>
            <a:xfrm>
              <a:off x="6748143" y="1578357"/>
              <a:ext cx="3840" cy="8753"/>
            </a:xfrm>
            <a:custGeom>
              <a:avLst/>
              <a:pathLst>
                <a:path w="3840" h="8753">
                  <a:moveTo>
                    <a:pt x="3840" y="87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2"/>
            <p:cNvSpPr/>
            <p:nvPr/>
          </p:nvSpPr>
          <p:spPr>
            <a:xfrm>
              <a:off x="6751984" y="1587111"/>
              <a:ext cx="13273" cy="5535"/>
            </a:xfrm>
            <a:custGeom>
              <a:avLst/>
              <a:pathLst>
                <a:path w="13273" h="5535">
                  <a:moveTo>
                    <a:pt x="0" y="0"/>
                  </a:moveTo>
                  <a:lnTo>
                    <a:pt x="13273" y="55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3"/>
            <p:cNvSpPr/>
            <p:nvPr/>
          </p:nvSpPr>
          <p:spPr>
            <a:xfrm>
              <a:off x="6751984" y="1583825"/>
              <a:ext cx="5661" cy="3285"/>
            </a:xfrm>
            <a:custGeom>
              <a:avLst/>
              <a:pathLst>
                <a:path w="5661" h="3285">
                  <a:moveTo>
                    <a:pt x="0" y="3285"/>
                  </a:moveTo>
                  <a:lnTo>
                    <a:pt x="56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4"/>
            <p:cNvSpPr/>
            <p:nvPr/>
          </p:nvSpPr>
          <p:spPr>
            <a:xfrm>
              <a:off x="6743674" y="1587111"/>
              <a:ext cx="8310" cy="4826"/>
            </a:xfrm>
            <a:custGeom>
              <a:avLst/>
              <a:pathLst>
                <a:path w="8310" h="4826">
                  <a:moveTo>
                    <a:pt x="8310" y="0"/>
                  </a:moveTo>
                  <a:lnTo>
                    <a:pt x="0" y="48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5"/>
            <p:cNvSpPr/>
            <p:nvPr/>
          </p:nvSpPr>
          <p:spPr>
            <a:xfrm>
              <a:off x="6564732" y="1858073"/>
              <a:ext cx="35745" cy="25816"/>
            </a:xfrm>
            <a:custGeom>
              <a:avLst/>
              <a:pathLst>
                <a:path w="35745" h="25816">
                  <a:moveTo>
                    <a:pt x="0" y="25816"/>
                  </a:moveTo>
                  <a:lnTo>
                    <a:pt x="357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6"/>
            <p:cNvSpPr/>
            <p:nvPr/>
          </p:nvSpPr>
          <p:spPr>
            <a:xfrm>
              <a:off x="6564732" y="1883889"/>
              <a:ext cx="20142" cy="18589"/>
            </a:xfrm>
            <a:custGeom>
              <a:avLst/>
              <a:pathLst>
                <a:path w="20142" h="18589">
                  <a:moveTo>
                    <a:pt x="0" y="0"/>
                  </a:moveTo>
                  <a:lnTo>
                    <a:pt x="20142" y="185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7"/>
            <p:cNvSpPr/>
            <p:nvPr/>
          </p:nvSpPr>
          <p:spPr>
            <a:xfrm>
              <a:off x="6856306" y="1856709"/>
              <a:ext cx="11745" cy="1902"/>
            </a:xfrm>
            <a:custGeom>
              <a:avLst/>
              <a:pathLst>
                <a:path w="11745" h="1902">
                  <a:moveTo>
                    <a:pt x="0" y="1902"/>
                  </a:moveTo>
                  <a:lnTo>
                    <a:pt x="117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8"/>
            <p:cNvSpPr/>
            <p:nvPr/>
          </p:nvSpPr>
          <p:spPr>
            <a:xfrm>
              <a:off x="6856306" y="1840204"/>
              <a:ext cx="6442" cy="18406"/>
            </a:xfrm>
            <a:custGeom>
              <a:avLst/>
              <a:pathLst>
                <a:path w="6442" h="18406">
                  <a:moveTo>
                    <a:pt x="0" y="18406"/>
                  </a:moveTo>
                  <a:lnTo>
                    <a:pt x="64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9"/>
            <p:cNvSpPr/>
            <p:nvPr/>
          </p:nvSpPr>
          <p:spPr>
            <a:xfrm>
              <a:off x="6834363" y="1858611"/>
              <a:ext cx="21942" cy="8202"/>
            </a:xfrm>
            <a:custGeom>
              <a:avLst/>
              <a:pathLst>
                <a:path w="21942" h="8202">
                  <a:moveTo>
                    <a:pt x="21942" y="0"/>
                  </a:moveTo>
                  <a:lnTo>
                    <a:pt x="0" y="8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70"/>
            <p:cNvSpPr/>
            <p:nvPr/>
          </p:nvSpPr>
          <p:spPr>
            <a:xfrm>
              <a:off x="6854571" y="1858611"/>
              <a:ext cx="1734" cy="13311"/>
            </a:xfrm>
            <a:custGeom>
              <a:avLst/>
              <a:pathLst>
                <a:path w="1734" h="13311">
                  <a:moveTo>
                    <a:pt x="1734" y="0"/>
                  </a:moveTo>
                  <a:lnTo>
                    <a:pt x="0" y="13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71"/>
            <p:cNvSpPr/>
            <p:nvPr/>
          </p:nvSpPr>
          <p:spPr>
            <a:xfrm>
              <a:off x="6996680" y="1489958"/>
              <a:ext cx="12473" cy="23047"/>
            </a:xfrm>
            <a:custGeom>
              <a:avLst/>
              <a:pathLst>
                <a:path w="12473" h="23047">
                  <a:moveTo>
                    <a:pt x="12473" y="0"/>
                  </a:moveTo>
                  <a:lnTo>
                    <a:pt x="0" y="23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2"/>
            <p:cNvSpPr/>
            <p:nvPr/>
          </p:nvSpPr>
          <p:spPr>
            <a:xfrm>
              <a:off x="6847824" y="1624797"/>
              <a:ext cx="749" cy="8202"/>
            </a:xfrm>
            <a:custGeom>
              <a:avLst/>
              <a:pathLst>
                <a:path w="749" h="8202">
                  <a:moveTo>
                    <a:pt x="0" y="8202"/>
                  </a:moveTo>
                  <a:lnTo>
                    <a:pt x="7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3"/>
            <p:cNvSpPr/>
            <p:nvPr/>
          </p:nvSpPr>
          <p:spPr>
            <a:xfrm>
              <a:off x="6847824" y="1633000"/>
              <a:ext cx="12733" cy="2169"/>
            </a:xfrm>
            <a:custGeom>
              <a:avLst/>
              <a:pathLst>
                <a:path w="12733" h="2169">
                  <a:moveTo>
                    <a:pt x="0" y="0"/>
                  </a:moveTo>
                  <a:lnTo>
                    <a:pt x="12733" y="2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4"/>
            <p:cNvSpPr/>
            <p:nvPr/>
          </p:nvSpPr>
          <p:spPr>
            <a:xfrm>
              <a:off x="6847824" y="1633000"/>
              <a:ext cx="769" cy="6638"/>
            </a:xfrm>
            <a:custGeom>
              <a:avLst/>
              <a:pathLst>
                <a:path w="769" h="6638">
                  <a:moveTo>
                    <a:pt x="0" y="0"/>
                  </a:moveTo>
                  <a:lnTo>
                    <a:pt x="769" y="6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5"/>
            <p:cNvSpPr/>
            <p:nvPr/>
          </p:nvSpPr>
          <p:spPr>
            <a:xfrm>
              <a:off x="6831185" y="1631532"/>
              <a:ext cx="16639" cy="1467"/>
            </a:xfrm>
            <a:custGeom>
              <a:avLst/>
              <a:pathLst>
                <a:path w="16639" h="1467">
                  <a:moveTo>
                    <a:pt x="16639" y="14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6"/>
            <p:cNvSpPr/>
            <p:nvPr/>
          </p:nvSpPr>
          <p:spPr>
            <a:xfrm>
              <a:off x="6838944" y="1633000"/>
              <a:ext cx="8879" cy="10608"/>
            </a:xfrm>
            <a:custGeom>
              <a:avLst/>
              <a:pathLst>
                <a:path w="8879" h="10608">
                  <a:moveTo>
                    <a:pt x="8879" y="0"/>
                  </a:moveTo>
                  <a:lnTo>
                    <a:pt x="0" y="106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7"/>
            <p:cNvSpPr/>
            <p:nvPr/>
          </p:nvSpPr>
          <p:spPr>
            <a:xfrm>
              <a:off x="6847824" y="1626902"/>
              <a:ext cx="14636" cy="6097"/>
            </a:xfrm>
            <a:custGeom>
              <a:avLst/>
              <a:pathLst>
                <a:path w="14636" h="6097">
                  <a:moveTo>
                    <a:pt x="0" y="6097"/>
                  </a:moveTo>
                  <a:lnTo>
                    <a:pt x="146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8"/>
            <p:cNvSpPr/>
            <p:nvPr/>
          </p:nvSpPr>
          <p:spPr>
            <a:xfrm>
              <a:off x="6818447" y="1796935"/>
              <a:ext cx="7233" cy="110"/>
            </a:xfrm>
            <a:custGeom>
              <a:avLst/>
              <a:pathLst>
                <a:path w="7233" h="110">
                  <a:moveTo>
                    <a:pt x="0" y="0"/>
                  </a:moveTo>
                  <a:lnTo>
                    <a:pt x="7233" y="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9"/>
            <p:cNvSpPr/>
            <p:nvPr/>
          </p:nvSpPr>
          <p:spPr>
            <a:xfrm>
              <a:off x="6816576" y="1786035"/>
              <a:ext cx="1870" cy="10900"/>
            </a:xfrm>
            <a:custGeom>
              <a:avLst/>
              <a:pathLst>
                <a:path w="1870" h="10900">
                  <a:moveTo>
                    <a:pt x="1870" y="109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80"/>
            <p:cNvSpPr/>
            <p:nvPr/>
          </p:nvSpPr>
          <p:spPr>
            <a:xfrm>
              <a:off x="6818447" y="1796935"/>
              <a:ext cx="6547" cy="10433"/>
            </a:xfrm>
            <a:custGeom>
              <a:avLst/>
              <a:pathLst>
                <a:path w="6547" h="10433">
                  <a:moveTo>
                    <a:pt x="0" y="0"/>
                  </a:moveTo>
                  <a:lnTo>
                    <a:pt x="6547" y="10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81"/>
            <p:cNvSpPr/>
            <p:nvPr/>
          </p:nvSpPr>
          <p:spPr>
            <a:xfrm>
              <a:off x="6805616" y="1795219"/>
              <a:ext cx="12830" cy="1716"/>
            </a:xfrm>
            <a:custGeom>
              <a:avLst/>
              <a:pathLst>
                <a:path w="12830" h="1716">
                  <a:moveTo>
                    <a:pt x="12830" y="17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2"/>
            <p:cNvSpPr/>
            <p:nvPr/>
          </p:nvSpPr>
          <p:spPr>
            <a:xfrm>
              <a:off x="6818447" y="1790828"/>
              <a:ext cx="2686" cy="6107"/>
            </a:xfrm>
            <a:custGeom>
              <a:avLst/>
              <a:pathLst>
                <a:path w="2686" h="6107">
                  <a:moveTo>
                    <a:pt x="0" y="6107"/>
                  </a:moveTo>
                  <a:lnTo>
                    <a:pt x="26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6791562" y="1662532"/>
              <a:ext cx="11190" cy="5715"/>
            </a:xfrm>
            <a:custGeom>
              <a:avLst/>
              <a:pathLst>
                <a:path w="11190" h="5715">
                  <a:moveTo>
                    <a:pt x="11190" y="57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6794245" y="1668248"/>
              <a:ext cx="8507" cy="7630"/>
            </a:xfrm>
            <a:custGeom>
              <a:avLst/>
              <a:pathLst>
                <a:path w="8507" h="7630">
                  <a:moveTo>
                    <a:pt x="8507" y="0"/>
                  </a:moveTo>
                  <a:lnTo>
                    <a:pt x="0" y="7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6802752" y="1668248"/>
              <a:ext cx="4883" cy="19009"/>
            </a:xfrm>
            <a:custGeom>
              <a:avLst/>
              <a:pathLst>
                <a:path w="4883" h="19009">
                  <a:moveTo>
                    <a:pt x="0" y="0"/>
                  </a:moveTo>
                  <a:lnTo>
                    <a:pt x="4883" y="190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6"/>
            <p:cNvSpPr/>
            <p:nvPr/>
          </p:nvSpPr>
          <p:spPr>
            <a:xfrm>
              <a:off x="6802752" y="1668248"/>
              <a:ext cx="7601" cy="174"/>
            </a:xfrm>
            <a:custGeom>
              <a:avLst/>
              <a:pathLst>
                <a:path w="7601" h="174">
                  <a:moveTo>
                    <a:pt x="0" y="0"/>
                  </a:moveTo>
                  <a:lnTo>
                    <a:pt x="7601" y="1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7"/>
            <p:cNvSpPr/>
            <p:nvPr/>
          </p:nvSpPr>
          <p:spPr>
            <a:xfrm>
              <a:off x="6802752" y="1661103"/>
              <a:ext cx="2927" cy="7144"/>
            </a:xfrm>
            <a:custGeom>
              <a:avLst/>
              <a:pathLst>
                <a:path w="2927" h="7144">
                  <a:moveTo>
                    <a:pt x="0" y="7144"/>
                  </a:moveTo>
                  <a:lnTo>
                    <a:pt x="29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8"/>
            <p:cNvSpPr/>
            <p:nvPr/>
          </p:nvSpPr>
          <p:spPr>
            <a:xfrm>
              <a:off x="7054377" y="1646778"/>
              <a:ext cx="10809" cy="216"/>
            </a:xfrm>
            <a:custGeom>
              <a:avLst/>
              <a:pathLst>
                <a:path w="10809" h="216">
                  <a:moveTo>
                    <a:pt x="0" y="0"/>
                  </a:moveTo>
                  <a:lnTo>
                    <a:pt x="10809" y="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9"/>
            <p:cNvSpPr/>
            <p:nvPr/>
          </p:nvSpPr>
          <p:spPr>
            <a:xfrm>
              <a:off x="7054377" y="1635601"/>
              <a:ext cx="4196" cy="11177"/>
            </a:xfrm>
            <a:custGeom>
              <a:avLst/>
              <a:pathLst>
                <a:path w="4196" h="11177">
                  <a:moveTo>
                    <a:pt x="0" y="11177"/>
                  </a:moveTo>
                  <a:lnTo>
                    <a:pt x="41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90"/>
            <p:cNvSpPr/>
            <p:nvPr/>
          </p:nvSpPr>
          <p:spPr>
            <a:xfrm>
              <a:off x="7039106" y="1646397"/>
              <a:ext cx="15270" cy="381"/>
            </a:xfrm>
            <a:custGeom>
              <a:avLst/>
              <a:pathLst>
                <a:path w="15270" h="381">
                  <a:moveTo>
                    <a:pt x="15270" y="3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1"/>
            <p:cNvSpPr/>
            <p:nvPr/>
          </p:nvSpPr>
          <p:spPr>
            <a:xfrm>
              <a:off x="7036983" y="1639320"/>
              <a:ext cx="17394" cy="7458"/>
            </a:xfrm>
            <a:custGeom>
              <a:avLst/>
              <a:pathLst>
                <a:path w="17394" h="7458">
                  <a:moveTo>
                    <a:pt x="17394" y="7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2"/>
            <p:cNvSpPr/>
            <p:nvPr/>
          </p:nvSpPr>
          <p:spPr>
            <a:xfrm>
              <a:off x="7043667" y="1646778"/>
              <a:ext cx="10709" cy="4869"/>
            </a:xfrm>
            <a:custGeom>
              <a:avLst/>
              <a:pathLst>
                <a:path w="10709" h="4869">
                  <a:moveTo>
                    <a:pt x="10709" y="0"/>
                  </a:moveTo>
                  <a:lnTo>
                    <a:pt x="0" y="48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3"/>
            <p:cNvSpPr/>
            <p:nvPr/>
          </p:nvSpPr>
          <p:spPr>
            <a:xfrm>
              <a:off x="6733929" y="1485410"/>
              <a:ext cx="18964" cy="8328"/>
            </a:xfrm>
            <a:custGeom>
              <a:avLst/>
              <a:pathLst>
                <a:path w="18964" h="8328">
                  <a:moveTo>
                    <a:pt x="18964" y="83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4"/>
            <p:cNvSpPr/>
            <p:nvPr/>
          </p:nvSpPr>
          <p:spPr>
            <a:xfrm>
              <a:off x="6752893" y="1484603"/>
              <a:ext cx="4183" cy="9135"/>
            </a:xfrm>
            <a:custGeom>
              <a:avLst/>
              <a:pathLst>
                <a:path w="4183" h="9135">
                  <a:moveTo>
                    <a:pt x="0" y="9135"/>
                  </a:moveTo>
                  <a:lnTo>
                    <a:pt x="41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5"/>
            <p:cNvSpPr/>
            <p:nvPr/>
          </p:nvSpPr>
          <p:spPr>
            <a:xfrm>
              <a:off x="6752893" y="1493738"/>
              <a:ext cx="5116" cy="14934"/>
            </a:xfrm>
            <a:custGeom>
              <a:avLst/>
              <a:pathLst>
                <a:path w="5116" h="14934">
                  <a:moveTo>
                    <a:pt x="0" y="0"/>
                  </a:moveTo>
                  <a:lnTo>
                    <a:pt x="5116" y="14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6"/>
            <p:cNvSpPr/>
            <p:nvPr/>
          </p:nvSpPr>
          <p:spPr>
            <a:xfrm>
              <a:off x="6745467" y="1483565"/>
              <a:ext cx="7425" cy="10173"/>
            </a:xfrm>
            <a:custGeom>
              <a:avLst/>
              <a:pathLst>
                <a:path w="7425" h="10173">
                  <a:moveTo>
                    <a:pt x="7425" y="101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7"/>
            <p:cNvSpPr/>
            <p:nvPr/>
          </p:nvSpPr>
          <p:spPr>
            <a:xfrm>
              <a:off x="7019152" y="1380100"/>
              <a:ext cx="5872" cy="15066"/>
            </a:xfrm>
            <a:custGeom>
              <a:avLst/>
              <a:pathLst>
                <a:path w="5872" h="15066">
                  <a:moveTo>
                    <a:pt x="5872" y="0"/>
                  </a:moveTo>
                  <a:lnTo>
                    <a:pt x="0" y="15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8"/>
            <p:cNvSpPr/>
            <p:nvPr/>
          </p:nvSpPr>
          <p:spPr>
            <a:xfrm>
              <a:off x="7025024" y="1360305"/>
              <a:ext cx="742" cy="19795"/>
            </a:xfrm>
            <a:custGeom>
              <a:avLst/>
              <a:pathLst>
                <a:path w="742" h="19795">
                  <a:moveTo>
                    <a:pt x="0" y="19795"/>
                  </a:moveTo>
                  <a:lnTo>
                    <a:pt x="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9"/>
            <p:cNvSpPr/>
            <p:nvPr/>
          </p:nvSpPr>
          <p:spPr>
            <a:xfrm>
              <a:off x="6898036" y="1437253"/>
              <a:ext cx="5312" cy="17822"/>
            </a:xfrm>
            <a:custGeom>
              <a:avLst/>
              <a:pathLst>
                <a:path w="5312" h="17822">
                  <a:moveTo>
                    <a:pt x="5312" y="0"/>
                  </a:moveTo>
                  <a:lnTo>
                    <a:pt x="0" y="17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500"/>
            <p:cNvSpPr/>
            <p:nvPr/>
          </p:nvSpPr>
          <p:spPr>
            <a:xfrm>
              <a:off x="7069044" y="1760570"/>
              <a:ext cx="6116" cy="6449"/>
            </a:xfrm>
            <a:custGeom>
              <a:avLst/>
              <a:pathLst>
                <a:path w="6116" h="6449">
                  <a:moveTo>
                    <a:pt x="0" y="0"/>
                  </a:moveTo>
                  <a:lnTo>
                    <a:pt x="6116" y="6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501"/>
            <p:cNvSpPr/>
            <p:nvPr/>
          </p:nvSpPr>
          <p:spPr>
            <a:xfrm>
              <a:off x="7069044" y="1758926"/>
              <a:ext cx="9618" cy="1644"/>
            </a:xfrm>
            <a:custGeom>
              <a:avLst/>
              <a:pathLst>
                <a:path w="9618" h="1644">
                  <a:moveTo>
                    <a:pt x="0" y="1644"/>
                  </a:moveTo>
                  <a:lnTo>
                    <a:pt x="96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2"/>
            <p:cNvSpPr/>
            <p:nvPr/>
          </p:nvSpPr>
          <p:spPr>
            <a:xfrm>
              <a:off x="7069044" y="1749235"/>
              <a:ext cx="7070" cy="11335"/>
            </a:xfrm>
            <a:custGeom>
              <a:avLst/>
              <a:pathLst>
                <a:path w="7070" h="11335">
                  <a:moveTo>
                    <a:pt x="0" y="11335"/>
                  </a:moveTo>
                  <a:lnTo>
                    <a:pt x="70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3"/>
            <p:cNvSpPr/>
            <p:nvPr/>
          </p:nvSpPr>
          <p:spPr>
            <a:xfrm>
              <a:off x="7058829" y="1760570"/>
              <a:ext cx="10215" cy="27"/>
            </a:xfrm>
            <a:custGeom>
              <a:avLst/>
              <a:pathLst>
                <a:path w="10215" h="27">
                  <a:moveTo>
                    <a:pt x="10215" y="0"/>
                  </a:moveTo>
                  <a:lnTo>
                    <a:pt x="0" y="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4"/>
            <p:cNvSpPr/>
            <p:nvPr/>
          </p:nvSpPr>
          <p:spPr>
            <a:xfrm>
              <a:off x="7062418" y="1747592"/>
              <a:ext cx="6625" cy="12978"/>
            </a:xfrm>
            <a:custGeom>
              <a:avLst/>
              <a:pathLst>
                <a:path w="6625" h="12978">
                  <a:moveTo>
                    <a:pt x="6625" y="129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5"/>
            <p:cNvSpPr/>
            <p:nvPr/>
          </p:nvSpPr>
          <p:spPr>
            <a:xfrm>
              <a:off x="6775067" y="1764053"/>
              <a:ext cx="2821" cy="15756"/>
            </a:xfrm>
            <a:custGeom>
              <a:avLst/>
              <a:pathLst>
                <a:path w="2821" h="15756">
                  <a:moveTo>
                    <a:pt x="0" y="0"/>
                  </a:moveTo>
                  <a:lnTo>
                    <a:pt x="2821" y="15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6"/>
            <p:cNvSpPr/>
            <p:nvPr/>
          </p:nvSpPr>
          <p:spPr>
            <a:xfrm>
              <a:off x="6770809" y="1753131"/>
              <a:ext cx="4258" cy="10921"/>
            </a:xfrm>
            <a:custGeom>
              <a:avLst/>
              <a:pathLst>
                <a:path w="4258" h="10921">
                  <a:moveTo>
                    <a:pt x="4258" y="109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7"/>
            <p:cNvSpPr/>
            <p:nvPr/>
          </p:nvSpPr>
          <p:spPr>
            <a:xfrm>
              <a:off x="6775067" y="1753940"/>
              <a:ext cx="10393" cy="10113"/>
            </a:xfrm>
            <a:custGeom>
              <a:avLst/>
              <a:pathLst>
                <a:path w="10393" h="10113">
                  <a:moveTo>
                    <a:pt x="0" y="10113"/>
                  </a:moveTo>
                  <a:lnTo>
                    <a:pt x="103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8"/>
            <p:cNvSpPr/>
            <p:nvPr/>
          </p:nvSpPr>
          <p:spPr>
            <a:xfrm>
              <a:off x="6775067" y="1764053"/>
              <a:ext cx="13046" cy="933"/>
            </a:xfrm>
            <a:custGeom>
              <a:avLst/>
              <a:pathLst>
                <a:path w="13046" h="933">
                  <a:moveTo>
                    <a:pt x="0" y="0"/>
                  </a:moveTo>
                  <a:lnTo>
                    <a:pt x="13046" y="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9"/>
            <p:cNvSpPr/>
            <p:nvPr/>
          </p:nvSpPr>
          <p:spPr>
            <a:xfrm>
              <a:off x="6775067" y="1764053"/>
              <a:ext cx="11014" cy="11538"/>
            </a:xfrm>
            <a:custGeom>
              <a:avLst/>
              <a:pathLst>
                <a:path w="11014" h="11538">
                  <a:moveTo>
                    <a:pt x="0" y="0"/>
                  </a:moveTo>
                  <a:lnTo>
                    <a:pt x="11014" y="115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10"/>
            <p:cNvSpPr/>
            <p:nvPr/>
          </p:nvSpPr>
          <p:spPr>
            <a:xfrm>
              <a:off x="7091664" y="1394130"/>
              <a:ext cx="412" cy="18481"/>
            </a:xfrm>
            <a:custGeom>
              <a:avLst/>
              <a:pathLst>
                <a:path w="412" h="18481">
                  <a:moveTo>
                    <a:pt x="0" y="0"/>
                  </a:moveTo>
                  <a:lnTo>
                    <a:pt x="412" y="184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11"/>
            <p:cNvSpPr/>
            <p:nvPr/>
          </p:nvSpPr>
          <p:spPr>
            <a:xfrm>
              <a:off x="6754947" y="1753131"/>
              <a:ext cx="15861" cy="13509"/>
            </a:xfrm>
            <a:custGeom>
              <a:avLst/>
              <a:pathLst>
                <a:path w="15861" h="13509">
                  <a:moveTo>
                    <a:pt x="0" y="13509"/>
                  </a:moveTo>
                  <a:lnTo>
                    <a:pt x="158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2"/>
            <p:cNvSpPr/>
            <p:nvPr/>
          </p:nvSpPr>
          <p:spPr>
            <a:xfrm>
              <a:off x="6746335" y="1766641"/>
              <a:ext cx="8612" cy="14298"/>
            </a:xfrm>
            <a:custGeom>
              <a:avLst/>
              <a:pathLst>
                <a:path w="8612" h="14298">
                  <a:moveTo>
                    <a:pt x="8612" y="0"/>
                  </a:moveTo>
                  <a:lnTo>
                    <a:pt x="0" y="142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3"/>
            <p:cNvSpPr/>
            <p:nvPr/>
          </p:nvSpPr>
          <p:spPr>
            <a:xfrm>
              <a:off x="6752422" y="1755808"/>
              <a:ext cx="2525" cy="10832"/>
            </a:xfrm>
            <a:custGeom>
              <a:avLst/>
              <a:pathLst>
                <a:path w="2525" h="10832">
                  <a:moveTo>
                    <a:pt x="2525" y="108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4"/>
            <p:cNvSpPr/>
            <p:nvPr/>
          </p:nvSpPr>
          <p:spPr>
            <a:xfrm>
              <a:off x="6732538" y="1761154"/>
              <a:ext cx="22409" cy="5486"/>
            </a:xfrm>
            <a:custGeom>
              <a:avLst/>
              <a:pathLst>
                <a:path w="22409" h="5486">
                  <a:moveTo>
                    <a:pt x="22409" y="54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5"/>
            <p:cNvSpPr/>
            <p:nvPr/>
          </p:nvSpPr>
          <p:spPr>
            <a:xfrm>
              <a:off x="7006419" y="1577716"/>
              <a:ext cx="16193" cy="4189"/>
            </a:xfrm>
            <a:custGeom>
              <a:avLst/>
              <a:pathLst>
                <a:path w="16193" h="4189">
                  <a:moveTo>
                    <a:pt x="16193" y="0"/>
                  </a:moveTo>
                  <a:lnTo>
                    <a:pt x="0" y="4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6"/>
            <p:cNvSpPr/>
            <p:nvPr/>
          </p:nvSpPr>
          <p:spPr>
            <a:xfrm>
              <a:off x="7014868" y="1568099"/>
              <a:ext cx="7744" cy="9616"/>
            </a:xfrm>
            <a:custGeom>
              <a:avLst/>
              <a:pathLst>
                <a:path w="7744" h="9616">
                  <a:moveTo>
                    <a:pt x="7744" y="96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7"/>
            <p:cNvSpPr/>
            <p:nvPr/>
          </p:nvSpPr>
          <p:spPr>
            <a:xfrm>
              <a:off x="7022612" y="1577716"/>
              <a:ext cx="739" cy="8741"/>
            </a:xfrm>
            <a:custGeom>
              <a:avLst/>
              <a:pathLst>
                <a:path w="739" h="8741">
                  <a:moveTo>
                    <a:pt x="0" y="0"/>
                  </a:moveTo>
                  <a:lnTo>
                    <a:pt x="739" y="87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8"/>
            <p:cNvSpPr/>
            <p:nvPr/>
          </p:nvSpPr>
          <p:spPr>
            <a:xfrm>
              <a:off x="7022612" y="1577716"/>
              <a:ext cx="5080" cy="4209"/>
            </a:xfrm>
            <a:custGeom>
              <a:avLst/>
              <a:pathLst>
                <a:path w="5080" h="4209">
                  <a:moveTo>
                    <a:pt x="0" y="0"/>
                  </a:moveTo>
                  <a:lnTo>
                    <a:pt x="5080" y="42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9"/>
            <p:cNvSpPr/>
            <p:nvPr/>
          </p:nvSpPr>
          <p:spPr>
            <a:xfrm>
              <a:off x="7022612" y="1567333"/>
              <a:ext cx="19809" cy="10382"/>
            </a:xfrm>
            <a:custGeom>
              <a:avLst/>
              <a:pathLst>
                <a:path w="19809" h="10382">
                  <a:moveTo>
                    <a:pt x="0" y="10382"/>
                  </a:moveTo>
                  <a:lnTo>
                    <a:pt x="198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20"/>
            <p:cNvSpPr/>
            <p:nvPr/>
          </p:nvSpPr>
          <p:spPr>
            <a:xfrm>
              <a:off x="6842186" y="1489232"/>
              <a:ext cx="10677" cy="138"/>
            </a:xfrm>
            <a:custGeom>
              <a:avLst/>
              <a:pathLst>
                <a:path w="10677" h="138">
                  <a:moveTo>
                    <a:pt x="0" y="138"/>
                  </a:moveTo>
                  <a:lnTo>
                    <a:pt x="106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21"/>
            <p:cNvSpPr/>
            <p:nvPr/>
          </p:nvSpPr>
          <p:spPr>
            <a:xfrm>
              <a:off x="6818771" y="1489370"/>
              <a:ext cx="23415" cy="4364"/>
            </a:xfrm>
            <a:custGeom>
              <a:avLst/>
              <a:pathLst>
                <a:path w="23415" h="4364">
                  <a:moveTo>
                    <a:pt x="23415" y="0"/>
                  </a:moveTo>
                  <a:lnTo>
                    <a:pt x="0" y="4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2"/>
            <p:cNvSpPr/>
            <p:nvPr/>
          </p:nvSpPr>
          <p:spPr>
            <a:xfrm>
              <a:off x="6819153" y="1467782"/>
              <a:ext cx="23032" cy="21588"/>
            </a:xfrm>
            <a:custGeom>
              <a:avLst/>
              <a:pathLst>
                <a:path w="23032" h="21588">
                  <a:moveTo>
                    <a:pt x="23032" y="215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3"/>
            <p:cNvSpPr/>
            <p:nvPr/>
          </p:nvSpPr>
          <p:spPr>
            <a:xfrm>
              <a:off x="6842186" y="1489370"/>
              <a:ext cx="3868" cy="17347"/>
            </a:xfrm>
            <a:custGeom>
              <a:avLst/>
              <a:pathLst>
                <a:path w="3868" h="17347">
                  <a:moveTo>
                    <a:pt x="0" y="0"/>
                  </a:moveTo>
                  <a:lnTo>
                    <a:pt x="3868" y="17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4"/>
            <p:cNvSpPr/>
            <p:nvPr/>
          </p:nvSpPr>
          <p:spPr>
            <a:xfrm>
              <a:off x="7185890" y="1807824"/>
              <a:ext cx="10381" cy="13524"/>
            </a:xfrm>
            <a:custGeom>
              <a:avLst/>
              <a:pathLst>
                <a:path w="10381" h="13524">
                  <a:moveTo>
                    <a:pt x="10381" y="135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5"/>
            <p:cNvSpPr/>
            <p:nvPr/>
          </p:nvSpPr>
          <p:spPr>
            <a:xfrm>
              <a:off x="6915098" y="1547460"/>
              <a:ext cx="11175" cy="14893"/>
            </a:xfrm>
            <a:custGeom>
              <a:avLst/>
              <a:pathLst>
                <a:path w="11175" h="14893">
                  <a:moveTo>
                    <a:pt x="11175" y="0"/>
                  </a:moveTo>
                  <a:lnTo>
                    <a:pt x="0" y="148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6"/>
            <p:cNvSpPr/>
            <p:nvPr/>
          </p:nvSpPr>
          <p:spPr>
            <a:xfrm>
              <a:off x="6915983" y="1544367"/>
              <a:ext cx="10290" cy="3093"/>
            </a:xfrm>
            <a:custGeom>
              <a:avLst/>
              <a:pathLst>
                <a:path w="10290" h="3093">
                  <a:moveTo>
                    <a:pt x="10290" y="30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7"/>
            <p:cNvSpPr/>
            <p:nvPr/>
          </p:nvSpPr>
          <p:spPr>
            <a:xfrm>
              <a:off x="6926274" y="1536003"/>
              <a:ext cx="15763" cy="11457"/>
            </a:xfrm>
            <a:custGeom>
              <a:avLst/>
              <a:pathLst>
                <a:path w="15763" h="11457">
                  <a:moveTo>
                    <a:pt x="0" y="11457"/>
                  </a:moveTo>
                  <a:lnTo>
                    <a:pt x="157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8"/>
            <p:cNvSpPr/>
            <p:nvPr/>
          </p:nvSpPr>
          <p:spPr>
            <a:xfrm>
              <a:off x="6926274" y="1547460"/>
              <a:ext cx="7330" cy="11915"/>
            </a:xfrm>
            <a:custGeom>
              <a:avLst/>
              <a:pathLst>
                <a:path w="7330" h="11915">
                  <a:moveTo>
                    <a:pt x="0" y="0"/>
                  </a:moveTo>
                  <a:lnTo>
                    <a:pt x="7330" y="11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9"/>
            <p:cNvSpPr/>
            <p:nvPr/>
          </p:nvSpPr>
          <p:spPr>
            <a:xfrm>
              <a:off x="7090595" y="1627548"/>
              <a:ext cx="12121" cy="2575"/>
            </a:xfrm>
            <a:custGeom>
              <a:avLst/>
              <a:pathLst>
                <a:path w="12121" h="2575">
                  <a:moveTo>
                    <a:pt x="0" y="2575"/>
                  </a:moveTo>
                  <a:lnTo>
                    <a:pt x="121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30"/>
            <p:cNvSpPr/>
            <p:nvPr/>
          </p:nvSpPr>
          <p:spPr>
            <a:xfrm>
              <a:off x="7090211" y="1630123"/>
              <a:ext cx="383" cy="20591"/>
            </a:xfrm>
            <a:custGeom>
              <a:avLst/>
              <a:pathLst>
                <a:path w="383" h="20591">
                  <a:moveTo>
                    <a:pt x="383" y="0"/>
                  </a:moveTo>
                  <a:lnTo>
                    <a:pt x="0" y="20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31"/>
            <p:cNvSpPr/>
            <p:nvPr/>
          </p:nvSpPr>
          <p:spPr>
            <a:xfrm>
              <a:off x="7081333" y="1627138"/>
              <a:ext cx="9261" cy="2985"/>
            </a:xfrm>
            <a:custGeom>
              <a:avLst/>
              <a:pathLst>
                <a:path w="9261" h="2985">
                  <a:moveTo>
                    <a:pt x="9261" y="2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2"/>
            <p:cNvSpPr/>
            <p:nvPr/>
          </p:nvSpPr>
          <p:spPr>
            <a:xfrm>
              <a:off x="7081154" y="1630123"/>
              <a:ext cx="9440" cy="6748"/>
            </a:xfrm>
            <a:custGeom>
              <a:avLst/>
              <a:pathLst>
                <a:path w="9440" h="6748">
                  <a:moveTo>
                    <a:pt x="9440" y="0"/>
                  </a:moveTo>
                  <a:lnTo>
                    <a:pt x="0" y="6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3"/>
            <p:cNvSpPr/>
            <p:nvPr/>
          </p:nvSpPr>
          <p:spPr>
            <a:xfrm>
              <a:off x="6698208" y="1793297"/>
              <a:ext cx="8688" cy="5909"/>
            </a:xfrm>
            <a:custGeom>
              <a:avLst/>
              <a:pathLst>
                <a:path w="8688" h="5909">
                  <a:moveTo>
                    <a:pt x="8688" y="0"/>
                  </a:moveTo>
                  <a:lnTo>
                    <a:pt x="0" y="5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4"/>
            <p:cNvSpPr/>
            <p:nvPr/>
          </p:nvSpPr>
          <p:spPr>
            <a:xfrm>
              <a:off x="6706897" y="1785117"/>
              <a:ext cx="6405" cy="8179"/>
            </a:xfrm>
            <a:custGeom>
              <a:avLst/>
              <a:pathLst>
                <a:path w="6405" h="8179">
                  <a:moveTo>
                    <a:pt x="0" y="8179"/>
                  </a:moveTo>
                  <a:lnTo>
                    <a:pt x="64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5"/>
            <p:cNvSpPr/>
            <p:nvPr/>
          </p:nvSpPr>
          <p:spPr>
            <a:xfrm>
              <a:off x="6706897" y="1789265"/>
              <a:ext cx="15533" cy="4031"/>
            </a:xfrm>
            <a:custGeom>
              <a:avLst/>
              <a:pathLst>
                <a:path w="15533" h="4031">
                  <a:moveTo>
                    <a:pt x="0" y="4031"/>
                  </a:moveTo>
                  <a:lnTo>
                    <a:pt x="155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6"/>
            <p:cNvSpPr/>
            <p:nvPr/>
          </p:nvSpPr>
          <p:spPr>
            <a:xfrm>
              <a:off x="7150812" y="1801899"/>
              <a:ext cx="12973" cy="1487"/>
            </a:xfrm>
            <a:custGeom>
              <a:avLst/>
              <a:pathLst>
                <a:path w="12973" h="1487">
                  <a:moveTo>
                    <a:pt x="0" y="0"/>
                  </a:moveTo>
                  <a:lnTo>
                    <a:pt x="12973" y="1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7"/>
            <p:cNvSpPr/>
            <p:nvPr/>
          </p:nvSpPr>
          <p:spPr>
            <a:xfrm>
              <a:off x="7150812" y="1790150"/>
              <a:ext cx="4538" cy="11748"/>
            </a:xfrm>
            <a:custGeom>
              <a:avLst/>
              <a:pathLst>
                <a:path w="4538" h="11748">
                  <a:moveTo>
                    <a:pt x="0" y="11748"/>
                  </a:moveTo>
                  <a:lnTo>
                    <a:pt x="45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8"/>
            <p:cNvSpPr/>
            <p:nvPr/>
          </p:nvSpPr>
          <p:spPr>
            <a:xfrm>
              <a:off x="7150812" y="1801899"/>
              <a:ext cx="13242" cy="9273"/>
            </a:xfrm>
            <a:custGeom>
              <a:avLst/>
              <a:pathLst>
                <a:path w="13242" h="9273">
                  <a:moveTo>
                    <a:pt x="0" y="0"/>
                  </a:moveTo>
                  <a:lnTo>
                    <a:pt x="13242" y="92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9"/>
            <p:cNvSpPr/>
            <p:nvPr/>
          </p:nvSpPr>
          <p:spPr>
            <a:xfrm>
              <a:off x="7136883" y="1801067"/>
              <a:ext cx="13929" cy="832"/>
            </a:xfrm>
            <a:custGeom>
              <a:avLst/>
              <a:pathLst>
                <a:path w="13929" h="832">
                  <a:moveTo>
                    <a:pt x="13929" y="8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40"/>
            <p:cNvSpPr/>
            <p:nvPr/>
          </p:nvSpPr>
          <p:spPr>
            <a:xfrm>
              <a:off x="7145301" y="1801899"/>
              <a:ext cx="5511" cy="13144"/>
            </a:xfrm>
            <a:custGeom>
              <a:avLst/>
              <a:pathLst>
                <a:path w="5511" h="13144">
                  <a:moveTo>
                    <a:pt x="5511" y="0"/>
                  </a:moveTo>
                  <a:lnTo>
                    <a:pt x="0" y="13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41"/>
            <p:cNvSpPr/>
            <p:nvPr/>
          </p:nvSpPr>
          <p:spPr>
            <a:xfrm>
              <a:off x="6812593" y="1379699"/>
              <a:ext cx="8453" cy="10276"/>
            </a:xfrm>
            <a:custGeom>
              <a:avLst/>
              <a:pathLst>
                <a:path w="8453" h="10276">
                  <a:moveTo>
                    <a:pt x="8453" y="102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2"/>
            <p:cNvSpPr/>
            <p:nvPr/>
          </p:nvSpPr>
          <p:spPr>
            <a:xfrm>
              <a:off x="6818507" y="1389976"/>
              <a:ext cx="2538" cy="5761"/>
            </a:xfrm>
            <a:custGeom>
              <a:avLst/>
              <a:pathLst>
                <a:path w="2538" h="5761">
                  <a:moveTo>
                    <a:pt x="2538" y="0"/>
                  </a:moveTo>
                  <a:lnTo>
                    <a:pt x="0" y="57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3"/>
            <p:cNvSpPr/>
            <p:nvPr/>
          </p:nvSpPr>
          <p:spPr>
            <a:xfrm>
              <a:off x="6685359" y="1710634"/>
              <a:ext cx="9453" cy="17717"/>
            </a:xfrm>
            <a:custGeom>
              <a:avLst/>
              <a:pathLst>
                <a:path w="9453" h="17717">
                  <a:moveTo>
                    <a:pt x="9453" y="0"/>
                  </a:moveTo>
                  <a:lnTo>
                    <a:pt x="0" y="177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4"/>
            <p:cNvSpPr/>
            <p:nvPr/>
          </p:nvSpPr>
          <p:spPr>
            <a:xfrm>
              <a:off x="6687112" y="1698770"/>
              <a:ext cx="7701" cy="11864"/>
            </a:xfrm>
            <a:custGeom>
              <a:avLst/>
              <a:pathLst>
                <a:path w="7701" h="11864">
                  <a:moveTo>
                    <a:pt x="7701" y="118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5"/>
            <p:cNvSpPr/>
            <p:nvPr/>
          </p:nvSpPr>
          <p:spPr>
            <a:xfrm>
              <a:off x="6902797" y="1701086"/>
              <a:ext cx="8283" cy="12520"/>
            </a:xfrm>
            <a:custGeom>
              <a:avLst/>
              <a:pathLst>
                <a:path w="8283" h="12520">
                  <a:moveTo>
                    <a:pt x="8283" y="0"/>
                  </a:moveTo>
                  <a:lnTo>
                    <a:pt x="0" y="125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6"/>
            <p:cNvSpPr/>
            <p:nvPr/>
          </p:nvSpPr>
          <p:spPr>
            <a:xfrm>
              <a:off x="6900336" y="1701086"/>
              <a:ext cx="10744" cy="1778"/>
            </a:xfrm>
            <a:custGeom>
              <a:avLst/>
              <a:pathLst>
                <a:path w="10744" h="1778">
                  <a:moveTo>
                    <a:pt x="10744" y="0"/>
                  </a:moveTo>
                  <a:lnTo>
                    <a:pt x="0" y="1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7"/>
            <p:cNvSpPr/>
            <p:nvPr/>
          </p:nvSpPr>
          <p:spPr>
            <a:xfrm>
              <a:off x="6911000" y="1701086"/>
              <a:ext cx="79" cy="14694"/>
            </a:xfrm>
            <a:custGeom>
              <a:avLst/>
              <a:pathLst>
                <a:path w="79" h="14694">
                  <a:moveTo>
                    <a:pt x="79" y="0"/>
                  </a:moveTo>
                  <a:lnTo>
                    <a:pt x="0" y="14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8"/>
            <p:cNvSpPr/>
            <p:nvPr/>
          </p:nvSpPr>
          <p:spPr>
            <a:xfrm>
              <a:off x="6911080" y="1698932"/>
              <a:ext cx="18251" cy="2153"/>
            </a:xfrm>
            <a:custGeom>
              <a:avLst/>
              <a:pathLst>
                <a:path w="18251" h="2153">
                  <a:moveTo>
                    <a:pt x="0" y="2153"/>
                  </a:moveTo>
                  <a:lnTo>
                    <a:pt x="182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9"/>
            <p:cNvSpPr/>
            <p:nvPr/>
          </p:nvSpPr>
          <p:spPr>
            <a:xfrm>
              <a:off x="6906701" y="1688716"/>
              <a:ext cx="4379" cy="12369"/>
            </a:xfrm>
            <a:custGeom>
              <a:avLst/>
              <a:pathLst>
                <a:path w="4379" h="12369">
                  <a:moveTo>
                    <a:pt x="4379" y="123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50"/>
            <p:cNvSpPr/>
            <p:nvPr/>
          </p:nvSpPr>
          <p:spPr>
            <a:xfrm>
              <a:off x="6911080" y="1701086"/>
              <a:ext cx="14153" cy="6866"/>
            </a:xfrm>
            <a:custGeom>
              <a:avLst/>
              <a:pathLst>
                <a:path w="14153" h="6866">
                  <a:moveTo>
                    <a:pt x="0" y="0"/>
                  </a:moveTo>
                  <a:lnTo>
                    <a:pt x="14153" y="6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51"/>
            <p:cNvSpPr/>
            <p:nvPr/>
          </p:nvSpPr>
          <p:spPr>
            <a:xfrm>
              <a:off x="7013205" y="1797469"/>
              <a:ext cx="11278" cy="5348"/>
            </a:xfrm>
            <a:custGeom>
              <a:avLst/>
              <a:pathLst>
                <a:path w="11278" h="5348">
                  <a:moveTo>
                    <a:pt x="0" y="0"/>
                  </a:moveTo>
                  <a:lnTo>
                    <a:pt x="11278" y="53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2"/>
            <p:cNvSpPr/>
            <p:nvPr/>
          </p:nvSpPr>
          <p:spPr>
            <a:xfrm>
              <a:off x="7013205" y="1790221"/>
              <a:ext cx="15390" cy="7248"/>
            </a:xfrm>
            <a:custGeom>
              <a:avLst/>
              <a:pathLst>
                <a:path w="15390" h="7248">
                  <a:moveTo>
                    <a:pt x="0" y="7248"/>
                  </a:moveTo>
                  <a:lnTo>
                    <a:pt x="153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3"/>
            <p:cNvSpPr/>
            <p:nvPr/>
          </p:nvSpPr>
          <p:spPr>
            <a:xfrm>
              <a:off x="7011735" y="1789636"/>
              <a:ext cx="1470" cy="7833"/>
            </a:xfrm>
            <a:custGeom>
              <a:avLst/>
              <a:pathLst>
                <a:path w="1470" h="7833">
                  <a:moveTo>
                    <a:pt x="1470" y="78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4"/>
            <p:cNvSpPr/>
            <p:nvPr/>
          </p:nvSpPr>
          <p:spPr>
            <a:xfrm>
              <a:off x="7001170" y="1797469"/>
              <a:ext cx="12034" cy="5235"/>
            </a:xfrm>
            <a:custGeom>
              <a:avLst/>
              <a:pathLst>
                <a:path w="12034" h="5235">
                  <a:moveTo>
                    <a:pt x="12034" y="0"/>
                  </a:moveTo>
                  <a:lnTo>
                    <a:pt x="0" y="5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5"/>
            <p:cNvSpPr/>
            <p:nvPr/>
          </p:nvSpPr>
          <p:spPr>
            <a:xfrm>
              <a:off x="6998435" y="1795585"/>
              <a:ext cx="14769" cy="1884"/>
            </a:xfrm>
            <a:custGeom>
              <a:avLst/>
              <a:pathLst>
                <a:path w="14769" h="1884">
                  <a:moveTo>
                    <a:pt x="14769" y="18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6"/>
            <p:cNvSpPr/>
            <p:nvPr/>
          </p:nvSpPr>
          <p:spPr>
            <a:xfrm>
              <a:off x="6915006" y="1895857"/>
              <a:ext cx="13187" cy="4490"/>
            </a:xfrm>
            <a:custGeom>
              <a:avLst/>
              <a:pathLst>
                <a:path w="13187" h="4490">
                  <a:moveTo>
                    <a:pt x="0" y="4490"/>
                  </a:moveTo>
                  <a:lnTo>
                    <a:pt x="131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7"/>
            <p:cNvSpPr/>
            <p:nvPr/>
          </p:nvSpPr>
          <p:spPr>
            <a:xfrm>
              <a:off x="6915006" y="1884477"/>
              <a:ext cx="371" cy="15870"/>
            </a:xfrm>
            <a:custGeom>
              <a:avLst/>
              <a:pathLst>
                <a:path w="371" h="15870">
                  <a:moveTo>
                    <a:pt x="0" y="15870"/>
                  </a:moveTo>
                  <a:lnTo>
                    <a:pt x="3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8"/>
            <p:cNvSpPr/>
            <p:nvPr/>
          </p:nvSpPr>
          <p:spPr>
            <a:xfrm>
              <a:off x="6900805" y="1887493"/>
              <a:ext cx="14200" cy="12853"/>
            </a:xfrm>
            <a:custGeom>
              <a:avLst/>
              <a:pathLst>
                <a:path w="14200" h="12853">
                  <a:moveTo>
                    <a:pt x="14200" y="128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9"/>
            <p:cNvSpPr/>
            <p:nvPr/>
          </p:nvSpPr>
          <p:spPr>
            <a:xfrm>
              <a:off x="6915006" y="1900347"/>
              <a:ext cx="409" cy="9842"/>
            </a:xfrm>
            <a:custGeom>
              <a:avLst/>
              <a:pathLst>
                <a:path w="409" h="9842">
                  <a:moveTo>
                    <a:pt x="0" y="0"/>
                  </a:moveTo>
                  <a:lnTo>
                    <a:pt x="409" y="98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60"/>
            <p:cNvSpPr/>
            <p:nvPr/>
          </p:nvSpPr>
          <p:spPr>
            <a:xfrm>
              <a:off x="6915006" y="1900347"/>
              <a:ext cx="10024" cy="12580"/>
            </a:xfrm>
            <a:custGeom>
              <a:avLst/>
              <a:pathLst>
                <a:path w="10024" h="12580">
                  <a:moveTo>
                    <a:pt x="0" y="0"/>
                  </a:moveTo>
                  <a:lnTo>
                    <a:pt x="10024" y="125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61"/>
            <p:cNvSpPr/>
            <p:nvPr/>
          </p:nvSpPr>
          <p:spPr>
            <a:xfrm>
              <a:off x="6919436" y="1679788"/>
              <a:ext cx="6693" cy="5974"/>
            </a:xfrm>
            <a:custGeom>
              <a:avLst/>
              <a:pathLst>
                <a:path w="6693" h="5974">
                  <a:moveTo>
                    <a:pt x="0" y="5974"/>
                  </a:moveTo>
                  <a:lnTo>
                    <a:pt x="66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2"/>
            <p:cNvSpPr/>
            <p:nvPr/>
          </p:nvSpPr>
          <p:spPr>
            <a:xfrm>
              <a:off x="6919436" y="1685763"/>
              <a:ext cx="14236" cy="8672"/>
            </a:xfrm>
            <a:custGeom>
              <a:avLst/>
              <a:pathLst>
                <a:path w="14236" h="8672">
                  <a:moveTo>
                    <a:pt x="0" y="0"/>
                  </a:moveTo>
                  <a:lnTo>
                    <a:pt x="14236" y="8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3"/>
            <p:cNvSpPr/>
            <p:nvPr/>
          </p:nvSpPr>
          <p:spPr>
            <a:xfrm>
              <a:off x="6912183" y="1667759"/>
              <a:ext cx="7252" cy="18004"/>
            </a:xfrm>
            <a:custGeom>
              <a:avLst/>
              <a:pathLst>
                <a:path w="7252" h="18004">
                  <a:moveTo>
                    <a:pt x="7252" y="18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4"/>
            <p:cNvSpPr/>
            <p:nvPr/>
          </p:nvSpPr>
          <p:spPr>
            <a:xfrm>
              <a:off x="6919436" y="1685763"/>
              <a:ext cx="9896" cy="13168"/>
            </a:xfrm>
            <a:custGeom>
              <a:avLst/>
              <a:pathLst>
                <a:path w="9896" h="13168">
                  <a:moveTo>
                    <a:pt x="0" y="0"/>
                  </a:moveTo>
                  <a:lnTo>
                    <a:pt x="9896" y="131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5"/>
            <p:cNvSpPr/>
            <p:nvPr/>
          </p:nvSpPr>
          <p:spPr>
            <a:xfrm>
              <a:off x="6906701" y="1685763"/>
              <a:ext cx="12734" cy="2952"/>
            </a:xfrm>
            <a:custGeom>
              <a:avLst/>
              <a:pathLst>
                <a:path w="12734" h="2952">
                  <a:moveTo>
                    <a:pt x="12734" y="0"/>
                  </a:moveTo>
                  <a:lnTo>
                    <a:pt x="0" y="2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6"/>
            <p:cNvSpPr/>
            <p:nvPr/>
          </p:nvSpPr>
          <p:spPr>
            <a:xfrm>
              <a:off x="6911080" y="1685763"/>
              <a:ext cx="8355" cy="15322"/>
            </a:xfrm>
            <a:custGeom>
              <a:avLst/>
              <a:pathLst>
                <a:path w="8355" h="15322">
                  <a:moveTo>
                    <a:pt x="8355" y="0"/>
                  </a:moveTo>
                  <a:lnTo>
                    <a:pt x="0" y="15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7"/>
            <p:cNvSpPr/>
            <p:nvPr/>
          </p:nvSpPr>
          <p:spPr>
            <a:xfrm>
              <a:off x="6837263" y="1392384"/>
              <a:ext cx="164" cy="20564"/>
            </a:xfrm>
            <a:custGeom>
              <a:avLst/>
              <a:pathLst>
                <a:path w="164" h="20564">
                  <a:moveTo>
                    <a:pt x="164" y="0"/>
                  </a:moveTo>
                  <a:lnTo>
                    <a:pt x="0" y="205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8"/>
            <p:cNvSpPr/>
            <p:nvPr/>
          </p:nvSpPr>
          <p:spPr>
            <a:xfrm>
              <a:off x="6818507" y="1392384"/>
              <a:ext cx="18920" cy="3353"/>
            </a:xfrm>
            <a:custGeom>
              <a:avLst/>
              <a:pathLst>
                <a:path w="18920" h="3353">
                  <a:moveTo>
                    <a:pt x="18920" y="0"/>
                  </a:moveTo>
                  <a:lnTo>
                    <a:pt x="0" y="3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9"/>
            <p:cNvSpPr/>
            <p:nvPr/>
          </p:nvSpPr>
          <p:spPr>
            <a:xfrm>
              <a:off x="6837427" y="1392384"/>
              <a:ext cx="34395" cy="20493"/>
            </a:xfrm>
            <a:custGeom>
              <a:avLst/>
              <a:pathLst>
                <a:path w="34395" h="20493">
                  <a:moveTo>
                    <a:pt x="0" y="0"/>
                  </a:moveTo>
                  <a:lnTo>
                    <a:pt x="34395" y="204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70"/>
            <p:cNvSpPr/>
            <p:nvPr/>
          </p:nvSpPr>
          <p:spPr>
            <a:xfrm>
              <a:off x="6821046" y="1389976"/>
              <a:ext cx="16381" cy="2408"/>
            </a:xfrm>
            <a:custGeom>
              <a:avLst/>
              <a:pathLst>
                <a:path w="16381" h="2408">
                  <a:moveTo>
                    <a:pt x="16381" y="2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71"/>
            <p:cNvSpPr/>
            <p:nvPr/>
          </p:nvSpPr>
          <p:spPr>
            <a:xfrm>
              <a:off x="6895978" y="1482898"/>
              <a:ext cx="9730" cy="9640"/>
            </a:xfrm>
            <a:custGeom>
              <a:avLst/>
              <a:pathLst>
                <a:path w="9730" h="9640">
                  <a:moveTo>
                    <a:pt x="9730" y="96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2"/>
            <p:cNvSpPr/>
            <p:nvPr/>
          </p:nvSpPr>
          <p:spPr>
            <a:xfrm>
              <a:off x="6905708" y="1479805"/>
              <a:ext cx="14674" cy="12732"/>
            </a:xfrm>
            <a:custGeom>
              <a:avLst/>
              <a:pathLst>
                <a:path w="14674" h="12732">
                  <a:moveTo>
                    <a:pt x="0" y="12732"/>
                  </a:moveTo>
                  <a:lnTo>
                    <a:pt x="146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3"/>
            <p:cNvSpPr/>
            <p:nvPr/>
          </p:nvSpPr>
          <p:spPr>
            <a:xfrm>
              <a:off x="6902420" y="1492538"/>
              <a:ext cx="3287" cy="19196"/>
            </a:xfrm>
            <a:custGeom>
              <a:avLst/>
              <a:pathLst>
                <a:path w="3287" h="19196">
                  <a:moveTo>
                    <a:pt x="3287" y="0"/>
                  </a:moveTo>
                  <a:lnTo>
                    <a:pt x="0" y="19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4"/>
            <p:cNvSpPr/>
            <p:nvPr/>
          </p:nvSpPr>
          <p:spPr>
            <a:xfrm>
              <a:off x="6889715" y="1492493"/>
              <a:ext cx="15992" cy="45"/>
            </a:xfrm>
            <a:custGeom>
              <a:avLst/>
              <a:pathLst>
                <a:path w="15992" h="45">
                  <a:moveTo>
                    <a:pt x="15992" y="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5"/>
            <p:cNvSpPr/>
            <p:nvPr/>
          </p:nvSpPr>
          <p:spPr>
            <a:xfrm>
              <a:off x="6905708" y="1492538"/>
              <a:ext cx="7538" cy="1547"/>
            </a:xfrm>
            <a:custGeom>
              <a:avLst/>
              <a:pathLst>
                <a:path w="7538" h="1547">
                  <a:moveTo>
                    <a:pt x="0" y="0"/>
                  </a:moveTo>
                  <a:lnTo>
                    <a:pt x="7538" y="15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6"/>
            <p:cNvSpPr/>
            <p:nvPr/>
          </p:nvSpPr>
          <p:spPr>
            <a:xfrm>
              <a:off x="6897525" y="1476843"/>
              <a:ext cx="8182" cy="15695"/>
            </a:xfrm>
            <a:custGeom>
              <a:avLst/>
              <a:pathLst>
                <a:path w="8182" h="15695">
                  <a:moveTo>
                    <a:pt x="8182" y="15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7"/>
            <p:cNvSpPr/>
            <p:nvPr/>
          </p:nvSpPr>
          <p:spPr>
            <a:xfrm>
              <a:off x="6892438" y="1492538"/>
              <a:ext cx="13269" cy="18830"/>
            </a:xfrm>
            <a:custGeom>
              <a:avLst/>
              <a:pathLst>
                <a:path w="13269" h="18830">
                  <a:moveTo>
                    <a:pt x="13269" y="0"/>
                  </a:moveTo>
                  <a:lnTo>
                    <a:pt x="0" y="18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8"/>
            <p:cNvSpPr/>
            <p:nvPr/>
          </p:nvSpPr>
          <p:spPr>
            <a:xfrm>
              <a:off x="6905708" y="1492538"/>
              <a:ext cx="6559" cy="18861"/>
            </a:xfrm>
            <a:custGeom>
              <a:avLst/>
              <a:pathLst>
                <a:path w="6559" h="18861">
                  <a:moveTo>
                    <a:pt x="0" y="0"/>
                  </a:moveTo>
                  <a:lnTo>
                    <a:pt x="6559" y="188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9"/>
            <p:cNvSpPr/>
            <p:nvPr/>
          </p:nvSpPr>
          <p:spPr>
            <a:xfrm>
              <a:off x="6748668" y="1425207"/>
              <a:ext cx="28836" cy="13187"/>
            </a:xfrm>
            <a:custGeom>
              <a:avLst/>
              <a:pathLst>
                <a:path w="28836" h="13187">
                  <a:moveTo>
                    <a:pt x="0" y="0"/>
                  </a:moveTo>
                  <a:lnTo>
                    <a:pt x="28836" y="131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80"/>
            <p:cNvSpPr/>
            <p:nvPr/>
          </p:nvSpPr>
          <p:spPr>
            <a:xfrm>
              <a:off x="6742106" y="1425207"/>
              <a:ext cx="6561" cy="18311"/>
            </a:xfrm>
            <a:custGeom>
              <a:avLst/>
              <a:pathLst>
                <a:path w="6561" h="18311">
                  <a:moveTo>
                    <a:pt x="6561" y="0"/>
                  </a:moveTo>
                  <a:lnTo>
                    <a:pt x="0" y="18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81"/>
            <p:cNvSpPr/>
            <p:nvPr/>
          </p:nvSpPr>
          <p:spPr>
            <a:xfrm>
              <a:off x="6741282" y="1416095"/>
              <a:ext cx="7385" cy="9111"/>
            </a:xfrm>
            <a:custGeom>
              <a:avLst/>
              <a:pathLst>
                <a:path w="7385" h="9111">
                  <a:moveTo>
                    <a:pt x="7385" y="91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2"/>
            <p:cNvSpPr/>
            <p:nvPr/>
          </p:nvSpPr>
          <p:spPr>
            <a:xfrm>
              <a:off x="6748668" y="1417665"/>
              <a:ext cx="10291" cy="7541"/>
            </a:xfrm>
            <a:custGeom>
              <a:avLst/>
              <a:pathLst>
                <a:path w="10291" h="7541">
                  <a:moveTo>
                    <a:pt x="0" y="7541"/>
                  </a:moveTo>
                  <a:lnTo>
                    <a:pt x="102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3"/>
            <p:cNvSpPr/>
            <p:nvPr/>
          </p:nvSpPr>
          <p:spPr>
            <a:xfrm>
              <a:off x="7097268" y="1468782"/>
              <a:ext cx="9030" cy="1138"/>
            </a:xfrm>
            <a:custGeom>
              <a:avLst/>
              <a:pathLst>
                <a:path w="9030" h="1138">
                  <a:moveTo>
                    <a:pt x="0" y="0"/>
                  </a:moveTo>
                  <a:lnTo>
                    <a:pt x="9030" y="11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4"/>
            <p:cNvSpPr/>
            <p:nvPr/>
          </p:nvSpPr>
          <p:spPr>
            <a:xfrm>
              <a:off x="7088093" y="1468782"/>
              <a:ext cx="9175" cy="2072"/>
            </a:xfrm>
            <a:custGeom>
              <a:avLst/>
              <a:pathLst>
                <a:path w="9175" h="2072">
                  <a:moveTo>
                    <a:pt x="9175" y="0"/>
                  </a:moveTo>
                  <a:lnTo>
                    <a:pt x="0" y="20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5"/>
            <p:cNvSpPr/>
            <p:nvPr/>
          </p:nvSpPr>
          <p:spPr>
            <a:xfrm>
              <a:off x="6752796" y="1462634"/>
              <a:ext cx="16165" cy="13122"/>
            </a:xfrm>
            <a:custGeom>
              <a:avLst/>
              <a:pathLst>
                <a:path w="16165" h="13122">
                  <a:moveTo>
                    <a:pt x="0" y="13122"/>
                  </a:moveTo>
                  <a:lnTo>
                    <a:pt x="161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6"/>
            <p:cNvSpPr/>
            <p:nvPr/>
          </p:nvSpPr>
          <p:spPr>
            <a:xfrm>
              <a:off x="6752796" y="1475756"/>
              <a:ext cx="4280" cy="8846"/>
            </a:xfrm>
            <a:custGeom>
              <a:avLst/>
              <a:pathLst>
                <a:path w="4280" h="8846">
                  <a:moveTo>
                    <a:pt x="0" y="0"/>
                  </a:moveTo>
                  <a:lnTo>
                    <a:pt x="4280" y="8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7"/>
            <p:cNvSpPr/>
            <p:nvPr/>
          </p:nvSpPr>
          <p:spPr>
            <a:xfrm>
              <a:off x="6745467" y="1475756"/>
              <a:ext cx="7328" cy="7808"/>
            </a:xfrm>
            <a:custGeom>
              <a:avLst/>
              <a:pathLst>
                <a:path w="7328" h="7808">
                  <a:moveTo>
                    <a:pt x="7328" y="0"/>
                  </a:moveTo>
                  <a:lnTo>
                    <a:pt x="0" y="7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8"/>
            <p:cNvSpPr/>
            <p:nvPr/>
          </p:nvSpPr>
          <p:spPr>
            <a:xfrm>
              <a:off x="6728780" y="1553747"/>
              <a:ext cx="10661" cy="23944"/>
            </a:xfrm>
            <a:custGeom>
              <a:avLst/>
              <a:pathLst>
                <a:path w="10661" h="23944">
                  <a:moveTo>
                    <a:pt x="10661" y="0"/>
                  </a:moveTo>
                  <a:lnTo>
                    <a:pt x="0" y="23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9"/>
            <p:cNvSpPr/>
            <p:nvPr/>
          </p:nvSpPr>
          <p:spPr>
            <a:xfrm>
              <a:off x="6739442" y="1538019"/>
              <a:ext cx="6672" cy="15728"/>
            </a:xfrm>
            <a:custGeom>
              <a:avLst/>
              <a:pathLst>
                <a:path w="6672" h="15728">
                  <a:moveTo>
                    <a:pt x="0" y="15728"/>
                  </a:moveTo>
                  <a:lnTo>
                    <a:pt x="66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90"/>
            <p:cNvSpPr/>
            <p:nvPr/>
          </p:nvSpPr>
          <p:spPr>
            <a:xfrm>
              <a:off x="6729509" y="1550053"/>
              <a:ext cx="9933" cy="3694"/>
            </a:xfrm>
            <a:custGeom>
              <a:avLst/>
              <a:pathLst>
                <a:path w="9933" h="3694">
                  <a:moveTo>
                    <a:pt x="9933" y="36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91"/>
            <p:cNvSpPr/>
            <p:nvPr/>
          </p:nvSpPr>
          <p:spPr>
            <a:xfrm>
              <a:off x="7157909" y="1908682"/>
              <a:ext cx="38562" cy="21398"/>
            </a:xfrm>
            <a:custGeom>
              <a:avLst/>
              <a:pathLst>
                <a:path w="38562" h="21398">
                  <a:moveTo>
                    <a:pt x="0" y="0"/>
                  </a:moveTo>
                  <a:lnTo>
                    <a:pt x="38562" y="213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2"/>
            <p:cNvSpPr/>
            <p:nvPr/>
          </p:nvSpPr>
          <p:spPr>
            <a:xfrm>
              <a:off x="7156881" y="1908682"/>
              <a:ext cx="1027" cy="32897"/>
            </a:xfrm>
            <a:custGeom>
              <a:avLst/>
              <a:pathLst>
                <a:path w="1027" h="32897">
                  <a:moveTo>
                    <a:pt x="1027" y="0"/>
                  </a:moveTo>
                  <a:lnTo>
                    <a:pt x="0" y="328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3"/>
            <p:cNvSpPr/>
            <p:nvPr/>
          </p:nvSpPr>
          <p:spPr>
            <a:xfrm>
              <a:off x="7120928" y="1908682"/>
              <a:ext cx="36980" cy="10147"/>
            </a:xfrm>
            <a:custGeom>
              <a:avLst/>
              <a:pathLst>
                <a:path w="36980" h="10147">
                  <a:moveTo>
                    <a:pt x="36980" y="0"/>
                  </a:moveTo>
                  <a:lnTo>
                    <a:pt x="0" y="10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4"/>
            <p:cNvSpPr/>
            <p:nvPr/>
          </p:nvSpPr>
          <p:spPr>
            <a:xfrm>
              <a:off x="7025767" y="1360305"/>
              <a:ext cx="24288" cy="17571"/>
            </a:xfrm>
            <a:custGeom>
              <a:avLst/>
              <a:pathLst>
                <a:path w="24288" h="17571">
                  <a:moveTo>
                    <a:pt x="24288" y="175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5"/>
            <p:cNvSpPr/>
            <p:nvPr/>
          </p:nvSpPr>
          <p:spPr>
            <a:xfrm>
              <a:off x="7025024" y="1377876"/>
              <a:ext cx="25031" cy="2223"/>
            </a:xfrm>
            <a:custGeom>
              <a:avLst/>
              <a:pathLst>
                <a:path w="25031" h="2223">
                  <a:moveTo>
                    <a:pt x="25031" y="0"/>
                  </a:moveTo>
                  <a:lnTo>
                    <a:pt x="0" y="2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6"/>
            <p:cNvSpPr/>
            <p:nvPr/>
          </p:nvSpPr>
          <p:spPr>
            <a:xfrm>
              <a:off x="7028595" y="1777947"/>
              <a:ext cx="1954" cy="12273"/>
            </a:xfrm>
            <a:custGeom>
              <a:avLst/>
              <a:pathLst>
                <a:path w="1954" h="12273">
                  <a:moveTo>
                    <a:pt x="1954" y="0"/>
                  </a:moveTo>
                  <a:lnTo>
                    <a:pt x="0" y="122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7"/>
            <p:cNvSpPr/>
            <p:nvPr/>
          </p:nvSpPr>
          <p:spPr>
            <a:xfrm>
              <a:off x="7030550" y="1770109"/>
              <a:ext cx="4649" cy="7838"/>
            </a:xfrm>
            <a:custGeom>
              <a:avLst/>
              <a:pathLst>
                <a:path w="4649" h="7838">
                  <a:moveTo>
                    <a:pt x="0" y="7838"/>
                  </a:moveTo>
                  <a:lnTo>
                    <a:pt x="46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8"/>
            <p:cNvSpPr/>
            <p:nvPr/>
          </p:nvSpPr>
          <p:spPr>
            <a:xfrm>
              <a:off x="7019072" y="1777357"/>
              <a:ext cx="11478" cy="589"/>
            </a:xfrm>
            <a:custGeom>
              <a:avLst/>
              <a:pathLst>
                <a:path w="11478" h="589">
                  <a:moveTo>
                    <a:pt x="11478" y="5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9"/>
            <p:cNvSpPr/>
            <p:nvPr/>
          </p:nvSpPr>
          <p:spPr>
            <a:xfrm>
              <a:off x="6691979" y="1661122"/>
              <a:ext cx="11089" cy="10594"/>
            </a:xfrm>
            <a:custGeom>
              <a:avLst/>
              <a:pathLst>
                <a:path w="11089" h="10594">
                  <a:moveTo>
                    <a:pt x="0" y="0"/>
                  </a:moveTo>
                  <a:lnTo>
                    <a:pt x="11089" y="105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600"/>
            <p:cNvSpPr/>
            <p:nvPr/>
          </p:nvSpPr>
          <p:spPr>
            <a:xfrm>
              <a:off x="6682076" y="1655996"/>
              <a:ext cx="9903" cy="5126"/>
            </a:xfrm>
            <a:custGeom>
              <a:avLst/>
              <a:pathLst>
                <a:path w="9903" h="5126">
                  <a:moveTo>
                    <a:pt x="9903" y="51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601"/>
            <p:cNvSpPr/>
            <p:nvPr/>
          </p:nvSpPr>
          <p:spPr>
            <a:xfrm>
              <a:off x="6857727" y="1879670"/>
              <a:ext cx="7394" cy="4464"/>
            </a:xfrm>
            <a:custGeom>
              <a:avLst/>
              <a:pathLst>
                <a:path w="7394" h="4464">
                  <a:moveTo>
                    <a:pt x="0" y="0"/>
                  </a:moveTo>
                  <a:lnTo>
                    <a:pt x="7394" y="44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2"/>
            <p:cNvSpPr/>
            <p:nvPr/>
          </p:nvSpPr>
          <p:spPr>
            <a:xfrm>
              <a:off x="6854571" y="1871923"/>
              <a:ext cx="3156" cy="7747"/>
            </a:xfrm>
            <a:custGeom>
              <a:avLst/>
              <a:pathLst>
                <a:path w="3156" h="7747">
                  <a:moveTo>
                    <a:pt x="3156" y="77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3"/>
            <p:cNvSpPr/>
            <p:nvPr/>
          </p:nvSpPr>
          <p:spPr>
            <a:xfrm>
              <a:off x="6902891" y="1620901"/>
              <a:ext cx="9072" cy="5474"/>
            </a:xfrm>
            <a:custGeom>
              <a:avLst/>
              <a:pathLst>
                <a:path w="9072" h="5474">
                  <a:moveTo>
                    <a:pt x="0" y="5474"/>
                  </a:moveTo>
                  <a:lnTo>
                    <a:pt x="90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4"/>
            <p:cNvSpPr/>
            <p:nvPr/>
          </p:nvSpPr>
          <p:spPr>
            <a:xfrm>
              <a:off x="6902891" y="1609406"/>
              <a:ext cx="3172" cy="16970"/>
            </a:xfrm>
            <a:custGeom>
              <a:avLst/>
              <a:pathLst>
                <a:path w="3172" h="16970">
                  <a:moveTo>
                    <a:pt x="0" y="16970"/>
                  </a:moveTo>
                  <a:lnTo>
                    <a:pt x="31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5"/>
            <p:cNvSpPr/>
            <p:nvPr/>
          </p:nvSpPr>
          <p:spPr>
            <a:xfrm>
              <a:off x="6894731" y="1626376"/>
              <a:ext cx="8160" cy="8561"/>
            </a:xfrm>
            <a:custGeom>
              <a:avLst/>
              <a:pathLst>
                <a:path w="8160" h="8561">
                  <a:moveTo>
                    <a:pt x="8160" y="0"/>
                  </a:moveTo>
                  <a:lnTo>
                    <a:pt x="0" y="8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6"/>
            <p:cNvSpPr/>
            <p:nvPr/>
          </p:nvSpPr>
          <p:spPr>
            <a:xfrm>
              <a:off x="6878590" y="1614958"/>
              <a:ext cx="24301" cy="11418"/>
            </a:xfrm>
            <a:custGeom>
              <a:avLst/>
              <a:pathLst>
                <a:path w="24301" h="11418">
                  <a:moveTo>
                    <a:pt x="24301" y="114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7"/>
            <p:cNvSpPr/>
            <p:nvPr/>
          </p:nvSpPr>
          <p:spPr>
            <a:xfrm>
              <a:off x="6902891" y="1626376"/>
              <a:ext cx="3078" cy="18763"/>
            </a:xfrm>
            <a:custGeom>
              <a:avLst/>
              <a:pathLst>
                <a:path w="3078" h="18763">
                  <a:moveTo>
                    <a:pt x="0" y="0"/>
                  </a:moveTo>
                  <a:lnTo>
                    <a:pt x="3078" y="18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8"/>
            <p:cNvSpPr/>
            <p:nvPr/>
          </p:nvSpPr>
          <p:spPr>
            <a:xfrm>
              <a:off x="7019152" y="1395166"/>
              <a:ext cx="4600" cy="7242"/>
            </a:xfrm>
            <a:custGeom>
              <a:avLst/>
              <a:pathLst>
                <a:path w="4600" h="7242">
                  <a:moveTo>
                    <a:pt x="4600" y="72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9"/>
            <p:cNvSpPr/>
            <p:nvPr/>
          </p:nvSpPr>
          <p:spPr>
            <a:xfrm>
              <a:off x="7023752" y="1380100"/>
              <a:ext cx="1272" cy="22308"/>
            </a:xfrm>
            <a:custGeom>
              <a:avLst/>
              <a:pathLst>
                <a:path w="1272" h="22308">
                  <a:moveTo>
                    <a:pt x="0" y="22308"/>
                  </a:moveTo>
                  <a:lnTo>
                    <a:pt x="12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10"/>
            <p:cNvSpPr/>
            <p:nvPr/>
          </p:nvSpPr>
          <p:spPr>
            <a:xfrm>
              <a:off x="6813358" y="1471273"/>
              <a:ext cx="5413" cy="22461"/>
            </a:xfrm>
            <a:custGeom>
              <a:avLst/>
              <a:pathLst>
                <a:path w="5413" h="22461">
                  <a:moveTo>
                    <a:pt x="0" y="0"/>
                  </a:moveTo>
                  <a:lnTo>
                    <a:pt x="5413" y="224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11"/>
            <p:cNvSpPr/>
            <p:nvPr/>
          </p:nvSpPr>
          <p:spPr>
            <a:xfrm>
              <a:off x="6813358" y="1467782"/>
              <a:ext cx="5795" cy="3490"/>
            </a:xfrm>
            <a:custGeom>
              <a:avLst/>
              <a:pathLst>
                <a:path w="5795" h="3490">
                  <a:moveTo>
                    <a:pt x="0" y="3490"/>
                  </a:moveTo>
                  <a:lnTo>
                    <a:pt x="57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2"/>
            <p:cNvSpPr/>
            <p:nvPr/>
          </p:nvSpPr>
          <p:spPr>
            <a:xfrm>
              <a:off x="6769258" y="1638849"/>
              <a:ext cx="2602" cy="23692"/>
            </a:xfrm>
            <a:custGeom>
              <a:avLst/>
              <a:pathLst>
                <a:path w="2602" h="23692">
                  <a:moveTo>
                    <a:pt x="0" y="23692"/>
                  </a:moveTo>
                  <a:lnTo>
                    <a:pt x="26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3"/>
            <p:cNvSpPr/>
            <p:nvPr/>
          </p:nvSpPr>
          <p:spPr>
            <a:xfrm>
              <a:off x="6756140" y="1662542"/>
              <a:ext cx="13118" cy="10405"/>
            </a:xfrm>
            <a:custGeom>
              <a:avLst/>
              <a:pathLst>
                <a:path w="13118" h="10405">
                  <a:moveTo>
                    <a:pt x="13118" y="0"/>
                  </a:moveTo>
                  <a:lnTo>
                    <a:pt x="0" y="10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4"/>
            <p:cNvSpPr/>
            <p:nvPr/>
          </p:nvSpPr>
          <p:spPr>
            <a:xfrm>
              <a:off x="6769258" y="1662542"/>
              <a:ext cx="4318" cy="5046"/>
            </a:xfrm>
            <a:custGeom>
              <a:avLst/>
              <a:pathLst>
                <a:path w="4318" h="5046">
                  <a:moveTo>
                    <a:pt x="0" y="0"/>
                  </a:moveTo>
                  <a:lnTo>
                    <a:pt x="4318" y="50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5"/>
            <p:cNvSpPr/>
            <p:nvPr/>
          </p:nvSpPr>
          <p:spPr>
            <a:xfrm>
              <a:off x="6769258" y="1656951"/>
              <a:ext cx="10188" cy="5591"/>
            </a:xfrm>
            <a:custGeom>
              <a:avLst/>
              <a:pathLst>
                <a:path w="10188" h="5591">
                  <a:moveTo>
                    <a:pt x="0" y="5591"/>
                  </a:moveTo>
                  <a:lnTo>
                    <a:pt x="101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6"/>
            <p:cNvSpPr/>
            <p:nvPr/>
          </p:nvSpPr>
          <p:spPr>
            <a:xfrm>
              <a:off x="6755462" y="1654776"/>
              <a:ext cx="13795" cy="7766"/>
            </a:xfrm>
            <a:custGeom>
              <a:avLst/>
              <a:pathLst>
                <a:path w="13795" h="7766">
                  <a:moveTo>
                    <a:pt x="13795" y="77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7"/>
            <p:cNvSpPr/>
            <p:nvPr/>
          </p:nvSpPr>
          <p:spPr>
            <a:xfrm>
              <a:off x="6756594" y="1662542"/>
              <a:ext cx="12664" cy="2542"/>
            </a:xfrm>
            <a:custGeom>
              <a:avLst/>
              <a:pathLst>
                <a:path w="12664" h="2542">
                  <a:moveTo>
                    <a:pt x="12664" y="0"/>
                  </a:moveTo>
                  <a:lnTo>
                    <a:pt x="0" y="2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8"/>
            <p:cNvSpPr/>
            <p:nvPr/>
          </p:nvSpPr>
          <p:spPr>
            <a:xfrm>
              <a:off x="6756408" y="1644016"/>
              <a:ext cx="12850" cy="18526"/>
            </a:xfrm>
            <a:custGeom>
              <a:avLst/>
              <a:pathLst>
                <a:path w="12850" h="18526">
                  <a:moveTo>
                    <a:pt x="12850" y="185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9"/>
            <p:cNvSpPr/>
            <p:nvPr/>
          </p:nvSpPr>
          <p:spPr>
            <a:xfrm>
              <a:off x="6659697" y="1457588"/>
              <a:ext cx="6998" cy="7345"/>
            </a:xfrm>
            <a:custGeom>
              <a:avLst/>
              <a:pathLst>
                <a:path w="6998" h="7345">
                  <a:moveTo>
                    <a:pt x="6998" y="0"/>
                  </a:moveTo>
                  <a:lnTo>
                    <a:pt x="0" y="73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20"/>
            <p:cNvSpPr/>
            <p:nvPr/>
          </p:nvSpPr>
          <p:spPr>
            <a:xfrm>
              <a:off x="6926065" y="1817871"/>
              <a:ext cx="4270" cy="8778"/>
            </a:xfrm>
            <a:custGeom>
              <a:avLst/>
              <a:pathLst>
                <a:path w="4270" h="8778">
                  <a:moveTo>
                    <a:pt x="0" y="0"/>
                  </a:moveTo>
                  <a:lnTo>
                    <a:pt x="4270" y="8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21"/>
            <p:cNvSpPr/>
            <p:nvPr/>
          </p:nvSpPr>
          <p:spPr>
            <a:xfrm>
              <a:off x="6926065" y="1817871"/>
              <a:ext cx="8072" cy="2033"/>
            </a:xfrm>
            <a:custGeom>
              <a:avLst/>
              <a:pathLst>
                <a:path w="8072" h="2033">
                  <a:moveTo>
                    <a:pt x="0" y="0"/>
                  </a:moveTo>
                  <a:lnTo>
                    <a:pt x="8072" y="2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2"/>
            <p:cNvSpPr/>
            <p:nvPr/>
          </p:nvSpPr>
          <p:spPr>
            <a:xfrm>
              <a:off x="6923629" y="1799565"/>
              <a:ext cx="2435" cy="18306"/>
            </a:xfrm>
            <a:custGeom>
              <a:avLst/>
              <a:pathLst>
                <a:path w="2435" h="18306">
                  <a:moveTo>
                    <a:pt x="2435" y="183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3"/>
            <p:cNvSpPr/>
            <p:nvPr/>
          </p:nvSpPr>
          <p:spPr>
            <a:xfrm>
              <a:off x="6921654" y="1817871"/>
              <a:ext cx="4410" cy="9632"/>
            </a:xfrm>
            <a:custGeom>
              <a:avLst/>
              <a:pathLst>
                <a:path w="4410" h="9632">
                  <a:moveTo>
                    <a:pt x="4410" y="0"/>
                  </a:moveTo>
                  <a:lnTo>
                    <a:pt x="0" y="96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4"/>
            <p:cNvSpPr/>
            <p:nvPr/>
          </p:nvSpPr>
          <p:spPr>
            <a:xfrm>
              <a:off x="6908239" y="1817871"/>
              <a:ext cx="17825" cy="7967"/>
            </a:xfrm>
            <a:custGeom>
              <a:avLst/>
              <a:pathLst>
                <a:path w="17825" h="7967">
                  <a:moveTo>
                    <a:pt x="17825" y="0"/>
                  </a:moveTo>
                  <a:lnTo>
                    <a:pt x="0" y="7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5"/>
            <p:cNvSpPr/>
            <p:nvPr/>
          </p:nvSpPr>
          <p:spPr>
            <a:xfrm>
              <a:off x="6915951" y="1805161"/>
              <a:ext cx="10113" cy="12710"/>
            </a:xfrm>
            <a:custGeom>
              <a:avLst/>
              <a:pathLst>
                <a:path w="10113" h="12710">
                  <a:moveTo>
                    <a:pt x="10113" y="127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6"/>
            <p:cNvSpPr/>
            <p:nvPr/>
          </p:nvSpPr>
          <p:spPr>
            <a:xfrm>
              <a:off x="6523599" y="1845677"/>
              <a:ext cx="41133" cy="38212"/>
            </a:xfrm>
            <a:custGeom>
              <a:avLst/>
              <a:pathLst>
                <a:path w="41133" h="38212">
                  <a:moveTo>
                    <a:pt x="0" y="0"/>
                  </a:moveTo>
                  <a:lnTo>
                    <a:pt x="41133" y="38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7"/>
            <p:cNvSpPr/>
            <p:nvPr/>
          </p:nvSpPr>
          <p:spPr>
            <a:xfrm>
              <a:off x="6520127" y="1839137"/>
              <a:ext cx="3472" cy="6540"/>
            </a:xfrm>
            <a:custGeom>
              <a:avLst/>
              <a:pathLst>
                <a:path w="3472" h="6540">
                  <a:moveTo>
                    <a:pt x="3472" y="65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8"/>
            <p:cNvSpPr/>
            <p:nvPr/>
          </p:nvSpPr>
          <p:spPr>
            <a:xfrm>
              <a:off x="6723527" y="1887453"/>
              <a:ext cx="6112" cy="7301"/>
            </a:xfrm>
            <a:custGeom>
              <a:avLst/>
              <a:pathLst>
                <a:path w="6112" h="7301">
                  <a:moveTo>
                    <a:pt x="0" y="0"/>
                  </a:moveTo>
                  <a:lnTo>
                    <a:pt x="6112" y="7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9"/>
            <p:cNvSpPr/>
            <p:nvPr/>
          </p:nvSpPr>
          <p:spPr>
            <a:xfrm>
              <a:off x="6709005" y="1880859"/>
              <a:ext cx="14521" cy="6593"/>
            </a:xfrm>
            <a:custGeom>
              <a:avLst/>
              <a:pathLst>
                <a:path w="14521" h="6593">
                  <a:moveTo>
                    <a:pt x="14521" y="65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30"/>
            <p:cNvSpPr/>
            <p:nvPr/>
          </p:nvSpPr>
          <p:spPr>
            <a:xfrm>
              <a:off x="6729640" y="1882082"/>
              <a:ext cx="3504" cy="12672"/>
            </a:xfrm>
            <a:custGeom>
              <a:avLst/>
              <a:pathLst>
                <a:path w="3504" h="12672">
                  <a:moveTo>
                    <a:pt x="3504" y="0"/>
                  </a:moveTo>
                  <a:lnTo>
                    <a:pt x="0" y="12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31"/>
            <p:cNvSpPr/>
            <p:nvPr/>
          </p:nvSpPr>
          <p:spPr>
            <a:xfrm>
              <a:off x="6733144" y="1882082"/>
              <a:ext cx="15799" cy="11368"/>
            </a:xfrm>
            <a:custGeom>
              <a:avLst/>
              <a:pathLst>
                <a:path w="15799" h="11368">
                  <a:moveTo>
                    <a:pt x="0" y="0"/>
                  </a:moveTo>
                  <a:lnTo>
                    <a:pt x="15799" y="113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2"/>
            <p:cNvSpPr/>
            <p:nvPr/>
          </p:nvSpPr>
          <p:spPr>
            <a:xfrm>
              <a:off x="6733144" y="1882082"/>
              <a:ext cx="16846" cy="208"/>
            </a:xfrm>
            <a:custGeom>
              <a:avLst/>
              <a:pathLst>
                <a:path w="16846" h="208">
                  <a:moveTo>
                    <a:pt x="0" y="0"/>
                  </a:moveTo>
                  <a:lnTo>
                    <a:pt x="16846" y="2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3"/>
            <p:cNvSpPr/>
            <p:nvPr/>
          </p:nvSpPr>
          <p:spPr>
            <a:xfrm>
              <a:off x="6723527" y="1882082"/>
              <a:ext cx="9617" cy="5370"/>
            </a:xfrm>
            <a:custGeom>
              <a:avLst/>
              <a:pathLst>
                <a:path w="9617" h="5370">
                  <a:moveTo>
                    <a:pt x="9617" y="0"/>
                  </a:moveTo>
                  <a:lnTo>
                    <a:pt x="0" y="5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4"/>
            <p:cNvSpPr/>
            <p:nvPr/>
          </p:nvSpPr>
          <p:spPr>
            <a:xfrm>
              <a:off x="6675527" y="1835047"/>
              <a:ext cx="11018" cy="20503"/>
            </a:xfrm>
            <a:custGeom>
              <a:avLst/>
              <a:pathLst>
                <a:path w="11018" h="20503">
                  <a:moveTo>
                    <a:pt x="0" y="20503"/>
                  </a:moveTo>
                  <a:lnTo>
                    <a:pt x="110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5"/>
            <p:cNvSpPr/>
            <p:nvPr/>
          </p:nvSpPr>
          <p:spPr>
            <a:xfrm>
              <a:off x="6660614" y="1855551"/>
              <a:ext cx="14912" cy="4689"/>
            </a:xfrm>
            <a:custGeom>
              <a:avLst/>
              <a:pathLst>
                <a:path w="14912" h="4689">
                  <a:moveTo>
                    <a:pt x="14912" y="0"/>
                  </a:moveTo>
                  <a:lnTo>
                    <a:pt x="0" y="4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6"/>
            <p:cNvSpPr/>
            <p:nvPr/>
          </p:nvSpPr>
          <p:spPr>
            <a:xfrm>
              <a:off x="6825147" y="1577974"/>
              <a:ext cx="1104" cy="7991"/>
            </a:xfrm>
            <a:custGeom>
              <a:avLst/>
              <a:pathLst>
                <a:path w="1104" h="7991">
                  <a:moveTo>
                    <a:pt x="0" y="7991"/>
                  </a:moveTo>
                  <a:lnTo>
                    <a:pt x="11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7"/>
            <p:cNvSpPr/>
            <p:nvPr/>
          </p:nvSpPr>
          <p:spPr>
            <a:xfrm>
              <a:off x="6825147" y="1585965"/>
              <a:ext cx="8081" cy="8604"/>
            </a:xfrm>
            <a:custGeom>
              <a:avLst/>
              <a:pathLst>
                <a:path w="8081" h="8604">
                  <a:moveTo>
                    <a:pt x="0" y="0"/>
                  </a:moveTo>
                  <a:lnTo>
                    <a:pt x="8081" y="86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8"/>
            <p:cNvSpPr/>
            <p:nvPr/>
          </p:nvSpPr>
          <p:spPr>
            <a:xfrm>
              <a:off x="6813870" y="1585965"/>
              <a:ext cx="11276" cy="7056"/>
            </a:xfrm>
            <a:custGeom>
              <a:avLst/>
              <a:pathLst>
                <a:path w="11276" h="7056">
                  <a:moveTo>
                    <a:pt x="11276" y="0"/>
                  </a:moveTo>
                  <a:lnTo>
                    <a:pt x="0" y="70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9"/>
            <p:cNvSpPr/>
            <p:nvPr/>
          </p:nvSpPr>
          <p:spPr>
            <a:xfrm>
              <a:off x="7040187" y="1465750"/>
              <a:ext cx="6147" cy="9730"/>
            </a:xfrm>
            <a:custGeom>
              <a:avLst/>
              <a:pathLst>
                <a:path w="6147" h="9730">
                  <a:moveTo>
                    <a:pt x="0" y="0"/>
                  </a:moveTo>
                  <a:lnTo>
                    <a:pt x="6147" y="97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40"/>
            <p:cNvSpPr/>
            <p:nvPr/>
          </p:nvSpPr>
          <p:spPr>
            <a:xfrm>
              <a:off x="7040187" y="1449308"/>
              <a:ext cx="29368" cy="16442"/>
            </a:xfrm>
            <a:custGeom>
              <a:avLst/>
              <a:pathLst>
                <a:path w="29368" h="16442">
                  <a:moveTo>
                    <a:pt x="0" y="16442"/>
                  </a:moveTo>
                  <a:lnTo>
                    <a:pt x="293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41"/>
            <p:cNvSpPr/>
            <p:nvPr/>
          </p:nvSpPr>
          <p:spPr>
            <a:xfrm>
              <a:off x="7035510" y="1450535"/>
              <a:ext cx="4677" cy="15215"/>
            </a:xfrm>
            <a:custGeom>
              <a:avLst/>
              <a:pathLst>
                <a:path w="4677" h="15215">
                  <a:moveTo>
                    <a:pt x="4677" y="152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2"/>
            <p:cNvSpPr/>
            <p:nvPr/>
          </p:nvSpPr>
          <p:spPr>
            <a:xfrm>
              <a:off x="7004394" y="1774024"/>
              <a:ext cx="2934" cy="5470"/>
            </a:xfrm>
            <a:custGeom>
              <a:avLst/>
              <a:pathLst>
                <a:path w="2934" h="5470">
                  <a:moveTo>
                    <a:pt x="0" y="0"/>
                  </a:moveTo>
                  <a:lnTo>
                    <a:pt x="2934" y="54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3"/>
            <p:cNvSpPr/>
            <p:nvPr/>
          </p:nvSpPr>
          <p:spPr>
            <a:xfrm>
              <a:off x="6997751" y="1766582"/>
              <a:ext cx="6643" cy="7441"/>
            </a:xfrm>
            <a:custGeom>
              <a:avLst/>
              <a:pathLst>
                <a:path w="6643" h="7441">
                  <a:moveTo>
                    <a:pt x="6643" y="74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4"/>
            <p:cNvSpPr/>
            <p:nvPr/>
          </p:nvSpPr>
          <p:spPr>
            <a:xfrm>
              <a:off x="6995705" y="1774024"/>
              <a:ext cx="8688" cy="3903"/>
            </a:xfrm>
            <a:custGeom>
              <a:avLst/>
              <a:pathLst>
                <a:path w="8688" h="3903">
                  <a:moveTo>
                    <a:pt x="8688" y="0"/>
                  </a:moveTo>
                  <a:lnTo>
                    <a:pt x="0" y="3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5"/>
            <p:cNvSpPr/>
            <p:nvPr/>
          </p:nvSpPr>
          <p:spPr>
            <a:xfrm>
              <a:off x="7004394" y="1771311"/>
              <a:ext cx="9841" cy="2712"/>
            </a:xfrm>
            <a:custGeom>
              <a:avLst/>
              <a:pathLst>
                <a:path w="9841" h="2712">
                  <a:moveTo>
                    <a:pt x="0" y="2712"/>
                  </a:moveTo>
                  <a:lnTo>
                    <a:pt x="98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6"/>
            <p:cNvSpPr/>
            <p:nvPr/>
          </p:nvSpPr>
          <p:spPr>
            <a:xfrm>
              <a:off x="7003913" y="1762140"/>
              <a:ext cx="480" cy="11883"/>
            </a:xfrm>
            <a:custGeom>
              <a:avLst/>
              <a:pathLst>
                <a:path w="480" h="11883">
                  <a:moveTo>
                    <a:pt x="480" y="118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7"/>
            <p:cNvSpPr/>
            <p:nvPr/>
          </p:nvSpPr>
          <p:spPr>
            <a:xfrm>
              <a:off x="7001321" y="1774024"/>
              <a:ext cx="3073" cy="8691"/>
            </a:xfrm>
            <a:custGeom>
              <a:avLst/>
              <a:pathLst>
                <a:path w="3073" h="8691">
                  <a:moveTo>
                    <a:pt x="3073" y="0"/>
                  </a:moveTo>
                  <a:lnTo>
                    <a:pt x="0" y="86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8"/>
            <p:cNvSpPr/>
            <p:nvPr/>
          </p:nvSpPr>
          <p:spPr>
            <a:xfrm>
              <a:off x="6852864" y="1489232"/>
              <a:ext cx="29834" cy="21310"/>
            </a:xfrm>
            <a:custGeom>
              <a:avLst/>
              <a:pathLst>
                <a:path w="29834" h="21310">
                  <a:moveTo>
                    <a:pt x="29834" y="213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9"/>
            <p:cNvSpPr/>
            <p:nvPr/>
          </p:nvSpPr>
          <p:spPr>
            <a:xfrm>
              <a:off x="6882698" y="1492493"/>
              <a:ext cx="7016" cy="18050"/>
            </a:xfrm>
            <a:custGeom>
              <a:avLst/>
              <a:pathLst>
                <a:path w="7016" h="18050">
                  <a:moveTo>
                    <a:pt x="0" y="18050"/>
                  </a:moveTo>
                  <a:lnTo>
                    <a:pt x="70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50"/>
            <p:cNvSpPr/>
            <p:nvPr/>
          </p:nvSpPr>
          <p:spPr>
            <a:xfrm>
              <a:off x="6879038" y="1510543"/>
              <a:ext cx="3660" cy="6684"/>
            </a:xfrm>
            <a:custGeom>
              <a:avLst/>
              <a:pathLst>
                <a:path w="3660" h="6684">
                  <a:moveTo>
                    <a:pt x="3660" y="0"/>
                  </a:moveTo>
                  <a:lnTo>
                    <a:pt x="0" y="6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51"/>
            <p:cNvSpPr/>
            <p:nvPr/>
          </p:nvSpPr>
          <p:spPr>
            <a:xfrm>
              <a:off x="6882698" y="1510543"/>
              <a:ext cx="9739" cy="825"/>
            </a:xfrm>
            <a:custGeom>
              <a:avLst/>
              <a:pathLst>
                <a:path w="9739" h="825">
                  <a:moveTo>
                    <a:pt x="0" y="0"/>
                  </a:moveTo>
                  <a:lnTo>
                    <a:pt x="9739" y="8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2"/>
            <p:cNvSpPr/>
            <p:nvPr/>
          </p:nvSpPr>
          <p:spPr>
            <a:xfrm>
              <a:off x="6871010" y="1510543"/>
              <a:ext cx="11688" cy="6692"/>
            </a:xfrm>
            <a:custGeom>
              <a:avLst/>
              <a:pathLst>
                <a:path w="11688" h="6692">
                  <a:moveTo>
                    <a:pt x="11688" y="0"/>
                  </a:moveTo>
                  <a:lnTo>
                    <a:pt x="0" y="66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3"/>
            <p:cNvSpPr/>
            <p:nvPr/>
          </p:nvSpPr>
          <p:spPr>
            <a:xfrm>
              <a:off x="6834662" y="1440501"/>
              <a:ext cx="15699" cy="9764"/>
            </a:xfrm>
            <a:custGeom>
              <a:avLst/>
              <a:pathLst>
                <a:path w="15699" h="9764">
                  <a:moveTo>
                    <a:pt x="0" y="9764"/>
                  </a:moveTo>
                  <a:lnTo>
                    <a:pt x="156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4"/>
            <p:cNvSpPr/>
            <p:nvPr/>
          </p:nvSpPr>
          <p:spPr>
            <a:xfrm>
              <a:off x="6825224" y="1450266"/>
              <a:ext cx="9438" cy="4598"/>
            </a:xfrm>
            <a:custGeom>
              <a:avLst/>
              <a:pathLst>
                <a:path w="9438" h="4598">
                  <a:moveTo>
                    <a:pt x="9438" y="0"/>
                  </a:moveTo>
                  <a:lnTo>
                    <a:pt x="0" y="45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5"/>
            <p:cNvSpPr/>
            <p:nvPr/>
          </p:nvSpPr>
          <p:spPr>
            <a:xfrm>
              <a:off x="6813963" y="1856580"/>
              <a:ext cx="15286" cy="1952"/>
            </a:xfrm>
            <a:custGeom>
              <a:avLst/>
              <a:pathLst>
                <a:path w="15286" h="1952">
                  <a:moveTo>
                    <a:pt x="15286" y="0"/>
                  </a:moveTo>
                  <a:lnTo>
                    <a:pt x="0" y="1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6"/>
            <p:cNvSpPr/>
            <p:nvPr/>
          </p:nvSpPr>
          <p:spPr>
            <a:xfrm>
              <a:off x="6829250" y="1856580"/>
              <a:ext cx="5113" cy="10233"/>
            </a:xfrm>
            <a:custGeom>
              <a:avLst/>
              <a:pathLst>
                <a:path w="5113" h="10233">
                  <a:moveTo>
                    <a:pt x="0" y="0"/>
                  </a:moveTo>
                  <a:lnTo>
                    <a:pt x="5113" y="10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7"/>
            <p:cNvSpPr/>
            <p:nvPr/>
          </p:nvSpPr>
          <p:spPr>
            <a:xfrm>
              <a:off x="6822480" y="1853796"/>
              <a:ext cx="6770" cy="2783"/>
            </a:xfrm>
            <a:custGeom>
              <a:avLst/>
              <a:pathLst>
                <a:path w="6770" h="2783">
                  <a:moveTo>
                    <a:pt x="6770" y="27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8"/>
            <p:cNvSpPr/>
            <p:nvPr/>
          </p:nvSpPr>
          <p:spPr>
            <a:xfrm>
              <a:off x="6602016" y="1909621"/>
              <a:ext cx="14109" cy="9781"/>
            </a:xfrm>
            <a:custGeom>
              <a:avLst/>
              <a:pathLst>
                <a:path w="14109" h="9781">
                  <a:moveTo>
                    <a:pt x="14109" y="0"/>
                  </a:moveTo>
                  <a:lnTo>
                    <a:pt x="0" y="9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9"/>
            <p:cNvSpPr/>
            <p:nvPr/>
          </p:nvSpPr>
          <p:spPr>
            <a:xfrm>
              <a:off x="6616126" y="1909621"/>
              <a:ext cx="23971" cy="13505"/>
            </a:xfrm>
            <a:custGeom>
              <a:avLst/>
              <a:pathLst>
                <a:path w="23971" h="13505">
                  <a:moveTo>
                    <a:pt x="0" y="0"/>
                  </a:moveTo>
                  <a:lnTo>
                    <a:pt x="23971" y="135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60"/>
            <p:cNvSpPr/>
            <p:nvPr/>
          </p:nvSpPr>
          <p:spPr>
            <a:xfrm>
              <a:off x="6603819" y="1909621"/>
              <a:ext cx="12306" cy="23554"/>
            </a:xfrm>
            <a:custGeom>
              <a:avLst/>
              <a:pathLst>
                <a:path w="12306" h="23554">
                  <a:moveTo>
                    <a:pt x="12306" y="0"/>
                  </a:moveTo>
                  <a:lnTo>
                    <a:pt x="0" y="23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61"/>
            <p:cNvSpPr/>
            <p:nvPr/>
          </p:nvSpPr>
          <p:spPr>
            <a:xfrm>
              <a:off x="6616126" y="1896478"/>
              <a:ext cx="9546" cy="13143"/>
            </a:xfrm>
            <a:custGeom>
              <a:avLst/>
              <a:pathLst>
                <a:path w="9546" h="13143">
                  <a:moveTo>
                    <a:pt x="0" y="13143"/>
                  </a:moveTo>
                  <a:lnTo>
                    <a:pt x="9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2"/>
            <p:cNvSpPr/>
            <p:nvPr/>
          </p:nvSpPr>
          <p:spPr>
            <a:xfrm>
              <a:off x="6602334" y="1904902"/>
              <a:ext cx="13791" cy="4719"/>
            </a:xfrm>
            <a:custGeom>
              <a:avLst/>
              <a:pathLst>
                <a:path w="13791" h="4719">
                  <a:moveTo>
                    <a:pt x="13791" y="4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3"/>
            <p:cNvSpPr/>
            <p:nvPr/>
          </p:nvSpPr>
          <p:spPr>
            <a:xfrm>
              <a:off x="6889826" y="1873053"/>
              <a:ext cx="1597" cy="16411"/>
            </a:xfrm>
            <a:custGeom>
              <a:avLst/>
              <a:pathLst>
                <a:path w="1597" h="16411">
                  <a:moveTo>
                    <a:pt x="0" y="0"/>
                  </a:moveTo>
                  <a:lnTo>
                    <a:pt x="1597" y="16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4"/>
            <p:cNvSpPr/>
            <p:nvPr/>
          </p:nvSpPr>
          <p:spPr>
            <a:xfrm>
              <a:off x="6889826" y="1873053"/>
              <a:ext cx="10327" cy="1045"/>
            </a:xfrm>
            <a:custGeom>
              <a:avLst/>
              <a:pathLst>
                <a:path w="10327" h="1045">
                  <a:moveTo>
                    <a:pt x="0" y="0"/>
                  </a:moveTo>
                  <a:lnTo>
                    <a:pt x="10327" y="1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5"/>
            <p:cNvSpPr/>
            <p:nvPr/>
          </p:nvSpPr>
          <p:spPr>
            <a:xfrm>
              <a:off x="6879818" y="1860713"/>
              <a:ext cx="10007" cy="12339"/>
            </a:xfrm>
            <a:custGeom>
              <a:avLst/>
              <a:pathLst>
                <a:path w="10007" h="12339">
                  <a:moveTo>
                    <a:pt x="10007" y="123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6"/>
            <p:cNvSpPr/>
            <p:nvPr/>
          </p:nvSpPr>
          <p:spPr>
            <a:xfrm>
              <a:off x="6889826" y="1859400"/>
              <a:ext cx="2771" cy="13652"/>
            </a:xfrm>
            <a:custGeom>
              <a:avLst/>
              <a:pathLst>
                <a:path w="2771" h="13652">
                  <a:moveTo>
                    <a:pt x="0" y="13652"/>
                  </a:moveTo>
                  <a:lnTo>
                    <a:pt x="27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7"/>
            <p:cNvSpPr/>
            <p:nvPr/>
          </p:nvSpPr>
          <p:spPr>
            <a:xfrm>
              <a:off x="6987939" y="1488908"/>
              <a:ext cx="14416" cy="6666"/>
            </a:xfrm>
            <a:custGeom>
              <a:avLst/>
              <a:pathLst>
                <a:path w="14416" h="6666">
                  <a:moveTo>
                    <a:pt x="14416" y="0"/>
                  </a:moveTo>
                  <a:lnTo>
                    <a:pt x="0" y="6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8"/>
            <p:cNvSpPr/>
            <p:nvPr/>
          </p:nvSpPr>
          <p:spPr>
            <a:xfrm>
              <a:off x="7001582" y="1477150"/>
              <a:ext cx="773" cy="11757"/>
            </a:xfrm>
            <a:custGeom>
              <a:avLst/>
              <a:pathLst>
                <a:path w="773" h="11757">
                  <a:moveTo>
                    <a:pt x="773" y="117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9"/>
            <p:cNvSpPr/>
            <p:nvPr/>
          </p:nvSpPr>
          <p:spPr>
            <a:xfrm>
              <a:off x="6996680" y="1488908"/>
              <a:ext cx="5674" cy="24098"/>
            </a:xfrm>
            <a:custGeom>
              <a:avLst/>
              <a:pathLst>
                <a:path w="5674" h="24098">
                  <a:moveTo>
                    <a:pt x="5674" y="0"/>
                  </a:moveTo>
                  <a:lnTo>
                    <a:pt x="0" y="24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70"/>
            <p:cNvSpPr/>
            <p:nvPr/>
          </p:nvSpPr>
          <p:spPr>
            <a:xfrm>
              <a:off x="6996122" y="1483425"/>
              <a:ext cx="6233" cy="5483"/>
            </a:xfrm>
            <a:custGeom>
              <a:avLst/>
              <a:pathLst>
                <a:path w="6233" h="5483">
                  <a:moveTo>
                    <a:pt x="6233" y="54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71"/>
            <p:cNvSpPr/>
            <p:nvPr/>
          </p:nvSpPr>
          <p:spPr>
            <a:xfrm>
              <a:off x="7002355" y="1488908"/>
              <a:ext cx="6798" cy="1050"/>
            </a:xfrm>
            <a:custGeom>
              <a:avLst/>
              <a:pathLst>
                <a:path w="6798" h="1050">
                  <a:moveTo>
                    <a:pt x="0" y="0"/>
                  </a:moveTo>
                  <a:lnTo>
                    <a:pt x="6798" y="1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2"/>
            <p:cNvSpPr/>
            <p:nvPr/>
          </p:nvSpPr>
          <p:spPr>
            <a:xfrm>
              <a:off x="6916475" y="1653455"/>
              <a:ext cx="7529" cy="2082"/>
            </a:xfrm>
            <a:custGeom>
              <a:avLst/>
              <a:pathLst>
                <a:path w="7529" h="2082">
                  <a:moveTo>
                    <a:pt x="0" y="0"/>
                  </a:moveTo>
                  <a:lnTo>
                    <a:pt x="7529" y="20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3"/>
            <p:cNvSpPr/>
            <p:nvPr/>
          </p:nvSpPr>
          <p:spPr>
            <a:xfrm>
              <a:off x="6916475" y="1637810"/>
              <a:ext cx="12489" cy="15645"/>
            </a:xfrm>
            <a:custGeom>
              <a:avLst/>
              <a:pathLst>
                <a:path w="12489" h="15645">
                  <a:moveTo>
                    <a:pt x="0" y="15645"/>
                  </a:moveTo>
                  <a:lnTo>
                    <a:pt x="124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4"/>
            <p:cNvSpPr/>
            <p:nvPr/>
          </p:nvSpPr>
          <p:spPr>
            <a:xfrm>
              <a:off x="6912592" y="1653455"/>
              <a:ext cx="3883" cy="5451"/>
            </a:xfrm>
            <a:custGeom>
              <a:avLst/>
              <a:pathLst>
                <a:path w="3883" h="5451">
                  <a:moveTo>
                    <a:pt x="3883" y="0"/>
                  </a:moveTo>
                  <a:lnTo>
                    <a:pt x="0" y="5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5"/>
            <p:cNvSpPr/>
            <p:nvPr/>
          </p:nvSpPr>
          <p:spPr>
            <a:xfrm>
              <a:off x="6905970" y="1645139"/>
              <a:ext cx="10505" cy="8315"/>
            </a:xfrm>
            <a:custGeom>
              <a:avLst/>
              <a:pathLst>
                <a:path w="10505" h="8315">
                  <a:moveTo>
                    <a:pt x="10505" y="83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6"/>
            <p:cNvSpPr/>
            <p:nvPr/>
          </p:nvSpPr>
          <p:spPr>
            <a:xfrm>
              <a:off x="6907052" y="1652438"/>
              <a:ext cx="9423" cy="1016"/>
            </a:xfrm>
            <a:custGeom>
              <a:avLst/>
              <a:pathLst>
                <a:path w="9423" h="1016">
                  <a:moveTo>
                    <a:pt x="9423" y="10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7"/>
            <p:cNvSpPr/>
            <p:nvPr/>
          </p:nvSpPr>
          <p:spPr>
            <a:xfrm>
              <a:off x="6758436" y="1460598"/>
              <a:ext cx="10525" cy="2035"/>
            </a:xfrm>
            <a:custGeom>
              <a:avLst/>
              <a:pathLst>
                <a:path w="10525" h="2035">
                  <a:moveTo>
                    <a:pt x="0" y="0"/>
                  </a:moveTo>
                  <a:lnTo>
                    <a:pt x="10525" y="2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8"/>
            <p:cNvSpPr/>
            <p:nvPr/>
          </p:nvSpPr>
          <p:spPr>
            <a:xfrm>
              <a:off x="6752796" y="1460598"/>
              <a:ext cx="5640" cy="15158"/>
            </a:xfrm>
            <a:custGeom>
              <a:avLst/>
              <a:pathLst>
                <a:path w="5640" h="15158">
                  <a:moveTo>
                    <a:pt x="5640" y="0"/>
                  </a:moveTo>
                  <a:lnTo>
                    <a:pt x="0" y="151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9"/>
            <p:cNvSpPr/>
            <p:nvPr/>
          </p:nvSpPr>
          <p:spPr>
            <a:xfrm>
              <a:off x="6736149" y="1660843"/>
              <a:ext cx="4728" cy="7386"/>
            </a:xfrm>
            <a:custGeom>
              <a:avLst/>
              <a:pathLst>
                <a:path w="4728" h="7386">
                  <a:moveTo>
                    <a:pt x="4728" y="0"/>
                  </a:moveTo>
                  <a:lnTo>
                    <a:pt x="0" y="73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80"/>
            <p:cNvSpPr/>
            <p:nvPr/>
          </p:nvSpPr>
          <p:spPr>
            <a:xfrm>
              <a:off x="6740877" y="1654776"/>
              <a:ext cx="14585" cy="6066"/>
            </a:xfrm>
            <a:custGeom>
              <a:avLst/>
              <a:pathLst>
                <a:path w="14585" h="6066">
                  <a:moveTo>
                    <a:pt x="0" y="6066"/>
                  </a:moveTo>
                  <a:lnTo>
                    <a:pt x="145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81"/>
            <p:cNvSpPr/>
            <p:nvPr/>
          </p:nvSpPr>
          <p:spPr>
            <a:xfrm>
              <a:off x="6740877" y="1660843"/>
              <a:ext cx="15716" cy="4241"/>
            </a:xfrm>
            <a:custGeom>
              <a:avLst/>
              <a:pathLst>
                <a:path w="15716" h="4241">
                  <a:moveTo>
                    <a:pt x="0" y="0"/>
                  </a:moveTo>
                  <a:lnTo>
                    <a:pt x="15716" y="4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2"/>
            <p:cNvSpPr/>
            <p:nvPr/>
          </p:nvSpPr>
          <p:spPr>
            <a:xfrm>
              <a:off x="6740877" y="1653067"/>
              <a:ext cx="4301" cy="7776"/>
            </a:xfrm>
            <a:custGeom>
              <a:avLst/>
              <a:pathLst>
                <a:path w="4301" h="7776">
                  <a:moveTo>
                    <a:pt x="0" y="7776"/>
                  </a:moveTo>
                  <a:lnTo>
                    <a:pt x="43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3"/>
            <p:cNvSpPr/>
            <p:nvPr/>
          </p:nvSpPr>
          <p:spPr>
            <a:xfrm>
              <a:off x="6780948" y="1821804"/>
              <a:ext cx="8967" cy="3624"/>
            </a:xfrm>
            <a:custGeom>
              <a:avLst/>
              <a:pathLst>
                <a:path w="8967" h="3624">
                  <a:moveTo>
                    <a:pt x="8967" y="0"/>
                  </a:moveTo>
                  <a:lnTo>
                    <a:pt x="0" y="3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4"/>
            <p:cNvSpPr/>
            <p:nvPr/>
          </p:nvSpPr>
          <p:spPr>
            <a:xfrm>
              <a:off x="6789915" y="1819609"/>
              <a:ext cx="13215" cy="2194"/>
            </a:xfrm>
            <a:custGeom>
              <a:avLst/>
              <a:pathLst>
                <a:path w="13215" h="2194">
                  <a:moveTo>
                    <a:pt x="0" y="2194"/>
                  </a:moveTo>
                  <a:lnTo>
                    <a:pt x="132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5"/>
            <p:cNvSpPr/>
            <p:nvPr/>
          </p:nvSpPr>
          <p:spPr>
            <a:xfrm>
              <a:off x="6786041" y="1821804"/>
              <a:ext cx="3874" cy="20472"/>
            </a:xfrm>
            <a:custGeom>
              <a:avLst/>
              <a:pathLst>
                <a:path w="3874" h="20472">
                  <a:moveTo>
                    <a:pt x="3874" y="0"/>
                  </a:moveTo>
                  <a:lnTo>
                    <a:pt x="0" y="20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6"/>
            <p:cNvSpPr/>
            <p:nvPr/>
          </p:nvSpPr>
          <p:spPr>
            <a:xfrm>
              <a:off x="6787549" y="1812477"/>
              <a:ext cx="2366" cy="9326"/>
            </a:xfrm>
            <a:custGeom>
              <a:avLst/>
              <a:pathLst>
                <a:path w="2366" h="9326">
                  <a:moveTo>
                    <a:pt x="2366" y="93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7"/>
            <p:cNvSpPr/>
            <p:nvPr/>
          </p:nvSpPr>
          <p:spPr>
            <a:xfrm>
              <a:off x="7190795" y="1531388"/>
              <a:ext cx="3580" cy="12636"/>
            </a:xfrm>
            <a:custGeom>
              <a:avLst/>
              <a:pathLst>
                <a:path w="3580" h="12636">
                  <a:moveTo>
                    <a:pt x="3580" y="126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8"/>
            <p:cNvSpPr/>
            <p:nvPr/>
          </p:nvSpPr>
          <p:spPr>
            <a:xfrm>
              <a:off x="6816292" y="1637206"/>
              <a:ext cx="6458" cy="5390"/>
            </a:xfrm>
            <a:custGeom>
              <a:avLst/>
              <a:pathLst>
                <a:path w="6458" h="5390">
                  <a:moveTo>
                    <a:pt x="0" y="5390"/>
                  </a:moveTo>
                  <a:lnTo>
                    <a:pt x="64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9"/>
            <p:cNvSpPr/>
            <p:nvPr/>
          </p:nvSpPr>
          <p:spPr>
            <a:xfrm>
              <a:off x="6809531" y="1642597"/>
              <a:ext cx="6760" cy="12829"/>
            </a:xfrm>
            <a:custGeom>
              <a:avLst/>
              <a:pathLst>
                <a:path w="6760" h="12829">
                  <a:moveTo>
                    <a:pt x="6760" y="0"/>
                  </a:moveTo>
                  <a:lnTo>
                    <a:pt x="0" y="128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90"/>
            <p:cNvSpPr/>
            <p:nvPr/>
          </p:nvSpPr>
          <p:spPr>
            <a:xfrm>
              <a:off x="6810045" y="1642071"/>
              <a:ext cx="6246" cy="525"/>
            </a:xfrm>
            <a:custGeom>
              <a:avLst/>
              <a:pathLst>
                <a:path w="6246" h="525">
                  <a:moveTo>
                    <a:pt x="6246" y="5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91"/>
            <p:cNvSpPr/>
            <p:nvPr/>
          </p:nvSpPr>
          <p:spPr>
            <a:xfrm>
              <a:off x="7156914" y="1667891"/>
              <a:ext cx="15628" cy="103"/>
            </a:xfrm>
            <a:custGeom>
              <a:avLst/>
              <a:pathLst>
                <a:path w="15628" h="103">
                  <a:moveTo>
                    <a:pt x="15628" y="0"/>
                  </a:moveTo>
                  <a:lnTo>
                    <a:pt x="0" y="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2"/>
            <p:cNvSpPr/>
            <p:nvPr/>
          </p:nvSpPr>
          <p:spPr>
            <a:xfrm>
              <a:off x="7172484" y="1661405"/>
              <a:ext cx="58" cy="6485"/>
            </a:xfrm>
            <a:custGeom>
              <a:avLst/>
              <a:pathLst>
                <a:path w="58" h="6485">
                  <a:moveTo>
                    <a:pt x="58" y="6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3"/>
            <p:cNvSpPr/>
            <p:nvPr/>
          </p:nvSpPr>
          <p:spPr>
            <a:xfrm>
              <a:off x="7172543" y="1653958"/>
              <a:ext cx="11326" cy="13933"/>
            </a:xfrm>
            <a:custGeom>
              <a:avLst/>
              <a:pathLst>
                <a:path w="11326" h="13933">
                  <a:moveTo>
                    <a:pt x="0" y="13933"/>
                  </a:moveTo>
                  <a:lnTo>
                    <a:pt x="113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4"/>
            <p:cNvSpPr/>
            <p:nvPr/>
          </p:nvSpPr>
          <p:spPr>
            <a:xfrm>
              <a:off x="6904502" y="1667759"/>
              <a:ext cx="7681" cy="8708"/>
            </a:xfrm>
            <a:custGeom>
              <a:avLst/>
              <a:pathLst>
                <a:path w="7681" h="8708">
                  <a:moveTo>
                    <a:pt x="0" y="8708"/>
                  </a:moveTo>
                  <a:lnTo>
                    <a:pt x="76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5"/>
            <p:cNvSpPr/>
            <p:nvPr/>
          </p:nvSpPr>
          <p:spPr>
            <a:xfrm>
              <a:off x="6899567" y="1664228"/>
              <a:ext cx="4934" cy="12239"/>
            </a:xfrm>
            <a:custGeom>
              <a:avLst/>
              <a:pathLst>
                <a:path w="4934" h="12239">
                  <a:moveTo>
                    <a:pt x="4934" y="122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6"/>
            <p:cNvSpPr/>
            <p:nvPr/>
          </p:nvSpPr>
          <p:spPr>
            <a:xfrm>
              <a:off x="6904502" y="1676468"/>
              <a:ext cx="2199" cy="12248"/>
            </a:xfrm>
            <a:custGeom>
              <a:avLst/>
              <a:pathLst>
                <a:path w="2199" h="12248">
                  <a:moveTo>
                    <a:pt x="0" y="0"/>
                  </a:moveTo>
                  <a:lnTo>
                    <a:pt x="2199" y="122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7"/>
            <p:cNvSpPr/>
            <p:nvPr/>
          </p:nvSpPr>
          <p:spPr>
            <a:xfrm>
              <a:off x="6904502" y="1676468"/>
              <a:ext cx="14933" cy="9295"/>
            </a:xfrm>
            <a:custGeom>
              <a:avLst/>
              <a:pathLst>
                <a:path w="14933" h="9295">
                  <a:moveTo>
                    <a:pt x="0" y="0"/>
                  </a:moveTo>
                  <a:lnTo>
                    <a:pt x="14933" y="92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8"/>
            <p:cNvSpPr/>
            <p:nvPr/>
          </p:nvSpPr>
          <p:spPr>
            <a:xfrm>
              <a:off x="7185890" y="1807824"/>
              <a:ext cx="29692" cy="6793"/>
            </a:xfrm>
            <a:custGeom>
              <a:avLst/>
              <a:pathLst>
                <a:path w="29692" h="6793">
                  <a:moveTo>
                    <a:pt x="29692" y="67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9"/>
            <p:cNvSpPr/>
            <p:nvPr/>
          </p:nvSpPr>
          <p:spPr>
            <a:xfrm>
              <a:off x="7215582" y="1757848"/>
              <a:ext cx="2454" cy="56769"/>
            </a:xfrm>
            <a:custGeom>
              <a:avLst/>
              <a:pathLst>
                <a:path w="2454" h="56769">
                  <a:moveTo>
                    <a:pt x="0" y="56769"/>
                  </a:moveTo>
                  <a:lnTo>
                    <a:pt x="24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700"/>
            <p:cNvSpPr/>
            <p:nvPr/>
          </p:nvSpPr>
          <p:spPr>
            <a:xfrm>
              <a:off x="7196271" y="1814617"/>
              <a:ext cx="19310" cy="6731"/>
            </a:xfrm>
            <a:custGeom>
              <a:avLst/>
              <a:pathLst>
                <a:path w="19310" h="6731">
                  <a:moveTo>
                    <a:pt x="19310" y="0"/>
                  </a:moveTo>
                  <a:lnTo>
                    <a:pt x="0" y="6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701"/>
            <p:cNvSpPr/>
            <p:nvPr/>
          </p:nvSpPr>
          <p:spPr>
            <a:xfrm>
              <a:off x="6777505" y="1418609"/>
              <a:ext cx="10278" cy="19784"/>
            </a:xfrm>
            <a:custGeom>
              <a:avLst/>
              <a:pathLst>
                <a:path w="10278" h="19784">
                  <a:moveTo>
                    <a:pt x="10278" y="0"/>
                  </a:moveTo>
                  <a:lnTo>
                    <a:pt x="0" y="19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2"/>
            <p:cNvSpPr/>
            <p:nvPr/>
          </p:nvSpPr>
          <p:spPr>
            <a:xfrm>
              <a:off x="6781519" y="1397086"/>
              <a:ext cx="6263" cy="21522"/>
            </a:xfrm>
            <a:custGeom>
              <a:avLst/>
              <a:pathLst>
                <a:path w="6263" h="21522">
                  <a:moveTo>
                    <a:pt x="6263" y="215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3"/>
            <p:cNvSpPr/>
            <p:nvPr/>
          </p:nvSpPr>
          <p:spPr>
            <a:xfrm>
              <a:off x="7173650" y="1737524"/>
              <a:ext cx="20167" cy="5231"/>
            </a:xfrm>
            <a:custGeom>
              <a:avLst/>
              <a:pathLst>
                <a:path w="20167" h="5231">
                  <a:moveTo>
                    <a:pt x="0" y="5231"/>
                  </a:moveTo>
                  <a:lnTo>
                    <a:pt x="201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4"/>
            <p:cNvSpPr/>
            <p:nvPr/>
          </p:nvSpPr>
          <p:spPr>
            <a:xfrm>
              <a:off x="7163356" y="1741879"/>
              <a:ext cx="10294" cy="876"/>
            </a:xfrm>
            <a:custGeom>
              <a:avLst/>
              <a:pathLst>
                <a:path w="10294" h="876">
                  <a:moveTo>
                    <a:pt x="10294" y="8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5"/>
            <p:cNvSpPr/>
            <p:nvPr/>
          </p:nvSpPr>
          <p:spPr>
            <a:xfrm>
              <a:off x="7172823" y="1742756"/>
              <a:ext cx="827" cy="11442"/>
            </a:xfrm>
            <a:custGeom>
              <a:avLst/>
              <a:pathLst>
                <a:path w="827" h="11442">
                  <a:moveTo>
                    <a:pt x="827" y="0"/>
                  </a:moveTo>
                  <a:lnTo>
                    <a:pt x="0" y="114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6"/>
            <p:cNvSpPr/>
            <p:nvPr/>
          </p:nvSpPr>
          <p:spPr>
            <a:xfrm>
              <a:off x="6725519" y="1694528"/>
              <a:ext cx="5885" cy="15453"/>
            </a:xfrm>
            <a:custGeom>
              <a:avLst/>
              <a:pathLst>
                <a:path w="5885" h="15453">
                  <a:moveTo>
                    <a:pt x="0" y="15453"/>
                  </a:moveTo>
                  <a:lnTo>
                    <a:pt x="58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7"/>
            <p:cNvSpPr/>
            <p:nvPr/>
          </p:nvSpPr>
          <p:spPr>
            <a:xfrm>
              <a:off x="6694813" y="1709982"/>
              <a:ext cx="30705" cy="652"/>
            </a:xfrm>
            <a:custGeom>
              <a:avLst/>
              <a:pathLst>
                <a:path w="30705" h="652">
                  <a:moveTo>
                    <a:pt x="30705" y="0"/>
                  </a:moveTo>
                  <a:lnTo>
                    <a:pt x="0" y="6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8"/>
            <p:cNvSpPr/>
            <p:nvPr/>
          </p:nvSpPr>
          <p:spPr>
            <a:xfrm>
              <a:off x="6616371" y="1452759"/>
              <a:ext cx="25587" cy="33335"/>
            </a:xfrm>
            <a:custGeom>
              <a:avLst/>
              <a:pathLst>
                <a:path w="25587" h="33335">
                  <a:moveTo>
                    <a:pt x="0" y="0"/>
                  </a:moveTo>
                  <a:lnTo>
                    <a:pt x="25587" y="33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9"/>
            <p:cNvSpPr/>
            <p:nvPr/>
          </p:nvSpPr>
          <p:spPr>
            <a:xfrm>
              <a:off x="6588866" y="1418052"/>
              <a:ext cx="27504" cy="34706"/>
            </a:xfrm>
            <a:custGeom>
              <a:avLst/>
              <a:pathLst>
                <a:path w="27504" h="34706">
                  <a:moveTo>
                    <a:pt x="27504" y="34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10"/>
            <p:cNvSpPr/>
            <p:nvPr/>
          </p:nvSpPr>
          <p:spPr>
            <a:xfrm>
              <a:off x="6748143" y="1564973"/>
              <a:ext cx="529" cy="13383"/>
            </a:xfrm>
            <a:custGeom>
              <a:avLst/>
              <a:pathLst>
                <a:path w="529" h="13383">
                  <a:moveTo>
                    <a:pt x="529" y="0"/>
                  </a:moveTo>
                  <a:lnTo>
                    <a:pt x="0" y="13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11"/>
            <p:cNvSpPr/>
            <p:nvPr/>
          </p:nvSpPr>
          <p:spPr>
            <a:xfrm>
              <a:off x="6748672" y="1564973"/>
              <a:ext cx="11170" cy="5040"/>
            </a:xfrm>
            <a:custGeom>
              <a:avLst/>
              <a:pathLst>
                <a:path w="11170" h="5040">
                  <a:moveTo>
                    <a:pt x="0" y="0"/>
                  </a:moveTo>
                  <a:lnTo>
                    <a:pt x="11170" y="50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2"/>
            <p:cNvSpPr/>
            <p:nvPr/>
          </p:nvSpPr>
          <p:spPr>
            <a:xfrm>
              <a:off x="6728780" y="1564973"/>
              <a:ext cx="19891" cy="12718"/>
            </a:xfrm>
            <a:custGeom>
              <a:avLst/>
              <a:pathLst>
                <a:path w="19891" h="12718">
                  <a:moveTo>
                    <a:pt x="19891" y="0"/>
                  </a:moveTo>
                  <a:lnTo>
                    <a:pt x="0" y="12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3"/>
            <p:cNvSpPr/>
            <p:nvPr/>
          </p:nvSpPr>
          <p:spPr>
            <a:xfrm>
              <a:off x="6746114" y="1538019"/>
              <a:ext cx="2557" cy="26954"/>
            </a:xfrm>
            <a:custGeom>
              <a:avLst/>
              <a:pathLst>
                <a:path w="2557" h="26954">
                  <a:moveTo>
                    <a:pt x="2557" y="269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4"/>
            <p:cNvSpPr/>
            <p:nvPr/>
          </p:nvSpPr>
          <p:spPr>
            <a:xfrm>
              <a:off x="6739442" y="1553747"/>
              <a:ext cx="9230" cy="11225"/>
            </a:xfrm>
            <a:custGeom>
              <a:avLst/>
              <a:pathLst>
                <a:path w="9230" h="11225">
                  <a:moveTo>
                    <a:pt x="9230" y="1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5"/>
            <p:cNvSpPr/>
            <p:nvPr/>
          </p:nvSpPr>
          <p:spPr>
            <a:xfrm>
              <a:off x="6588866" y="1418052"/>
              <a:ext cx="9133" cy="35896"/>
            </a:xfrm>
            <a:custGeom>
              <a:avLst/>
              <a:pathLst>
                <a:path w="9133" h="35896">
                  <a:moveTo>
                    <a:pt x="9133" y="358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6"/>
            <p:cNvSpPr/>
            <p:nvPr/>
          </p:nvSpPr>
          <p:spPr>
            <a:xfrm>
              <a:off x="6597999" y="1452759"/>
              <a:ext cx="18371" cy="1189"/>
            </a:xfrm>
            <a:custGeom>
              <a:avLst/>
              <a:pathLst>
                <a:path w="18371" h="1189">
                  <a:moveTo>
                    <a:pt x="0" y="1189"/>
                  </a:moveTo>
                  <a:lnTo>
                    <a:pt x="183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7"/>
            <p:cNvSpPr/>
            <p:nvPr/>
          </p:nvSpPr>
          <p:spPr>
            <a:xfrm>
              <a:off x="7174306" y="1589541"/>
              <a:ext cx="4107" cy="10719"/>
            </a:xfrm>
            <a:custGeom>
              <a:avLst/>
              <a:pathLst>
                <a:path w="4107" h="10719">
                  <a:moveTo>
                    <a:pt x="4107" y="10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8"/>
            <p:cNvSpPr/>
            <p:nvPr/>
          </p:nvSpPr>
          <p:spPr>
            <a:xfrm>
              <a:off x="7176329" y="1600261"/>
              <a:ext cx="2084" cy="14068"/>
            </a:xfrm>
            <a:custGeom>
              <a:avLst/>
              <a:pathLst>
                <a:path w="2084" h="14068">
                  <a:moveTo>
                    <a:pt x="2084" y="0"/>
                  </a:moveTo>
                  <a:lnTo>
                    <a:pt x="0" y="140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9"/>
            <p:cNvSpPr/>
            <p:nvPr/>
          </p:nvSpPr>
          <p:spPr>
            <a:xfrm>
              <a:off x="7178414" y="1600261"/>
              <a:ext cx="15345" cy="8498"/>
            </a:xfrm>
            <a:custGeom>
              <a:avLst/>
              <a:pathLst>
                <a:path w="15345" h="8498">
                  <a:moveTo>
                    <a:pt x="0" y="0"/>
                  </a:moveTo>
                  <a:lnTo>
                    <a:pt x="15345" y="84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20"/>
            <p:cNvSpPr/>
            <p:nvPr/>
          </p:nvSpPr>
          <p:spPr>
            <a:xfrm>
              <a:off x="7169529" y="1600261"/>
              <a:ext cx="8885" cy="9188"/>
            </a:xfrm>
            <a:custGeom>
              <a:avLst/>
              <a:pathLst>
                <a:path w="8885" h="9188">
                  <a:moveTo>
                    <a:pt x="8885" y="0"/>
                  </a:moveTo>
                  <a:lnTo>
                    <a:pt x="0" y="9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21"/>
            <p:cNvSpPr/>
            <p:nvPr/>
          </p:nvSpPr>
          <p:spPr>
            <a:xfrm>
              <a:off x="6671006" y="1688188"/>
              <a:ext cx="4589" cy="11532"/>
            </a:xfrm>
            <a:custGeom>
              <a:avLst/>
              <a:pathLst>
                <a:path w="4589" h="11532">
                  <a:moveTo>
                    <a:pt x="4589" y="115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2"/>
            <p:cNvSpPr/>
            <p:nvPr/>
          </p:nvSpPr>
          <p:spPr>
            <a:xfrm>
              <a:off x="6675596" y="1698770"/>
              <a:ext cx="11515" cy="951"/>
            </a:xfrm>
            <a:custGeom>
              <a:avLst/>
              <a:pathLst>
                <a:path w="11515" h="951">
                  <a:moveTo>
                    <a:pt x="0" y="951"/>
                  </a:moveTo>
                  <a:lnTo>
                    <a:pt x="115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3"/>
            <p:cNvSpPr/>
            <p:nvPr/>
          </p:nvSpPr>
          <p:spPr>
            <a:xfrm>
              <a:off x="6675596" y="1687401"/>
              <a:ext cx="2096" cy="12319"/>
            </a:xfrm>
            <a:custGeom>
              <a:avLst/>
              <a:pathLst>
                <a:path w="2096" h="12319">
                  <a:moveTo>
                    <a:pt x="0" y="12319"/>
                  </a:moveTo>
                  <a:lnTo>
                    <a:pt x="20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4"/>
            <p:cNvSpPr/>
            <p:nvPr/>
          </p:nvSpPr>
          <p:spPr>
            <a:xfrm>
              <a:off x="6637276" y="1770798"/>
              <a:ext cx="19605" cy="11219"/>
            </a:xfrm>
            <a:custGeom>
              <a:avLst/>
              <a:pathLst>
                <a:path w="19605" h="11219">
                  <a:moveTo>
                    <a:pt x="19605" y="112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5"/>
            <p:cNvSpPr/>
            <p:nvPr/>
          </p:nvSpPr>
          <p:spPr>
            <a:xfrm>
              <a:off x="6656881" y="1782017"/>
              <a:ext cx="13712" cy="31958"/>
            </a:xfrm>
            <a:custGeom>
              <a:avLst/>
              <a:pathLst>
                <a:path w="13712" h="31958">
                  <a:moveTo>
                    <a:pt x="0" y="0"/>
                  </a:moveTo>
                  <a:lnTo>
                    <a:pt x="13712" y="319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6"/>
            <p:cNvSpPr/>
            <p:nvPr/>
          </p:nvSpPr>
          <p:spPr>
            <a:xfrm>
              <a:off x="6656881" y="1779969"/>
              <a:ext cx="11912" cy="2048"/>
            </a:xfrm>
            <a:custGeom>
              <a:avLst/>
              <a:pathLst>
                <a:path w="11912" h="2048">
                  <a:moveTo>
                    <a:pt x="0" y="2048"/>
                  </a:moveTo>
                  <a:lnTo>
                    <a:pt x="119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7"/>
            <p:cNvSpPr/>
            <p:nvPr/>
          </p:nvSpPr>
          <p:spPr>
            <a:xfrm>
              <a:off x="6881486" y="1532759"/>
              <a:ext cx="7827" cy="14810"/>
            </a:xfrm>
            <a:custGeom>
              <a:avLst/>
              <a:pathLst>
                <a:path w="7827" h="14810">
                  <a:moveTo>
                    <a:pt x="0" y="0"/>
                  </a:moveTo>
                  <a:lnTo>
                    <a:pt x="7827" y="14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8"/>
            <p:cNvSpPr/>
            <p:nvPr/>
          </p:nvSpPr>
          <p:spPr>
            <a:xfrm>
              <a:off x="6876540" y="1527457"/>
              <a:ext cx="4945" cy="5302"/>
            </a:xfrm>
            <a:custGeom>
              <a:avLst/>
              <a:pathLst>
                <a:path w="4945" h="5302">
                  <a:moveTo>
                    <a:pt x="4945" y="53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9"/>
            <p:cNvSpPr/>
            <p:nvPr/>
          </p:nvSpPr>
          <p:spPr>
            <a:xfrm>
              <a:off x="6866585" y="1532759"/>
              <a:ext cx="14900" cy="10057"/>
            </a:xfrm>
            <a:custGeom>
              <a:avLst/>
              <a:pathLst>
                <a:path w="14900" h="10057">
                  <a:moveTo>
                    <a:pt x="14900" y="0"/>
                  </a:moveTo>
                  <a:lnTo>
                    <a:pt x="0" y="10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30"/>
            <p:cNvSpPr/>
            <p:nvPr/>
          </p:nvSpPr>
          <p:spPr>
            <a:xfrm>
              <a:off x="7108972" y="1625217"/>
              <a:ext cx="9456" cy="21765"/>
            </a:xfrm>
            <a:custGeom>
              <a:avLst/>
              <a:pathLst>
                <a:path w="9456" h="21765">
                  <a:moveTo>
                    <a:pt x="0" y="0"/>
                  </a:moveTo>
                  <a:lnTo>
                    <a:pt x="9456" y="217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31"/>
            <p:cNvSpPr/>
            <p:nvPr/>
          </p:nvSpPr>
          <p:spPr>
            <a:xfrm>
              <a:off x="7102716" y="1625217"/>
              <a:ext cx="6256" cy="2331"/>
            </a:xfrm>
            <a:custGeom>
              <a:avLst/>
              <a:pathLst>
                <a:path w="6256" h="2331">
                  <a:moveTo>
                    <a:pt x="6256" y="0"/>
                  </a:moveTo>
                  <a:lnTo>
                    <a:pt x="0" y="2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2"/>
            <p:cNvSpPr/>
            <p:nvPr/>
          </p:nvSpPr>
          <p:spPr>
            <a:xfrm>
              <a:off x="7108972" y="1622423"/>
              <a:ext cx="13485" cy="2793"/>
            </a:xfrm>
            <a:custGeom>
              <a:avLst/>
              <a:pathLst>
                <a:path w="13485" h="2793">
                  <a:moveTo>
                    <a:pt x="0" y="2793"/>
                  </a:moveTo>
                  <a:lnTo>
                    <a:pt x="134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3"/>
            <p:cNvSpPr/>
            <p:nvPr/>
          </p:nvSpPr>
          <p:spPr>
            <a:xfrm>
              <a:off x="7108972" y="1609757"/>
              <a:ext cx="1829" cy="15459"/>
            </a:xfrm>
            <a:custGeom>
              <a:avLst/>
              <a:pathLst>
                <a:path w="1829" h="15459">
                  <a:moveTo>
                    <a:pt x="0" y="15459"/>
                  </a:moveTo>
                  <a:lnTo>
                    <a:pt x="18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4"/>
            <p:cNvSpPr/>
            <p:nvPr/>
          </p:nvSpPr>
          <p:spPr>
            <a:xfrm>
              <a:off x="6848130" y="1661056"/>
              <a:ext cx="3387" cy="8345"/>
            </a:xfrm>
            <a:custGeom>
              <a:avLst/>
              <a:pathLst>
                <a:path w="3387" h="8345">
                  <a:moveTo>
                    <a:pt x="3387" y="83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5"/>
            <p:cNvSpPr/>
            <p:nvPr/>
          </p:nvSpPr>
          <p:spPr>
            <a:xfrm>
              <a:off x="6845286" y="1669401"/>
              <a:ext cx="6230" cy="4788"/>
            </a:xfrm>
            <a:custGeom>
              <a:avLst/>
              <a:pathLst>
                <a:path w="6230" h="4788">
                  <a:moveTo>
                    <a:pt x="6230" y="0"/>
                  </a:moveTo>
                  <a:lnTo>
                    <a:pt x="0" y="47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6"/>
            <p:cNvSpPr/>
            <p:nvPr/>
          </p:nvSpPr>
          <p:spPr>
            <a:xfrm>
              <a:off x="6851517" y="1669401"/>
              <a:ext cx="5303" cy="9792"/>
            </a:xfrm>
            <a:custGeom>
              <a:avLst/>
              <a:pathLst>
                <a:path w="5303" h="9792">
                  <a:moveTo>
                    <a:pt x="0" y="0"/>
                  </a:moveTo>
                  <a:lnTo>
                    <a:pt x="5303" y="9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7"/>
            <p:cNvSpPr/>
            <p:nvPr/>
          </p:nvSpPr>
          <p:spPr>
            <a:xfrm>
              <a:off x="6851517" y="1669401"/>
              <a:ext cx="11057" cy="997"/>
            </a:xfrm>
            <a:custGeom>
              <a:avLst/>
              <a:pathLst>
                <a:path w="11057" h="997">
                  <a:moveTo>
                    <a:pt x="0" y="0"/>
                  </a:moveTo>
                  <a:lnTo>
                    <a:pt x="11057" y="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8"/>
            <p:cNvSpPr/>
            <p:nvPr/>
          </p:nvSpPr>
          <p:spPr>
            <a:xfrm>
              <a:off x="6851517" y="1658818"/>
              <a:ext cx="2494" cy="10583"/>
            </a:xfrm>
            <a:custGeom>
              <a:avLst/>
              <a:pathLst>
                <a:path w="2494" h="10583">
                  <a:moveTo>
                    <a:pt x="0" y="10583"/>
                  </a:moveTo>
                  <a:lnTo>
                    <a:pt x="2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9"/>
            <p:cNvSpPr/>
            <p:nvPr/>
          </p:nvSpPr>
          <p:spPr>
            <a:xfrm>
              <a:off x="6761966" y="1719480"/>
              <a:ext cx="12114" cy="2236"/>
            </a:xfrm>
            <a:custGeom>
              <a:avLst/>
              <a:pathLst>
                <a:path w="12114" h="2236">
                  <a:moveTo>
                    <a:pt x="12114" y="0"/>
                  </a:moveTo>
                  <a:lnTo>
                    <a:pt x="0" y="22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40"/>
            <p:cNvSpPr/>
            <p:nvPr/>
          </p:nvSpPr>
          <p:spPr>
            <a:xfrm>
              <a:off x="6774081" y="1719480"/>
              <a:ext cx="366" cy="13781"/>
            </a:xfrm>
            <a:custGeom>
              <a:avLst/>
              <a:pathLst>
                <a:path w="366" h="13781">
                  <a:moveTo>
                    <a:pt x="0" y="0"/>
                  </a:moveTo>
                  <a:lnTo>
                    <a:pt x="366" y="13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41"/>
            <p:cNvSpPr/>
            <p:nvPr/>
          </p:nvSpPr>
          <p:spPr>
            <a:xfrm>
              <a:off x="6774081" y="1719480"/>
              <a:ext cx="18132" cy="6270"/>
            </a:xfrm>
            <a:custGeom>
              <a:avLst/>
              <a:pathLst>
                <a:path w="18132" h="6270">
                  <a:moveTo>
                    <a:pt x="0" y="0"/>
                  </a:moveTo>
                  <a:lnTo>
                    <a:pt x="18132" y="62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2"/>
            <p:cNvSpPr/>
            <p:nvPr/>
          </p:nvSpPr>
          <p:spPr>
            <a:xfrm>
              <a:off x="6767256" y="1719480"/>
              <a:ext cx="6825" cy="7202"/>
            </a:xfrm>
            <a:custGeom>
              <a:avLst/>
              <a:pathLst>
                <a:path w="6825" h="7202">
                  <a:moveTo>
                    <a:pt x="6825" y="0"/>
                  </a:moveTo>
                  <a:lnTo>
                    <a:pt x="0" y="7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3"/>
            <p:cNvSpPr/>
            <p:nvPr/>
          </p:nvSpPr>
          <p:spPr>
            <a:xfrm>
              <a:off x="6774081" y="1711019"/>
              <a:ext cx="8637" cy="8460"/>
            </a:xfrm>
            <a:custGeom>
              <a:avLst/>
              <a:pathLst>
                <a:path w="8637" h="8460">
                  <a:moveTo>
                    <a:pt x="0" y="8460"/>
                  </a:moveTo>
                  <a:lnTo>
                    <a:pt x="86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4"/>
            <p:cNvSpPr/>
            <p:nvPr/>
          </p:nvSpPr>
          <p:spPr>
            <a:xfrm>
              <a:off x="6919345" y="1566360"/>
              <a:ext cx="1007" cy="9663"/>
            </a:xfrm>
            <a:custGeom>
              <a:avLst/>
              <a:pathLst>
                <a:path w="1007" h="9663">
                  <a:moveTo>
                    <a:pt x="1007" y="0"/>
                  </a:moveTo>
                  <a:lnTo>
                    <a:pt x="0" y="9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5"/>
            <p:cNvSpPr/>
            <p:nvPr/>
          </p:nvSpPr>
          <p:spPr>
            <a:xfrm>
              <a:off x="6915098" y="1562353"/>
              <a:ext cx="5254" cy="4006"/>
            </a:xfrm>
            <a:custGeom>
              <a:avLst/>
              <a:pathLst>
                <a:path w="5254" h="4006">
                  <a:moveTo>
                    <a:pt x="5254" y="4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6"/>
            <p:cNvSpPr/>
            <p:nvPr/>
          </p:nvSpPr>
          <p:spPr>
            <a:xfrm>
              <a:off x="6920353" y="1559376"/>
              <a:ext cx="13251" cy="6984"/>
            </a:xfrm>
            <a:custGeom>
              <a:avLst/>
              <a:pathLst>
                <a:path w="13251" h="6984">
                  <a:moveTo>
                    <a:pt x="0" y="6984"/>
                  </a:moveTo>
                  <a:lnTo>
                    <a:pt x="132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7"/>
            <p:cNvSpPr/>
            <p:nvPr/>
          </p:nvSpPr>
          <p:spPr>
            <a:xfrm>
              <a:off x="6908534" y="1564259"/>
              <a:ext cx="11818" cy="2101"/>
            </a:xfrm>
            <a:custGeom>
              <a:avLst/>
              <a:pathLst>
                <a:path w="11818" h="2101">
                  <a:moveTo>
                    <a:pt x="11818" y="21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8"/>
            <p:cNvSpPr/>
            <p:nvPr/>
          </p:nvSpPr>
          <p:spPr>
            <a:xfrm>
              <a:off x="6920353" y="1566360"/>
              <a:ext cx="6925" cy="15191"/>
            </a:xfrm>
            <a:custGeom>
              <a:avLst/>
              <a:pathLst>
                <a:path w="6925" h="15191">
                  <a:moveTo>
                    <a:pt x="0" y="0"/>
                  </a:moveTo>
                  <a:lnTo>
                    <a:pt x="6925" y="15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9"/>
            <p:cNvSpPr/>
            <p:nvPr/>
          </p:nvSpPr>
          <p:spPr>
            <a:xfrm>
              <a:off x="6920353" y="1547460"/>
              <a:ext cx="5921" cy="18900"/>
            </a:xfrm>
            <a:custGeom>
              <a:avLst/>
              <a:pathLst>
                <a:path w="5921" h="18900">
                  <a:moveTo>
                    <a:pt x="0" y="18900"/>
                  </a:moveTo>
                  <a:lnTo>
                    <a:pt x="59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50"/>
            <p:cNvSpPr/>
            <p:nvPr/>
          </p:nvSpPr>
          <p:spPr>
            <a:xfrm>
              <a:off x="6649501" y="1892013"/>
              <a:ext cx="28012" cy="3908"/>
            </a:xfrm>
            <a:custGeom>
              <a:avLst/>
              <a:pathLst>
                <a:path w="28012" h="3908">
                  <a:moveTo>
                    <a:pt x="0" y="0"/>
                  </a:moveTo>
                  <a:lnTo>
                    <a:pt x="28012" y="3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51"/>
            <p:cNvSpPr/>
            <p:nvPr/>
          </p:nvSpPr>
          <p:spPr>
            <a:xfrm>
              <a:off x="6625672" y="1892013"/>
              <a:ext cx="23829" cy="4465"/>
            </a:xfrm>
            <a:custGeom>
              <a:avLst/>
              <a:pathLst>
                <a:path w="23829" h="4465">
                  <a:moveTo>
                    <a:pt x="23829" y="0"/>
                  </a:moveTo>
                  <a:lnTo>
                    <a:pt x="0" y="44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2"/>
            <p:cNvSpPr/>
            <p:nvPr/>
          </p:nvSpPr>
          <p:spPr>
            <a:xfrm>
              <a:off x="6646572" y="1892013"/>
              <a:ext cx="2929" cy="13993"/>
            </a:xfrm>
            <a:custGeom>
              <a:avLst/>
              <a:pathLst>
                <a:path w="2929" h="13993">
                  <a:moveTo>
                    <a:pt x="2929" y="0"/>
                  </a:moveTo>
                  <a:lnTo>
                    <a:pt x="0" y="139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3"/>
            <p:cNvSpPr/>
            <p:nvPr/>
          </p:nvSpPr>
          <p:spPr>
            <a:xfrm>
              <a:off x="6953340" y="1889346"/>
              <a:ext cx="14304" cy="31506"/>
            </a:xfrm>
            <a:custGeom>
              <a:avLst/>
              <a:pathLst>
                <a:path w="14304" h="31506">
                  <a:moveTo>
                    <a:pt x="0" y="0"/>
                  </a:moveTo>
                  <a:lnTo>
                    <a:pt x="14304" y="315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4"/>
            <p:cNvSpPr/>
            <p:nvPr/>
          </p:nvSpPr>
          <p:spPr>
            <a:xfrm>
              <a:off x="6947750" y="1889346"/>
              <a:ext cx="5589" cy="14673"/>
            </a:xfrm>
            <a:custGeom>
              <a:avLst/>
              <a:pathLst>
                <a:path w="5589" h="14673">
                  <a:moveTo>
                    <a:pt x="5589" y="0"/>
                  </a:moveTo>
                  <a:lnTo>
                    <a:pt x="0" y="14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5"/>
            <p:cNvSpPr/>
            <p:nvPr/>
          </p:nvSpPr>
          <p:spPr>
            <a:xfrm>
              <a:off x="6953340" y="1886872"/>
              <a:ext cx="29505" cy="2474"/>
            </a:xfrm>
            <a:custGeom>
              <a:avLst/>
              <a:pathLst>
                <a:path w="29505" h="2474">
                  <a:moveTo>
                    <a:pt x="0" y="2474"/>
                  </a:moveTo>
                  <a:lnTo>
                    <a:pt x="295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6"/>
            <p:cNvSpPr/>
            <p:nvPr/>
          </p:nvSpPr>
          <p:spPr>
            <a:xfrm>
              <a:off x="6944977" y="1875506"/>
              <a:ext cx="8362" cy="13840"/>
            </a:xfrm>
            <a:custGeom>
              <a:avLst/>
              <a:pathLst>
                <a:path w="8362" h="13840">
                  <a:moveTo>
                    <a:pt x="8362" y="138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7"/>
            <p:cNvSpPr/>
            <p:nvPr/>
          </p:nvSpPr>
          <p:spPr>
            <a:xfrm>
              <a:off x="6953340" y="1867844"/>
              <a:ext cx="14640" cy="21501"/>
            </a:xfrm>
            <a:custGeom>
              <a:avLst/>
              <a:pathLst>
                <a:path w="14640" h="21501">
                  <a:moveTo>
                    <a:pt x="0" y="21501"/>
                  </a:moveTo>
                  <a:lnTo>
                    <a:pt x="14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8"/>
            <p:cNvSpPr/>
            <p:nvPr/>
          </p:nvSpPr>
          <p:spPr>
            <a:xfrm>
              <a:off x="6938656" y="1889346"/>
              <a:ext cx="14683" cy="6095"/>
            </a:xfrm>
            <a:custGeom>
              <a:avLst/>
              <a:pathLst>
                <a:path w="14683" h="6095">
                  <a:moveTo>
                    <a:pt x="14683" y="0"/>
                  </a:moveTo>
                  <a:lnTo>
                    <a:pt x="0" y="60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9"/>
            <p:cNvSpPr/>
            <p:nvPr/>
          </p:nvSpPr>
          <p:spPr>
            <a:xfrm>
              <a:off x="6936084" y="1849801"/>
              <a:ext cx="11101" cy="11703"/>
            </a:xfrm>
            <a:custGeom>
              <a:avLst/>
              <a:pathLst>
                <a:path w="11101" h="11703">
                  <a:moveTo>
                    <a:pt x="11101" y="0"/>
                  </a:moveTo>
                  <a:lnTo>
                    <a:pt x="0" y="11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60"/>
            <p:cNvSpPr/>
            <p:nvPr/>
          </p:nvSpPr>
          <p:spPr>
            <a:xfrm>
              <a:off x="6941879" y="1841981"/>
              <a:ext cx="5306" cy="7819"/>
            </a:xfrm>
            <a:custGeom>
              <a:avLst/>
              <a:pathLst>
                <a:path w="5306" h="7819">
                  <a:moveTo>
                    <a:pt x="5306" y="78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61"/>
            <p:cNvSpPr/>
            <p:nvPr/>
          </p:nvSpPr>
          <p:spPr>
            <a:xfrm>
              <a:off x="6947186" y="1849801"/>
              <a:ext cx="6403" cy="12990"/>
            </a:xfrm>
            <a:custGeom>
              <a:avLst/>
              <a:pathLst>
                <a:path w="6403" h="12990">
                  <a:moveTo>
                    <a:pt x="0" y="0"/>
                  </a:moveTo>
                  <a:lnTo>
                    <a:pt x="6403" y="129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2"/>
            <p:cNvSpPr/>
            <p:nvPr/>
          </p:nvSpPr>
          <p:spPr>
            <a:xfrm>
              <a:off x="6944112" y="1849801"/>
              <a:ext cx="3073" cy="14140"/>
            </a:xfrm>
            <a:custGeom>
              <a:avLst/>
              <a:pathLst>
                <a:path w="3073" h="14140">
                  <a:moveTo>
                    <a:pt x="3073" y="0"/>
                  </a:moveTo>
                  <a:lnTo>
                    <a:pt x="0" y="14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3"/>
            <p:cNvSpPr/>
            <p:nvPr/>
          </p:nvSpPr>
          <p:spPr>
            <a:xfrm>
              <a:off x="6975873" y="1537028"/>
              <a:ext cx="341" cy="12902"/>
            </a:xfrm>
            <a:custGeom>
              <a:avLst/>
              <a:pathLst>
                <a:path w="341" h="12902">
                  <a:moveTo>
                    <a:pt x="0" y="0"/>
                  </a:moveTo>
                  <a:lnTo>
                    <a:pt x="341" y="129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4"/>
            <p:cNvSpPr/>
            <p:nvPr/>
          </p:nvSpPr>
          <p:spPr>
            <a:xfrm>
              <a:off x="6966725" y="1531562"/>
              <a:ext cx="9148" cy="5465"/>
            </a:xfrm>
            <a:custGeom>
              <a:avLst/>
              <a:pathLst>
                <a:path w="9148" h="5465">
                  <a:moveTo>
                    <a:pt x="9148" y="54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5"/>
            <p:cNvSpPr/>
            <p:nvPr/>
          </p:nvSpPr>
          <p:spPr>
            <a:xfrm>
              <a:off x="6963604" y="1537028"/>
              <a:ext cx="12268" cy="12264"/>
            </a:xfrm>
            <a:custGeom>
              <a:avLst/>
              <a:pathLst>
                <a:path w="12268" h="12264">
                  <a:moveTo>
                    <a:pt x="12268" y="0"/>
                  </a:moveTo>
                  <a:lnTo>
                    <a:pt x="0" y="12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6"/>
            <p:cNvSpPr/>
            <p:nvPr/>
          </p:nvSpPr>
          <p:spPr>
            <a:xfrm>
              <a:off x="6829568" y="1551619"/>
              <a:ext cx="14526" cy="17565"/>
            </a:xfrm>
            <a:custGeom>
              <a:avLst/>
              <a:pathLst>
                <a:path w="14526" h="17565">
                  <a:moveTo>
                    <a:pt x="0" y="0"/>
                  </a:moveTo>
                  <a:lnTo>
                    <a:pt x="14526" y="175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7"/>
            <p:cNvSpPr/>
            <p:nvPr/>
          </p:nvSpPr>
          <p:spPr>
            <a:xfrm>
              <a:off x="6829568" y="1547539"/>
              <a:ext cx="5349" cy="4079"/>
            </a:xfrm>
            <a:custGeom>
              <a:avLst/>
              <a:pathLst>
                <a:path w="5349" h="4079">
                  <a:moveTo>
                    <a:pt x="0" y="4079"/>
                  </a:moveTo>
                  <a:lnTo>
                    <a:pt x="5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8"/>
            <p:cNvSpPr/>
            <p:nvPr/>
          </p:nvSpPr>
          <p:spPr>
            <a:xfrm>
              <a:off x="6943795" y="1784973"/>
              <a:ext cx="12928" cy="107"/>
            </a:xfrm>
            <a:custGeom>
              <a:avLst/>
              <a:pathLst>
                <a:path w="12928" h="107">
                  <a:moveTo>
                    <a:pt x="12928" y="0"/>
                  </a:moveTo>
                  <a:lnTo>
                    <a:pt x="0" y="1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9"/>
            <p:cNvSpPr/>
            <p:nvPr/>
          </p:nvSpPr>
          <p:spPr>
            <a:xfrm>
              <a:off x="6947803" y="1774186"/>
              <a:ext cx="8919" cy="10787"/>
            </a:xfrm>
            <a:custGeom>
              <a:avLst/>
              <a:pathLst>
                <a:path w="8919" h="10787">
                  <a:moveTo>
                    <a:pt x="8919" y="107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70"/>
            <p:cNvSpPr/>
            <p:nvPr/>
          </p:nvSpPr>
          <p:spPr>
            <a:xfrm>
              <a:off x="6952093" y="1784973"/>
              <a:ext cx="4629" cy="5705"/>
            </a:xfrm>
            <a:custGeom>
              <a:avLst/>
              <a:pathLst>
                <a:path w="4629" h="5705">
                  <a:moveTo>
                    <a:pt x="4629" y="0"/>
                  </a:moveTo>
                  <a:lnTo>
                    <a:pt x="0" y="5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71"/>
            <p:cNvSpPr/>
            <p:nvPr/>
          </p:nvSpPr>
          <p:spPr>
            <a:xfrm>
              <a:off x="6956723" y="1784973"/>
              <a:ext cx="5371" cy="7417"/>
            </a:xfrm>
            <a:custGeom>
              <a:avLst/>
              <a:pathLst>
                <a:path w="5371" h="7417">
                  <a:moveTo>
                    <a:pt x="0" y="0"/>
                  </a:moveTo>
                  <a:lnTo>
                    <a:pt x="5371" y="74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2"/>
            <p:cNvSpPr/>
            <p:nvPr/>
          </p:nvSpPr>
          <p:spPr>
            <a:xfrm>
              <a:off x="6956723" y="1780481"/>
              <a:ext cx="4758" cy="4492"/>
            </a:xfrm>
            <a:custGeom>
              <a:avLst/>
              <a:pathLst>
                <a:path w="4758" h="4492">
                  <a:moveTo>
                    <a:pt x="0" y="4492"/>
                  </a:moveTo>
                  <a:lnTo>
                    <a:pt x="47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3"/>
            <p:cNvSpPr/>
            <p:nvPr/>
          </p:nvSpPr>
          <p:spPr>
            <a:xfrm>
              <a:off x="6671168" y="1713219"/>
              <a:ext cx="2926" cy="7953"/>
            </a:xfrm>
            <a:custGeom>
              <a:avLst/>
              <a:pathLst>
                <a:path w="2926" h="7953">
                  <a:moveTo>
                    <a:pt x="2926" y="0"/>
                  </a:moveTo>
                  <a:lnTo>
                    <a:pt x="0" y="79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4"/>
            <p:cNvSpPr/>
            <p:nvPr/>
          </p:nvSpPr>
          <p:spPr>
            <a:xfrm>
              <a:off x="6674095" y="1713219"/>
              <a:ext cx="11264" cy="15132"/>
            </a:xfrm>
            <a:custGeom>
              <a:avLst/>
              <a:pathLst>
                <a:path w="11264" h="15132">
                  <a:moveTo>
                    <a:pt x="0" y="0"/>
                  </a:moveTo>
                  <a:lnTo>
                    <a:pt x="11264" y="15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5"/>
            <p:cNvSpPr/>
            <p:nvPr/>
          </p:nvSpPr>
          <p:spPr>
            <a:xfrm>
              <a:off x="6674095" y="1698770"/>
              <a:ext cx="13017" cy="14449"/>
            </a:xfrm>
            <a:custGeom>
              <a:avLst/>
              <a:pathLst>
                <a:path w="13017" h="14449">
                  <a:moveTo>
                    <a:pt x="0" y="14449"/>
                  </a:moveTo>
                  <a:lnTo>
                    <a:pt x="130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6"/>
            <p:cNvSpPr/>
            <p:nvPr/>
          </p:nvSpPr>
          <p:spPr>
            <a:xfrm>
              <a:off x="6674095" y="1710634"/>
              <a:ext cx="20718" cy="2584"/>
            </a:xfrm>
            <a:custGeom>
              <a:avLst/>
              <a:pathLst>
                <a:path w="20718" h="2584">
                  <a:moveTo>
                    <a:pt x="0" y="2584"/>
                  </a:moveTo>
                  <a:lnTo>
                    <a:pt x="207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7"/>
            <p:cNvSpPr/>
            <p:nvPr/>
          </p:nvSpPr>
          <p:spPr>
            <a:xfrm>
              <a:off x="6674095" y="1699721"/>
              <a:ext cx="1501" cy="13498"/>
            </a:xfrm>
            <a:custGeom>
              <a:avLst/>
              <a:pathLst>
                <a:path w="1501" h="13498">
                  <a:moveTo>
                    <a:pt x="0" y="13498"/>
                  </a:moveTo>
                  <a:lnTo>
                    <a:pt x="15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8"/>
            <p:cNvSpPr/>
            <p:nvPr/>
          </p:nvSpPr>
          <p:spPr>
            <a:xfrm>
              <a:off x="7155642" y="1610340"/>
              <a:ext cx="3224" cy="17849"/>
            </a:xfrm>
            <a:custGeom>
              <a:avLst/>
              <a:pathLst>
                <a:path w="3224" h="17849">
                  <a:moveTo>
                    <a:pt x="0" y="17849"/>
                  </a:moveTo>
                  <a:lnTo>
                    <a:pt x="32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9"/>
            <p:cNvSpPr/>
            <p:nvPr/>
          </p:nvSpPr>
          <p:spPr>
            <a:xfrm>
              <a:off x="7146135" y="1628190"/>
              <a:ext cx="9507" cy="495"/>
            </a:xfrm>
            <a:custGeom>
              <a:avLst/>
              <a:pathLst>
                <a:path w="9507" h="495">
                  <a:moveTo>
                    <a:pt x="9507" y="0"/>
                  </a:moveTo>
                  <a:lnTo>
                    <a:pt x="0" y="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80"/>
            <p:cNvSpPr/>
            <p:nvPr/>
          </p:nvSpPr>
          <p:spPr>
            <a:xfrm>
              <a:off x="7155642" y="1628190"/>
              <a:ext cx="9727" cy="4453"/>
            </a:xfrm>
            <a:custGeom>
              <a:avLst/>
              <a:pathLst>
                <a:path w="9727" h="4453">
                  <a:moveTo>
                    <a:pt x="0" y="0"/>
                  </a:moveTo>
                  <a:lnTo>
                    <a:pt x="9727" y="4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81"/>
            <p:cNvSpPr/>
            <p:nvPr/>
          </p:nvSpPr>
          <p:spPr>
            <a:xfrm>
              <a:off x="7143851" y="1621641"/>
              <a:ext cx="11791" cy="6549"/>
            </a:xfrm>
            <a:custGeom>
              <a:avLst/>
              <a:pathLst>
                <a:path w="11791" h="6549">
                  <a:moveTo>
                    <a:pt x="11791" y="65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2"/>
            <p:cNvSpPr/>
            <p:nvPr/>
          </p:nvSpPr>
          <p:spPr>
            <a:xfrm>
              <a:off x="7029597" y="1862335"/>
              <a:ext cx="7990" cy="15086"/>
            </a:xfrm>
            <a:custGeom>
              <a:avLst/>
              <a:pathLst>
                <a:path w="7990" h="15086">
                  <a:moveTo>
                    <a:pt x="0" y="0"/>
                  </a:moveTo>
                  <a:lnTo>
                    <a:pt x="7990" y="15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3"/>
            <p:cNvSpPr/>
            <p:nvPr/>
          </p:nvSpPr>
          <p:spPr>
            <a:xfrm>
              <a:off x="7029597" y="1858453"/>
              <a:ext cx="5224" cy="3881"/>
            </a:xfrm>
            <a:custGeom>
              <a:avLst/>
              <a:pathLst>
                <a:path w="5224" h="3881">
                  <a:moveTo>
                    <a:pt x="0" y="3881"/>
                  </a:moveTo>
                  <a:lnTo>
                    <a:pt x="52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4"/>
            <p:cNvSpPr/>
            <p:nvPr/>
          </p:nvSpPr>
          <p:spPr>
            <a:xfrm>
              <a:off x="7015068" y="1862335"/>
              <a:ext cx="14528" cy="17264"/>
            </a:xfrm>
            <a:custGeom>
              <a:avLst/>
              <a:pathLst>
                <a:path w="14528" h="17264">
                  <a:moveTo>
                    <a:pt x="14528" y="0"/>
                  </a:moveTo>
                  <a:lnTo>
                    <a:pt x="0" y="17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5"/>
            <p:cNvSpPr/>
            <p:nvPr/>
          </p:nvSpPr>
          <p:spPr>
            <a:xfrm>
              <a:off x="7010680" y="1856032"/>
              <a:ext cx="18916" cy="6302"/>
            </a:xfrm>
            <a:custGeom>
              <a:avLst/>
              <a:pathLst>
                <a:path w="18916" h="6302">
                  <a:moveTo>
                    <a:pt x="18916" y="63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6"/>
            <p:cNvSpPr/>
            <p:nvPr/>
          </p:nvSpPr>
          <p:spPr>
            <a:xfrm>
              <a:off x="6967352" y="1771417"/>
              <a:ext cx="322" cy="7150"/>
            </a:xfrm>
            <a:custGeom>
              <a:avLst/>
              <a:pathLst>
                <a:path w="322" h="7150">
                  <a:moveTo>
                    <a:pt x="0" y="7150"/>
                  </a:moveTo>
                  <a:lnTo>
                    <a:pt x="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7"/>
            <p:cNvSpPr/>
            <p:nvPr/>
          </p:nvSpPr>
          <p:spPr>
            <a:xfrm>
              <a:off x="6962094" y="1778567"/>
              <a:ext cx="5257" cy="13823"/>
            </a:xfrm>
            <a:custGeom>
              <a:avLst/>
              <a:pathLst>
                <a:path w="5257" h="13823">
                  <a:moveTo>
                    <a:pt x="5257" y="0"/>
                  </a:moveTo>
                  <a:lnTo>
                    <a:pt x="0" y="13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8"/>
            <p:cNvSpPr/>
            <p:nvPr/>
          </p:nvSpPr>
          <p:spPr>
            <a:xfrm>
              <a:off x="6961482" y="1778567"/>
              <a:ext cx="5870" cy="1913"/>
            </a:xfrm>
            <a:custGeom>
              <a:avLst/>
              <a:pathLst>
                <a:path w="5870" h="1913">
                  <a:moveTo>
                    <a:pt x="5870" y="0"/>
                  </a:moveTo>
                  <a:lnTo>
                    <a:pt x="0" y="1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9"/>
            <p:cNvSpPr/>
            <p:nvPr/>
          </p:nvSpPr>
          <p:spPr>
            <a:xfrm>
              <a:off x="6920382" y="1453883"/>
              <a:ext cx="7527" cy="25922"/>
            </a:xfrm>
            <a:custGeom>
              <a:avLst/>
              <a:pathLst>
                <a:path w="7527" h="25922">
                  <a:moveTo>
                    <a:pt x="7527" y="0"/>
                  </a:moveTo>
                  <a:lnTo>
                    <a:pt x="0" y="25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90"/>
            <p:cNvSpPr/>
            <p:nvPr/>
          </p:nvSpPr>
          <p:spPr>
            <a:xfrm>
              <a:off x="6898036" y="1453883"/>
              <a:ext cx="29873" cy="1192"/>
            </a:xfrm>
            <a:custGeom>
              <a:avLst/>
              <a:pathLst>
                <a:path w="29873" h="1192">
                  <a:moveTo>
                    <a:pt x="29873" y="0"/>
                  </a:moveTo>
                  <a:lnTo>
                    <a:pt x="0" y="1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91"/>
            <p:cNvSpPr/>
            <p:nvPr/>
          </p:nvSpPr>
          <p:spPr>
            <a:xfrm>
              <a:off x="6927910" y="1452086"/>
              <a:ext cx="9219" cy="1796"/>
            </a:xfrm>
            <a:custGeom>
              <a:avLst/>
              <a:pathLst>
                <a:path w="9219" h="1796">
                  <a:moveTo>
                    <a:pt x="0" y="1796"/>
                  </a:moveTo>
                  <a:lnTo>
                    <a:pt x="92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2"/>
            <p:cNvSpPr/>
            <p:nvPr/>
          </p:nvSpPr>
          <p:spPr>
            <a:xfrm>
              <a:off x="6903348" y="1437253"/>
              <a:ext cx="24561" cy="16630"/>
            </a:xfrm>
            <a:custGeom>
              <a:avLst/>
              <a:pathLst>
                <a:path w="24561" h="16630">
                  <a:moveTo>
                    <a:pt x="24561" y="166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3"/>
            <p:cNvSpPr/>
            <p:nvPr/>
          </p:nvSpPr>
          <p:spPr>
            <a:xfrm>
              <a:off x="6685787" y="1735655"/>
              <a:ext cx="8633" cy="17916"/>
            </a:xfrm>
            <a:custGeom>
              <a:avLst/>
              <a:pathLst>
                <a:path w="8633" h="17916">
                  <a:moveTo>
                    <a:pt x="8633" y="179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4"/>
            <p:cNvSpPr/>
            <p:nvPr/>
          </p:nvSpPr>
          <p:spPr>
            <a:xfrm>
              <a:off x="6694420" y="1739083"/>
              <a:ext cx="7769" cy="14487"/>
            </a:xfrm>
            <a:custGeom>
              <a:avLst/>
              <a:pathLst>
                <a:path w="7769" h="14487">
                  <a:moveTo>
                    <a:pt x="0" y="14487"/>
                  </a:moveTo>
                  <a:lnTo>
                    <a:pt x="77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5"/>
            <p:cNvSpPr/>
            <p:nvPr/>
          </p:nvSpPr>
          <p:spPr>
            <a:xfrm>
              <a:off x="6672500" y="1753571"/>
              <a:ext cx="21919" cy="540"/>
            </a:xfrm>
            <a:custGeom>
              <a:avLst/>
              <a:pathLst>
                <a:path w="21919" h="540">
                  <a:moveTo>
                    <a:pt x="21919" y="0"/>
                  </a:moveTo>
                  <a:lnTo>
                    <a:pt x="0" y="5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6"/>
            <p:cNvSpPr/>
            <p:nvPr/>
          </p:nvSpPr>
          <p:spPr>
            <a:xfrm>
              <a:off x="6694420" y="1753571"/>
              <a:ext cx="16851" cy="3621"/>
            </a:xfrm>
            <a:custGeom>
              <a:avLst/>
              <a:pathLst>
                <a:path w="16851" h="3621">
                  <a:moveTo>
                    <a:pt x="0" y="0"/>
                  </a:moveTo>
                  <a:lnTo>
                    <a:pt x="16851" y="3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7"/>
            <p:cNvSpPr/>
            <p:nvPr/>
          </p:nvSpPr>
          <p:spPr>
            <a:xfrm>
              <a:off x="6877489" y="1697190"/>
              <a:ext cx="6897" cy="16078"/>
            </a:xfrm>
            <a:custGeom>
              <a:avLst/>
              <a:pathLst>
                <a:path w="6897" h="16078">
                  <a:moveTo>
                    <a:pt x="0" y="16078"/>
                  </a:moveTo>
                  <a:lnTo>
                    <a:pt x="68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8"/>
            <p:cNvSpPr/>
            <p:nvPr/>
          </p:nvSpPr>
          <p:spPr>
            <a:xfrm>
              <a:off x="6872426" y="1708431"/>
              <a:ext cx="5063" cy="4838"/>
            </a:xfrm>
            <a:custGeom>
              <a:avLst/>
              <a:pathLst>
                <a:path w="5063" h="4838">
                  <a:moveTo>
                    <a:pt x="5063" y="48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9"/>
            <p:cNvSpPr/>
            <p:nvPr/>
          </p:nvSpPr>
          <p:spPr>
            <a:xfrm>
              <a:off x="6877489" y="1713095"/>
              <a:ext cx="8112" cy="174"/>
            </a:xfrm>
            <a:custGeom>
              <a:avLst/>
              <a:pathLst>
                <a:path w="8112" h="174">
                  <a:moveTo>
                    <a:pt x="0" y="174"/>
                  </a:moveTo>
                  <a:lnTo>
                    <a:pt x="81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800"/>
            <p:cNvSpPr/>
            <p:nvPr/>
          </p:nvSpPr>
          <p:spPr>
            <a:xfrm>
              <a:off x="6877489" y="1713269"/>
              <a:ext cx="2347" cy="14057"/>
            </a:xfrm>
            <a:custGeom>
              <a:avLst/>
              <a:pathLst>
                <a:path w="2347" h="14057">
                  <a:moveTo>
                    <a:pt x="0" y="0"/>
                  </a:moveTo>
                  <a:lnTo>
                    <a:pt x="2347" y="14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801"/>
            <p:cNvSpPr/>
            <p:nvPr/>
          </p:nvSpPr>
          <p:spPr>
            <a:xfrm>
              <a:off x="6867308" y="1713269"/>
              <a:ext cx="10180" cy="10610"/>
            </a:xfrm>
            <a:custGeom>
              <a:avLst/>
              <a:pathLst>
                <a:path w="10180" h="10610">
                  <a:moveTo>
                    <a:pt x="10180" y="0"/>
                  </a:moveTo>
                  <a:lnTo>
                    <a:pt x="0" y="10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2"/>
            <p:cNvSpPr/>
            <p:nvPr/>
          </p:nvSpPr>
          <p:spPr>
            <a:xfrm>
              <a:off x="6865049" y="1712650"/>
              <a:ext cx="12440" cy="619"/>
            </a:xfrm>
            <a:custGeom>
              <a:avLst/>
              <a:pathLst>
                <a:path w="12440" h="619">
                  <a:moveTo>
                    <a:pt x="12440" y="6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3"/>
            <p:cNvSpPr/>
            <p:nvPr/>
          </p:nvSpPr>
          <p:spPr>
            <a:xfrm>
              <a:off x="6876540" y="1526114"/>
              <a:ext cx="6524" cy="1342"/>
            </a:xfrm>
            <a:custGeom>
              <a:avLst/>
              <a:pathLst>
                <a:path w="6524" h="1342">
                  <a:moveTo>
                    <a:pt x="6524" y="0"/>
                  </a:moveTo>
                  <a:lnTo>
                    <a:pt x="0" y="13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4"/>
            <p:cNvSpPr/>
            <p:nvPr/>
          </p:nvSpPr>
          <p:spPr>
            <a:xfrm>
              <a:off x="6879038" y="1517227"/>
              <a:ext cx="4027" cy="8886"/>
            </a:xfrm>
            <a:custGeom>
              <a:avLst/>
              <a:pathLst>
                <a:path w="4027" h="8886">
                  <a:moveTo>
                    <a:pt x="4027" y="88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5"/>
            <p:cNvSpPr/>
            <p:nvPr/>
          </p:nvSpPr>
          <p:spPr>
            <a:xfrm>
              <a:off x="6881486" y="1526114"/>
              <a:ext cx="1579" cy="6645"/>
            </a:xfrm>
            <a:custGeom>
              <a:avLst/>
              <a:pathLst>
                <a:path w="1579" h="6645">
                  <a:moveTo>
                    <a:pt x="1579" y="0"/>
                  </a:moveTo>
                  <a:lnTo>
                    <a:pt x="0" y="6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6"/>
            <p:cNvSpPr/>
            <p:nvPr/>
          </p:nvSpPr>
          <p:spPr>
            <a:xfrm>
              <a:off x="6736892" y="1693679"/>
              <a:ext cx="20860" cy="5279"/>
            </a:xfrm>
            <a:custGeom>
              <a:avLst/>
              <a:pathLst>
                <a:path w="20860" h="5279">
                  <a:moveTo>
                    <a:pt x="0" y="5279"/>
                  </a:moveTo>
                  <a:lnTo>
                    <a:pt x="208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7"/>
            <p:cNvSpPr/>
            <p:nvPr/>
          </p:nvSpPr>
          <p:spPr>
            <a:xfrm>
              <a:off x="6736892" y="1698959"/>
              <a:ext cx="6099" cy="12594"/>
            </a:xfrm>
            <a:custGeom>
              <a:avLst/>
              <a:pathLst>
                <a:path w="6099" h="12594">
                  <a:moveTo>
                    <a:pt x="0" y="0"/>
                  </a:moveTo>
                  <a:lnTo>
                    <a:pt x="6099" y="125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8"/>
            <p:cNvSpPr/>
            <p:nvPr/>
          </p:nvSpPr>
          <p:spPr>
            <a:xfrm>
              <a:off x="6736892" y="1698959"/>
              <a:ext cx="7007" cy="4295"/>
            </a:xfrm>
            <a:custGeom>
              <a:avLst/>
              <a:pathLst>
                <a:path w="7007" h="4295">
                  <a:moveTo>
                    <a:pt x="0" y="0"/>
                  </a:moveTo>
                  <a:lnTo>
                    <a:pt x="7007" y="42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9"/>
            <p:cNvSpPr/>
            <p:nvPr/>
          </p:nvSpPr>
          <p:spPr>
            <a:xfrm>
              <a:off x="6731405" y="1694528"/>
              <a:ext cx="5487" cy="4430"/>
            </a:xfrm>
            <a:custGeom>
              <a:avLst/>
              <a:pathLst>
                <a:path w="5487" h="4430">
                  <a:moveTo>
                    <a:pt x="5487" y="44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10"/>
            <p:cNvSpPr/>
            <p:nvPr/>
          </p:nvSpPr>
          <p:spPr>
            <a:xfrm>
              <a:off x="6725519" y="1698959"/>
              <a:ext cx="11373" cy="11022"/>
            </a:xfrm>
            <a:custGeom>
              <a:avLst/>
              <a:pathLst>
                <a:path w="11373" h="11022">
                  <a:moveTo>
                    <a:pt x="11373" y="0"/>
                  </a:moveTo>
                  <a:lnTo>
                    <a:pt x="0" y="110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11"/>
            <p:cNvSpPr/>
            <p:nvPr/>
          </p:nvSpPr>
          <p:spPr>
            <a:xfrm>
              <a:off x="7018611" y="1830296"/>
              <a:ext cx="13940" cy="10242"/>
            </a:xfrm>
            <a:custGeom>
              <a:avLst/>
              <a:pathLst>
                <a:path w="13940" h="10242">
                  <a:moveTo>
                    <a:pt x="13940" y="0"/>
                  </a:moveTo>
                  <a:lnTo>
                    <a:pt x="0" y="10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2"/>
            <p:cNvSpPr/>
            <p:nvPr/>
          </p:nvSpPr>
          <p:spPr>
            <a:xfrm>
              <a:off x="7019672" y="1830296"/>
              <a:ext cx="12879" cy="2205"/>
            </a:xfrm>
            <a:custGeom>
              <a:avLst/>
              <a:pathLst>
                <a:path w="12879" h="2205">
                  <a:moveTo>
                    <a:pt x="12879" y="0"/>
                  </a:moveTo>
                  <a:lnTo>
                    <a:pt x="0" y="2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3"/>
            <p:cNvSpPr/>
            <p:nvPr/>
          </p:nvSpPr>
          <p:spPr>
            <a:xfrm>
              <a:off x="7025372" y="1822169"/>
              <a:ext cx="7179" cy="8126"/>
            </a:xfrm>
            <a:custGeom>
              <a:avLst/>
              <a:pathLst>
                <a:path w="7179" h="8126">
                  <a:moveTo>
                    <a:pt x="7179" y="81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4"/>
            <p:cNvSpPr/>
            <p:nvPr/>
          </p:nvSpPr>
          <p:spPr>
            <a:xfrm>
              <a:off x="7032552" y="1830296"/>
              <a:ext cx="7908" cy="16631"/>
            </a:xfrm>
            <a:custGeom>
              <a:avLst/>
              <a:pathLst>
                <a:path w="7908" h="16631">
                  <a:moveTo>
                    <a:pt x="0" y="0"/>
                  </a:moveTo>
                  <a:lnTo>
                    <a:pt x="7908" y="166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5"/>
            <p:cNvSpPr/>
            <p:nvPr/>
          </p:nvSpPr>
          <p:spPr>
            <a:xfrm>
              <a:off x="7032552" y="1829171"/>
              <a:ext cx="10190" cy="1124"/>
            </a:xfrm>
            <a:custGeom>
              <a:avLst/>
              <a:pathLst>
                <a:path w="10190" h="1124">
                  <a:moveTo>
                    <a:pt x="0" y="1124"/>
                  </a:moveTo>
                  <a:lnTo>
                    <a:pt x="101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6"/>
            <p:cNvSpPr/>
            <p:nvPr/>
          </p:nvSpPr>
          <p:spPr>
            <a:xfrm>
              <a:off x="7032552" y="1830296"/>
              <a:ext cx="11485" cy="10566"/>
            </a:xfrm>
            <a:custGeom>
              <a:avLst/>
              <a:pathLst>
                <a:path w="11485" h="10566">
                  <a:moveTo>
                    <a:pt x="0" y="0"/>
                  </a:moveTo>
                  <a:lnTo>
                    <a:pt x="11485" y="10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7"/>
            <p:cNvSpPr/>
            <p:nvPr/>
          </p:nvSpPr>
          <p:spPr>
            <a:xfrm>
              <a:off x="7032552" y="1820925"/>
              <a:ext cx="12707" cy="9371"/>
            </a:xfrm>
            <a:custGeom>
              <a:avLst/>
              <a:pathLst>
                <a:path w="12707" h="9371">
                  <a:moveTo>
                    <a:pt x="0" y="9371"/>
                  </a:moveTo>
                  <a:lnTo>
                    <a:pt x="127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8"/>
            <p:cNvSpPr/>
            <p:nvPr/>
          </p:nvSpPr>
          <p:spPr>
            <a:xfrm>
              <a:off x="7082865" y="1356106"/>
              <a:ext cx="29305" cy="7603"/>
            </a:xfrm>
            <a:custGeom>
              <a:avLst/>
              <a:pathLst>
                <a:path w="29305" h="7603">
                  <a:moveTo>
                    <a:pt x="29305" y="0"/>
                  </a:moveTo>
                  <a:lnTo>
                    <a:pt x="0" y="7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9"/>
            <p:cNvSpPr/>
            <p:nvPr/>
          </p:nvSpPr>
          <p:spPr>
            <a:xfrm>
              <a:off x="7018223" y="1802818"/>
              <a:ext cx="6260" cy="11342"/>
            </a:xfrm>
            <a:custGeom>
              <a:avLst/>
              <a:pathLst>
                <a:path w="6260" h="11342">
                  <a:moveTo>
                    <a:pt x="0" y="11342"/>
                  </a:moveTo>
                  <a:lnTo>
                    <a:pt x="62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20"/>
            <p:cNvSpPr/>
            <p:nvPr/>
          </p:nvSpPr>
          <p:spPr>
            <a:xfrm>
              <a:off x="7017408" y="1814161"/>
              <a:ext cx="814" cy="9788"/>
            </a:xfrm>
            <a:custGeom>
              <a:avLst/>
              <a:pathLst>
                <a:path w="814" h="9788">
                  <a:moveTo>
                    <a:pt x="814" y="0"/>
                  </a:moveTo>
                  <a:lnTo>
                    <a:pt x="0" y="97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21"/>
            <p:cNvSpPr/>
            <p:nvPr/>
          </p:nvSpPr>
          <p:spPr>
            <a:xfrm>
              <a:off x="7018223" y="1814161"/>
              <a:ext cx="7149" cy="8008"/>
            </a:xfrm>
            <a:custGeom>
              <a:avLst/>
              <a:pathLst>
                <a:path w="7149" h="8008">
                  <a:moveTo>
                    <a:pt x="0" y="0"/>
                  </a:moveTo>
                  <a:lnTo>
                    <a:pt x="7149" y="8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2"/>
            <p:cNvSpPr/>
            <p:nvPr/>
          </p:nvSpPr>
          <p:spPr>
            <a:xfrm>
              <a:off x="7001170" y="1802704"/>
              <a:ext cx="17052" cy="11456"/>
            </a:xfrm>
            <a:custGeom>
              <a:avLst/>
              <a:pathLst>
                <a:path w="17052" h="11456">
                  <a:moveTo>
                    <a:pt x="17052" y="114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3"/>
            <p:cNvSpPr/>
            <p:nvPr/>
          </p:nvSpPr>
          <p:spPr>
            <a:xfrm>
              <a:off x="6999413" y="1813120"/>
              <a:ext cx="18809" cy="1040"/>
            </a:xfrm>
            <a:custGeom>
              <a:avLst/>
              <a:pathLst>
                <a:path w="18809" h="1040">
                  <a:moveTo>
                    <a:pt x="18809" y="10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4"/>
            <p:cNvSpPr/>
            <p:nvPr/>
          </p:nvSpPr>
          <p:spPr>
            <a:xfrm>
              <a:off x="7013205" y="1797469"/>
              <a:ext cx="5017" cy="16691"/>
            </a:xfrm>
            <a:custGeom>
              <a:avLst/>
              <a:pathLst>
                <a:path w="5017" h="16691">
                  <a:moveTo>
                    <a:pt x="5017" y="16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5"/>
            <p:cNvSpPr/>
            <p:nvPr/>
          </p:nvSpPr>
          <p:spPr>
            <a:xfrm>
              <a:off x="6779818" y="1890454"/>
              <a:ext cx="24308" cy="5576"/>
            </a:xfrm>
            <a:custGeom>
              <a:avLst/>
              <a:pathLst>
                <a:path w="24308" h="5576">
                  <a:moveTo>
                    <a:pt x="24308" y="55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6"/>
            <p:cNvSpPr/>
            <p:nvPr/>
          </p:nvSpPr>
          <p:spPr>
            <a:xfrm>
              <a:off x="6804126" y="1896030"/>
              <a:ext cx="22383" cy="11054"/>
            </a:xfrm>
            <a:custGeom>
              <a:avLst/>
              <a:pathLst>
                <a:path w="22383" h="11054">
                  <a:moveTo>
                    <a:pt x="0" y="0"/>
                  </a:moveTo>
                  <a:lnTo>
                    <a:pt x="22383" y="11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7"/>
            <p:cNvSpPr/>
            <p:nvPr/>
          </p:nvSpPr>
          <p:spPr>
            <a:xfrm>
              <a:off x="6797324" y="1896030"/>
              <a:ext cx="6801" cy="13307"/>
            </a:xfrm>
            <a:custGeom>
              <a:avLst/>
              <a:pathLst>
                <a:path w="6801" h="13307">
                  <a:moveTo>
                    <a:pt x="6801" y="0"/>
                  </a:moveTo>
                  <a:lnTo>
                    <a:pt x="0" y="13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8"/>
            <p:cNvSpPr/>
            <p:nvPr/>
          </p:nvSpPr>
          <p:spPr>
            <a:xfrm>
              <a:off x="6980053" y="1563762"/>
              <a:ext cx="13080" cy="4249"/>
            </a:xfrm>
            <a:custGeom>
              <a:avLst/>
              <a:pathLst>
                <a:path w="13080" h="4249">
                  <a:moveTo>
                    <a:pt x="13080" y="0"/>
                  </a:moveTo>
                  <a:lnTo>
                    <a:pt x="0" y="4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9"/>
            <p:cNvSpPr/>
            <p:nvPr/>
          </p:nvSpPr>
          <p:spPr>
            <a:xfrm>
              <a:off x="6993134" y="1556072"/>
              <a:ext cx="239" cy="7689"/>
            </a:xfrm>
            <a:custGeom>
              <a:avLst/>
              <a:pathLst>
                <a:path w="239" h="7689">
                  <a:moveTo>
                    <a:pt x="0" y="7689"/>
                  </a:moveTo>
                  <a:lnTo>
                    <a:pt x="2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30"/>
            <p:cNvSpPr/>
            <p:nvPr/>
          </p:nvSpPr>
          <p:spPr>
            <a:xfrm>
              <a:off x="6993134" y="1563762"/>
              <a:ext cx="2330" cy="5941"/>
            </a:xfrm>
            <a:custGeom>
              <a:avLst/>
              <a:pathLst>
                <a:path w="2330" h="5941">
                  <a:moveTo>
                    <a:pt x="0" y="0"/>
                  </a:moveTo>
                  <a:lnTo>
                    <a:pt x="2330" y="5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31"/>
            <p:cNvSpPr/>
            <p:nvPr/>
          </p:nvSpPr>
          <p:spPr>
            <a:xfrm>
              <a:off x="6993134" y="1560935"/>
              <a:ext cx="20465" cy="2827"/>
            </a:xfrm>
            <a:custGeom>
              <a:avLst/>
              <a:pathLst>
                <a:path w="20465" h="2827">
                  <a:moveTo>
                    <a:pt x="0" y="2827"/>
                  </a:moveTo>
                  <a:lnTo>
                    <a:pt x="204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2"/>
            <p:cNvSpPr/>
            <p:nvPr/>
          </p:nvSpPr>
          <p:spPr>
            <a:xfrm>
              <a:off x="6981682" y="1558476"/>
              <a:ext cx="11451" cy="5286"/>
            </a:xfrm>
            <a:custGeom>
              <a:avLst/>
              <a:pathLst>
                <a:path w="11451" h="5286">
                  <a:moveTo>
                    <a:pt x="11451" y="52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3"/>
            <p:cNvSpPr/>
            <p:nvPr/>
          </p:nvSpPr>
          <p:spPr>
            <a:xfrm>
              <a:off x="6872233" y="1625467"/>
              <a:ext cx="504" cy="6328"/>
            </a:xfrm>
            <a:custGeom>
              <a:avLst/>
              <a:pathLst>
                <a:path w="504" h="6328">
                  <a:moveTo>
                    <a:pt x="504" y="63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4"/>
            <p:cNvSpPr/>
            <p:nvPr/>
          </p:nvSpPr>
          <p:spPr>
            <a:xfrm>
              <a:off x="6860557" y="1631795"/>
              <a:ext cx="12180" cy="3374"/>
            </a:xfrm>
            <a:custGeom>
              <a:avLst/>
              <a:pathLst>
                <a:path w="12180" h="3374">
                  <a:moveTo>
                    <a:pt x="12180" y="0"/>
                  </a:moveTo>
                  <a:lnTo>
                    <a:pt x="0" y="3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5"/>
            <p:cNvSpPr/>
            <p:nvPr/>
          </p:nvSpPr>
          <p:spPr>
            <a:xfrm>
              <a:off x="6866396" y="1631795"/>
              <a:ext cx="6341" cy="21125"/>
            </a:xfrm>
            <a:custGeom>
              <a:avLst/>
              <a:pathLst>
                <a:path w="6341" h="21125">
                  <a:moveTo>
                    <a:pt x="6341" y="0"/>
                  </a:moveTo>
                  <a:lnTo>
                    <a:pt x="0" y="211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6"/>
            <p:cNvSpPr/>
            <p:nvPr/>
          </p:nvSpPr>
          <p:spPr>
            <a:xfrm>
              <a:off x="6872737" y="1631795"/>
              <a:ext cx="11323" cy="6856"/>
            </a:xfrm>
            <a:custGeom>
              <a:avLst/>
              <a:pathLst>
                <a:path w="11323" h="6856">
                  <a:moveTo>
                    <a:pt x="0" y="0"/>
                  </a:moveTo>
                  <a:lnTo>
                    <a:pt x="11323" y="68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7"/>
            <p:cNvSpPr/>
            <p:nvPr/>
          </p:nvSpPr>
          <p:spPr>
            <a:xfrm>
              <a:off x="6862460" y="1626902"/>
              <a:ext cx="10277" cy="4893"/>
            </a:xfrm>
            <a:custGeom>
              <a:avLst/>
              <a:pathLst>
                <a:path w="10277" h="4893">
                  <a:moveTo>
                    <a:pt x="10277" y="48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8"/>
            <p:cNvSpPr/>
            <p:nvPr/>
          </p:nvSpPr>
          <p:spPr>
            <a:xfrm>
              <a:off x="6974972" y="1507279"/>
              <a:ext cx="13803" cy="11922"/>
            </a:xfrm>
            <a:custGeom>
              <a:avLst/>
              <a:pathLst>
                <a:path w="13803" h="11922">
                  <a:moveTo>
                    <a:pt x="13803" y="119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9"/>
            <p:cNvSpPr/>
            <p:nvPr/>
          </p:nvSpPr>
          <p:spPr>
            <a:xfrm>
              <a:off x="6966725" y="1519202"/>
              <a:ext cx="22051" cy="12360"/>
            </a:xfrm>
            <a:custGeom>
              <a:avLst/>
              <a:pathLst>
                <a:path w="22051" h="12360">
                  <a:moveTo>
                    <a:pt x="22051" y="0"/>
                  </a:moveTo>
                  <a:lnTo>
                    <a:pt x="0" y="12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40"/>
            <p:cNvSpPr/>
            <p:nvPr/>
          </p:nvSpPr>
          <p:spPr>
            <a:xfrm>
              <a:off x="6988776" y="1513006"/>
              <a:ext cx="7904" cy="6195"/>
            </a:xfrm>
            <a:custGeom>
              <a:avLst/>
              <a:pathLst>
                <a:path w="7904" h="6195">
                  <a:moveTo>
                    <a:pt x="0" y="6195"/>
                  </a:moveTo>
                  <a:lnTo>
                    <a:pt x="79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41"/>
            <p:cNvSpPr/>
            <p:nvPr/>
          </p:nvSpPr>
          <p:spPr>
            <a:xfrm>
              <a:off x="6975873" y="1519202"/>
              <a:ext cx="12902" cy="17826"/>
            </a:xfrm>
            <a:custGeom>
              <a:avLst/>
              <a:pathLst>
                <a:path w="12902" h="17826">
                  <a:moveTo>
                    <a:pt x="12902" y="0"/>
                  </a:moveTo>
                  <a:lnTo>
                    <a:pt x="0" y="178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2"/>
            <p:cNvSpPr/>
            <p:nvPr/>
          </p:nvSpPr>
          <p:spPr>
            <a:xfrm>
              <a:off x="6911963" y="1620901"/>
              <a:ext cx="10123" cy="4734"/>
            </a:xfrm>
            <a:custGeom>
              <a:avLst/>
              <a:pathLst>
                <a:path w="10123" h="4734">
                  <a:moveTo>
                    <a:pt x="10123" y="47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3"/>
            <p:cNvSpPr/>
            <p:nvPr/>
          </p:nvSpPr>
          <p:spPr>
            <a:xfrm>
              <a:off x="6922087" y="1625636"/>
              <a:ext cx="6877" cy="12173"/>
            </a:xfrm>
            <a:custGeom>
              <a:avLst/>
              <a:pathLst>
                <a:path w="6877" h="12173">
                  <a:moveTo>
                    <a:pt x="0" y="0"/>
                  </a:moveTo>
                  <a:lnTo>
                    <a:pt x="6877" y="121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4"/>
            <p:cNvSpPr/>
            <p:nvPr/>
          </p:nvSpPr>
          <p:spPr>
            <a:xfrm>
              <a:off x="6922087" y="1614589"/>
              <a:ext cx="5235" cy="11047"/>
            </a:xfrm>
            <a:custGeom>
              <a:avLst/>
              <a:pathLst>
                <a:path w="5235" h="11047">
                  <a:moveTo>
                    <a:pt x="0" y="11047"/>
                  </a:moveTo>
                  <a:lnTo>
                    <a:pt x="52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5"/>
            <p:cNvSpPr/>
            <p:nvPr/>
          </p:nvSpPr>
          <p:spPr>
            <a:xfrm>
              <a:off x="6922087" y="1622626"/>
              <a:ext cx="6556" cy="3010"/>
            </a:xfrm>
            <a:custGeom>
              <a:avLst/>
              <a:pathLst>
                <a:path w="6556" h="3010">
                  <a:moveTo>
                    <a:pt x="0" y="3010"/>
                  </a:moveTo>
                  <a:lnTo>
                    <a:pt x="65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6"/>
            <p:cNvSpPr/>
            <p:nvPr/>
          </p:nvSpPr>
          <p:spPr>
            <a:xfrm>
              <a:off x="6717830" y="1907870"/>
              <a:ext cx="15077" cy="20028"/>
            </a:xfrm>
            <a:custGeom>
              <a:avLst/>
              <a:pathLst>
                <a:path w="15077" h="20028">
                  <a:moveTo>
                    <a:pt x="0" y="0"/>
                  </a:moveTo>
                  <a:lnTo>
                    <a:pt x="15077" y="20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7"/>
            <p:cNvSpPr/>
            <p:nvPr/>
          </p:nvSpPr>
          <p:spPr>
            <a:xfrm>
              <a:off x="6705777" y="1907870"/>
              <a:ext cx="12053" cy="12630"/>
            </a:xfrm>
            <a:custGeom>
              <a:avLst/>
              <a:pathLst>
                <a:path w="12053" h="12630">
                  <a:moveTo>
                    <a:pt x="12053" y="0"/>
                  </a:moveTo>
                  <a:lnTo>
                    <a:pt x="0" y="12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8"/>
            <p:cNvSpPr/>
            <p:nvPr/>
          </p:nvSpPr>
          <p:spPr>
            <a:xfrm>
              <a:off x="6717830" y="1894755"/>
              <a:ext cx="11809" cy="13114"/>
            </a:xfrm>
            <a:custGeom>
              <a:avLst/>
              <a:pathLst>
                <a:path w="11809" h="13114">
                  <a:moveTo>
                    <a:pt x="0" y="13114"/>
                  </a:moveTo>
                  <a:lnTo>
                    <a:pt x="118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9"/>
            <p:cNvSpPr/>
            <p:nvPr/>
          </p:nvSpPr>
          <p:spPr>
            <a:xfrm>
              <a:off x="6709005" y="1880859"/>
              <a:ext cx="8824" cy="27010"/>
            </a:xfrm>
            <a:custGeom>
              <a:avLst/>
              <a:pathLst>
                <a:path w="8824" h="27010">
                  <a:moveTo>
                    <a:pt x="8824" y="270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50"/>
            <p:cNvSpPr/>
            <p:nvPr/>
          </p:nvSpPr>
          <p:spPr>
            <a:xfrm>
              <a:off x="6717830" y="1907870"/>
              <a:ext cx="22042" cy="4762"/>
            </a:xfrm>
            <a:custGeom>
              <a:avLst/>
              <a:pathLst>
                <a:path w="22042" h="4762">
                  <a:moveTo>
                    <a:pt x="0" y="0"/>
                  </a:moveTo>
                  <a:lnTo>
                    <a:pt x="22042" y="47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51"/>
            <p:cNvSpPr/>
            <p:nvPr/>
          </p:nvSpPr>
          <p:spPr>
            <a:xfrm>
              <a:off x="6717830" y="1887453"/>
              <a:ext cx="5696" cy="20416"/>
            </a:xfrm>
            <a:custGeom>
              <a:avLst/>
              <a:pathLst>
                <a:path w="5696" h="20416">
                  <a:moveTo>
                    <a:pt x="0" y="20416"/>
                  </a:moveTo>
                  <a:lnTo>
                    <a:pt x="56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2"/>
            <p:cNvSpPr/>
            <p:nvPr/>
          </p:nvSpPr>
          <p:spPr>
            <a:xfrm>
              <a:off x="6844117" y="1884785"/>
              <a:ext cx="7502" cy="9991"/>
            </a:xfrm>
            <a:custGeom>
              <a:avLst/>
              <a:pathLst>
                <a:path w="7502" h="9991">
                  <a:moveTo>
                    <a:pt x="7502" y="0"/>
                  </a:moveTo>
                  <a:lnTo>
                    <a:pt x="0" y="9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3"/>
            <p:cNvSpPr/>
            <p:nvPr/>
          </p:nvSpPr>
          <p:spPr>
            <a:xfrm>
              <a:off x="6851620" y="1871923"/>
              <a:ext cx="2950" cy="12862"/>
            </a:xfrm>
            <a:custGeom>
              <a:avLst/>
              <a:pathLst>
                <a:path w="2950" h="12862">
                  <a:moveTo>
                    <a:pt x="0" y="12862"/>
                  </a:moveTo>
                  <a:lnTo>
                    <a:pt x="29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4"/>
            <p:cNvSpPr/>
            <p:nvPr/>
          </p:nvSpPr>
          <p:spPr>
            <a:xfrm>
              <a:off x="6851620" y="1879670"/>
              <a:ext cx="6107" cy="5115"/>
            </a:xfrm>
            <a:custGeom>
              <a:avLst/>
              <a:pathLst>
                <a:path w="6107" h="5115">
                  <a:moveTo>
                    <a:pt x="0" y="5115"/>
                  </a:moveTo>
                  <a:lnTo>
                    <a:pt x="61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5"/>
            <p:cNvSpPr/>
            <p:nvPr/>
          </p:nvSpPr>
          <p:spPr>
            <a:xfrm>
              <a:off x="7114321" y="1403209"/>
              <a:ext cx="34505" cy="21389"/>
            </a:xfrm>
            <a:custGeom>
              <a:avLst/>
              <a:pathLst>
                <a:path w="34505" h="21389">
                  <a:moveTo>
                    <a:pt x="34505" y="0"/>
                  </a:moveTo>
                  <a:lnTo>
                    <a:pt x="0" y="21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6"/>
            <p:cNvSpPr/>
            <p:nvPr/>
          </p:nvSpPr>
          <p:spPr>
            <a:xfrm>
              <a:off x="6866910" y="1740212"/>
              <a:ext cx="25497" cy="1658"/>
            </a:xfrm>
            <a:custGeom>
              <a:avLst/>
              <a:pathLst>
                <a:path w="25497" h="1658">
                  <a:moveTo>
                    <a:pt x="25497" y="16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7"/>
            <p:cNvSpPr/>
            <p:nvPr/>
          </p:nvSpPr>
          <p:spPr>
            <a:xfrm>
              <a:off x="6888942" y="1741871"/>
              <a:ext cx="3465" cy="11125"/>
            </a:xfrm>
            <a:custGeom>
              <a:avLst/>
              <a:pathLst>
                <a:path w="3465" h="11125">
                  <a:moveTo>
                    <a:pt x="3465" y="0"/>
                  </a:moveTo>
                  <a:lnTo>
                    <a:pt x="0" y="111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8"/>
            <p:cNvSpPr/>
            <p:nvPr/>
          </p:nvSpPr>
          <p:spPr>
            <a:xfrm>
              <a:off x="6892407" y="1741871"/>
              <a:ext cx="7888" cy="9777"/>
            </a:xfrm>
            <a:custGeom>
              <a:avLst/>
              <a:pathLst>
                <a:path w="7888" h="9777">
                  <a:moveTo>
                    <a:pt x="0" y="0"/>
                  </a:moveTo>
                  <a:lnTo>
                    <a:pt x="7888" y="97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9"/>
            <p:cNvSpPr/>
            <p:nvPr/>
          </p:nvSpPr>
          <p:spPr>
            <a:xfrm>
              <a:off x="6879836" y="1727326"/>
              <a:ext cx="12570" cy="14544"/>
            </a:xfrm>
            <a:custGeom>
              <a:avLst/>
              <a:pathLst>
                <a:path w="12570" h="14544">
                  <a:moveTo>
                    <a:pt x="12570" y="145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60"/>
            <p:cNvSpPr/>
            <p:nvPr/>
          </p:nvSpPr>
          <p:spPr>
            <a:xfrm>
              <a:off x="7002553" y="1395166"/>
              <a:ext cx="16599" cy="18146"/>
            </a:xfrm>
            <a:custGeom>
              <a:avLst/>
              <a:pathLst>
                <a:path w="16599" h="18146">
                  <a:moveTo>
                    <a:pt x="0" y="18146"/>
                  </a:moveTo>
                  <a:lnTo>
                    <a:pt x="165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61"/>
            <p:cNvSpPr/>
            <p:nvPr/>
          </p:nvSpPr>
          <p:spPr>
            <a:xfrm>
              <a:off x="7002553" y="1402408"/>
              <a:ext cx="21199" cy="10904"/>
            </a:xfrm>
            <a:custGeom>
              <a:avLst/>
              <a:pathLst>
                <a:path w="21199" h="10904">
                  <a:moveTo>
                    <a:pt x="0" y="10904"/>
                  </a:moveTo>
                  <a:lnTo>
                    <a:pt x="211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2"/>
            <p:cNvSpPr/>
            <p:nvPr/>
          </p:nvSpPr>
          <p:spPr>
            <a:xfrm>
              <a:off x="6812919" y="1496817"/>
              <a:ext cx="21491" cy="11227"/>
            </a:xfrm>
            <a:custGeom>
              <a:avLst/>
              <a:pathLst>
                <a:path w="21491" h="11227">
                  <a:moveTo>
                    <a:pt x="21491" y="0"/>
                  </a:moveTo>
                  <a:lnTo>
                    <a:pt x="0" y="112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3"/>
            <p:cNvSpPr/>
            <p:nvPr/>
          </p:nvSpPr>
          <p:spPr>
            <a:xfrm>
              <a:off x="6834411" y="1496817"/>
              <a:ext cx="4952" cy="14778"/>
            </a:xfrm>
            <a:custGeom>
              <a:avLst/>
              <a:pathLst>
                <a:path w="4952" h="14778">
                  <a:moveTo>
                    <a:pt x="0" y="0"/>
                  </a:moveTo>
                  <a:lnTo>
                    <a:pt x="4952" y="14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4"/>
            <p:cNvSpPr/>
            <p:nvPr/>
          </p:nvSpPr>
          <p:spPr>
            <a:xfrm>
              <a:off x="6818771" y="1493734"/>
              <a:ext cx="15639" cy="3082"/>
            </a:xfrm>
            <a:custGeom>
              <a:avLst/>
              <a:pathLst>
                <a:path w="15639" h="3082">
                  <a:moveTo>
                    <a:pt x="15639" y="30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5"/>
            <p:cNvSpPr/>
            <p:nvPr/>
          </p:nvSpPr>
          <p:spPr>
            <a:xfrm>
              <a:off x="6834411" y="1496817"/>
              <a:ext cx="11644" cy="9900"/>
            </a:xfrm>
            <a:custGeom>
              <a:avLst/>
              <a:pathLst>
                <a:path w="11644" h="9900">
                  <a:moveTo>
                    <a:pt x="0" y="0"/>
                  </a:moveTo>
                  <a:lnTo>
                    <a:pt x="11644" y="99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6"/>
            <p:cNvSpPr/>
            <p:nvPr/>
          </p:nvSpPr>
          <p:spPr>
            <a:xfrm>
              <a:off x="6834411" y="1489370"/>
              <a:ext cx="7775" cy="7446"/>
            </a:xfrm>
            <a:custGeom>
              <a:avLst/>
              <a:pathLst>
                <a:path w="7775" h="7446">
                  <a:moveTo>
                    <a:pt x="0" y="7446"/>
                  </a:moveTo>
                  <a:lnTo>
                    <a:pt x="77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7"/>
            <p:cNvSpPr/>
            <p:nvPr/>
          </p:nvSpPr>
          <p:spPr>
            <a:xfrm>
              <a:off x="7160292" y="1858418"/>
              <a:ext cx="6948" cy="5690"/>
            </a:xfrm>
            <a:custGeom>
              <a:avLst/>
              <a:pathLst>
                <a:path w="6948" h="5690">
                  <a:moveTo>
                    <a:pt x="0" y="5690"/>
                  </a:moveTo>
                  <a:lnTo>
                    <a:pt x="69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8"/>
            <p:cNvSpPr/>
            <p:nvPr/>
          </p:nvSpPr>
          <p:spPr>
            <a:xfrm>
              <a:off x="7145637" y="1773229"/>
              <a:ext cx="9713" cy="16921"/>
            </a:xfrm>
            <a:custGeom>
              <a:avLst/>
              <a:pathLst>
                <a:path w="9713" h="16921">
                  <a:moveTo>
                    <a:pt x="0" y="0"/>
                  </a:moveTo>
                  <a:lnTo>
                    <a:pt x="9713" y="16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9"/>
            <p:cNvSpPr/>
            <p:nvPr/>
          </p:nvSpPr>
          <p:spPr>
            <a:xfrm>
              <a:off x="7141112" y="1753836"/>
              <a:ext cx="4525" cy="19392"/>
            </a:xfrm>
            <a:custGeom>
              <a:avLst/>
              <a:pathLst>
                <a:path w="4525" h="19392">
                  <a:moveTo>
                    <a:pt x="4525" y="193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70"/>
            <p:cNvSpPr/>
            <p:nvPr/>
          </p:nvSpPr>
          <p:spPr>
            <a:xfrm>
              <a:off x="7127849" y="1773229"/>
              <a:ext cx="17787" cy="17145"/>
            </a:xfrm>
            <a:custGeom>
              <a:avLst/>
              <a:pathLst>
                <a:path w="17787" h="17145">
                  <a:moveTo>
                    <a:pt x="17787" y="0"/>
                  </a:moveTo>
                  <a:lnTo>
                    <a:pt x="0" y="171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71"/>
            <p:cNvSpPr/>
            <p:nvPr/>
          </p:nvSpPr>
          <p:spPr>
            <a:xfrm>
              <a:off x="7145637" y="1755874"/>
              <a:ext cx="17003" cy="17354"/>
            </a:xfrm>
            <a:custGeom>
              <a:avLst/>
              <a:pathLst>
                <a:path w="17003" h="17354">
                  <a:moveTo>
                    <a:pt x="0" y="17354"/>
                  </a:moveTo>
                  <a:lnTo>
                    <a:pt x="170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2"/>
            <p:cNvSpPr/>
            <p:nvPr/>
          </p:nvSpPr>
          <p:spPr>
            <a:xfrm>
              <a:off x="7127093" y="1769356"/>
              <a:ext cx="18544" cy="3873"/>
            </a:xfrm>
            <a:custGeom>
              <a:avLst/>
              <a:pathLst>
                <a:path w="18544" h="3873">
                  <a:moveTo>
                    <a:pt x="18544" y="38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3"/>
            <p:cNvSpPr/>
            <p:nvPr/>
          </p:nvSpPr>
          <p:spPr>
            <a:xfrm>
              <a:off x="7145637" y="1750943"/>
              <a:ext cx="3081" cy="22285"/>
            </a:xfrm>
            <a:custGeom>
              <a:avLst/>
              <a:pathLst>
                <a:path w="3081" h="22285">
                  <a:moveTo>
                    <a:pt x="0" y="22285"/>
                  </a:moveTo>
                  <a:lnTo>
                    <a:pt x="30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4"/>
            <p:cNvSpPr/>
            <p:nvPr/>
          </p:nvSpPr>
          <p:spPr>
            <a:xfrm>
              <a:off x="6580923" y="1819901"/>
              <a:ext cx="11066" cy="3099"/>
            </a:xfrm>
            <a:custGeom>
              <a:avLst/>
              <a:pathLst>
                <a:path w="11066" h="3099">
                  <a:moveTo>
                    <a:pt x="11066" y="30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5"/>
            <p:cNvSpPr/>
            <p:nvPr/>
          </p:nvSpPr>
          <p:spPr>
            <a:xfrm>
              <a:off x="6942286" y="1471207"/>
              <a:ext cx="8136" cy="1470"/>
            </a:xfrm>
            <a:custGeom>
              <a:avLst/>
              <a:pathLst>
                <a:path w="8136" h="1470">
                  <a:moveTo>
                    <a:pt x="0" y="1470"/>
                  </a:moveTo>
                  <a:lnTo>
                    <a:pt x="81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6"/>
            <p:cNvSpPr/>
            <p:nvPr/>
          </p:nvSpPr>
          <p:spPr>
            <a:xfrm>
              <a:off x="6920382" y="1472678"/>
              <a:ext cx="21904" cy="7127"/>
            </a:xfrm>
            <a:custGeom>
              <a:avLst/>
              <a:pathLst>
                <a:path w="21904" h="7127">
                  <a:moveTo>
                    <a:pt x="21904" y="0"/>
                  </a:moveTo>
                  <a:lnTo>
                    <a:pt x="0" y="71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7"/>
            <p:cNvSpPr/>
            <p:nvPr/>
          </p:nvSpPr>
          <p:spPr>
            <a:xfrm>
              <a:off x="6937129" y="1452086"/>
              <a:ext cx="5157" cy="20591"/>
            </a:xfrm>
            <a:custGeom>
              <a:avLst/>
              <a:pathLst>
                <a:path w="5157" h="20591">
                  <a:moveTo>
                    <a:pt x="5157" y="205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8"/>
            <p:cNvSpPr/>
            <p:nvPr/>
          </p:nvSpPr>
          <p:spPr>
            <a:xfrm>
              <a:off x="6930412" y="1472678"/>
              <a:ext cx="11874" cy="9876"/>
            </a:xfrm>
            <a:custGeom>
              <a:avLst/>
              <a:pathLst>
                <a:path w="11874" h="9876">
                  <a:moveTo>
                    <a:pt x="11874" y="0"/>
                  </a:moveTo>
                  <a:lnTo>
                    <a:pt x="0" y="9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9"/>
            <p:cNvSpPr/>
            <p:nvPr/>
          </p:nvSpPr>
          <p:spPr>
            <a:xfrm>
              <a:off x="6940985" y="1472678"/>
              <a:ext cx="1301" cy="8785"/>
            </a:xfrm>
            <a:custGeom>
              <a:avLst/>
              <a:pathLst>
                <a:path w="1301" h="8785">
                  <a:moveTo>
                    <a:pt x="1301" y="0"/>
                  </a:moveTo>
                  <a:lnTo>
                    <a:pt x="0" y="87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80"/>
            <p:cNvSpPr/>
            <p:nvPr/>
          </p:nvSpPr>
          <p:spPr>
            <a:xfrm>
              <a:off x="6927910" y="1453883"/>
              <a:ext cx="14376" cy="18794"/>
            </a:xfrm>
            <a:custGeom>
              <a:avLst/>
              <a:pathLst>
                <a:path w="14376" h="18794">
                  <a:moveTo>
                    <a:pt x="14376" y="187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81"/>
            <p:cNvSpPr/>
            <p:nvPr/>
          </p:nvSpPr>
          <p:spPr>
            <a:xfrm>
              <a:off x="7201457" y="1342718"/>
              <a:ext cx="9689" cy="11609"/>
            </a:xfrm>
            <a:custGeom>
              <a:avLst/>
              <a:pathLst>
                <a:path w="9689" h="11609">
                  <a:moveTo>
                    <a:pt x="9689" y="0"/>
                  </a:moveTo>
                  <a:lnTo>
                    <a:pt x="0" y="116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2"/>
            <p:cNvSpPr/>
            <p:nvPr/>
          </p:nvSpPr>
          <p:spPr>
            <a:xfrm>
              <a:off x="6818803" y="1727532"/>
              <a:ext cx="6331" cy="6166"/>
            </a:xfrm>
            <a:custGeom>
              <a:avLst/>
              <a:pathLst>
                <a:path w="6331" h="6166">
                  <a:moveTo>
                    <a:pt x="0" y="0"/>
                  </a:moveTo>
                  <a:lnTo>
                    <a:pt x="6331" y="6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3"/>
            <p:cNvSpPr/>
            <p:nvPr/>
          </p:nvSpPr>
          <p:spPr>
            <a:xfrm>
              <a:off x="6808549" y="1727532"/>
              <a:ext cx="10253" cy="4193"/>
            </a:xfrm>
            <a:custGeom>
              <a:avLst/>
              <a:pathLst>
                <a:path w="10253" h="4193">
                  <a:moveTo>
                    <a:pt x="10253" y="0"/>
                  </a:moveTo>
                  <a:lnTo>
                    <a:pt x="0" y="41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4"/>
            <p:cNvSpPr/>
            <p:nvPr/>
          </p:nvSpPr>
          <p:spPr>
            <a:xfrm>
              <a:off x="6818803" y="1724316"/>
              <a:ext cx="6681" cy="3216"/>
            </a:xfrm>
            <a:custGeom>
              <a:avLst/>
              <a:pathLst>
                <a:path w="6681" h="3216">
                  <a:moveTo>
                    <a:pt x="0" y="3216"/>
                  </a:moveTo>
                  <a:lnTo>
                    <a:pt x="66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5"/>
            <p:cNvSpPr/>
            <p:nvPr/>
          </p:nvSpPr>
          <p:spPr>
            <a:xfrm>
              <a:off x="6802097" y="1718064"/>
              <a:ext cx="16705" cy="9468"/>
            </a:xfrm>
            <a:custGeom>
              <a:avLst/>
              <a:pathLst>
                <a:path w="16705" h="9468">
                  <a:moveTo>
                    <a:pt x="16705" y="94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6"/>
            <p:cNvSpPr/>
            <p:nvPr/>
          </p:nvSpPr>
          <p:spPr>
            <a:xfrm>
              <a:off x="6818803" y="1709868"/>
              <a:ext cx="1494" cy="17664"/>
            </a:xfrm>
            <a:custGeom>
              <a:avLst/>
              <a:pathLst>
                <a:path w="1494" h="17664">
                  <a:moveTo>
                    <a:pt x="0" y="17664"/>
                  </a:moveTo>
                  <a:lnTo>
                    <a:pt x="1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7"/>
            <p:cNvSpPr/>
            <p:nvPr/>
          </p:nvSpPr>
          <p:spPr>
            <a:xfrm>
              <a:off x="6929361" y="1519407"/>
              <a:ext cx="3090" cy="7822"/>
            </a:xfrm>
            <a:custGeom>
              <a:avLst/>
              <a:pathLst>
                <a:path w="3090" h="7822">
                  <a:moveTo>
                    <a:pt x="3090" y="7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8"/>
            <p:cNvSpPr/>
            <p:nvPr/>
          </p:nvSpPr>
          <p:spPr>
            <a:xfrm>
              <a:off x="6932452" y="1514504"/>
              <a:ext cx="4389" cy="12726"/>
            </a:xfrm>
            <a:custGeom>
              <a:avLst/>
              <a:pathLst>
                <a:path w="4389" h="12726">
                  <a:moveTo>
                    <a:pt x="0" y="12726"/>
                  </a:moveTo>
                  <a:lnTo>
                    <a:pt x="4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9"/>
            <p:cNvSpPr/>
            <p:nvPr/>
          </p:nvSpPr>
          <p:spPr>
            <a:xfrm>
              <a:off x="6932452" y="1527230"/>
              <a:ext cx="9585" cy="8773"/>
            </a:xfrm>
            <a:custGeom>
              <a:avLst/>
              <a:pathLst>
                <a:path w="9585" h="8773">
                  <a:moveTo>
                    <a:pt x="0" y="0"/>
                  </a:moveTo>
                  <a:lnTo>
                    <a:pt x="9585" y="8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90"/>
            <p:cNvSpPr/>
            <p:nvPr/>
          </p:nvSpPr>
          <p:spPr>
            <a:xfrm>
              <a:off x="6932452" y="1526711"/>
              <a:ext cx="15640" cy="519"/>
            </a:xfrm>
            <a:custGeom>
              <a:avLst/>
              <a:pathLst>
                <a:path w="15640" h="519">
                  <a:moveTo>
                    <a:pt x="0" y="519"/>
                  </a:moveTo>
                  <a:lnTo>
                    <a:pt x="15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91"/>
            <p:cNvSpPr/>
            <p:nvPr/>
          </p:nvSpPr>
          <p:spPr>
            <a:xfrm>
              <a:off x="6926274" y="1527230"/>
              <a:ext cx="6177" cy="20230"/>
            </a:xfrm>
            <a:custGeom>
              <a:avLst/>
              <a:pathLst>
                <a:path w="6177" h="20230">
                  <a:moveTo>
                    <a:pt x="6177" y="0"/>
                  </a:moveTo>
                  <a:lnTo>
                    <a:pt x="0" y="202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2"/>
            <p:cNvSpPr/>
            <p:nvPr/>
          </p:nvSpPr>
          <p:spPr>
            <a:xfrm>
              <a:off x="6814495" y="1419663"/>
              <a:ext cx="1820" cy="9885"/>
            </a:xfrm>
            <a:custGeom>
              <a:avLst/>
              <a:pathLst>
                <a:path w="1820" h="9885">
                  <a:moveTo>
                    <a:pt x="0" y="0"/>
                  </a:moveTo>
                  <a:lnTo>
                    <a:pt x="1820" y="9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3"/>
            <p:cNvSpPr/>
            <p:nvPr/>
          </p:nvSpPr>
          <p:spPr>
            <a:xfrm>
              <a:off x="6814495" y="1414350"/>
              <a:ext cx="3556" cy="5313"/>
            </a:xfrm>
            <a:custGeom>
              <a:avLst/>
              <a:pathLst>
                <a:path w="3556" h="5313">
                  <a:moveTo>
                    <a:pt x="0" y="5313"/>
                  </a:moveTo>
                  <a:lnTo>
                    <a:pt x="35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4"/>
            <p:cNvSpPr/>
            <p:nvPr/>
          </p:nvSpPr>
          <p:spPr>
            <a:xfrm>
              <a:off x="6666558" y="1830107"/>
              <a:ext cx="19987" cy="4939"/>
            </a:xfrm>
            <a:custGeom>
              <a:avLst/>
              <a:pathLst>
                <a:path w="19987" h="4939">
                  <a:moveTo>
                    <a:pt x="0" y="0"/>
                  </a:moveTo>
                  <a:lnTo>
                    <a:pt x="19987" y="4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5"/>
            <p:cNvSpPr/>
            <p:nvPr/>
          </p:nvSpPr>
          <p:spPr>
            <a:xfrm>
              <a:off x="6666558" y="1813976"/>
              <a:ext cx="4035" cy="16131"/>
            </a:xfrm>
            <a:custGeom>
              <a:avLst/>
              <a:pathLst>
                <a:path w="4035" h="16131">
                  <a:moveTo>
                    <a:pt x="0" y="16131"/>
                  </a:moveTo>
                  <a:lnTo>
                    <a:pt x="40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6"/>
            <p:cNvSpPr/>
            <p:nvPr/>
          </p:nvSpPr>
          <p:spPr>
            <a:xfrm>
              <a:off x="6660614" y="1830107"/>
              <a:ext cx="5943" cy="30132"/>
            </a:xfrm>
            <a:custGeom>
              <a:avLst/>
              <a:pathLst>
                <a:path w="5943" h="30132">
                  <a:moveTo>
                    <a:pt x="5943" y="0"/>
                  </a:moveTo>
                  <a:lnTo>
                    <a:pt x="0" y="30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7"/>
            <p:cNvSpPr/>
            <p:nvPr/>
          </p:nvSpPr>
          <p:spPr>
            <a:xfrm>
              <a:off x="6640356" y="1830107"/>
              <a:ext cx="26201" cy="9459"/>
            </a:xfrm>
            <a:custGeom>
              <a:avLst/>
              <a:pathLst>
                <a:path w="26201" h="9459">
                  <a:moveTo>
                    <a:pt x="26201" y="0"/>
                  </a:moveTo>
                  <a:lnTo>
                    <a:pt x="0" y="94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8"/>
            <p:cNvSpPr/>
            <p:nvPr/>
          </p:nvSpPr>
          <p:spPr>
            <a:xfrm>
              <a:off x="6666558" y="1830107"/>
              <a:ext cx="8969" cy="25443"/>
            </a:xfrm>
            <a:custGeom>
              <a:avLst/>
              <a:pathLst>
                <a:path w="8969" h="25443">
                  <a:moveTo>
                    <a:pt x="0" y="0"/>
                  </a:moveTo>
                  <a:lnTo>
                    <a:pt x="8969" y="254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9"/>
            <p:cNvSpPr/>
            <p:nvPr/>
          </p:nvSpPr>
          <p:spPr>
            <a:xfrm>
              <a:off x="7078647" y="1436381"/>
              <a:ext cx="5097" cy="4775"/>
            </a:xfrm>
            <a:custGeom>
              <a:avLst/>
              <a:pathLst>
                <a:path w="5097" h="4775">
                  <a:moveTo>
                    <a:pt x="0" y="0"/>
                  </a:moveTo>
                  <a:lnTo>
                    <a:pt x="5097" y="47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900"/>
            <p:cNvSpPr/>
            <p:nvPr/>
          </p:nvSpPr>
          <p:spPr>
            <a:xfrm>
              <a:off x="7069556" y="1436381"/>
              <a:ext cx="9091" cy="12926"/>
            </a:xfrm>
            <a:custGeom>
              <a:avLst/>
              <a:pathLst>
                <a:path w="9091" h="12926">
                  <a:moveTo>
                    <a:pt x="9091" y="0"/>
                  </a:moveTo>
                  <a:lnTo>
                    <a:pt x="0" y="129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901"/>
            <p:cNvSpPr/>
            <p:nvPr/>
          </p:nvSpPr>
          <p:spPr>
            <a:xfrm>
              <a:off x="6897451" y="1729438"/>
              <a:ext cx="5337" cy="6781"/>
            </a:xfrm>
            <a:custGeom>
              <a:avLst/>
              <a:pathLst>
                <a:path w="5337" h="6781">
                  <a:moveTo>
                    <a:pt x="0" y="6781"/>
                  </a:moveTo>
                  <a:lnTo>
                    <a:pt x="53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2"/>
            <p:cNvSpPr/>
            <p:nvPr/>
          </p:nvSpPr>
          <p:spPr>
            <a:xfrm>
              <a:off x="6897451" y="1736219"/>
              <a:ext cx="15363" cy="5654"/>
            </a:xfrm>
            <a:custGeom>
              <a:avLst/>
              <a:pathLst>
                <a:path w="15363" h="5654">
                  <a:moveTo>
                    <a:pt x="0" y="0"/>
                  </a:moveTo>
                  <a:lnTo>
                    <a:pt x="15363" y="5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3"/>
            <p:cNvSpPr/>
            <p:nvPr/>
          </p:nvSpPr>
          <p:spPr>
            <a:xfrm>
              <a:off x="6897451" y="1736219"/>
              <a:ext cx="2844" cy="15428"/>
            </a:xfrm>
            <a:custGeom>
              <a:avLst/>
              <a:pathLst>
                <a:path w="2844" h="15428">
                  <a:moveTo>
                    <a:pt x="0" y="0"/>
                  </a:moveTo>
                  <a:lnTo>
                    <a:pt x="2844" y="154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4"/>
            <p:cNvSpPr/>
            <p:nvPr/>
          </p:nvSpPr>
          <p:spPr>
            <a:xfrm>
              <a:off x="6879836" y="1727326"/>
              <a:ext cx="17614" cy="8893"/>
            </a:xfrm>
            <a:custGeom>
              <a:avLst/>
              <a:pathLst>
                <a:path w="17614" h="8893">
                  <a:moveTo>
                    <a:pt x="17614" y="88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5"/>
            <p:cNvSpPr/>
            <p:nvPr/>
          </p:nvSpPr>
          <p:spPr>
            <a:xfrm>
              <a:off x="6894515" y="1718559"/>
              <a:ext cx="2936" cy="17660"/>
            </a:xfrm>
            <a:custGeom>
              <a:avLst/>
              <a:pathLst>
                <a:path w="2936" h="17660">
                  <a:moveTo>
                    <a:pt x="2936" y="176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6"/>
            <p:cNvSpPr/>
            <p:nvPr/>
          </p:nvSpPr>
          <p:spPr>
            <a:xfrm>
              <a:off x="6892407" y="1736219"/>
              <a:ext cx="5044" cy="5651"/>
            </a:xfrm>
            <a:custGeom>
              <a:avLst/>
              <a:pathLst>
                <a:path w="5044" h="5651">
                  <a:moveTo>
                    <a:pt x="5044" y="0"/>
                  </a:moveTo>
                  <a:lnTo>
                    <a:pt x="0" y="56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7"/>
            <p:cNvSpPr/>
            <p:nvPr/>
          </p:nvSpPr>
          <p:spPr>
            <a:xfrm>
              <a:off x="6945396" y="1594907"/>
              <a:ext cx="10644" cy="1987"/>
            </a:xfrm>
            <a:custGeom>
              <a:avLst/>
              <a:pathLst>
                <a:path w="10644" h="1987">
                  <a:moveTo>
                    <a:pt x="0" y="1987"/>
                  </a:moveTo>
                  <a:lnTo>
                    <a:pt x="106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8"/>
            <p:cNvSpPr/>
            <p:nvPr/>
          </p:nvSpPr>
          <p:spPr>
            <a:xfrm>
              <a:off x="6943427" y="1596895"/>
              <a:ext cx="1968" cy="12174"/>
            </a:xfrm>
            <a:custGeom>
              <a:avLst/>
              <a:pathLst>
                <a:path w="1968" h="12174">
                  <a:moveTo>
                    <a:pt x="1968" y="0"/>
                  </a:moveTo>
                  <a:lnTo>
                    <a:pt x="0" y="121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9"/>
            <p:cNvSpPr/>
            <p:nvPr/>
          </p:nvSpPr>
          <p:spPr>
            <a:xfrm>
              <a:off x="6945396" y="1590189"/>
              <a:ext cx="36" cy="6705"/>
            </a:xfrm>
            <a:custGeom>
              <a:avLst/>
              <a:pathLst>
                <a:path w="36" h="6705">
                  <a:moveTo>
                    <a:pt x="0" y="6705"/>
                  </a:moveTo>
                  <a:lnTo>
                    <a:pt x="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10"/>
            <p:cNvSpPr/>
            <p:nvPr/>
          </p:nvSpPr>
          <p:spPr>
            <a:xfrm>
              <a:off x="6931496" y="1588174"/>
              <a:ext cx="13899" cy="8720"/>
            </a:xfrm>
            <a:custGeom>
              <a:avLst/>
              <a:pathLst>
                <a:path w="13899" h="8720">
                  <a:moveTo>
                    <a:pt x="13899" y="87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11"/>
            <p:cNvSpPr/>
            <p:nvPr/>
          </p:nvSpPr>
          <p:spPr>
            <a:xfrm>
              <a:off x="6789052" y="1625748"/>
              <a:ext cx="2997" cy="8736"/>
            </a:xfrm>
            <a:custGeom>
              <a:avLst/>
              <a:pathLst>
                <a:path w="2997" h="8736">
                  <a:moveTo>
                    <a:pt x="0" y="0"/>
                  </a:moveTo>
                  <a:lnTo>
                    <a:pt x="2997" y="87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2"/>
            <p:cNvSpPr/>
            <p:nvPr/>
          </p:nvSpPr>
          <p:spPr>
            <a:xfrm>
              <a:off x="6789052" y="1618836"/>
              <a:ext cx="10821" cy="6912"/>
            </a:xfrm>
            <a:custGeom>
              <a:avLst/>
              <a:pathLst>
                <a:path w="10821" h="6912">
                  <a:moveTo>
                    <a:pt x="0" y="6912"/>
                  </a:moveTo>
                  <a:lnTo>
                    <a:pt x="108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3"/>
            <p:cNvSpPr/>
            <p:nvPr/>
          </p:nvSpPr>
          <p:spPr>
            <a:xfrm>
              <a:off x="6771453" y="1621242"/>
              <a:ext cx="17598" cy="4506"/>
            </a:xfrm>
            <a:custGeom>
              <a:avLst/>
              <a:pathLst>
                <a:path w="17598" h="4506">
                  <a:moveTo>
                    <a:pt x="17598" y="45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4"/>
            <p:cNvSpPr/>
            <p:nvPr/>
          </p:nvSpPr>
          <p:spPr>
            <a:xfrm>
              <a:off x="6783592" y="1625748"/>
              <a:ext cx="5459" cy="9861"/>
            </a:xfrm>
            <a:custGeom>
              <a:avLst/>
              <a:pathLst>
                <a:path w="5459" h="9861">
                  <a:moveTo>
                    <a:pt x="5459" y="0"/>
                  </a:moveTo>
                  <a:lnTo>
                    <a:pt x="0" y="98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5"/>
            <p:cNvSpPr/>
            <p:nvPr/>
          </p:nvSpPr>
          <p:spPr>
            <a:xfrm>
              <a:off x="6781629" y="1614635"/>
              <a:ext cx="7422" cy="11112"/>
            </a:xfrm>
            <a:custGeom>
              <a:avLst/>
              <a:pathLst>
                <a:path w="7422" h="11112">
                  <a:moveTo>
                    <a:pt x="7422" y="11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6"/>
            <p:cNvSpPr/>
            <p:nvPr/>
          </p:nvSpPr>
          <p:spPr>
            <a:xfrm>
              <a:off x="7019815" y="1506700"/>
              <a:ext cx="6776" cy="6917"/>
            </a:xfrm>
            <a:custGeom>
              <a:avLst/>
              <a:pathLst>
                <a:path w="6776" h="6917">
                  <a:moveTo>
                    <a:pt x="0" y="0"/>
                  </a:moveTo>
                  <a:lnTo>
                    <a:pt x="6776" y="6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7"/>
            <p:cNvSpPr/>
            <p:nvPr/>
          </p:nvSpPr>
          <p:spPr>
            <a:xfrm>
              <a:off x="7019815" y="1483861"/>
              <a:ext cx="14774" cy="22839"/>
            </a:xfrm>
            <a:custGeom>
              <a:avLst/>
              <a:pathLst>
                <a:path w="14774" h="22839">
                  <a:moveTo>
                    <a:pt x="0" y="22839"/>
                  </a:moveTo>
                  <a:lnTo>
                    <a:pt x="147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8"/>
            <p:cNvSpPr/>
            <p:nvPr/>
          </p:nvSpPr>
          <p:spPr>
            <a:xfrm>
              <a:off x="6996680" y="1506700"/>
              <a:ext cx="23134" cy="6305"/>
            </a:xfrm>
            <a:custGeom>
              <a:avLst/>
              <a:pathLst>
                <a:path w="23134" h="6305">
                  <a:moveTo>
                    <a:pt x="23134" y="0"/>
                  </a:moveTo>
                  <a:lnTo>
                    <a:pt x="0" y="6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9"/>
            <p:cNvSpPr/>
            <p:nvPr/>
          </p:nvSpPr>
          <p:spPr>
            <a:xfrm>
              <a:off x="7016901" y="1506700"/>
              <a:ext cx="2913" cy="8597"/>
            </a:xfrm>
            <a:custGeom>
              <a:avLst/>
              <a:pathLst>
                <a:path w="2913" h="8597">
                  <a:moveTo>
                    <a:pt x="2913" y="0"/>
                  </a:moveTo>
                  <a:lnTo>
                    <a:pt x="0" y="8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20"/>
            <p:cNvSpPr/>
            <p:nvPr/>
          </p:nvSpPr>
          <p:spPr>
            <a:xfrm>
              <a:off x="7019815" y="1496427"/>
              <a:ext cx="20867" cy="10273"/>
            </a:xfrm>
            <a:custGeom>
              <a:avLst/>
              <a:pathLst>
                <a:path w="20867" h="10273">
                  <a:moveTo>
                    <a:pt x="0" y="10273"/>
                  </a:moveTo>
                  <a:lnTo>
                    <a:pt x="208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21"/>
            <p:cNvSpPr/>
            <p:nvPr/>
          </p:nvSpPr>
          <p:spPr>
            <a:xfrm>
              <a:off x="7009154" y="1489958"/>
              <a:ext cx="10661" cy="16742"/>
            </a:xfrm>
            <a:custGeom>
              <a:avLst/>
              <a:pathLst>
                <a:path w="10661" h="16742">
                  <a:moveTo>
                    <a:pt x="10661" y="167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2"/>
            <p:cNvSpPr/>
            <p:nvPr/>
          </p:nvSpPr>
          <p:spPr>
            <a:xfrm>
              <a:off x="7135142" y="1565959"/>
              <a:ext cx="8586" cy="1306"/>
            </a:xfrm>
            <a:custGeom>
              <a:avLst/>
              <a:pathLst>
                <a:path w="8586" h="1306">
                  <a:moveTo>
                    <a:pt x="0" y="0"/>
                  </a:moveTo>
                  <a:lnTo>
                    <a:pt x="8586" y="1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3"/>
            <p:cNvSpPr/>
            <p:nvPr/>
          </p:nvSpPr>
          <p:spPr>
            <a:xfrm>
              <a:off x="6976734" y="1862174"/>
              <a:ext cx="9980" cy="6739"/>
            </a:xfrm>
            <a:custGeom>
              <a:avLst/>
              <a:pathLst>
                <a:path w="9980" h="6739">
                  <a:moveTo>
                    <a:pt x="9980" y="67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4"/>
            <p:cNvSpPr/>
            <p:nvPr/>
          </p:nvSpPr>
          <p:spPr>
            <a:xfrm>
              <a:off x="6967980" y="1867844"/>
              <a:ext cx="18734" cy="1069"/>
            </a:xfrm>
            <a:custGeom>
              <a:avLst/>
              <a:pathLst>
                <a:path w="18734" h="1069">
                  <a:moveTo>
                    <a:pt x="18734" y="10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5"/>
            <p:cNvSpPr/>
            <p:nvPr/>
          </p:nvSpPr>
          <p:spPr>
            <a:xfrm>
              <a:off x="6986714" y="1847617"/>
              <a:ext cx="4069" cy="21296"/>
            </a:xfrm>
            <a:custGeom>
              <a:avLst/>
              <a:pathLst>
                <a:path w="4069" h="21296">
                  <a:moveTo>
                    <a:pt x="0" y="21296"/>
                  </a:moveTo>
                  <a:lnTo>
                    <a:pt x="40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6"/>
            <p:cNvSpPr/>
            <p:nvPr/>
          </p:nvSpPr>
          <p:spPr>
            <a:xfrm>
              <a:off x="6980104" y="1852174"/>
              <a:ext cx="6609" cy="16739"/>
            </a:xfrm>
            <a:custGeom>
              <a:avLst/>
              <a:pathLst>
                <a:path w="6609" h="16739">
                  <a:moveTo>
                    <a:pt x="6609" y="167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7"/>
            <p:cNvSpPr/>
            <p:nvPr/>
          </p:nvSpPr>
          <p:spPr>
            <a:xfrm>
              <a:off x="7099128" y="1397289"/>
              <a:ext cx="15193" cy="27310"/>
            </a:xfrm>
            <a:custGeom>
              <a:avLst/>
              <a:pathLst>
                <a:path w="15193" h="27310">
                  <a:moveTo>
                    <a:pt x="0" y="0"/>
                  </a:moveTo>
                  <a:lnTo>
                    <a:pt x="15193" y="273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8"/>
            <p:cNvSpPr/>
            <p:nvPr/>
          </p:nvSpPr>
          <p:spPr>
            <a:xfrm>
              <a:off x="7092076" y="1397289"/>
              <a:ext cx="7051" cy="15321"/>
            </a:xfrm>
            <a:custGeom>
              <a:avLst/>
              <a:pathLst>
                <a:path w="7051" h="15321">
                  <a:moveTo>
                    <a:pt x="7051" y="0"/>
                  </a:moveTo>
                  <a:lnTo>
                    <a:pt x="0" y="153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9"/>
            <p:cNvSpPr/>
            <p:nvPr/>
          </p:nvSpPr>
          <p:spPr>
            <a:xfrm>
              <a:off x="7091664" y="1394130"/>
              <a:ext cx="7463" cy="3159"/>
            </a:xfrm>
            <a:custGeom>
              <a:avLst/>
              <a:pathLst>
                <a:path w="7463" h="3159">
                  <a:moveTo>
                    <a:pt x="7463" y="31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30"/>
            <p:cNvSpPr/>
            <p:nvPr/>
          </p:nvSpPr>
          <p:spPr>
            <a:xfrm>
              <a:off x="7099128" y="1397289"/>
              <a:ext cx="49698" cy="5920"/>
            </a:xfrm>
            <a:custGeom>
              <a:avLst/>
              <a:pathLst>
                <a:path w="49698" h="5920">
                  <a:moveTo>
                    <a:pt x="0" y="0"/>
                  </a:moveTo>
                  <a:lnTo>
                    <a:pt x="49698" y="5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31"/>
            <p:cNvSpPr/>
            <p:nvPr/>
          </p:nvSpPr>
          <p:spPr>
            <a:xfrm>
              <a:off x="7128960" y="1537386"/>
              <a:ext cx="6102" cy="20316"/>
            </a:xfrm>
            <a:custGeom>
              <a:avLst/>
              <a:pathLst>
                <a:path w="6102" h="20316">
                  <a:moveTo>
                    <a:pt x="6102" y="203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2"/>
            <p:cNvSpPr/>
            <p:nvPr/>
          </p:nvSpPr>
          <p:spPr>
            <a:xfrm>
              <a:off x="7135062" y="1543801"/>
              <a:ext cx="18999" cy="13902"/>
            </a:xfrm>
            <a:custGeom>
              <a:avLst/>
              <a:pathLst>
                <a:path w="18999" h="13902">
                  <a:moveTo>
                    <a:pt x="0" y="13902"/>
                  </a:moveTo>
                  <a:lnTo>
                    <a:pt x="18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3"/>
            <p:cNvSpPr/>
            <p:nvPr/>
          </p:nvSpPr>
          <p:spPr>
            <a:xfrm>
              <a:off x="7135062" y="1557703"/>
              <a:ext cx="79" cy="8256"/>
            </a:xfrm>
            <a:custGeom>
              <a:avLst/>
              <a:pathLst>
                <a:path w="79" h="8256">
                  <a:moveTo>
                    <a:pt x="0" y="0"/>
                  </a:moveTo>
                  <a:lnTo>
                    <a:pt x="79" y="8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4"/>
            <p:cNvSpPr/>
            <p:nvPr/>
          </p:nvSpPr>
          <p:spPr>
            <a:xfrm>
              <a:off x="6525438" y="1716688"/>
              <a:ext cx="13915" cy="20894"/>
            </a:xfrm>
            <a:custGeom>
              <a:avLst/>
              <a:pathLst>
                <a:path w="13915" h="20894">
                  <a:moveTo>
                    <a:pt x="0" y="20894"/>
                  </a:moveTo>
                  <a:lnTo>
                    <a:pt x="139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5"/>
            <p:cNvSpPr/>
            <p:nvPr/>
          </p:nvSpPr>
          <p:spPr>
            <a:xfrm>
              <a:off x="6525438" y="1737582"/>
              <a:ext cx="16681" cy="25004"/>
            </a:xfrm>
            <a:custGeom>
              <a:avLst/>
              <a:pathLst>
                <a:path w="16681" h="25004">
                  <a:moveTo>
                    <a:pt x="0" y="0"/>
                  </a:moveTo>
                  <a:lnTo>
                    <a:pt x="16681" y="25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6"/>
            <p:cNvSpPr/>
            <p:nvPr/>
          </p:nvSpPr>
          <p:spPr>
            <a:xfrm>
              <a:off x="7165956" y="1828883"/>
              <a:ext cx="6501" cy="16712"/>
            </a:xfrm>
            <a:custGeom>
              <a:avLst/>
              <a:pathLst>
                <a:path w="6501" h="16712">
                  <a:moveTo>
                    <a:pt x="6501" y="0"/>
                  </a:moveTo>
                  <a:lnTo>
                    <a:pt x="0" y="16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7"/>
            <p:cNvSpPr/>
            <p:nvPr/>
          </p:nvSpPr>
          <p:spPr>
            <a:xfrm>
              <a:off x="7164055" y="1811172"/>
              <a:ext cx="8402" cy="17710"/>
            </a:xfrm>
            <a:custGeom>
              <a:avLst/>
              <a:pathLst>
                <a:path w="8402" h="17710">
                  <a:moveTo>
                    <a:pt x="8402" y="177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8"/>
            <p:cNvSpPr/>
            <p:nvPr/>
          </p:nvSpPr>
          <p:spPr>
            <a:xfrm>
              <a:off x="7145301" y="1815043"/>
              <a:ext cx="27156" cy="13839"/>
            </a:xfrm>
            <a:custGeom>
              <a:avLst/>
              <a:pathLst>
                <a:path w="27156" h="13839">
                  <a:moveTo>
                    <a:pt x="27156" y="13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9"/>
            <p:cNvSpPr/>
            <p:nvPr/>
          </p:nvSpPr>
          <p:spPr>
            <a:xfrm>
              <a:off x="6606411" y="1573252"/>
              <a:ext cx="20291" cy="22427"/>
            </a:xfrm>
            <a:custGeom>
              <a:avLst/>
              <a:pathLst>
                <a:path w="20291" h="22427">
                  <a:moveTo>
                    <a:pt x="0" y="22427"/>
                  </a:moveTo>
                  <a:lnTo>
                    <a:pt x="202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40"/>
            <p:cNvSpPr/>
            <p:nvPr/>
          </p:nvSpPr>
          <p:spPr>
            <a:xfrm>
              <a:off x="6757753" y="1693679"/>
              <a:ext cx="8732" cy="6962"/>
            </a:xfrm>
            <a:custGeom>
              <a:avLst/>
              <a:pathLst>
                <a:path w="8732" h="6962">
                  <a:moveTo>
                    <a:pt x="8732" y="69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41"/>
            <p:cNvSpPr/>
            <p:nvPr/>
          </p:nvSpPr>
          <p:spPr>
            <a:xfrm>
              <a:off x="6766486" y="1693333"/>
              <a:ext cx="6586" cy="7309"/>
            </a:xfrm>
            <a:custGeom>
              <a:avLst/>
              <a:pathLst>
                <a:path w="6586" h="7309">
                  <a:moveTo>
                    <a:pt x="0" y="7309"/>
                  </a:moveTo>
                  <a:lnTo>
                    <a:pt x="65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2"/>
            <p:cNvSpPr/>
            <p:nvPr/>
          </p:nvSpPr>
          <p:spPr>
            <a:xfrm>
              <a:off x="6766486" y="1699672"/>
              <a:ext cx="10015" cy="970"/>
            </a:xfrm>
            <a:custGeom>
              <a:avLst/>
              <a:pathLst>
                <a:path w="10015" h="970">
                  <a:moveTo>
                    <a:pt x="0" y="970"/>
                  </a:moveTo>
                  <a:lnTo>
                    <a:pt x="100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3"/>
            <p:cNvSpPr/>
            <p:nvPr/>
          </p:nvSpPr>
          <p:spPr>
            <a:xfrm>
              <a:off x="6915479" y="1827504"/>
              <a:ext cx="6175" cy="7683"/>
            </a:xfrm>
            <a:custGeom>
              <a:avLst/>
              <a:pathLst>
                <a:path w="6175" h="7683">
                  <a:moveTo>
                    <a:pt x="0" y="7683"/>
                  </a:moveTo>
                  <a:lnTo>
                    <a:pt x="61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4"/>
            <p:cNvSpPr/>
            <p:nvPr/>
          </p:nvSpPr>
          <p:spPr>
            <a:xfrm>
              <a:off x="6908239" y="1825839"/>
              <a:ext cx="7239" cy="9348"/>
            </a:xfrm>
            <a:custGeom>
              <a:avLst/>
              <a:pathLst>
                <a:path w="7239" h="9348">
                  <a:moveTo>
                    <a:pt x="7239" y="93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5"/>
            <p:cNvSpPr/>
            <p:nvPr/>
          </p:nvSpPr>
          <p:spPr>
            <a:xfrm>
              <a:off x="6913457" y="1829313"/>
              <a:ext cx="2022" cy="5874"/>
            </a:xfrm>
            <a:custGeom>
              <a:avLst/>
              <a:pathLst>
                <a:path w="2022" h="5874">
                  <a:moveTo>
                    <a:pt x="2022" y="58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6"/>
            <p:cNvSpPr/>
            <p:nvPr/>
          </p:nvSpPr>
          <p:spPr>
            <a:xfrm>
              <a:off x="6915479" y="1835187"/>
              <a:ext cx="4042" cy="6821"/>
            </a:xfrm>
            <a:custGeom>
              <a:avLst/>
              <a:pathLst>
                <a:path w="4042" h="6821">
                  <a:moveTo>
                    <a:pt x="0" y="0"/>
                  </a:moveTo>
                  <a:lnTo>
                    <a:pt x="4042" y="6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7"/>
            <p:cNvSpPr/>
            <p:nvPr/>
          </p:nvSpPr>
          <p:spPr>
            <a:xfrm>
              <a:off x="6779844" y="1847897"/>
              <a:ext cx="1053" cy="7756"/>
            </a:xfrm>
            <a:custGeom>
              <a:avLst/>
              <a:pathLst>
                <a:path w="1053" h="7756">
                  <a:moveTo>
                    <a:pt x="0" y="7756"/>
                  </a:moveTo>
                  <a:lnTo>
                    <a:pt x="10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8"/>
            <p:cNvSpPr/>
            <p:nvPr/>
          </p:nvSpPr>
          <p:spPr>
            <a:xfrm>
              <a:off x="6779844" y="1855653"/>
              <a:ext cx="16421" cy="16349"/>
            </a:xfrm>
            <a:custGeom>
              <a:avLst/>
              <a:pathLst>
                <a:path w="16421" h="16349">
                  <a:moveTo>
                    <a:pt x="0" y="0"/>
                  </a:moveTo>
                  <a:lnTo>
                    <a:pt x="16421" y="163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9"/>
            <p:cNvSpPr/>
            <p:nvPr/>
          </p:nvSpPr>
          <p:spPr>
            <a:xfrm>
              <a:off x="6779844" y="1849929"/>
              <a:ext cx="7961" cy="5724"/>
            </a:xfrm>
            <a:custGeom>
              <a:avLst/>
              <a:pathLst>
                <a:path w="7961" h="5724">
                  <a:moveTo>
                    <a:pt x="0" y="5724"/>
                  </a:moveTo>
                  <a:lnTo>
                    <a:pt x="79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50"/>
            <p:cNvSpPr/>
            <p:nvPr/>
          </p:nvSpPr>
          <p:spPr>
            <a:xfrm>
              <a:off x="6895100" y="1868674"/>
              <a:ext cx="5053" cy="5424"/>
            </a:xfrm>
            <a:custGeom>
              <a:avLst/>
              <a:pathLst>
                <a:path w="5053" h="5424">
                  <a:moveTo>
                    <a:pt x="0" y="0"/>
                  </a:moveTo>
                  <a:lnTo>
                    <a:pt x="5053" y="5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51"/>
            <p:cNvSpPr/>
            <p:nvPr/>
          </p:nvSpPr>
          <p:spPr>
            <a:xfrm>
              <a:off x="6892597" y="1859400"/>
              <a:ext cx="2503" cy="9273"/>
            </a:xfrm>
            <a:custGeom>
              <a:avLst/>
              <a:pathLst>
                <a:path w="2503" h="9273">
                  <a:moveTo>
                    <a:pt x="2503" y="92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2"/>
            <p:cNvSpPr/>
            <p:nvPr/>
          </p:nvSpPr>
          <p:spPr>
            <a:xfrm>
              <a:off x="6889826" y="1868674"/>
              <a:ext cx="5274" cy="4378"/>
            </a:xfrm>
            <a:custGeom>
              <a:avLst/>
              <a:pathLst>
                <a:path w="5274" h="4378">
                  <a:moveTo>
                    <a:pt x="5274" y="0"/>
                  </a:moveTo>
                  <a:lnTo>
                    <a:pt x="0" y="4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3"/>
            <p:cNvSpPr/>
            <p:nvPr/>
          </p:nvSpPr>
          <p:spPr>
            <a:xfrm>
              <a:off x="7190795" y="1531388"/>
              <a:ext cx="24730" cy="9757"/>
            </a:xfrm>
            <a:custGeom>
              <a:avLst/>
              <a:pathLst>
                <a:path w="24730" h="9757">
                  <a:moveTo>
                    <a:pt x="24730" y="97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4"/>
            <p:cNvSpPr/>
            <p:nvPr/>
          </p:nvSpPr>
          <p:spPr>
            <a:xfrm>
              <a:off x="7194376" y="1541145"/>
              <a:ext cx="21149" cy="2879"/>
            </a:xfrm>
            <a:custGeom>
              <a:avLst/>
              <a:pathLst>
                <a:path w="21149" h="2879">
                  <a:moveTo>
                    <a:pt x="21149" y="0"/>
                  </a:moveTo>
                  <a:lnTo>
                    <a:pt x="0" y="28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5"/>
            <p:cNvSpPr/>
            <p:nvPr/>
          </p:nvSpPr>
          <p:spPr>
            <a:xfrm>
              <a:off x="7118518" y="1808660"/>
              <a:ext cx="13863" cy="1165"/>
            </a:xfrm>
            <a:custGeom>
              <a:avLst/>
              <a:pathLst>
                <a:path w="13863" h="1165">
                  <a:moveTo>
                    <a:pt x="13863" y="11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6"/>
            <p:cNvSpPr/>
            <p:nvPr/>
          </p:nvSpPr>
          <p:spPr>
            <a:xfrm>
              <a:off x="7132381" y="1801067"/>
              <a:ext cx="4502" cy="8759"/>
            </a:xfrm>
            <a:custGeom>
              <a:avLst/>
              <a:pathLst>
                <a:path w="4502" h="8759">
                  <a:moveTo>
                    <a:pt x="0" y="8759"/>
                  </a:moveTo>
                  <a:lnTo>
                    <a:pt x="45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7"/>
            <p:cNvSpPr/>
            <p:nvPr/>
          </p:nvSpPr>
          <p:spPr>
            <a:xfrm>
              <a:off x="7132381" y="1809826"/>
              <a:ext cx="12919" cy="5217"/>
            </a:xfrm>
            <a:custGeom>
              <a:avLst/>
              <a:pathLst>
                <a:path w="12919" h="5217">
                  <a:moveTo>
                    <a:pt x="0" y="0"/>
                  </a:moveTo>
                  <a:lnTo>
                    <a:pt x="12919" y="5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8"/>
            <p:cNvSpPr/>
            <p:nvPr/>
          </p:nvSpPr>
          <p:spPr>
            <a:xfrm>
              <a:off x="7118736" y="1809826"/>
              <a:ext cx="13644" cy="17867"/>
            </a:xfrm>
            <a:custGeom>
              <a:avLst/>
              <a:pathLst>
                <a:path w="13644" h="17867">
                  <a:moveTo>
                    <a:pt x="13644" y="0"/>
                  </a:moveTo>
                  <a:lnTo>
                    <a:pt x="0" y="17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9"/>
            <p:cNvSpPr/>
            <p:nvPr/>
          </p:nvSpPr>
          <p:spPr>
            <a:xfrm>
              <a:off x="7180710" y="1750665"/>
              <a:ext cx="3248" cy="26774"/>
            </a:xfrm>
            <a:custGeom>
              <a:avLst/>
              <a:pathLst>
                <a:path w="3248" h="26774">
                  <a:moveTo>
                    <a:pt x="3248" y="0"/>
                  </a:moveTo>
                  <a:lnTo>
                    <a:pt x="0" y="26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60"/>
            <p:cNvSpPr/>
            <p:nvPr/>
          </p:nvSpPr>
          <p:spPr>
            <a:xfrm>
              <a:off x="7183958" y="1737524"/>
              <a:ext cx="9859" cy="13140"/>
            </a:xfrm>
            <a:custGeom>
              <a:avLst/>
              <a:pathLst>
                <a:path w="9859" h="13140">
                  <a:moveTo>
                    <a:pt x="0" y="13140"/>
                  </a:moveTo>
                  <a:lnTo>
                    <a:pt x="98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61"/>
            <p:cNvSpPr/>
            <p:nvPr/>
          </p:nvSpPr>
          <p:spPr>
            <a:xfrm>
              <a:off x="7172823" y="1750665"/>
              <a:ext cx="11134" cy="3532"/>
            </a:xfrm>
            <a:custGeom>
              <a:avLst/>
              <a:pathLst>
                <a:path w="11134" h="3532">
                  <a:moveTo>
                    <a:pt x="11134" y="0"/>
                  </a:moveTo>
                  <a:lnTo>
                    <a:pt x="0" y="35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2"/>
            <p:cNvSpPr/>
            <p:nvPr/>
          </p:nvSpPr>
          <p:spPr>
            <a:xfrm>
              <a:off x="7173650" y="1742756"/>
              <a:ext cx="10307" cy="7909"/>
            </a:xfrm>
            <a:custGeom>
              <a:avLst/>
              <a:pathLst>
                <a:path w="10307" h="7909">
                  <a:moveTo>
                    <a:pt x="10307" y="79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3"/>
            <p:cNvSpPr/>
            <p:nvPr/>
          </p:nvSpPr>
          <p:spPr>
            <a:xfrm>
              <a:off x="6883823" y="1380318"/>
              <a:ext cx="18268" cy="24340"/>
            </a:xfrm>
            <a:custGeom>
              <a:avLst/>
              <a:pathLst>
                <a:path w="18268" h="24340">
                  <a:moveTo>
                    <a:pt x="18268" y="0"/>
                  </a:moveTo>
                  <a:lnTo>
                    <a:pt x="0" y="24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4"/>
            <p:cNvSpPr/>
            <p:nvPr/>
          </p:nvSpPr>
          <p:spPr>
            <a:xfrm>
              <a:off x="6896449" y="1380318"/>
              <a:ext cx="5642" cy="24715"/>
            </a:xfrm>
            <a:custGeom>
              <a:avLst/>
              <a:pathLst>
                <a:path w="5642" h="24715">
                  <a:moveTo>
                    <a:pt x="5642" y="0"/>
                  </a:moveTo>
                  <a:lnTo>
                    <a:pt x="0" y="24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5"/>
            <p:cNvSpPr/>
            <p:nvPr/>
          </p:nvSpPr>
          <p:spPr>
            <a:xfrm>
              <a:off x="6947738" y="1806165"/>
              <a:ext cx="3789" cy="10639"/>
            </a:xfrm>
            <a:custGeom>
              <a:avLst/>
              <a:pathLst>
                <a:path w="3789" h="10639">
                  <a:moveTo>
                    <a:pt x="3789" y="0"/>
                  </a:moveTo>
                  <a:lnTo>
                    <a:pt x="0" y="106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6"/>
            <p:cNvSpPr/>
            <p:nvPr/>
          </p:nvSpPr>
          <p:spPr>
            <a:xfrm>
              <a:off x="6951528" y="1806165"/>
              <a:ext cx="16439" cy="988"/>
            </a:xfrm>
            <a:custGeom>
              <a:avLst/>
              <a:pathLst>
                <a:path w="16439" h="988">
                  <a:moveTo>
                    <a:pt x="0" y="0"/>
                  </a:moveTo>
                  <a:lnTo>
                    <a:pt x="16439" y="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7"/>
            <p:cNvSpPr/>
            <p:nvPr/>
          </p:nvSpPr>
          <p:spPr>
            <a:xfrm>
              <a:off x="6951528" y="1806165"/>
              <a:ext cx="4380" cy="4337"/>
            </a:xfrm>
            <a:custGeom>
              <a:avLst/>
              <a:pathLst>
                <a:path w="4380" h="4337">
                  <a:moveTo>
                    <a:pt x="0" y="0"/>
                  </a:moveTo>
                  <a:lnTo>
                    <a:pt x="4380" y="43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8"/>
            <p:cNvSpPr/>
            <p:nvPr/>
          </p:nvSpPr>
          <p:spPr>
            <a:xfrm>
              <a:off x="6940739" y="1798459"/>
              <a:ext cx="10788" cy="7706"/>
            </a:xfrm>
            <a:custGeom>
              <a:avLst/>
              <a:pathLst>
                <a:path w="10788" h="7706">
                  <a:moveTo>
                    <a:pt x="10788" y="7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9"/>
            <p:cNvSpPr/>
            <p:nvPr/>
          </p:nvSpPr>
          <p:spPr>
            <a:xfrm>
              <a:off x="6951528" y="1790679"/>
              <a:ext cx="565" cy="15485"/>
            </a:xfrm>
            <a:custGeom>
              <a:avLst/>
              <a:pathLst>
                <a:path w="565" h="15485">
                  <a:moveTo>
                    <a:pt x="0" y="15485"/>
                  </a:moveTo>
                  <a:lnTo>
                    <a:pt x="5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70"/>
            <p:cNvSpPr/>
            <p:nvPr/>
          </p:nvSpPr>
          <p:spPr>
            <a:xfrm>
              <a:off x="6951528" y="1792391"/>
              <a:ext cx="10566" cy="13773"/>
            </a:xfrm>
            <a:custGeom>
              <a:avLst/>
              <a:pathLst>
                <a:path w="10566" h="13773">
                  <a:moveTo>
                    <a:pt x="0" y="13773"/>
                  </a:moveTo>
                  <a:lnTo>
                    <a:pt x="105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71"/>
            <p:cNvSpPr/>
            <p:nvPr/>
          </p:nvSpPr>
          <p:spPr>
            <a:xfrm>
              <a:off x="7145838" y="1466305"/>
              <a:ext cx="27444" cy="1653"/>
            </a:xfrm>
            <a:custGeom>
              <a:avLst/>
              <a:pathLst>
                <a:path w="27444" h="1653">
                  <a:moveTo>
                    <a:pt x="27444" y="0"/>
                  </a:moveTo>
                  <a:lnTo>
                    <a:pt x="0" y="16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2"/>
            <p:cNvSpPr/>
            <p:nvPr/>
          </p:nvSpPr>
          <p:spPr>
            <a:xfrm>
              <a:off x="7173283" y="1459552"/>
              <a:ext cx="4374" cy="6753"/>
            </a:xfrm>
            <a:custGeom>
              <a:avLst/>
              <a:pathLst>
                <a:path w="4374" h="6753">
                  <a:moveTo>
                    <a:pt x="0" y="6753"/>
                  </a:moveTo>
                  <a:lnTo>
                    <a:pt x="43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3"/>
            <p:cNvSpPr/>
            <p:nvPr/>
          </p:nvSpPr>
          <p:spPr>
            <a:xfrm>
              <a:off x="7173283" y="1466305"/>
              <a:ext cx="20013" cy="19599"/>
            </a:xfrm>
            <a:custGeom>
              <a:avLst/>
              <a:pathLst>
                <a:path w="20013" h="19599">
                  <a:moveTo>
                    <a:pt x="0" y="0"/>
                  </a:moveTo>
                  <a:lnTo>
                    <a:pt x="20013" y="19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4"/>
            <p:cNvSpPr/>
            <p:nvPr/>
          </p:nvSpPr>
          <p:spPr>
            <a:xfrm>
              <a:off x="7110084" y="1665836"/>
              <a:ext cx="19727" cy="16703"/>
            </a:xfrm>
            <a:custGeom>
              <a:avLst/>
              <a:pathLst>
                <a:path w="19727" h="16703">
                  <a:moveTo>
                    <a:pt x="19727" y="0"/>
                  </a:moveTo>
                  <a:lnTo>
                    <a:pt x="0" y="16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5"/>
            <p:cNvSpPr/>
            <p:nvPr/>
          </p:nvSpPr>
          <p:spPr>
            <a:xfrm>
              <a:off x="7129812" y="1650249"/>
              <a:ext cx="6502" cy="15586"/>
            </a:xfrm>
            <a:custGeom>
              <a:avLst/>
              <a:pathLst>
                <a:path w="6502" h="15586">
                  <a:moveTo>
                    <a:pt x="0" y="15586"/>
                  </a:moveTo>
                  <a:lnTo>
                    <a:pt x="65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6"/>
            <p:cNvSpPr/>
            <p:nvPr/>
          </p:nvSpPr>
          <p:spPr>
            <a:xfrm>
              <a:off x="7108675" y="1665836"/>
              <a:ext cx="21136" cy="6703"/>
            </a:xfrm>
            <a:custGeom>
              <a:avLst/>
              <a:pathLst>
                <a:path w="21136" h="6703">
                  <a:moveTo>
                    <a:pt x="21136" y="0"/>
                  </a:moveTo>
                  <a:lnTo>
                    <a:pt x="0" y="6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7"/>
            <p:cNvSpPr/>
            <p:nvPr/>
          </p:nvSpPr>
          <p:spPr>
            <a:xfrm>
              <a:off x="7129812" y="1663473"/>
              <a:ext cx="11386" cy="2362"/>
            </a:xfrm>
            <a:custGeom>
              <a:avLst/>
              <a:pathLst>
                <a:path w="11386" h="2362">
                  <a:moveTo>
                    <a:pt x="0" y="2362"/>
                  </a:moveTo>
                  <a:lnTo>
                    <a:pt x="113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8"/>
            <p:cNvSpPr/>
            <p:nvPr/>
          </p:nvSpPr>
          <p:spPr>
            <a:xfrm>
              <a:off x="7119143" y="1655574"/>
              <a:ext cx="10668" cy="10262"/>
            </a:xfrm>
            <a:custGeom>
              <a:avLst/>
              <a:pathLst>
                <a:path w="10668" h="10262">
                  <a:moveTo>
                    <a:pt x="10668" y="102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9"/>
            <p:cNvSpPr/>
            <p:nvPr/>
          </p:nvSpPr>
          <p:spPr>
            <a:xfrm>
              <a:off x="7107190" y="1665836"/>
              <a:ext cx="22621" cy="601"/>
            </a:xfrm>
            <a:custGeom>
              <a:avLst/>
              <a:pathLst>
                <a:path w="22621" h="601">
                  <a:moveTo>
                    <a:pt x="22621" y="0"/>
                  </a:moveTo>
                  <a:lnTo>
                    <a:pt x="0" y="6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80"/>
            <p:cNvSpPr/>
            <p:nvPr/>
          </p:nvSpPr>
          <p:spPr>
            <a:xfrm>
              <a:off x="7126627" y="1665836"/>
              <a:ext cx="3184" cy="23127"/>
            </a:xfrm>
            <a:custGeom>
              <a:avLst/>
              <a:pathLst>
                <a:path w="3184" h="23127">
                  <a:moveTo>
                    <a:pt x="3184" y="0"/>
                  </a:moveTo>
                  <a:lnTo>
                    <a:pt x="0" y="231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81"/>
            <p:cNvSpPr/>
            <p:nvPr/>
          </p:nvSpPr>
          <p:spPr>
            <a:xfrm>
              <a:off x="7118420" y="1537386"/>
              <a:ext cx="10539" cy="13153"/>
            </a:xfrm>
            <a:custGeom>
              <a:avLst/>
              <a:pathLst>
                <a:path w="10539" h="13153">
                  <a:moveTo>
                    <a:pt x="0" y="13153"/>
                  </a:moveTo>
                  <a:lnTo>
                    <a:pt x="105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2"/>
            <p:cNvSpPr/>
            <p:nvPr/>
          </p:nvSpPr>
          <p:spPr>
            <a:xfrm>
              <a:off x="7101643" y="1550540"/>
              <a:ext cx="16777" cy="11978"/>
            </a:xfrm>
            <a:custGeom>
              <a:avLst/>
              <a:pathLst>
                <a:path w="16777" h="11978">
                  <a:moveTo>
                    <a:pt x="16777" y="0"/>
                  </a:moveTo>
                  <a:lnTo>
                    <a:pt x="0" y="119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3"/>
            <p:cNvSpPr/>
            <p:nvPr/>
          </p:nvSpPr>
          <p:spPr>
            <a:xfrm>
              <a:off x="7097026" y="1545427"/>
              <a:ext cx="21393" cy="5112"/>
            </a:xfrm>
            <a:custGeom>
              <a:avLst/>
              <a:pathLst>
                <a:path w="21393" h="5112">
                  <a:moveTo>
                    <a:pt x="21393" y="5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4"/>
            <p:cNvSpPr/>
            <p:nvPr/>
          </p:nvSpPr>
          <p:spPr>
            <a:xfrm>
              <a:off x="7118420" y="1550540"/>
              <a:ext cx="16642" cy="7162"/>
            </a:xfrm>
            <a:custGeom>
              <a:avLst/>
              <a:pathLst>
                <a:path w="16642" h="7162">
                  <a:moveTo>
                    <a:pt x="0" y="0"/>
                  </a:moveTo>
                  <a:lnTo>
                    <a:pt x="16642" y="7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5"/>
            <p:cNvSpPr/>
            <p:nvPr/>
          </p:nvSpPr>
          <p:spPr>
            <a:xfrm>
              <a:off x="7071041" y="1772586"/>
              <a:ext cx="9294" cy="3218"/>
            </a:xfrm>
            <a:custGeom>
              <a:avLst/>
              <a:pathLst>
                <a:path w="9294" h="3218">
                  <a:moveTo>
                    <a:pt x="9294" y="0"/>
                  </a:moveTo>
                  <a:lnTo>
                    <a:pt x="0" y="3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6"/>
            <p:cNvSpPr/>
            <p:nvPr/>
          </p:nvSpPr>
          <p:spPr>
            <a:xfrm>
              <a:off x="7080335" y="1758019"/>
              <a:ext cx="11740" cy="14566"/>
            </a:xfrm>
            <a:custGeom>
              <a:avLst/>
              <a:pathLst>
                <a:path w="11740" h="14566">
                  <a:moveTo>
                    <a:pt x="0" y="14566"/>
                  </a:moveTo>
                  <a:lnTo>
                    <a:pt x="11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7"/>
            <p:cNvSpPr/>
            <p:nvPr/>
          </p:nvSpPr>
          <p:spPr>
            <a:xfrm>
              <a:off x="7075592" y="1772586"/>
              <a:ext cx="4743" cy="12142"/>
            </a:xfrm>
            <a:custGeom>
              <a:avLst/>
              <a:pathLst>
                <a:path w="4743" h="12142">
                  <a:moveTo>
                    <a:pt x="4743" y="0"/>
                  </a:moveTo>
                  <a:lnTo>
                    <a:pt x="0" y="121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8"/>
            <p:cNvSpPr/>
            <p:nvPr/>
          </p:nvSpPr>
          <p:spPr>
            <a:xfrm>
              <a:off x="7075161" y="1767020"/>
              <a:ext cx="5174" cy="5565"/>
            </a:xfrm>
            <a:custGeom>
              <a:avLst/>
              <a:pathLst>
                <a:path w="5174" h="5565">
                  <a:moveTo>
                    <a:pt x="5174" y="55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9"/>
            <p:cNvSpPr/>
            <p:nvPr/>
          </p:nvSpPr>
          <p:spPr>
            <a:xfrm>
              <a:off x="7080335" y="1772586"/>
              <a:ext cx="11448" cy="14622"/>
            </a:xfrm>
            <a:custGeom>
              <a:avLst/>
              <a:pathLst>
                <a:path w="11448" h="14622">
                  <a:moveTo>
                    <a:pt x="0" y="0"/>
                  </a:moveTo>
                  <a:lnTo>
                    <a:pt x="11448" y="14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90"/>
            <p:cNvSpPr/>
            <p:nvPr/>
          </p:nvSpPr>
          <p:spPr>
            <a:xfrm>
              <a:off x="7078662" y="1758926"/>
              <a:ext cx="1672" cy="13659"/>
            </a:xfrm>
            <a:custGeom>
              <a:avLst/>
              <a:pathLst>
                <a:path w="1672" h="13659">
                  <a:moveTo>
                    <a:pt x="1672" y="136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91"/>
            <p:cNvSpPr/>
            <p:nvPr/>
          </p:nvSpPr>
          <p:spPr>
            <a:xfrm>
              <a:off x="6756412" y="1748761"/>
              <a:ext cx="14396" cy="4370"/>
            </a:xfrm>
            <a:custGeom>
              <a:avLst/>
              <a:pathLst>
                <a:path w="14396" h="4370">
                  <a:moveTo>
                    <a:pt x="0" y="0"/>
                  </a:moveTo>
                  <a:lnTo>
                    <a:pt x="14396" y="4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2"/>
            <p:cNvSpPr/>
            <p:nvPr/>
          </p:nvSpPr>
          <p:spPr>
            <a:xfrm>
              <a:off x="6752422" y="1748761"/>
              <a:ext cx="3990" cy="7047"/>
            </a:xfrm>
            <a:custGeom>
              <a:avLst/>
              <a:pathLst>
                <a:path w="3990" h="7047">
                  <a:moveTo>
                    <a:pt x="3990" y="0"/>
                  </a:moveTo>
                  <a:lnTo>
                    <a:pt x="0" y="7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3"/>
            <p:cNvSpPr/>
            <p:nvPr/>
          </p:nvSpPr>
          <p:spPr>
            <a:xfrm>
              <a:off x="6756412" y="1742027"/>
              <a:ext cx="5408" cy="6733"/>
            </a:xfrm>
            <a:custGeom>
              <a:avLst/>
              <a:pathLst>
                <a:path w="5408" h="6733">
                  <a:moveTo>
                    <a:pt x="0" y="6733"/>
                  </a:moveTo>
                  <a:lnTo>
                    <a:pt x="54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4"/>
            <p:cNvSpPr/>
            <p:nvPr/>
          </p:nvSpPr>
          <p:spPr>
            <a:xfrm>
              <a:off x="6520127" y="1794710"/>
              <a:ext cx="1890" cy="44427"/>
            </a:xfrm>
            <a:custGeom>
              <a:avLst/>
              <a:pathLst>
                <a:path w="1890" h="44427">
                  <a:moveTo>
                    <a:pt x="1890" y="0"/>
                  </a:moveTo>
                  <a:lnTo>
                    <a:pt x="0" y="44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5"/>
            <p:cNvSpPr/>
            <p:nvPr/>
          </p:nvSpPr>
          <p:spPr>
            <a:xfrm>
              <a:off x="6725546" y="1853520"/>
              <a:ext cx="3432" cy="18076"/>
            </a:xfrm>
            <a:custGeom>
              <a:avLst/>
              <a:pathLst>
                <a:path w="3432" h="18076">
                  <a:moveTo>
                    <a:pt x="0" y="18076"/>
                  </a:moveTo>
                  <a:lnTo>
                    <a:pt x="3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6"/>
            <p:cNvSpPr/>
            <p:nvPr/>
          </p:nvSpPr>
          <p:spPr>
            <a:xfrm>
              <a:off x="6725546" y="1871596"/>
              <a:ext cx="7598" cy="10485"/>
            </a:xfrm>
            <a:custGeom>
              <a:avLst/>
              <a:pathLst>
                <a:path w="7598" h="10485">
                  <a:moveTo>
                    <a:pt x="0" y="0"/>
                  </a:moveTo>
                  <a:lnTo>
                    <a:pt x="7598" y="10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7"/>
            <p:cNvSpPr/>
            <p:nvPr/>
          </p:nvSpPr>
          <p:spPr>
            <a:xfrm>
              <a:off x="7058433" y="1782191"/>
              <a:ext cx="7905" cy="13487"/>
            </a:xfrm>
            <a:custGeom>
              <a:avLst/>
              <a:pathLst>
                <a:path w="7905" h="13487">
                  <a:moveTo>
                    <a:pt x="0" y="0"/>
                  </a:moveTo>
                  <a:lnTo>
                    <a:pt x="7905" y="13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8"/>
            <p:cNvSpPr/>
            <p:nvPr/>
          </p:nvSpPr>
          <p:spPr>
            <a:xfrm>
              <a:off x="7058433" y="1775805"/>
              <a:ext cx="12607" cy="6386"/>
            </a:xfrm>
            <a:custGeom>
              <a:avLst/>
              <a:pathLst>
                <a:path w="12607" h="6386">
                  <a:moveTo>
                    <a:pt x="0" y="6386"/>
                  </a:moveTo>
                  <a:lnTo>
                    <a:pt x="12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9"/>
            <p:cNvSpPr/>
            <p:nvPr/>
          </p:nvSpPr>
          <p:spPr>
            <a:xfrm>
              <a:off x="7058433" y="1782191"/>
              <a:ext cx="12942" cy="8403"/>
            </a:xfrm>
            <a:custGeom>
              <a:avLst/>
              <a:pathLst>
                <a:path w="12942" h="8403">
                  <a:moveTo>
                    <a:pt x="0" y="0"/>
                  </a:moveTo>
                  <a:lnTo>
                    <a:pt x="12942" y="8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4000"/>
            <p:cNvSpPr/>
            <p:nvPr/>
          </p:nvSpPr>
          <p:spPr>
            <a:xfrm>
              <a:off x="7054470" y="1782191"/>
              <a:ext cx="3963" cy="5098"/>
            </a:xfrm>
            <a:custGeom>
              <a:avLst/>
              <a:pathLst>
                <a:path w="3963" h="5098">
                  <a:moveTo>
                    <a:pt x="3963" y="0"/>
                  </a:moveTo>
                  <a:lnTo>
                    <a:pt x="0" y="5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4001"/>
            <p:cNvSpPr/>
            <p:nvPr/>
          </p:nvSpPr>
          <p:spPr>
            <a:xfrm>
              <a:off x="6686545" y="1835047"/>
              <a:ext cx="24088" cy="12350"/>
            </a:xfrm>
            <a:custGeom>
              <a:avLst/>
              <a:pathLst>
                <a:path w="24088" h="12350">
                  <a:moveTo>
                    <a:pt x="24088" y="12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2"/>
            <p:cNvSpPr/>
            <p:nvPr/>
          </p:nvSpPr>
          <p:spPr>
            <a:xfrm>
              <a:off x="6710634" y="1842596"/>
              <a:ext cx="4937" cy="4802"/>
            </a:xfrm>
            <a:custGeom>
              <a:avLst/>
              <a:pathLst>
                <a:path w="4937" h="4802">
                  <a:moveTo>
                    <a:pt x="0" y="4802"/>
                  </a:moveTo>
                  <a:lnTo>
                    <a:pt x="49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3"/>
            <p:cNvSpPr/>
            <p:nvPr/>
          </p:nvSpPr>
          <p:spPr>
            <a:xfrm>
              <a:off x="6710634" y="1847398"/>
              <a:ext cx="18344" cy="6122"/>
            </a:xfrm>
            <a:custGeom>
              <a:avLst/>
              <a:pathLst>
                <a:path w="18344" h="6122">
                  <a:moveTo>
                    <a:pt x="0" y="0"/>
                  </a:moveTo>
                  <a:lnTo>
                    <a:pt x="18344" y="61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4"/>
            <p:cNvSpPr/>
            <p:nvPr/>
          </p:nvSpPr>
          <p:spPr>
            <a:xfrm>
              <a:off x="6693934" y="1531453"/>
              <a:ext cx="10487" cy="9203"/>
            </a:xfrm>
            <a:custGeom>
              <a:avLst/>
              <a:pathLst>
                <a:path w="10487" h="9203">
                  <a:moveTo>
                    <a:pt x="0" y="0"/>
                  </a:moveTo>
                  <a:lnTo>
                    <a:pt x="10487" y="92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5"/>
            <p:cNvSpPr/>
            <p:nvPr/>
          </p:nvSpPr>
          <p:spPr>
            <a:xfrm>
              <a:off x="6682966" y="1531453"/>
              <a:ext cx="10967" cy="7025"/>
            </a:xfrm>
            <a:custGeom>
              <a:avLst/>
              <a:pathLst>
                <a:path w="10967" h="7025">
                  <a:moveTo>
                    <a:pt x="10967" y="0"/>
                  </a:moveTo>
                  <a:lnTo>
                    <a:pt x="0" y="7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6"/>
            <p:cNvSpPr/>
            <p:nvPr/>
          </p:nvSpPr>
          <p:spPr>
            <a:xfrm>
              <a:off x="6686210" y="1531453"/>
              <a:ext cx="7723" cy="12557"/>
            </a:xfrm>
            <a:custGeom>
              <a:avLst/>
              <a:pathLst>
                <a:path w="7723" h="12557">
                  <a:moveTo>
                    <a:pt x="7723" y="0"/>
                  </a:moveTo>
                  <a:lnTo>
                    <a:pt x="0" y="125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7"/>
            <p:cNvSpPr/>
            <p:nvPr/>
          </p:nvSpPr>
          <p:spPr>
            <a:xfrm>
              <a:off x="6630127" y="1705006"/>
              <a:ext cx="9861" cy="14466"/>
            </a:xfrm>
            <a:custGeom>
              <a:avLst/>
              <a:pathLst>
                <a:path w="9861" h="14466">
                  <a:moveTo>
                    <a:pt x="0" y="0"/>
                  </a:moveTo>
                  <a:lnTo>
                    <a:pt x="9861" y="14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8"/>
            <p:cNvSpPr/>
            <p:nvPr/>
          </p:nvSpPr>
          <p:spPr>
            <a:xfrm>
              <a:off x="6630127" y="1678870"/>
              <a:ext cx="13758" cy="26135"/>
            </a:xfrm>
            <a:custGeom>
              <a:avLst/>
              <a:pathLst>
                <a:path w="13758" h="26135">
                  <a:moveTo>
                    <a:pt x="0" y="26135"/>
                  </a:moveTo>
                  <a:lnTo>
                    <a:pt x="137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9"/>
            <p:cNvSpPr/>
            <p:nvPr/>
          </p:nvSpPr>
          <p:spPr>
            <a:xfrm>
              <a:off x="6620607" y="1700905"/>
              <a:ext cx="9520" cy="4101"/>
            </a:xfrm>
            <a:custGeom>
              <a:avLst/>
              <a:pathLst>
                <a:path w="9520" h="4101">
                  <a:moveTo>
                    <a:pt x="9520" y="41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10"/>
            <p:cNvSpPr/>
            <p:nvPr/>
          </p:nvSpPr>
          <p:spPr>
            <a:xfrm>
              <a:off x="6847774" y="1415693"/>
              <a:ext cx="2587" cy="24808"/>
            </a:xfrm>
            <a:custGeom>
              <a:avLst/>
              <a:pathLst>
                <a:path w="2587" h="24808">
                  <a:moveTo>
                    <a:pt x="0" y="0"/>
                  </a:moveTo>
                  <a:lnTo>
                    <a:pt x="2587" y="24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11"/>
            <p:cNvSpPr/>
            <p:nvPr/>
          </p:nvSpPr>
          <p:spPr>
            <a:xfrm>
              <a:off x="6837263" y="1412948"/>
              <a:ext cx="10511" cy="2744"/>
            </a:xfrm>
            <a:custGeom>
              <a:avLst/>
              <a:pathLst>
                <a:path w="10511" h="2744">
                  <a:moveTo>
                    <a:pt x="10511" y="27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2"/>
            <p:cNvSpPr/>
            <p:nvPr/>
          </p:nvSpPr>
          <p:spPr>
            <a:xfrm>
              <a:off x="6847774" y="1412877"/>
              <a:ext cx="24048" cy="2815"/>
            </a:xfrm>
            <a:custGeom>
              <a:avLst/>
              <a:pathLst>
                <a:path w="24048" h="2815">
                  <a:moveTo>
                    <a:pt x="0" y="2815"/>
                  </a:moveTo>
                  <a:lnTo>
                    <a:pt x="240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3"/>
            <p:cNvSpPr/>
            <p:nvPr/>
          </p:nvSpPr>
          <p:spPr>
            <a:xfrm>
              <a:off x="6837427" y="1392384"/>
              <a:ext cx="10346" cy="23308"/>
            </a:xfrm>
            <a:custGeom>
              <a:avLst/>
              <a:pathLst>
                <a:path w="10346" h="23308">
                  <a:moveTo>
                    <a:pt x="10346" y="23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4"/>
            <p:cNvSpPr/>
            <p:nvPr/>
          </p:nvSpPr>
          <p:spPr>
            <a:xfrm>
              <a:off x="6773801" y="1912107"/>
              <a:ext cx="10058" cy="19299"/>
            </a:xfrm>
            <a:custGeom>
              <a:avLst/>
              <a:pathLst>
                <a:path w="10058" h="19299">
                  <a:moveTo>
                    <a:pt x="0" y="0"/>
                  </a:moveTo>
                  <a:lnTo>
                    <a:pt x="10058" y="19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5"/>
            <p:cNvSpPr/>
            <p:nvPr/>
          </p:nvSpPr>
          <p:spPr>
            <a:xfrm>
              <a:off x="6766036" y="1884644"/>
              <a:ext cx="7764" cy="27462"/>
            </a:xfrm>
            <a:custGeom>
              <a:avLst/>
              <a:pathLst>
                <a:path w="7764" h="27462">
                  <a:moveTo>
                    <a:pt x="7764" y="274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6"/>
            <p:cNvSpPr/>
            <p:nvPr/>
          </p:nvSpPr>
          <p:spPr>
            <a:xfrm>
              <a:off x="6773801" y="1890454"/>
              <a:ext cx="6016" cy="21653"/>
            </a:xfrm>
            <a:custGeom>
              <a:avLst/>
              <a:pathLst>
                <a:path w="6016" h="21653">
                  <a:moveTo>
                    <a:pt x="0" y="21653"/>
                  </a:moveTo>
                  <a:lnTo>
                    <a:pt x="60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7"/>
            <p:cNvSpPr/>
            <p:nvPr/>
          </p:nvSpPr>
          <p:spPr>
            <a:xfrm>
              <a:off x="6773801" y="1912107"/>
              <a:ext cx="11383" cy="3934"/>
            </a:xfrm>
            <a:custGeom>
              <a:avLst/>
              <a:pathLst>
                <a:path w="11383" h="3934">
                  <a:moveTo>
                    <a:pt x="0" y="0"/>
                  </a:moveTo>
                  <a:lnTo>
                    <a:pt x="11383" y="3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8"/>
            <p:cNvSpPr/>
            <p:nvPr/>
          </p:nvSpPr>
          <p:spPr>
            <a:xfrm>
              <a:off x="6748944" y="1893451"/>
              <a:ext cx="24857" cy="18656"/>
            </a:xfrm>
            <a:custGeom>
              <a:avLst/>
              <a:pathLst>
                <a:path w="24857" h="18656">
                  <a:moveTo>
                    <a:pt x="24857" y="186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9"/>
            <p:cNvSpPr/>
            <p:nvPr/>
          </p:nvSpPr>
          <p:spPr>
            <a:xfrm>
              <a:off x="7077253" y="1869069"/>
              <a:ext cx="772" cy="13901"/>
            </a:xfrm>
            <a:custGeom>
              <a:avLst/>
              <a:pathLst>
                <a:path w="772" h="13901">
                  <a:moveTo>
                    <a:pt x="0" y="13901"/>
                  </a:moveTo>
                  <a:lnTo>
                    <a:pt x="7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20"/>
            <p:cNvSpPr/>
            <p:nvPr/>
          </p:nvSpPr>
          <p:spPr>
            <a:xfrm>
              <a:off x="7077253" y="1882970"/>
              <a:ext cx="109" cy="8370"/>
            </a:xfrm>
            <a:custGeom>
              <a:avLst/>
              <a:pathLst>
                <a:path w="109" h="8370">
                  <a:moveTo>
                    <a:pt x="0" y="0"/>
                  </a:moveTo>
                  <a:lnTo>
                    <a:pt x="109" y="8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21"/>
            <p:cNvSpPr/>
            <p:nvPr/>
          </p:nvSpPr>
          <p:spPr>
            <a:xfrm>
              <a:off x="7069759" y="1880335"/>
              <a:ext cx="7493" cy="2635"/>
            </a:xfrm>
            <a:custGeom>
              <a:avLst/>
              <a:pathLst>
                <a:path w="7493" h="2635">
                  <a:moveTo>
                    <a:pt x="7493" y="26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2"/>
            <p:cNvSpPr/>
            <p:nvPr/>
          </p:nvSpPr>
          <p:spPr>
            <a:xfrm>
              <a:off x="6600154" y="1767481"/>
              <a:ext cx="1161" cy="18188"/>
            </a:xfrm>
            <a:custGeom>
              <a:avLst/>
              <a:pathLst>
                <a:path w="1161" h="18188">
                  <a:moveTo>
                    <a:pt x="1161" y="181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3"/>
            <p:cNvSpPr/>
            <p:nvPr/>
          </p:nvSpPr>
          <p:spPr>
            <a:xfrm>
              <a:off x="7112614" y="1589956"/>
              <a:ext cx="8861" cy="4771"/>
            </a:xfrm>
            <a:custGeom>
              <a:avLst/>
              <a:pathLst>
                <a:path w="8861" h="4771">
                  <a:moveTo>
                    <a:pt x="8861" y="0"/>
                  </a:moveTo>
                  <a:lnTo>
                    <a:pt x="0" y="4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4"/>
            <p:cNvSpPr/>
            <p:nvPr/>
          </p:nvSpPr>
          <p:spPr>
            <a:xfrm>
              <a:off x="7121476" y="1589956"/>
              <a:ext cx="13291" cy="6827"/>
            </a:xfrm>
            <a:custGeom>
              <a:avLst/>
              <a:pathLst>
                <a:path w="13291" h="6827">
                  <a:moveTo>
                    <a:pt x="0" y="0"/>
                  </a:moveTo>
                  <a:lnTo>
                    <a:pt x="13291" y="68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5"/>
            <p:cNvSpPr/>
            <p:nvPr/>
          </p:nvSpPr>
          <p:spPr>
            <a:xfrm>
              <a:off x="7110809" y="1584991"/>
              <a:ext cx="10667" cy="4965"/>
            </a:xfrm>
            <a:custGeom>
              <a:avLst/>
              <a:pathLst>
                <a:path w="10667" h="4965">
                  <a:moveTo>
                    <a:pt x="10667" y="49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6"/>
            <p:cNvSpPr/>
            <p:nvPr/>
          </p:nvSpPr>
          <p:spPr>
            <a:xfrm>
              <a:off x="7082865" y="1323133"/>
              <a:ext cx="11788" cy="40576"/>
            </a:xfrm>
            <a:custGeom>
              <a:avLst/>
              <a:pathLst>
                <a:path w="11788" h="40576">
                  <a:moveTo>
                    <a:pt x="11788" y="0"/>
                  </a:moveTo>
                  <a:lnTo>
                    <a:pt x="0" y="405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7"/>
            <p:cNvSpPr/>
            <p:nvPr/>
          </p:nvSpPr>
          <p:spPr>
            <a:xfrm>
              <a:off x="7094654" y="1323133"/>
              <a:ext cx="17516" cy="32972"/>
            </a:xfrm>
            <a:custGeom>
              <a:avLst/>
              <a:pathLst>
                <a:path w="17516" h="32972">
                  <a:moveTo>
                    <a:pt x="0" y="0"/>
                  </a:moveTo>
                  <a:lnTo>
                    <a:pt x="17516" y="32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8"/>
            <p:cNvSpPr/>
            <p:nvPr/>
          </p:nvSpPr>
          <p:spPr>
            <a:xfrm>
              <a:off x="6814979" y="1350377"/>
              <a:ext cx="10058" cy="2327"/>
            </a:xfrm>
            <a:custGeom>
              <a:avLst/>
              <a:pathLst>
                <a:path w="10058" h="2327">
                  <a:moveTo>
                    <a:pt x="0" y="0"/>
                  </a:moveTo>
                  <a:lnTo>
                    <a:pt x="10058" y="2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9"/>
            <p:cNvSpPr/>
            <p:nvPr/>
          </p:nvSpPr>
          <p:spPr>
            <a:xfrm>
              <a:off x="7067961" y="1340430"/>
              <a:ext cx="14903" cy="23279"/>
            </a:xfrm>
            <a:custGeom>
              <a:avLst/>
              <a:pathLst>
                <a:path w="14903" h="23279">
                  <a:moveTo>
                    <a:pt x="0" y="0"/>
                  </a:moveTo>
                  <a:lnTo>
                    <a:pt x="14903" y="23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30"/>
            <p:cNvSpPr/>
            <p:nvPr/>
          </p:nvSpPr>
          <p:spPr>
            <a:xfrm>
              <a:off x="7067961" y="1323133"/>
              <a:ext cx="26692" cy="17297"/>
            </a:xfrm>
            <a:custGeom>
              <a:avLst/>
              <a:pathLst>
                <a:path w="26692" h="17297">
                  <a:moveTo>
                    <a:pt x="0" y="17297"/>
                  </a:moveTo>
                  <a:lnTo>
                    <a:pt x="266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31"/>
            <p:cNvSpPr/>
            <p:nvPr/>
          </p:nvSpPr>
          <p:spPr>
            <a:xfrm>
              <a:off x="6928535" y="1845077"/>
              <a:ext cx="116" cy="18214"/>
            </a:xfrm>
            <a:custGeom>
              <a:avLst/>
              <a:pathLst>
                <a:path w="116" h="18214">
                  <a:moveTo>
                    <a:pt x="116" y="0"/>
                  </a:moveTo>
                  <a:lnTo>
                    <a:pt x="0" y="182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2"/>
            <p:cNvSpPr/>
            <p:nvPr/>
          </p:nvSpPr>
          <p:spPr>
            <a:xfrm>
              <a:off x="6928651" y="1845077"/>
              <a:ext cx="7432" cy="16427"/>
            </a:xfrm>
            <a:custGeom>
              <a:avLst/>
              <a:pathLst>
                <a:path w="7432" h="16427">
                  <a:moveTo>
                    <a:pt x="0" y="0"/>
                  </a:moveTo>
                  <a:lnTo>
                    <a:pt x="7432" y="16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3"/>
            <p:cNvSpPr/>
            <p:nvPr/>
          </p:nvSpPr>
          <p:spPr>
            <a:xfrm>
              <a:off x="6928651" y="1841981"/>
              <a:ext cx="13228" cy="3095"/>
            </a:xfrm>
            <a:custGeom>
              <a:avLst/>
              <a:pathLst>
                <a:path w="13228" h="3095">
                  <a:moveTo>
                    <a:pt x="0" y="3095"/>
                  </a:moveTo>
                  <a:lnTo>
                    <a:pt x="132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4"/>
            <p:cNvSpPr/>
            <p:nvPr/>
          </p:nvSpPr>
          <p:spPr>
            <a:xfrm>
              <a:off x="6919522" y="1842009"/>
              <a:ext cx="9129" cy="3068"/>
            </a:xfrm>
            <a:custGeom>
              <a:avLst/>
              <a:pathLst>
                <a:path w="9129" h="3068">
                  <a:moveTo>
                    <a:pt x="9129" y="30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5"/>
            <p:cNvSpPr/>
            <p:nvPr/>
          </p:nvSpPr>
          <p:spPr>
            <a:xfrm>
              <a:off x="6928651" y="1845077"/>
              <a:ext cx="18534" cy="4723"/>
            </a:xfrm>
            <a:custGeom>
              <a:avLst/>
              <a:pathLst>
                <a:path w="18534" h="4723">
                  <a:moveTo>
                    <a:pt x="0" y="0"/>
                  </a:moveTo>
                  <a:lnTo>
                    <a:pt x="18534" y="47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6"/>
            <p:cNvSpPr/>
            <p:nvPr/>
          </p:nvSpPr>
          <p:spPr>
            <a:xfrm>
              <a:off x="6720572" y="1485410"/>
              <a:ext cx="13356" cy="1072"/>
            </a:xfrm>
            <a:custGeom>
              <a:avLst/>
              <a:pathLst>
                <a:path w="13356" h="1072">
                  <a:moveTo>
                    <a:pt x="0" y="1072"/>
                  </a:moveTo>
                  <a:lnTo>
                    <a:pt x="13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7"/>
            <p:cNvSpPr/>
            <p:nvPr/>
          </p:nvSpPr>
          <p:spPr>
            <a:xfrm>
              <a:off x="6875760" y="1672041"/>
              <a:ext cx="11897" cy="5090"/>
            </a:xfrm>
            <a:custGeom>
              <a:avLst/>
              <a:pathLst>
                <a:path w="11897" h="5090">
                  <a:moveTo>
                    <a:pt x="11897" y="5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8"/>
            <p:cNvSpPr/>
            <p:nvPr/>
          </p:nvSpPr>
          <p:spPr>
            <a:xfrm>
              <a:off x="6882451" y="1665877"/>
              <a:ext cx="5206" cy="11254"/>
            </a:xfrm>
            <a:custGeom>
              <a:avLst/>
              <a:pathLst>
                <a:path w="5206" h="11254">
                  <a:moveTo>
                    <a:pt x="5206" y="112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9"/>
            <p:cNvSpPr/>
            <p:nvPr/>
          </p:nvSpPr>
          <p:spPr>
            <a:xfrm>
              <a:off x="6887658" y="1677131"/>
              <a:ext cx="2736" cy="13023"/>
            </a:xfrm>
            <a:custGeom>
              <a:avLst/>
              <a:pathLst>
                <a:path w="2736" h="13023">
                  <a:moveTo>
                    <a:pt x="0" y="0"/>
                  </a:moveTo>
                  <a:lnTo>
                    <a:pt x="2736" y="130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40"/>
            <p:cNvSpPr/>
            <p:nvPr/>
          </p:nvSpPr>
          <p:spPr>
            <a:xfrm>
              <a:off x="6882517" y="1677131"/>
              <a:ext cx="5140" cy="12551"/>
            </a:xfrm>
            <a:custGeom>
              <a:avLst/>
              <a:pathLst>
                <a:path w="5140" h="12551">
                  <a:moveTo>
                    <a:pt x="5140" y="0"/>
                  </a:moveTo>
                  <a:lnTo>
                    <a:pt x="0" y="12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41"/>
            <p:cNvSpPr/>
            <p:nvPr/>
          </p:nvSpPr>
          <p:spPr>
            <a:xfrm>
              <a:off x="6887658" y="1676468"/>
              <a:ext cx="16844" cy="663"/>
            </a:xfrm>
            <a:custGeom>
              <a:avLst/>
              <a:pathLst>
                <a:path w="16844" h="663">
                  <a:moveTo>
                    <a:pt x="0" y="663"/>
                  </a:moveTo>
                  <a:lnTo>
                    <a:pt x="168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2"/>
            <p:cNvSpPr/>
            <p:nvPr/>
          </p:nvSpPr>
          <p:spPr>
            <a:xfrm>
              <a:off x="6905442" y="1916973"/>
              <a:ext cx="3270" cy="8776"/>
            </a:xfrm>
            <a:custGeom>
              <a:avLst/>
              <a:pathLst>
                <a:path w="3270" h="8776">
                  <a:moveTo>
                    <a:pt x="0" y="0"/>
                  </a:moveTo>
                  <a:lnTo>
                    <a:pt x="3270" y="8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3"/>
            <p:cNvSpPr/>
            <p:nvPr/>
          </p:nvSpPr>
          <p:spPr>
            <a:xfrm>
              <a:off x="6891978" y="1916973"/>
              <a:ext cx="13463" cy="7375"/>
            </a:xfrm>
            <a:custGeom>
              <a:avLst/>
              <a:pathLst>
                <a:path w="13463" h="7375">
                  <a:moveTo>
                    <a:pt x="13463" y="0"/>
                  </a:moveTo>
                  <a:lnTo>
                    <a:pt x="0" y="7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4"/>
            <p:cNvSpPr/>
            <p:nvPr/>
          </p:nvSpPr>
          <p:spPr>
            <a:xfrm>
              <a:off x="6899274" y="1910430"/>
              <a:ext cx="6167" cy="6543"/>
            </a:xfrm>
            <a:custGeom>
              <a:avLst/>
              <a:pathLst>
                <a:path w="6167" h="6543">
                  <a:moveTo>
                    <a:pt x="6167" y="6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5"/>
            <p:cNvSpPr/>
            <p:nvPr/>
          </p:nvSpPr>
          <p:spPr>
            <a:xfrm>
              <a:off x="6905442" y="1910190"/>
              <a:ext cx="9973" cy="6783"/>
            </a:xfrm>
            <a:custGeom>
              <a:avLst/>
              <a:pathLst>
                <a:path w="9973" h="6783">
                  <a:moveTo>
                    <a:pt x="0" y="6783"/>
                  </a:moveTo>
                  <a:lnTo>
                    <a:pt x="99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6"/>
            <p:cNvSpPr/>
            <p:nvPr/>
          </p:nvSpPr>
          <p:spPr>
            <a:xfrm>
              <a:off x="6905442" y="1916973"/>
              <a:ext cx="13042" cy="457"/>
            </a:xfrm>
            <a:custGeom>
              <a:avLst/>
              <a:pathLst>
                <a:path w="13042" h="457">
                  <a:moveTo>
                    <a:pt x="0" y="0"/>
                  </a:moveTo>
                  <a:lnTo>
                    <a:pt x="13042" y="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7"/>
            <p:cNvSpPr/>
            <p:nvPr/>
          </p:nvSpPr>
          <p:spPr>
            <a:xfrm>
              <a:off x="6905442" y="1910841"/>
              <a:ext cx="614" cy="6132"/>
            </a:xfrm>
            <a:custGeom>
              <a:avLst/>
              <a:pathLst>
                <a:path w="614" h="6132">
                  <a:moveTo>
                    <a:pt x="0" y="6132"/>
                  </a:moveTo>
                  <a:lnTo>
                    <a:pt x="6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8"/>
            <p:cNvSpPr/>
            <p:nvPr/>
          </p:nvSpPr>
          <p:spPr>
            <a:xfrm>
              <a:off x="6570282" y="1606515"/>
              <a:ext cx="6995" cy="21301"/>
            </a:xfrm>
            <a:custGeom>
              <a:avLst/>
              <a:pathLst>
                <a:path w="6995" h="21301">
                  <a:moveTo>
                    <a:pt x="6995" y="21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9"/>
            <p:cNvSpPr/>
            <p:nvPr/>
          </p:nvSpPr>
          <p:spPr>
            <a:xfrm>
              <a:off x="6627456" y="1813976"/>
              <a:ext cx="43136" cy="12228"/>
            </a:xfrm>
            <a:custGeom>
              <a:avLst/>
              <a:pathLst>
                <a:path w="43136" h="12228">
                  <a:moveTo>
                    <a:pt x="0" y="12228"/>
                  </a:moveTo>
                  <a:lnTo>
                    <a:pt x="431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50"/>
            <p:cNvSpPr/>
            <p:nvPr/>
          </p:nvSpPr>
          <p:spPr>
            <a:xfrm>
              <a:off x="6627456" y="1826205"/>
              <a:ext cx="12900" cy="13362"/>
            </a:xfrm>
            <a:custGeom>
              <a:avLst/>
              <a:pathLst>
                <a:path w="12900" h="13362">
                  <a:moveTo>
                    <a:pt x="0" y="0"/>
                  </a:moveTo>
                  <a:lnTo>
                    <a:pt x="12900" y="133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51"/>
            <p:cNvSpPr/>
            <p:nvPr/>
          </p:nvSpPr>
          <p:spPr>
            <a:xfrm>
              <a:off x="6627456" y="1826205"/>
              <a:ext cx="39101" cy="3902"/>
            </a:xfrm>
            <a:custGeom>
              <a:avLst/>
              <a:pathLst>
                <a:path w="39101" h="3902">
                  <a:moveTo>
                    <a:pt x="0" y="0"/>
                  </a:moveTo>
                  <a:lnTo>
                    <a:pt x="39101" y="39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2"/>
            <p:cNvSpPr/>
            <p:nvPr/>
          </p:nvSpPr>
          <p:spPr>
            <a:xfrm>
              <a:off x="6704422" y="1540656"/>
              <a:ext cx="12367" cy="20125"/>
            </a:xfrm>
            <a:custGeom>
              <a:avLst/>
              <a:pathLst>
                <a:path w="12367" h="20125">
                  <a:moveTo>
                    <a:pt x="12367" y="201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3"/>
            <p:cNvSpPr/>
            <p:nvPr/>
          </p:nvSpPr>
          <p:spPr>
            <a:xfrm>
              <a:off x="6716789" y="1560782"/>
              <a:ext cx="11991" cy="16910"/>
            </a:xfrm>
            <a:custGeom>
              <a:avLst/>
              <a:pathLst>
                <a:path w="11991" h="16910">
                  <a:moveTo>
                    <a:pt x="0" y="0"/>
                  </a:moveTo>
                  <a:lnTo>
                    <a:pt x="11991" y="169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4"/>
            <p:cNvSpPr/>
            <p:nvPr/>
          </p:nvSpPr>
          <p:spPr>
            <a:xfrm>
              <a:off x="6716789" y="1550053"/>
              <a:ext cx="12719" cy="10728"/>
            </a:xfrm>
            <a:custGeom>
              <a:avLst/>
              <a:pathLst>
                <a:path w="12719" h="10728">
                  <a:moveTo>
                    <a:pt x="0" y="10728"/>
                  </a:moveTo>
                  <a:lnTo>
                    <a:pt x="127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5"/>
            <p:cNvSpPr/>
            <p:nvPr/>
          </p:nvSpPr>
          <p:spPr>
            <a:xfrm>
              <a:off x="6716789" y="1553747"/>
              <a:ext cx="22653" cy="7034"/>
            </a:xfrm>
            <a:custGeom>
              <a:avLst/>
              <a:pathLst>
                <a:path w="22653" h="7034">
                  <a:moveTo>
                    <a:pt x="0" y="7034"/>
                  </a:moveTo>
                  <a:lnTo>
                    <a:pt x="226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6"/>
            <p:cNvSpPr/>
            <p:nvPr/>
          </p:nvSpPr>
          <p:spPr>
            <a:xfrm>
              <a:off x="6593984" y="1679161"/>
              <a:ext cx="26622" cy="21743"/>
            </a:xfrm>
            <a:custGeom>
              <a:avLst/>
              <a:pathLst>
                <a:path w="26622" h="21743">
                  <a:moveTo>
                    <a:pt x="0" y="0"/>
                  </a:moveTo>
                  <a:lnTo>
                    <a:pt x="26622" y="217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7"/>
            <p:cNvSpPr/>
            <p:nvPr/>
          </p:nvSpPr>
          <p:spPr>
            <a:xfrm>
              <a:off x="7068865" y="1688715"/>
              <a:ext cx="287" cy="8578"/>
            </a:xfrm>
            <a:custGeom>
              <a:avLst/>
              <a:pathLst>
                <a:path w="287" h="8578">
                  <a:moveTo>
                    <a:pt x="0" y="8578"/>
                  </a:moveTo>
                  <a:lnTo>
                    <a:pt x="2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8"/>
            <p:cNvSpPr/>
            <p:nvPr/>
          </p:nvSpPr>
          <p:spPr>
            <a:xfrm>
              <a:off x="7068865" y="1697294"/>
              <a:ext cx="12520" cy="2921"/>
            </a:xfrm>
            <a:custGeom>
              <a:avLst/>
              <a:pathLst>
                <a:path w="12520" h="2921">
                  <a:moveTo>
                    <a:pt x="0" y="0"/>
                  </a:moveTo>
                  <a:lnTo>
                    <a:pt x="12520" y="2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9"/>
            <p:cNvSpPr/>
            <p:nvPr/>
          </p:nvSpPr>
          <p:spPr>
            <a:xfrm>
              <a:off x="7058307" y="1688466"/>
              <a:ext cx="10557" cy="8827"/>
            </a:xfrm>
            <a:custGeom>
              <a:avLst/>
              <a:pathLst>
                <a:path w="10557" h="8827">
                  <a:moveTo>
                    <a:pt x="10557" y="88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60"/>
            <p:cNvSpPr/>
            <p:nvPr/>
          </p:nvSpPr>
          <p:spPr>
            <a:xfrm>
              <a:off x="7055847" y="1697294"/>
              <a:ext cx="13018" cy="1428"/>
            </a:xfrm>
            <a:custGeom>
              <a:avLst/>
              <a:pathLst>
                <a:path w="13018" h="1428">
                  <a:moveTo>
                    <a:pt x="13018" y="0"/>
                  </a:moveTo>
                  <a:lnTo>
                    <a:pt x="0" y="14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61"/>
            <p:cNvSpPr/>
            <p:nvPr/>
          </p:nvSpPr>
          <p:spPr>
            <a:xfrm>
              <a:off x="7068865" y="1689651"/>
              <a:ext cx="8418" cy="7642"/>
            </a:xfrm>
            <a:custGeom>
              <a:avLst/>
              <a:pathLst>
                <a:path w="8418" h="7642">
                  <a:moveTo>
                    <a:pt x="0" y="7642"/>
                  </a:moveTo>
                  <a:lnTo>
                    <a:pt x="84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2"/>
            <p:cNvSpPr/>
            <p:nvPr/>
          </p:nvSpPr>
          <p:spPr>
            <a:xfrm>
              <a:off x="6786725" y="1497251"/>
              <a:ext cx="17514" cy="2816"/>
            </a:xfrm>
            <a:custGeom>
              <a:avLst/>
              <a:pathLst>
                <a:path w="17514" h="2816">
                  <a:moveTo>
                    <a:pt x="17514" y="28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3"/>
            <p:cNvSpPr/>
            <p:nvPr/>
          </p:nvSpPr>
          <p:spPr>
            <a:xfrm>
              <a:off x="6804240" y="1500067"/>
              <a:ext cx="8679" cy="7976"/>
            </a:xfrm>
            <a:custGeom>
              <a:avLst/>
              <a:pathLst>
                <a:path w="8679" h="7976">
                  <a:moveTo>
                    <a:pt x="0" y="0"/>
                  </a:moveTo>
                  <a:lnTo>
                    <a:pt x="8679" y="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4"/>
            <p:cNvSpPr/>
            <p:nvPr/>
          </p:nvSpPr>
          <p:spPr>
            <a:xfrm>
              <a:off x="6804240" y="1493734"/>
              <a:ext cx="14531" cy="6333"/>
            </a:xfrm>
            <a:custGeom>
              <a:avLst/>
              <a:pathLst>
                <a:path w="14531" h="6333">
                  <a:moveTo>
                    <a:pt x="0" y="6333"/>
                  </a:moveTo>
                  <a:lnTo>
                    <a:pt x="145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5"/>
            <p:cNvSpPr/>
            <p:nvPr/>
          </p:nvSpPr>
          <p:spPr>
            <a:xfrm>
              <a:off x="6807212" y="1775637"/>
              <a:ext cx="3413" cy="5181"/>
            </a:xfrm>
            <a:custGeom>
              <a:avLst/>
              <a:pathLst>
                <a:path w="3413" h="5181">
                  <a:moveTo>
                    <a:pt x="3413" y="51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6"/>
            <p:cNvSpPr/>
            <p:nvPr/>
          </p:nvSpPr>
          <p:spPr>
            <a:xfrm>
              <a:off x="6810626" y="1776727"/>
              <a:ext cx="5815" cy="4091"/>
            </a:xfrm>
            <a:custGeom>
              <a:avLst/>
              <a:pathLst>
                <a:path w="5815" h="4091">
                  <a:moveTo>
                    <a:pt x="0" y="4091"/>
                  </a:moveTo>
                  <a:lnTo>
                    <a:pt x="58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7"/>
            <p:cNvSpPr/>
            <p:nvPr/>
          </p:nvSpPr>
          <p:spPr>
            <a:xfrm>
              <a:off x="6810626" y="1780819"/>
              <a:ext cx="5950" cy="5215"/>
            </a:xfrm>
            <a:custGeom>
              <a:avLst/>
              <a:pathLst>
                <a:path w="5950" h="5215">
                  <a:moveTo>
                    <a:pt x="0" y="0"/>
                  </a:moveTo>
                  <a:lnTo>
                    <a:pt x="5950" y="52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8"/>
            <p:cNvSpPr/>
            <p:nvPr/>
          </p:nvSpPr>
          <p:spPr>
            <a:xfrm>
              <a:off x="6805616" y="1780819"/>
              <a:ext cx="5010" cy="14399"/>
            </a:xfrm>
            <a:custGeom>
              <a:avLst/>
              <a:pathLst>
                <a:path w="5010" h="14399">
                  <a:moveTo>
                    <a:pt x="5010" y="0"/>
                  </a:moveTo>
                  <a:lnTo>
                    <a:pt x="0" y="14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9"/>
            <p:cNvSpPr/>
            <p:nvPr/>
          </p:nvSpPr>
          <p:spPr>
            <a:xfrm>
              <a:off x="6798584" y="1779784"/>
              <a:ext cx="12042" cy="1034"/>
            </a:xfrm>
            <a:custGeom>
              <a:avLst/>
              <a:pathLst>
                <a:path w="12042" h="1034">
                  <a:moveTo>
                    <a:pt x="12042" y="10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70"/>
            <p:cNvSpPr/>
            <p:nvPr/>
          </p:nvSpPr>
          <p:spPr>
            <a:xfrm>
              <a:off x="7005590" y="1449196"/>
              <a:ext cx="5025" cy="16140"/>
            </a:xfrm>
            <a:custGeom>
              <a:avLst/>
              <a:pathLst>
                <a:path w="5025" h="16140">
                  <a:moveTo>
                    <a:pt x="5025" y="0"/>
                  </a:moveTo>
                  <a:lnTo>
                    <a:pt x="0" y="16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71"/>
            <p:cNvSpPr/>
            <p:nvPr/>
          </p:nvSpPr>
          <p:spPr>
            <a:xfrm>
              <a:off x="7010616" y="1437860"/>
              <a:ext cx="7429" cy="11335"/>
            </a:xfrm>
            <a:custGeom>
              <a:avLst/>
              <a:pathLst>
                <a:path w="7429" h="11335">
                  <a:moveTo>
                    <a:pt x="0" y="11335"/>
                  </a:moveTo>
                  <a:lnTo>
                    <a:pt x="7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2"/>
            <p:cNvSpPr/>
            <p:nvPr/>
          </p:nvSpPr>
          <p:spPr>
            <a:xfrm>
              <a:off x="6755847" y="1789982"/>
              <a:ext cx="8291" cy="6371"/>
            </a:xfrm>
            <a:custGeom>
              <a:avLst/>
              <a:pathLst>
                <a:path w="8291" h="6371">
                  <a:moveTo>
                    <a:pt x="8291" y="0"/>
                  </a:moveTo>
                  <a:lnTo>
                    <a:pt x="0" y="6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3"/>
            <p:cNvSpPr/>
            <p:nvPr/>
          </p:nvSpPr>
          <p:spPr>
            <a:xfrm>
              <a:off x="6764139" y="1784394"/>
              <a:ext cx="6844" cy="5588"/>
            </a:xfrm>
            <a:custGeom>
              <a:avLst/>
              <a:pathLst>
                <a:path w="6844" h="5588">
                  <a:moveTo>
                    <a:pt x="0" y="5588"/>
                  </a:moveTo>
                  <a:lnTo>
                    <a:pt x="68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4"/>
            <p:cNvSpPr/>
            <p:nvPr/>
          </p:nvSpPr>
          <p:spPr>
            <a:xfrm>
              <a:off x="6746335" y="1780939"/>
              <a:ext cx="17803" cy="9043"/>
            </a:xfrm>
            <a:custGeom>
              <a:avLst/>
              <a:pathLst>
                <a:path w="17803" h="9043">
                  <a:moveTo>
                    <a:pt x="17803" y="90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5"/>
            <p:cNvSpPr/>
            <p:nvPr/>
          </p:nvSpPr>
          <p:spPr>
            <a:xfrm>
              <a:off x="6748333" y="1789982"/>
              <a:ext cx="15805" cy="730"/>
            </a:xfrm>
            <a:custGeom>
              <a:avLst/>
              <a:pathLst>
                <a:path w="15805" h="730">
                  <a:moveTo>
                    <a:pt x="15805" y="0"/>
                  </a:moveTo>
                  <a:lnTo>
                    <a:pt x="0" y="7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6"/>
            <p:cNvSpPr/>
            <p:nvPr/>
          </p:nvSpPr>
          <p:spPr>
            <a:xfrm>
              <a:off x="6764139" y="1789982"/>
              <a:ext cx="10086" cy="4871"/>
            </a:xfrm>
            <a:custGeom>
              <a:avLst/>
              <a:pathLst>
                <a:path w="10086" h="4871">
                  <a:moveTo>
                    <a:pt x="0" y="0"/>
                  </a:moveTo>
                  <a:lnTo>
                    <a:pt x="10086" y="4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7"/>
            <p:cNvSpPr/>
            <p:nvPr/>
          </p:nvSpPr>
          <p:spPr>
            <a:xfrm>
              <a:off x="6812484" y="1804063"/>
              <a:ext cx="1828" cy="6424"/>
            </a:xfrm>
            <a:custGeom>
              <a:avLst/>
              <a:pathLst>
                <a:path w="1828" h="6424">
                  <a:moveTo>
                    <a:pt x="1828" y="0"/>
                  </a:moveTo>
                  <a:lnTo>
                    <a:pt x="0" y="6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8"/>
            <p:cNvSpPr/>
            <p:nvPr/>
          </p:nvSpPr>
          <p:spPr>
            <a:xfrm>
              <a:off x="6803618" y="1804063"/>
              <a:ext cx="10694" cy="3544"/>
            </a:xfrm>
            <a:custGeom>
              <a:avLst/>
              <a:pathLst>
                <a:path w="10694" h="3544">
                  <a:moveTo>
                    <a:pt x="10694" y="0"/>
                  </a:moveTo>
                  <a:lnTo>
                    <a:pt x="0" y="35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9"/>
            <p:cNvSpPr/>
            <p:nvPr/>
          </p:nvSpPr>
          <p:spPr>
            <a:xfrm>
              <a:off x="6814312" y="1804063"/>
              <a:ext cx="10682" cy="3304"/>
            </a:xfrm>
            <a:custGeom>
              <a:avLst/>
              <a:pathLst>
                <a:path w="10682" h="3304">
                  <a:moveTo>
                    <a:pt x="0" y="0"/>
                  </a:moveTo>
                  <a:lnTo>
                    <a:pt x="10682" y="3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80"/>
            <p:cNvSpPr/>
            <p:nvPr/>
          </p:nvSpPr>
          <p:spPr>
            <a:xfrm>
              <a:off x="6805616" y="1795219"/>
              <a:ext cx="8696" cy="8844"/>
            </a:xfrm>
            <a:custGeom>
              <a:avLst/>
              <a:pathLst>
                <a:path w="8696" h="8844">
                  <a:moveTo>
                    <a:pt x="8696" y="88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81"/>
            <p:cNvSpPr/>
            <p:nvPr/>
          </p:nvSpPr>
          <p:spPr>
            <a:xfrm>
              <a:off x="6814312" y="1796935"/>
              <a:ext cx="4134" cy="7128"/>
            </a:xfrm>
            <a:custGeom>
              <a:avLst/>
              <a:pathLst>
                <a:path w="4134" h="7128">
                  <a:moveTo>
                    <a:pt x="0" y="7128"/>
                  </a:moveTo>
                  <a:lnTo>
                    <a:pt x="41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2"/>
            <p:cNvSpPr/>
            <p:nvPr/>
          </p:nvSpPr>
          <p:spPr>
            <a:xfrm>
              <a:off x="7052773" y="1557697"/>
              <a:ext cx="13148" cy="20159"/>
            </a:xfrm>
            <a:custGeom>
              <a:avLst/>
              <a:pathLst>
                <a:path w="13148" h="20159">
                  <a:moveTo>
                    <a:pt x="0" y="0"/>
                  </a:moveTo>
                  <a:lnTo>
                    <a:pt x="13148" y="20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3"/>
            <p:cNvSpPr/>
            <p:nvPr/>
          </p:nvSpPr>
          <p:spPr>
            <a:xfrm>
              <a:off x="7052773" y="1539725"/>
              <a:ext cx="4099" cy="17971"/>
            </a:xfrm>
            <a:custGeom>
              <a:avLst/>
              <a:pathLst>
                <a:path w="4099" h="17971">
                  <a:moveTo>
                    <a:pt x="0" y="17971"/>
                  </a:moveTo>
                  <a:lnTo>
                    <a:pt x="40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4"/>
            <p:cNvSpPr/>
            <p:nvPr/>
          </p:nvSpPr>
          <p:spPr>
            <a:xfrm>
              <a:off x="7048080" y="1552984"/>
              <a:ext cx="4692" cy="4712"/>
            </a:xfrm>
            <a:custGeom>
              <a:avLst/>
              <a:pathLst>
                <a:path w="4692" h="4712">
                  <a:moveTo>
                    <a:pt x="4692" y="47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5"/>
            <p:cNvSpPr/>
            <p:nvPr/>
          </p:nvSpPr>
          <p:spPr>
            <a:xfrm>
              <a:off x="7052773" y="1544937"/>
              <a:ext cx="13787" cy="12760"/>
            </a:xfrm>
            <a:custGeom>
              <a:avLst/>
              <a:pathLst>
                <a:path w="13787" h="12760">
                  <a:moveTo>
                    <a:pt x="0" y="12760"/>
                  </a:moveTo>
                  <a:lnTo>
                    <a:pt x="137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6"/>
            <p:cNvSpPr/>
            <p:nvPr/>
          </p:nvSpPr>
          <p:spPr>
            <a:xfrm>
              <a:off x="7052773" y="1557697"/>
              <a:ext cx="20840" cy="1842"/>
            </a:xfrm>
            <a:custGeom>
              <a:avLst/>
              <a:pathLst>
                <a:path w="20840" h="1842">
                  <a:moveTo>
                    <a:pt x="0" y="0"/>
                  </a:moveTo>
                  <a:lnTo>
                    <a:pt x="20840" y="18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7"/>
            <p:cNvSpPr/>
            <p:nvPr/>
          </p:nvSpPr>
          <p:spPr>
            <a:xfrm>
              <a:off x="7042422" y="1557697"/>
              <a:ext cx="10350" cy="9636"/>
            </a:xfrm>
            <a:custGeom>
              <a:avLst/>
              <a:pathLst>
                <a:path w="10350" h="9636">
                  <a:moveTo>
                    <a:pt x="10350" y="0"/>
                  </a:moveTo>
                  <a:lnTo>
                    <a:pt x="0" y="9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8"/>
            <p:cNvSpPr/>
            <p:nvPr/>
          </p:nvSpPr>
          <p:spPr>
            <a:xfrm>
              <a:off x="7170818" y="1584194"/>
              <a:ext cx="3488" cy="5347"/>
            </a:xfrm>
            <a:custGeom>
              <a:avLst/>
              <a:pathLst>
                <a:path w="3488" h="5347">
                  <a:moveTo>
                    <a:pt x="0" y="0"/>
                  </a:moveTo>
                  <a:lnTo>
                    <a:pt x="3488" y="5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9"/>
            <p:cNvSpPr/>
            <p:nvPr/>
          </p:nvSpPr>
          <p:spPr>
            <a:xfrm>
              <a:off x="7154155" y="1584194"/>
              <a:ext cx="16662" cy="19863"/>
            </a:xfrm>
            <a:custGeom>
              <a:avLst/>
              <a:pathLst>
                <a:path w="16662" h="19863">
                  <a:moveTo>
                    <a:pt x="16662" y="0"/>
                  </a:moveTo>
                  <a:lnTo>
                    <a:pt x="0" y="19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90"/>
            <p:cNvSpPr/>
            <p:nvPr/>
          </p:nvSpPr>
          <p:spPr>
            <a:xfrm>
              <a:off x="7148595" y="1584194"/>
              <a:ext cx="22222" cy="8379"/>
            </a:xfrm>
            <a:custGeom>
              <a:avLst/>
              <a:pathLst>
                <a:path w="22222" h="8379">
                  <a:moveTo>
                    <a:pt x="22222" y="0"/>
                  </a:moveTo>
                  <a:lnTo>
                    <a:pt x="0" y="83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91"/>
            <p:cNvSpPr/>
            <p:nvPr/>
          </p:nvSpPr>
          <p:spPr>
            <a:xfrm>
              <a:off x="7146135" y="1628685"/>
              <a:ext cx="10682" cy="8555"/>
            </a:xfrm>
            <a:custGeom>
              <a:avLst/>
              <a:pathLst>
                <a:path w="10682" h="8555">
                  <a:moveTo>
                    <a:pt x="10682" y="8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2"/>
            <p:cNvSpPr/>
            <p:nvPr/>
          </p:nvSpPr>
          <p:spPr>
            <a:xfrm>
              <a:off x="7156817" y="1632643"/>
              <a:ext cx="8552" cy="4597"/>
            </a:xfrm>
            <a:custGeom>
              <a:avLst/>
              <a:pathLst>
                <a:path w="8552" h="4597">
                  <a:moveTo>
                    <a:pt x="0" y="4597"/>
                  </a:moveTo>
                  <a:lnTo>
                    <a:pt x="85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3"/>
            <p:cNvSpPr/>
            <p:nvPr/>
          </p:nvSpPr>
          <p:spPr>
            <a:xfrm>
              <a:off x="7156817" y="1637241"/>
              <a:ext cx="4693" cy="5802"/>
            </a:xfrm>
            <a:custGeom>
              <a:avLst/>
              <a:pathLst>
                <a:path w="4693" h="5802">
                  <a:moveTo>
                    <a:pt x="0" y="0"/>
                  </a:moveTo>
                  <a:lnTo>
                    <a:pt x="4693" y="5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4"/>
            <p:cNvSpPr/>
            <p:nvPr/>
          </p:nvSpPr>
          <p:spPr>
            <a:xfrm>
              <a:off x="7155642" y="1628190"/>
              <a:ext cx="1174" cy="9051"/>
            </a:xfrm>
            <a:custGeom>
              <a:avLst/>
              <a:pathLst>
                <a:path w="1174" h="9051">
                  <a:moveTo>
                    <a:pt x="1174" y="90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5"/>
            <p:cNvSpPr/>
            <p:nvPr/>
          </p:nvSpPr>
          <p:spPr>
            <a:xfrm>
              <a:off x="7035268" y="1404872"/>
              <a:ext cx="13572" cy="19769"/>
            </a:xfrm>
            <a:custGeom>
              <a:avLst/>
              <a:pathLst>
                <a:path w="13572" h="19769">
                  <a:moveTo>
                    <a:pt x="13572" y="0"/>
                  </a:moveTo>
                  <a:lnTo>
                    <a:pt x="0" y="19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6"/>
            <p:cNvSpPr/>
            <p:nvPr/>
          </p:nvSpPr>
          <p:spPr>
            <a:xfrm>
              <a:off x="6755847" y="1796354"/>
              <a:ext cx="1994" cy="10845"/>
            </a:xfrm>
            <a:custGeom>
              <a:avLst/>
              <a:pathLst>
                <a:path w="1994" h="10845">
                  <a:moveTo>
                    <a:pt x="1994" y="108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7"/>
            <p:cNvSpPr/>
            <p:nvPr/>
          </p:nvSpPr>
          <p:spPr>
            <a:xfrm>
              <a:off x="6757841" y="1807200"/>
              <a:ext cx="6222" cy="3845"/>
            </a:xfrm>
            <a:custGeom>
              <a:avLst/>
              <a:pathLst>
                <a:path w="6222" h="3845">
                  <a:moveTo>
                    <a:pt x="0" y="0"/>
                  </a:moveTo>
                  <a:lnTo>
                    <a:pt x="6222" y="38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8"/>
            <p:cNvSpPr/>
            <p:nvPr/>
          </p:nvSpPr>
          <p:spPr>
            <a:xfrm>
              <a:off x="6757841" y="1794854"/>
              <a:ext cx="16384" cy="12346"/>
            </a:xfrm>
            <a:custGeom>
              <a:avLst/>
              <a:pathLst>
                <a:path w="16384" h="12346">
                  <a:moveTo>
                    <a:pt x="0" y="12346"/>
                  </a:moveTo>
                  <a:lnTo>
                    <a:pt x="16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9"/>
            <p:cNvSpPr/>
            <p:nvPr/>
          </p:nvSpPr>
          <p:spPr>
            <a:xfrm>
              <a:off x="6753809" y="1807200"/>
              <a:ext cx="4032" cy="12498"/>
            </a:xfrm>
            <a:custGeom>
              <a:avLst/>
              <a:pathLst>
                <a:path w="4032" h="12498">
                  <a:moveTo>
                    <a:pt x="4032" y="0"/>
                  </a:moveTo>
                  <a:lnTo>
                    <a:pt x="0" y="124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100"/>
            <p:cNvSpPr/>
            <p:nvPr/>
          </p:nvSpPr>
          <p:spPr>
            <a:xfrm>
              <a:off x="6757841" y="1789982"/>
              <a:ext cx="6297" cy="17217"/>
            </a:xfrm>
            <a:custGeom>
              <a:avLst/>
              <a:pathLst>
                <a:path w="6297" h="17217">
                  <a:moveTo>
                    <a:pt x="0" y="17217"/>
                  </a:moveTo>
                  <a:lnTo>
                    <a:pt x="6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101"/>
            <p:cNvSpPr/>
            <p:nvPr/>
          </p:nvSpPr>
          <p:spPr>
            <a:xfrm>
              <a:off x="6955861" y="1679330"/>
              <a:ext cx="15812" cy="264"/>
            </a:xfrm>
            <a:custGeom>
              <a:avLst/>
              <a:pathLst>
                <a:path w="15812" h="264">
                  <a:moveTo>
                    <a:pt x="0" y="0"/>
                  </a:moveTo>
                  <a:lnTo>
                    <a:pt x="15812" y="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2"/>
            <p:cNvSpPr/>
            <p:nvPr/>
          </p:nvSpPr>
          <p:spPr>
            <a:xfrm>
              <a:off x="6955861" y="1670513"/>
              <a:ext cx="2928" cy="8817"/>
            </a:xfrm>
            <a:custGeom>
              <a:avLst/>
              <a:pathLst>
                <a:path w="2928" h="8817">
                  <a:moveTo>
                    <a:pt x="0" y="8817"/>
                  </a:moveTo>
                  <a:lnTo>
                    <a:pt x="29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3"/>
            <p:cNvSpPr/>
            <p:nvPr/>
          </p:nvSpPr>
          <p:spPr>
            <a:xfrm>
              <a:off x="6955861" y="1679330"/>
              <a:ext cx="8584" cy="12165"/>
            </a:xfrm>
            <a:custGeom>
              <a:avLst/>
              <a:pathLst>
                <a:path w="8584" h="12165">
                  <a:moveTo>
                    <a:pt x="0" y="0"/>
                  </a:moveTo>
                  <a:lnTo>
                    <a:pt x="8584" y="12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4"/>
            <p:cNvSpPr/>
            <p:nvPr/>
          </p:nvSpPr>
          <p:spPr>
            <a:xfrm>
              <a:off x="6955371" y="1679330"/>
              <a:ext cx="490" cy="8824"/>
            </a:xfrm>
            <a:custGeom>
              <a:avLst/>
              <a:pathLst>
                <a:path w="490" h="8824">
                  <a:moveTo>
                    <a:pt x="490" y="0"/>
                  </a:moveTo>
                  <a:lnTo>
                    <a:pt x="0" y="88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5"/>
            <p:cNvSpPr/>
            <p:nvPr/>
          </p:nvSpPr>
          <p:spPr>
            <a:xfrm>
              <a:off x="6868859" y="1374535"/>
              <a:ext cx="14963" cy="30124"/>
            </a:xfrm>
            <a:custGeom>
              <a:avLst/>
              <a:pathLst>
                <a:path w="14963" h="30124">
                  <a:moveTo>
                    <a:pt x="0" y="0"/>
                  </a:moveTo>
                  <a:lnTo>
                    <a:pt x="14963" y="30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6"/>
            <p:cNvSpPr/>
            <p:nvPr/>
          </p:nvSpPr>
          <p:spPr>
            <a:xfrm>
              <a:off x="6868859" y="1374535"/>
              <a:ext cx="2963" cy="38342"/>
            </a:xfrm>
            <a:custGeom>
              <a:avLst/>
              <a:pathLst>
                <a:path w="2963" h="38342">
                  <a:moveTo>
                    <a:pt x="0" y="0"/>
                  </a:moveTo>
                  <a:lnTo>
                    <a:pt x="2963" y="383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7"/>
            <p:cNvSpPr/>
            <p:nvPr/>
          </p:nvSpPr>
          <p:spPr>
            <a:xfrm>
              <a:off x="6868859" y="1345119"/>
              <a:ext cx="19812" cy="29416"/>
            </a:xfrm>
            <a:custGeom>
              <a:avLst/>
              <a:pathLst>
                <a:path w="19812" h="29416">
                  <a:moveTo>
                    <a:pt x="0" y="29416"/>
                  </a:moveTo>
                  <a:lnTo>
                    <a:pt x="198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8"/>
            <p:cNvSpPr/>
            <p:nvPr/>
          </p:nvSpPr>
          <p:spPr>
            <a:xfrm>
              <a:off x="6837427" y="1374535"/>
              <a:ext cx="31431" cy="17849"/>
            </a:xfrm>
            <a:custGeom>
              <a:avLst/>
              <a:pathLst>
                <a:path w="31431" h="17849">
                  <a:moveTo>
                    <a:pt x="31431" y="0"/>
                  </a:moveTo>
                  <a:lnTo>
                    <a:pt x="0" y="17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9"/>
            <p:cNvSpPr/>
            <p:nvPr/>
          </p:nvSpPr>
          <p:spPr>
            <a:xfrm>
              <a:off x="6868859" y="1374535"/>
              <a:ext cx="33232" cy="5783"/>
            </a:xfrm>
            <a:custGeom>
              <a:avLst/>
              <a:pathLst>
                <a:path w="33232" h="5783">
                  <a:moveTo>
                    <a:pt x="0" y="0"/>
                  </a:moveTo>
                  <a:lnTo>
                    <a:pt x="33232" y="57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10"/>
            <p:cNvSpPr/>
            <p:nvPr/>
          </p:nvSpPr>
          <p:spPr>
            <a:xfrm>
              <a:off x="7091742" y="1774977"/>
              <a:ext cx="16502" cy="9841"/>
            </a:xfrm>
            <a:custGeom>
              <a:avLst/>
              <a:pathLst>
                <a:path w="16502" h="9841">
                  <a:moveTo>
                    <a:pt x="0" y="0"/>
                  </a:moveTo>
                  <a:lnTo>
                    <a:pt x="16502" y="98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11"/>
            <p:cNvSpPr/>
            <p:nvPr/>
          </p:nvSpPr>
          <p:spPr>
            <a:xfrm>
              <a:off x="7091742" y="1758019"/>
              <a:ext cx="333" cy="16957"/>
            </a:xfrm>
            <a:custGeom>
              <a:avLst/>
              <a:pathLst>
                <a:path w="333" h="16957">
                  <a:moveTo>
                    <a:pt x="0" y="16957"/>
                  </a:moveTo>
                  <a:lnTo>
                    <a:pt x="3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2"/>
            <p:cNvSpPr/>
            <p:nvPr/>
          </p:nvSpPr>
          <p:spPr>
            <a:xfrm>
              <a:off x="7091742" y="1763951"/>
              <a:ext cx="10115" cy="11026"/>
            </a:xfrm>
            <a:custGeom>
              <a:avLst/>
              <a:pathLst>
                <a:path w="10115" h="11026">
                  <a:moveTo>
                    <a:pt x="0" y="11026"/>
                  </a:moveTo>
                  <a:lnTo>
                    <a:pt x="101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3"/>
            <p:cNvSpPr/>
            <p:nvPr/>
          </p:nvSpPr>
          <p:spPr>
            <a:xfrm>
              <a:off x="7091742" y="1774977"/>
              <a:ext cx="41" cy="12231"/>
            </a:xfrm>
            <a:custGeom>
              <a:avLst/>
              <a:pathLst>
                <a:path w="41" h="12231">
                  <a:moveTo>
                    <a:pt x="0" y="0"/>
                  </a:moveTo>
                  <a:lnTo>
                    <a:pt x="41" y="122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4"/>
            <p:cNvSpPr/>
            <p:nvPr/>
          </p:nvSpPr>
          <p:spPr>
            <a:xfrm>
              <a:off x="7080335" y="1772586"/>
              <a:ext cx="11407" cy="2390"/>
            </a:xfrm>
            <a:custGeom>
              <a:avLst/>
              <a:pathLst>
                <a:path w="11407" h="2390">
                  <a:moveTo>
                    <a:pt x="11407" y="23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5"/>
            <p:cNvSpPr/>
            <p:nvPr/>
          </p:nvSpPr>
          <p:spPr>
            <a:xfrm>
              <a:off x="6786725" y="1482684"/>
              <a:ext cx="1936" cy="14566"/>
            </a:xfrm>
            <a:custGeom>
              <a:avLst/>
              <a:pathLst>
                <a:path w="1936" h="14566">
                  <a:moveTo>
                    <a:pt x="1936" y="0"/>
                  </a:moveTo>
                  <a:lnTo>
                    <a:pt x="0" y="14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6"/>
            <p:cNvSpPr/>
            <p:nvPr/>
          </p:nvSpPr>
          <p:spPr>
            <a:xfrm>
              <a:off x="6788661" y="1482684"/>
              <a:ext cx="15578" cy="17383"/>
            </a:xfrm>
            <a:custGeom>
              <a:avLst/>
              <a:pathLst>
                <a:path w="15578" h="17383">
                  <a:moveTo>
                    <a:pt x="0" y="0"/>
                  </a:moveTo>
                  <a:lnTo>
                    <a:pt x="15578" y="17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7"/>
            <p:cNvSpPr/>
            <p:nvPr/>
          </p:nvSpPr>
          <p:spPr>
            <a:xfrm>
              <a:off x="6947868" y="1670513"/>
              <a:ext cx="10921" cy="5917"/>
            </a:xfrm>
            <a:custGeom>
              <a:avLst/>
              <a:pathLst>
                <a:path w="10921" h="5917">
                  <a:moveTo>
                    <a:pt x="0" y="5917"/>
                  </a:moveTo>
                  <a:lnTo>
                    <a:pt x="109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8"/>
            <p:cNvSpPr/>
            <p:nvPr/>
          </p:nvSpPr>
          <p:spPr>
            <a:xfrm>
              <a:off x="6947868" y="1663241"/>
              <a:ext cx="3654" cy="13189"/>
            </a:xfrm>
            <a:custGeom>
              <a:avLst/>
              <a:pathLst>
                <a:path w="3654" h="13189">
                  <a:moveTo>
                    <a:pt x="0" y="13189"/>
                  </a:moveTo>
                  <a:lnTo>
                    <a:pt x="36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9"/>
            <p:cNvSpPr/>
            <p:nvPr/>
          </p:nvSpPr>
          <p:spPr>
            <a:xfrm>
              <a:off x="6942128" y="1676431"/>
              <a:ext cx="5739" cy="12098"/>
            </a:xfrm>
            <a:custGeom>
              <a:avLst/>
              <a:pathLst>
                <a:path w="5739" h="12098">
                  <a:moveTo>
                    <a:pt x="5739" y="0"/>
                  </a:moveTo>
                  <a:lnTo>
                    <a:pt x="0" y="12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20"/>
            <p:cNvSpPr/>
            <p:nvPr/>
          </p:nvSpPr>
          <p:spPr>
            <a:xfrm>
              <a:off x="6940979" y="1673900"/>
              <a:ext cx="6889" cy="2530"/>
            </a:xfrm>
            <a:custGeom>
              <a:avLst/>
              <a:pathLst>
                <a:path w="6889" h="2530">
                  <a:moveTo>
                    <a:pt x="6889" y="25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21"/>
            <p:cNvSpPr/>
            <p:nvPr/>
          </p:nvSpPr>
          <p:spPr>
            <a:xfrm>
              <a:off x="6947868" y="1676431"/>
              <a:ext cx="7502" cy="11724"/>
            </a:xfrm>
            <a:custGeom>
              <a:avLst/>
              <a:pathLst>
                <a:path w="7502" h="11724">
                  <a:moveTo>
                    <a:pt x="0" y="0"/>
                  </a:moveTo>
                  <a:lnTo>
                    <a:pt x="7502" y="11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2"/>
            <p:cNvSpPr/>
            <p:nvPr/>
          </p:nvSpPr>
          <p:spPr>
            <a:xfrm>
              <a:off x="6947868" y="1676431"/>
              <a:ext cx="7992" cy="2899"/>
            </a:xfrm>
            <a:custGeom>
              <a:avLst/>
              <a:pathLst>
                <a:path w="7992" h="2899">
                  <a:moveTo>
                    <a:pt x="0" y="0"/>
                  </a:moveTo>
                  <a:lnTo>
                    <a:pt x="7992" y="28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3"/>
            <p:cNvSpPr/>
            <p:nvPr/>
          </p:nvSpPr>
          <p:spPr>
            <a:xfrm>
              <a:off x="6526822" y="1709035"/>
              <a:ext cx="12530" cy="7652"/>
            </a:xfrm>
            <a:custGeom>
              <a:avLst/>
              <a:pathLst>
                <a:path w="12530" h="7652">
                  <a:moveTo>
                    <a:pt x="0" y="0"/>
                  </a:moveTo>
                  <a:lnTo>
                    <a:pt x="12530" y="76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4"/>
            <p:cNvSpPr/>
            <p:nvPr/>
          </p:nvSpPr>
          <p:spPr>
            <a:xfrm>
              <a:off x="6526822" y="1692594"/>
              <a:ext cx="21439" cy="16441"/>
            </a:xfrm>
            <a:custGeom>
              <a:avLst/>
              <a:pathLst>
                <a:path w="21439" h="16441">
                  <a:moveTo>
                    <a:pt x="0" y="16441"/>
                  </a:moveTo>
                  <a:lnTo>
                    <a:pt x="2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5"/>
            <p:cNvSpPr/>
            <p:nvPr/>
          </p:nvSpPr>
          <p:spPr>
            <a:xfrm>
              <a:off x="6525438" y="1709035"/>
              <a:ext cx="1384" cy="28547"/>
            </a:xfrm>
            <a:custGeom>
              <a:avLst/>
              <a:pathLst>
                <a:path w="1384" h="28547">
                  <a:moveTo>
                    <a:pt x="1384" y="0"/>
                  </a:moveTo>
                  <a:lnTo>
                    <a:pt x="0" y="285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6"/>
            <p:cNvSpPr/>
            <p:nvPr/>
          </p:nvSpPr>
          <p:spPr>
            <a:xfrm>
              <a:off x="6976684" y="1366780"/>
              <a:ext cx="23637" cy="22503"/>
            </a:xfrm>
            <a:custGeom>
              <a:avLst/>
              <a:pathLst>
                <a:path w="23637" h="22503">
                  <a:moveTo>
                    <a:pt x="0" y="0"/>
                  </a:moveTo>
                  <a:lnTo>
                    <a:pt x="23637" y="22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7"/>
            <p:cNvSpPr/>
            <p:nvPr/>
          </p:nvSpPr>
          <p:spPr>
            <a:xfrm>
              <a:off x="6955047" y="1366780"/>
              <a:ext cx="21636" cy="14464"/>
            </a:xfrm>
            <a:custGeom>
              <a:avLst/>
              <a:pathLst>
                <a:path w="21636" h="14464">
                  <a:moveTo>
                    <a:pt x="21636" y="0"/>
                  </a:moveTo>
                  <a:lnTo>
                    <a:pt x="0" y="144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8"/>
            <p:cNvSpPr/>
            <p:nvPr/>
          </p:nvSpPr>
          <p:spPr>
            <a:xfrm>
              <a:off x="6954909" y="1354346"/>
              <a:ext cx="21774" cy="12434"/>
            </a:xfrm>
            <a:custGeom>
              <a:avLst/>
              <a:pathLst>
                <a:path w="21774" h="12434">
                  <a:moveTo>
                    <a:pt x="21774" y="124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9"/>
            <p:cNvSpPr/>
            <p:nvPr/>
          </p:nvSpPr>
          <p:spPr>
            <a:xfrm>
              <a:off x="6766036" y="1862975"/>
              <a:ext cx="5182" cy="21669"/>
            </a:xfrm>
            <a:custGeom>
              <a:avLst/>
              <a:pathLst>
                <a:path w="5182" h="21669">
                  <a:moveTo>
                    <a:pt x="5182" y="0"/>
                  </a:moveTo>
                  <a:lnTo>
                    <a:pt x="0" y="21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30"/>
            <p:cNvSpPr/>
            <p:nvPr/>
          </p:nvSpPr>
          <p:spPr>
            <a:xfrm>
              <a:off x="6764298" y="1862975"/>
              <a:ext cx="6920" cy="866"/>
            </a:xfrm>
            <a:custGeom>
              <a:avLst/>
              <a:pathLst>
                <a:path w="6920" h="866">
                  <a:moveTo>
                    <a:pt x="6920" y="0"/>
                  </a:moveTo>
                  <a:lnTo>
                    <a:pt x="0" y="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31"/>
            <p:cNvSpPr/>
            <p:nvPr/>
          </p:nvSpPr>
          <p:spPr>
            <a:xfrm>
              <a:off x="6771219" y="1855653"/>
              <a:ext cx="8625" cy="7321"/>
            </a:xfrm>
            <a:custGeom>
              <a:avLst/>
              <a:pathLst>
                <a:path w="8625" h="7321">
                  <a:moveTo>
                    <a:pt x="0" y="7321"/>
                  </a:moveTo>
                  <a:lnTo>
                    <a:pt x="86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2"/>
            <p:cNvSpPr/>
            <p:nvPr/>
          </p:nvSpPr>
          <p:spPr>
            <a:xfrm>
              <a:off x="6935779" y="1804838"/>
              <a:ext cx="11959" cy="11966"/>
            </a:xfrm>
            <a:custGeom>
              <a:avLst/>
              <a:pathLst>
                <a:path w="11959" h="11966">
                  <a:moveTo>
                    <a:pt x="0" y="0"/>
                  </a:moveTo>
                  <a:lnTo>
                    <a:pt x="11959" y="119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3"/>
            <p:cNvSpPr/>
            <p:nvPr/>
          </p:nvSpPr>
          <p:spPr>
            <a:xfrm>
              <a:off x="6934137" y="1804838"/>
              <a:ext cx="1642" cy="15067"/>
            </a:xfrm>
            <a:custGeom>
              <a:avLst/>
              <a:pathLst>
                <a:path w="1642" h="15067">
                  <a:moveTo>
                    <a:pt x="1642" y="0"/>
                  </a:moveTo>
                  <a:lnTo>
                    <a:pt x="0" y="15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4"/>
            <p:cNvSpPr/>
            <p:nvPr/>
          </p:nvSpPr>
          <p:spPr>
            <a:xfrm>
              <a:off x="6923629" y="1799565"/>
              <a:ext cx="12149" cy="5272"/>
            </a:xfrm>
            <a:custGeom>
              <a:avLst/>
              <a:pathLst>
                <a:path w="12149" h="5272">
                  <a:moveTo>
                    <a:pt x="12149" y="52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5"/>
            <p:cNvSpPr/>
            <p:nvPr/>
          </p:nvSpPr>
          <p:spPr>
            <a:xfrm>
              <a:off x="6935779" y="1798459"/>
              <a:ext cx="4959" cy="6378"/>
            </a:xfrm>
            <a:custGeom>
              <a:avLst/>
              <a:pathLst>
                <a:path w="4959" h="6378">
                  <a:moveTo>
                    <a:pt x="0" y="6378"/>
                  </a:moveTo>
                  <a:lnTo>
                    <a:pt x="49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6"/>
            <p:cNvSpPr/>
            <p:nvPr/>
          </p:nvSpPr>
          <p:spPr>
            <a:xfrm>
              <a:off x="6929937" y="1793741"/>
              <a:ext cx="5842" cy="11096"/>
            </a:xfrm>
            <a:custGeom>
              <a:avLst/>
              <a:pathLst>
                <a:path w="5842" h="11096">
                  <a:moveTo>
                    <a:pt x="5842" y="110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7"/>
            <p:cNvSpPr/>
            <p:nvPr/>
          </p:nvSpPr>
          <p:spPr>
            <a:xfrm>
              <a:off x="6926065" y="1804838"/>
              <a:ext cx="9714" cy="13033"/>
            </a:xfrm>
            <a:custGeom>
              <a:avLst/>
              <a:pathLst>
                <a:path w="9714" h="13033">
                  <a:moveTo>
                    <a:pt x="9714" y="0"/>
                  </a:moveTo>
                  <a:lnTo>
                    <a:pt x="0" y="13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8"/>
            <p:cNvSpPr/>
            <p:nvPr/>
          </p:nvSpPr>
          <p:spPr>
            <a:xfrm>
              <a:off x="6935779" y="1804838"/>
              <a:ext cx="15748" cy="1327"/>
            </a:xfrm>
            <a:custGeom>
              <a:avLst/>
              <a:pathLst>
                <a:path w="15748" h="1327">
                  <a:moveTo>
                    <a:pt x="0" y="0"/>
                  </a:moveTo>
                  <a:lnTo>
                    <a:pt x="15748" y="1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9"/>
            <p:cNvSpPr/>
            <p:nvPr/>
          </p:nvSpPr>
          <p:spPr>
            <a:xfrm>
              <a:off x="6792608" y="1349140"/>
              <a:ext cx="19984" cy="30559"/>
            </a:xfrm>
            <a:custGeom>
              <a:avLst/>
              <a:pathLst>
                <a:path w="19984" h="30559">
                  <a:moveTo>
                    <a:pt x="0" y="0"/>
                  </a:moveTo>
                  <a:lnTo>
                    <a:pt x="19984" y="305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40"/>
            <p:cNvSpPr/>
            <p:nvPr/>
          </p:nvSpPr>
          <p:spPr>
            <a:xfrm>
              <a:off x="6792608" y="1322851"/>
              <a:ext cx="9862" cy="26288"/>
            </a:xfrm>
            <a:custGeom>
              <a:avLst/>
              <a:pathLst>
                <a:path w="9862" h="26288">
                  <a:moveTo>
                    <a:pt x="0" y="26288"/>
                  </a:moveTo>
                  <a:lnTo>
                    <a:pt x="98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41"/>
            <p:cNvSpPr/>
            <p:nvPr/>
          </p:nvSpPr>
          <p:spPr>
            <a:xfrm>
              <a:off x="6792608" y="1349140"/>
              <a:ext cx="22371" cy="1237"/>
            </a:xfrm>
            <a:custGeom>
              <a:avLst/>
              <a:pathLst>
                <a:path w="22371" h="1237">
                  <a:moveTo>
                    <a:pt x="0" y="0"/>
                  </a:moveTo>
                  <a:lnTo>
                    <a:pt x="22371" y="1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2"/>
            <p:cNvSpPr/>
            <p:nvPr/>
          </p:nvSpPr>
          <p:spPr>
            <a:xfrm>
              <a:off x="6928564" y="1593717"/>
              <a:ext cx="12623" cy="8410"/>
            </a:xfrm>
            <a:custGeom>
              <a:avLst/>
              <a:pathLst>
                <a:path w="12623" h="8410">
                  <a:moveTo>
                    <a:pt x="12623" y="84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3"/>
            <p:cNvSpPr/>
            <p:nvPr/>
          </p:nvSpPr>
          <p:spPr>
            <a:xfrm>
              <a:off x="6941187" y="1602128"/>
              <a:ext cx="2240" cy="6941"/>
            </a:xfrm>
            <a:custGeom>
              <a:avLst/>
              <a:pathLst>
                <a:path w="2240" h="6941">
                  <a:moveTo>
                    <a:pt x="0" y="0"/>
                  </a:moveTo>
                  <a:lnTo>
                    <a:pt x="2240" y="6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4"/>
            <p:cNvSpPr/>
            <p:nvPr/>
          </p:nvSpPr>
          <p:spPr>
            <a:xfrm>
              <a:off x="6934318" y="1602128"/>
              <a:ext cx="6869" cy="7442"/>
            </a:xfrm>
            <a:custGeom>
              <a:avLst/>
              <a:pathLst>
                <a:path w="6869" h="7442">
                  <a:moveTo>
                    <a:pt x="6869" y="0"/>
                  </a:moveTo>
                  <a:lnTo>
                    <a:pt x="0" y="74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5"/>
            <p:cNvSpPr/>
            <p:nvPr/>
          </p:nvSpPr>
          <p:spPr>
            <a:xfrm>
              <a:off x="6931496" y="1588174"/>
              <a:ext cx="9690" cy="13953"/>
            </a:xfrm>
            <a:custGeom>
              <a:avLst/>
              <a:pathLst>
                <a:path w="9690" h="13953">
                  <a:moveTo>
                    <a:pt x="9690" y="139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6"/>
            <p:cNvSpPr/>
            <p:nvPr/>
          </p:nvSpPr>
          <p:spPr>
            <a:xfrm>
              <a:off x="6941187" y="1596895"/>
              <a:ext cx="4208" cy="5232"/>
            </a:xfrm>
            <a:custGeom>
              <a:avLst/>
              <a:pathLst>
                <a:path w="4208" h="5232">
                  <a:moveTo>
                    <a:pt x="0" y="5232"/>
                  </a:moveTo>
                  <a:lnTo>
                    <a:pt x="42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7"/>
            <p:cNvSpPr/>
            <p:nvPr/>
          </p:nvSpPr>
          <p:spPr>
            <a:xfrm>
              <a:off x="6679522" y="1655996"/>
              <a:ext cx="2553" cy="17459"/>
            </a:xfrm>
            <a:custGeom>
              <a:avLst/>
              <a:pathLst>
                <a:path w="2553" h="17459">
                  <a:moveTo>
                    <a:pt x="0" y="17459"/>
                  </a:moveTo>
                  <a:lnTo>
                    <a:pt x="25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8"/>
            <p:cNvSpPr/>
            <p:nvPr/>
          </p:nvSpPr>
          <p:spPr>
            <a:xfrm>
              <a:off x="6671006" y="1673455"/>
              <a:ext cx="8516" cy="14733"/>
            </a:xfrm>
            <a:custGeom>
              <a:avLst/>
              <a:pathLst>
                <a:path w="8516" h="14733">
                  <a:moveTo>
                    <a:pt x="8516" y="0"/>
                  </a:moveTo>
                  <a:lnTo>
                    <a:pt x="0" y="14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9"/>
            <p:cNvSpPr/>
            <p:nvPr/>
          </p:nvSpPr>
          <p:spPr>
            <a:xfrm>
              <a:off x="6677693" y="1673455"/>
              <a:ext cx="1829" cy="13946"/>
            </a:xfrm>
            <a:custGeom>
              <a:avLst/>
              <a:pathLst>
                <a:path w="1829" h="13946">
                  <a:moveTo>
                    <a:pt x="1829" y="0"/>
                  </a:moveTo>
                  <a:lnTo>
                    <a:pt x="0" y="13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50"/>
            <p:cNvSpPr/>
            <p:nvPr/>
          </p:nvSpPr>
          <p:spPr>
            <a:xfrm>
              <a:off x="6679522" y="1673455"/>
              <a:ext cx="5718" cy="14449"/>
            </a:xfrm>
            <a:custGeom>
              <a:avLst/>
              <a:pathLst>
                <a:path w="5718" h="14449">
                  <a:moveTo>
                    <a:pt x="0" y="0"/>
                  </a:moveTo>
                  <a:lnTo>
                    <a:pt x="5718" y="14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51"/>
            <p:cNvSpPr/>
            <p:nvPr/>
          </p:nvSpPr>
          <p:spPr>
            <a:xfrm>
              <a:off x="6667213" y="1669047"/>
              <a:ext cx="12309" cy="4407"/>
            </a:xfrm>
            <a:custGeom>
              <a:avLst/>
              <a:pathLst>
                <a:path w="12309" h="4407">
                  <a:moveTo>
                    <a:pt x="12309" y="44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2"/>
            <p:cNvSpPr/>
            <p:nvPr/>
          </p:nvSpPr>
          <p:spPr>
            <a:xfrm>
              <a:off x="6679522" y="1661122"/>
              <a:ext cx="12456" cy="12333"/>
            </a:xfrm>
            <a:custGeom>
              <a:avLst/>
              <a:pathLst>
                <a:path w="12456" h="12333">
                  <a:moveTo>
                    <a:pt x="0" y="12333"/>
                  </a:moveTo>
                  <a:lnTo>
                    <a:pt x="124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3"/>
            <p:cNvSpPr/>
            <p:nvPr/>
          </p:nvSpPr>
          <p:spPr>
            <a:xfrm>
              <a:off x="6750661" y="1231608"/>
              <a:ext cx="12425" cy="49038"/>
            </a:xfrm>
            <a:custGeom>
              <a:avLst/>
              <a:pathLst>
                <a:path w="12425" h="49038">
                  <a:moveTo>
                    <a:pt x="0" y="0"/>
                  </a:moveTo>
                  <a:lnTo>
                    <a:pt x="12425" y="490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4"/>
            <p:cNvSpPr/>
            <p:nvPr/>
          </p:nvSpPr>
          <p:spPr>
            <a:xfrm>
              <a:off x="7087089" y="1665999"/>
              <a:ext cx="13839" cy="17356"/>
            </a:xfrm>
            <a:custGeom>
              <a:avLst/>
              <a:pathLst>
                <a:path w="13839" h="17356">
                  <a:moveTo>
                    <a:pt x="0" y="17356"/>
                  </a:moveTo>
                  <a:lnTo>
                    <a:pt x="138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5"/>
            <p:cNvSpPr/>
            <p:nvPr/>
          </p:nvSpPr>
          <p:spPr>
            <a:xfrm>
              <a:off x="7087089" y="1683355"/>
              <a:ext cx="1656" cy="13089"/>
            </a:xfrm>
            <a:custGeom>
              <a:avLst/>
              <a:pathLst>
                <a:path w="1656" h="13089">
                  <a:moveTo>
                    <a:pt x="0" y="0"/>
                  </a:moveTo>
                  <a:lnTo>
                    <a:pt x="1656" y="130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6"/>
            <p:cNvSpPr/>
            <p:nvPr/>
          </p:nvSpPr>
          <p:spPr>
            <a:xfrm>
              <a:off x="7079591" y="1677280"/>
              <a:ext cx="7498" cy="6075"/>
            </a:xfrm>
            <a:custGeom>
              <a:avLst/>
              <a:pathLst>
                <a:path w="7498" h="6075">
                  <a:moveTo>
                    <a:pt x="7498" y="60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7"/>
            <p:cNvSpPr/>
            <p:nvPr/>
          </p:nvSpPr>
          <p:spPr>
            <a:xfrm>
              <a:off x="7077283" y="1683355"/>
              <a:ext cx="9805" cy="6296"/>
            </a:xfrm>
            <a:custGeom>
              <a:avLst/>
              <a:pathLst>
                <a:path w="9805" h="6296">
                  <a:moveTo>
                    <a:pt x="9805" y="0"/>
                  </a:moveTo>
                  <a:lnTo>
                    <a:pt x="0" y="62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8"/>
            <p:cNvSpPr/>
            <p:nvPr/>
          </p:nvSpPr>
          <p:spPr>
            <a:xfrm>
              <a:off x="7087089" y="1676920"/>
              <a:ext cx="17121" cy="6435"/>
            </a:xfrm>
            <a:custGeom>
              <a:avLst/>
              <a:pathLst>
                <a:path w="17121" h="6435">
                  <a:moveTo>
                    <a:pt x="0" y="6435"/>
                  </a:moveTo>
                  <a:lnTo>
                    <a:pt x="171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9"/>
            <p:cNvSpPr/>
            <p:nvPr/>
          </p:nvSpPr>
          <p:spPr>
            <a:xfrm>
              <a:off x="7087089" y="1683355"/>
              <a:ext cx="21560" cy="11996"/>
            </a:xfrm>
            <a:custGeom>
              <a:avLst/>
              <a:pathLst>
                <a:path w="21560" h="11996">
                  <a:moveTo>
                    <a:pt x="0" y="0"/>
                  </a:moveTo>
                  <a:lnTo>
                    <a:pt x="21560" y="119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60"/>
            <p:cNvSpPr/>
            <p:nvPr/>
          </p:nvSpPr>
          <p:spPr>
            <a:xfrm>
              <a:off x="7063542" y="1795679"/>
              <a:ext cx="2796" cy="5606"/>
            </a:xfrm>
            <a:custGeom>
              <a:avLst/>
              <a:pathLst>
                <a:path w="2796" h="5606">
                  <a:moveTo>
                    <a:pt x="0" y="5606"/>
                  </a:moveTo>
                  <a:lnTo>
                    <a:pt x="27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61"/>
            <p:cNvSpPr/>
            <p:nvPr/>
          </p:nvSpPr>
          <p:spPr>
            <a:xfrm>
              <a:off x="7051368" y="1800251"/>
              <a:ext cx="12174" cy="1033"/>
            </a:xfrm>
            <a:custGeom>
              <a:avLst/>
              <a:pathLst>
                <a:path w="12174" h="1033">
                  <a:moveTo>
                    <a:pt x="12174" y="10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2"/>
            <p:cNvSpPr/>
            <p:nvPr/>
          </p:nvSpPr>
          <p:spPr>
            <a:xfrm>
              <a:off x="7053818" y="1801285"/>
              <a:ext cx="9724" cy="12145"/>
            </a:xfrm>
            <a:custGeom>
              <a:avLst/>
              <a:pathLst>
                <a:path w="9724" h="12145">
                  <a:moveTo>
                    <a:pt x="9724" y="0"/>
                  </a:moveTo>
                  <a:lnTo>
                    <a:pt x="0" y="121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3"/>
            <p:cNvSpPr/>
            <p:nvPr/>
          </p:nvSpPr>
          <p:spPr>
            <a:xfrm>
              <a:off x="7063542" y="1801285"/>
              <a:ext cx="7733" cy="3107"/>
            </a:xfrm>
            <a:custGeom>
              <a:avLst/>
              <a:pathLst>
                <a:path w="7733" h="3107">
                  <a:moveTo>
                    <a:pt x="0" y="0"/>
                  </a:moveTo>
                  <a:lnTo>
                    <a:pt x="7733" y="31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4"/>
            <p:cNvSpPr/>
            <p:nvPr/>
          </p:nvSpPr>
          <p:spPr>
            <a:xfrm>
              <a:off x="7058790" y="1801285"/>
              <a:ext cx="4752" cy="18430"/>
            </a:xfrm>
            <a:custGeom>
              <a:avLst/>
              <a:pathLst>
                <a:path w="4752" h="18430">
                  <a:moveTo>
                    <a:pt x="4752" y="0"/>
                  </a:moveTo>
                  <a:lnTo>
                    <a:pt x="0" y="184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5"/>
            <p:cNvSpPr/>
            <p:nvPr/>
          </p:nvSpPr>
          <p:spPr>
            <a:xfrm>
              <a:off x="7038566" y="1475481"/>
              <a:ext cx="7768" cy="498"/>
            </a:xfrm>
            <a:custGeom>
              <a:avLst/>
              <a:pathLst>
                <a:path w="7768" h="498">
                  <a:moveTo>
                    <a:pt x="0" y="498"/>
                  </a:moveTo>
                  <a:lnTo>
                    <a:pt x="77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6"/>
            <p:cNvSpPr/>
            <p:nvPr/>
          </p:nvSpPr>
          <p:spPr>
            <a:xfrm>
              <a:off x="7038566" y="1475980"/>
              <a:ext cx="10971" cy="11955"/>
            </a:xfrm>
            <a:custGeom>
              <a:avLst/>
              <a:pathLst>
                <a:path w="10971" h="11955">
                  <a:moveTo>
                    <a:pt x="0" y="0"/>
                  </a:moveTo>
                  <a:lnTo>
                    <a:pt x="10971" y="119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7"/>
            <p:cNvSpPr/>
            <p:nvPr/>
          </p:nvSpPr>
          <p:spPr>
            <a:xfrm>
              <a:off x="7034589" y="1475980"/>
              <a:ext cx="3976" cy="7881"/>
            </a:xfrm>
            <a:custGeom>
              <a:avLst/>
              <a:pathLst>
                <a:path w="3976" h="7881">
                  <a:moveTo>
                    <a:pt x="3976" y="0"/>
                  </a:moveTo>
                  <a:lnTo>
                    <a:pt x="0" y="7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8"/>
            <p:cNvSpPr/>
            <p:nvPr/>
          </p:nvSpPr>
          <p:spPr>
            <a:xfrm>
              <a:off x="7038566" y="1465750"/>
              <a:ext cx="1621" cy="10229"/>
            </a:xfrm>
            <a:custGeom>
              <a:avLst/>
              <a:pathLst>
                <a:path w="1621" h="10229">
                  <a:moveTo>
                    <a:pt x="0" y="10229"/>
                  </a:moveTo>
                  <a:lnTo>
                    <a:pt x="16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9"/>
            <p:cNvSpPr/>
            <p:nvPr/>
          </p:nvSpPr>
          <p:spPr>
            <a:xfrm>
              <a:off x="7027115" y="1526886"/>
              <a:ext cx="4451" cy="8507"/>
            </a:xfrm>
            <a:custGeom>
              <a:avLst/>
              <a:pathLst>
                <a:path w="4451" h="8507">
                  <a:moveTo>
                    <a:pt x="0" y="8507"/>
                  </a:moveTo>
                  <a:lnTo>
                    <a:pt x="4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70"/>
            <p:cNvSpPr/>
            <p:nvPr/>
          </p:nvSpPr>
          <p:spPr>
            <a:xfrm>
              <a:off x="7011939" y="1535394"/>
              <a:ext cx="15176" cy="16164"/>
            </a:xfrm>
            <a:custGeom>
              <a:avLst/>
              <a:pathLst>
                <a:path w="15176" h="16164">
                  <a:moveTo>
                    <a:pt x="15176" y="0"/>
                  </a:moveTo>
                  <a:lnTo>
                    <a:pt x="0" y="16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71"/>
            <p:cNvSpPr/>
            <p:nvPr/>
          </p:nvSpPr>
          <p:spPr>
            <a:xfrm>
              <a:off x="7017899" y="1522650"/>
              <a:ext cx="9215" cy="12744"/>
            </a:xfrm>
            <a:custGeom>
              <a:avLst/>
              <a:pathLst>
                <a:path w="9215" h="12744">
                  <a:moveTo>
                    <a:pt x="9215" y="127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2"/>
            <p:cNvSpPr/>
            <p:nvPr/>
          </p:nvSpPr>
          <p:spPr>
            <a:xfrm>
              <a:off x="7027115" y="1535394"/>
              <a:ext cx="10546" cy="3926"/>
            </a:xfrm>
            <a:custGeom>
              <a:avLst/>
              <a:pathLst>
                <a:path w="10546" h="3926">
                  <a:moveTo>
                    <a:pt x="0" y="0"/>
                  </a:moveTo>
                  <a:lnTo>
                    <a:pt x="10546" y="39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3"/>
            <p:cNvSpPr/>
            <p:nvPr/>
          </p:nvSpPr>
          <p:spPr>
            <a:xfrm>
              <a:off x="6854580" y="1788763"/>
              <a:ext cx="6287" cy="5508"/>
            </a:xfrm>
            <a:custGeom>
              <a:avLst/>
              <a:pathLst>
                <a:path w="6287" h="5508">
                  <a:moveTo>
                    <a:pt x="0" y="5508"/>
                  </a:moveTo>
                  <a:lnTo>
                    <a:pt x="62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4"/>
            <p:cNvSpPr/>
            <p:nvPr/>
          </p:nvSpPr>
          <p:spPr>
            <a:xfrm>
              <a:off x="6850740" y="1788360"/>
              <a:ext cx="3840" cy="5911"/>
            </a:xfrm>
            <a:custGeom>
              <a:avLst/>
              <a:pathLst>
                <a:path w="3840" h="5911">
                  <a:moveTo>
                    <a:pt x="3840" y="59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5"/>
            <p:cNvSpPr/>
            <p:nvPr/>
          </p:nvSpPr>
          <p:spPr>
            <a:xfrm>
              <a:off x="6839003" y="1792623"/>
              <a:ext cx="15576" cy="1648"/>
            </a:xfrm>
            <a:custGeom>
              <a:avLst/>
              <a:pathLst>
                <a:path w="15576" h="1648">
                  <a:moveTo>
                    <a:pt x="15576" y="16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6"/>
            <p:cNvSpPr/>
            <p:nvPr/>
          </p:nvSpPr>
          <p:spPr>
            <a:xfrm>
              <a:off x="6845235" y="1794271"/>
              <a:ext cx="9345" cy="9538"/>
            </a:xfrm>
            <a:custGeom>
              <a:avLst/>
              <a:pathLst>
                <a:path w="9345" h="9538">
                  <a:moveTo>
                    <a:pt x="9345" y="0"/>
                  </a:moveTo>
                  <a:lnTo>
                    <a:pt x="0" y="95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7"/>
            <p:cNvSpPr/>
            <p:nvPr/>
          </p:nvSpPr>
          <p:spPr>
            <a:xfrm>
              <a:off x="6854580" y="1794271"/>
              <a:ext cx="3669" cy="13458"/>
            </a:xfrm>
            <a:custGeom>
              <a:avLst/>
              <a:pathLst>
                <a:path w="3669" h="13458">
                  <a:moveTo>
                    <a:pt x="0" y="0"/>
                  </a:moveTo>
                  <a:lnTo>
                    <a:pt x="3669" y="13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8"/>
            <p:cNvSpPr/>
            <p:nvPr/>
          </p:nvSpPr>
          <p:spPr>
            <a:xfrm>
              <a:off x="6854580" y="1794271"/>
              <a:ext cx="7877" cy="8939"/>
            </a:xfrm>
            <a:custGeom>
              <a:avLst/>
              <a:pathLst>
                <a:path w="7877" h="8939">
                  <a:moveTo>
                    <a:pt x="0" y="0"/>
                  </a:moveTo>
                  <a:lnTo>
                    <a:pt x="7877" y="8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9"/>
            <p:cNvSpPr/>
            <p:nvPr/>
          </p:nvSpPr>
          <p:spPr>
            <a:xfrm>
              <a:off x="7163785" y="1795958"/>
              <a:ext cx="49" cy="7427"/>
            </a:xfrm>
            <a:custGeom>
              <a:avLst/>
              <a:pathLst>
                <a:path w="49" h="7427">
                  <a:moveTo>
                    <a:pt x="49" y="0"/>
                  </a:moveTo>
                  <a:lnTo>
                    <a:pt x="0" y="7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80"/>
            <p:cNvSpPr/>
            <p:nvPr/>
          </p:nvSpPr>
          <p:spPr>
            <a:xfrm>
              <a:off x="7155351" y="1790150"/>
              <a:ext cx="8483" cy="5807"/>
            </a:xfrm>
            <a:custGeom>
              <a:avLst/>
              <a:pathLst>
                <a:path w="8483" h="5807">
                  <a:moveTo>
                    <a:pt x="8483" y="58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81"/>
            <p:cNvSpPr/>
            <p:nvPr/>
          </p:nvSpPr>
          <p:spPr>
            <a:xfrm>
              <a:off x="7163835" y="1792913"/>
              <a:ext cx="5669" cy="3045"/>
            </a:xfrm>
            <a:custGeom>
              <a:avLst/>
              <a:pathLst>
                <a:path w="5669" h="3045">
                  <a:moveTo>
                    <a:pt x="0" y="3045"/>
                  </a:moveTo>
                  <a:lnTo>
                    <a:pt x="56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2"/>
            <p:cNvSpPr/>
            <p:nvPr/>
          </p:nvSpPr>
          <p:spPr>
            <a:xfrm>
              <a:off x="7150812" y="1795958"/>
              <a:ext cx="13022" cy="5940"/>
            </a:xfrm>
            <a:custGeom>
              <a:avLst/>
              <a:pathLst>
                <a:path w="13022" h="5940">
                  <a:moveTo>
                    <a:pt x="13022" y="0"/>
                  </a:moveTo>
                  <a:lnTo>
                    <a:pt x="0" y="59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3"/>
            <p:cNvSpPr/>
            <p:nvPr/>
          </p:nvSpPr>
          <p:spPr>
            <a:xfrm>
              <a:off x="7053089" y="1828068"/>
              <a:ext cx="8768" cy="13636"/>
            </a:xfrm>
            <a:custGeom>
              <a:avLst/>
              <a:pathLst>
                <a:path w="8768" h="13636">
                  <a:moveTo>
                    <a:pt x="0" y="13636"/>
                  </a:moveTo>
                  <a:lnTo>
                    <a:pt x="87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4"/>
            <p:cNvSpPr/>
            <p:nvPr/>
          </p:nvSpPr>
          <p:spPr>
            <a:xfrm>
              <a:off x="7048636" y="1841704"/>
              <a:ext cx="4453" cy="20314"/>
            </a:xfrm>
            <a:custGeom>
              <a:avLst/>
              <a:pathLst>
                <a:path w="4453" h="20314">
                  <a:moveTo>
                    <a:pt x="4453" y="0"/>
                  </a:moveTo>
                  <a:lnTo>
                    <a:pt x="0" y="203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5"/>
            <p:cNvSpPr/>
            <p:nvPr/>
          </p:nvSpPr>
          <p:spPr>
            <a:xfrm>
              <a:off x="7040460" y="1841704"/>
              <a:ext cx="12628" cy="5222"/>
            </a:xfrm>
            <a:custGeom>
              <a:avLst/>
              <a:pathLst>
                <a:path w="12628" h="5222">
                  <a:moveTo>
                    <a:pt x="12628" y="0"/>
                  </a:moveTo>
                  <a:lnTo>
                    <a:pt x="0" y="5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6"/>
            <p:cNvSpPr/>
            <p:nvPr/>
          </p:nvSpPr>
          <p:spPr>
            <a:xfrm>
              <a:off x="7042742" y="1829171"/>
              <a:ext cx="10347" cy="12533"/>
            </a:xfrm>
            <a:custGeom>
              <a:avLst/>
              <a:pathLst>
                <a:path w="10347" h="12533">
                  <a:moveTo>
                    <a:pt x="10347" y="125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7"/>
            <p:cNvSpPr/>
            <p:nvPr/>
          </p:nvSpPr>
          <p:spPr>
            <a:xfrm>
              <a:off x="7053089" y="1841704"/>
              <a:ext cx="14021" cy="958"/>
            </a:xfrm>
            <a:custGeom>
              <a:avLst/>
              <a:pathLst>
                <a:path w="14021" h="958">
                  <a:moveTo>
                    <a:pt x="0" y="0"/>
                  </a:moveTo>
                  <a:lnTo>
                    <a:pt x="14021" y="9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8"/>
            <p:cNvSpPr/>
            <p:nvPr/>
          </p:nvSpPr>
          <p:spPr>
            <a:xfrm>
              <a:off x="7044038" y="1840862"/>
              <a:ext cx="9051" cy="842"/>
            </a:xfrm>
            <a:custGeom>
              <a:avLst/>
              <a:pathLst>
                <a:path w="9051" h="842">
                  <a:moveTo>
                    <a:pt x="9051" y="8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9"/>
            <p:cNvSpPr/>
            <p:nvPr/>
          </p:nvSpPr>
          <p:spPr>
            <a:xfrm>
              <a:off x="7053089" y="1841704"/>
              <a:ext cx="7220" cy="13057"/>
            </a:xfrm>
            <a:custGeom>
              <a:avLst/>
              <a:pathLst>
                <a:path w="7220" h="13057">
                  <a:moveTo>
                    <a:pt x="0" y="0"/>
                  </a:moveTo>
                  <a:lnTo>
                    <a:pt x="7220" y="13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90"/>
            <p:cNvSpPr/>
            <p:nvPr/>
          </p:nvSpPr>
          <p:spPr>
            <a:xfrm>
              <a:off x="7049792" y="1825736"/>
              <a:ext cx="3297" cy="15968"/>
            </a:xfrm>
            <a:custGeom>
              <a:avLst/>
              <a:pathLst>
                <a:path w="3297" h="15968">
                  <a:moveTo>
                    <a:pt x="3297" y="159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91"/>
            <p:cNvSpPr/>
            <p:nvPr/>
          </p:nvSpPr>
          <p:spPr>
            <a:xfrm>
              <a:off x="6495274" y="1762587"/>
              <a:ext cx="46845" cy="23821"/>
            </a:xfrm>
            <a:custGeom>
              <a:avLst/>
              <a:pathLst>
                <a:path w="46845" h="23821">
                  <a:moveTo>
                    <a:pt x="0" y="23821"/>
                  </a:moveTo>
                  <a:lnTo>
                    <a:pt x="468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2"/>
            <p:cNvSpPr/>
            <p:nvPr/>
          </p:nvSpPr>
          <p:spPr>
            <a:xfrm>
              <a:off x="6495274" y="1737582"/>
              <a:ext cx="30163" cy="48826"/>
            </a:xfrm>
            <a:custGeom>
              <a:avLst/>
              <a:pathLst>
                <a:path w="30163" h="48826">
                  <a:moveTo>
                    <a:pt x="0" y="48826"/>
                  </a:moveTo>
                  <a:lnTo>
                    <a:pt x="301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3"/>
            <p:cNvSpPr/>
            <p:nvPr/>
          </p:nvSpPr>
          <p:spPr>
            <a:xfrm>
              <a:off x="6495274" y="1786408"/>
              <a:ext cx="26743" cy="8301"/>
            </a:xfrm>
            <a:custGeom>
              <a:avLst/>
              <a:pathLst>
                <a:path w="26743" h="8301">
                  <a:moveTo>
                    <a:pt x="0" y="0"/>
                  </a:moveTo>
                  <a:lnTo>
                    <a:pt x="26743" y="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4"/>
            <p:cNvSpPr/>
            <p:nvPr/>
          </p:nvSpPr>
          <p:spPr>
            <a:xfrm>
              <a:off x="6955481" y="1835794"/>
              <a:ext cx="545" cy="10361"/>
            </a:xfrm>
            <a:custGeom>
              <a:avLst/>
              <a:pathLst>
                <a:path w="545" h="10361">
                  <a:moveTo>
                    <a:pt x="0" y="10361"/>
                  </a:moveTo>
                  <a:lnTo>
                    <a:pt x="5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5"/>
            <p:cNvSpPr/>
            <p:nvPr/>
          </p:nvSpPr>
          <p:spPr>
            <a:xfrm>
              <a:off x="6955481" y="1846156"/>
              <a:ext cx="11271" cy="3701"/>
            </a:xfrm>
            <a:custGeom>
              <a:avLst/>
              <a:pathLst>
                <a:path w="11271" h="3701">
                  <a:moveTo>
                    <a:pt x="0" y="0"/>
                  </a:moveTo>
                  <a:lnTo>
                    <a:pt x="11271" y="37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6"/>
            <p:cNvSpPr/>
            <p:nvPr/>
          </p:nvSpPr>
          <p:spPr>
            <a:xfrm>
              <a:off x="6941879" y="1841981"/>
              <a:ext cx="13601" cy="4174"/>
            </a:xfrm>
            <a:custGeom>
              <a:avLst/>
              <a:pathLst>
                <a:path w="13601" h="4174">
                  <a:moveTo>
                    <a:pt x="13601" y="41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7"/>
            <p:cNvSpPr/>
            <p:nvPr/>
          </p:nvSpPr>
          <p:spPr>
            <a:xfrm>
              <a:off x="6953589" y="1846156"/>
              <a:ext cx="1891" cy="16635"/>
            </a:xfrm>
            <a:custGeom>
              <a:avLst/>
              <a:pathLst>
                <a:path w="1891" h="16635">
                  <a:moveTo>
                    <a:pt x="1891" y="0"/>
                  </a:moveTo>
                  <a:lnTo>
                    <a:pt x="0" y="16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8"/>
            <p:cNvSpPr/>
            <p:nvPr/>
          </p:nvSpPr>
          <p:spPr>
            <a:xfrm>
              <a:off x="6947186" y="1846156"/>
              <a:ext cx="8295" cy="3644"/>
            </a:xfrm>
            <a:custGeom>
              <a:avLst/>
              <a:pathLst>
                <a:path w="8295" h="3644">
                  <a:moveTo>
                    <a:pt x="8295" y="0"/>
                  </a:moveTo>
                  <a:lnTo>
                    <a:pt x="0" y="36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9"/>
            <p:cNvSpPr/>
            <p:nvPr/>
          </p:nvSpPr>
          <p:spPr>
            <a:xfrm>
              <a:off x="7055936" y="1646995"/>
              <a:ext cx="9250" cy="8037"/>
            </a:xfrm>
            <a:custGeom>
              <a:avLst/>
              <a:pathLst>
                <a:path w="9250" h="8037">
                  <a:moveTo>
                    <a:pt x="0" y="8037"/>
                  </a:moveTo>
                  <a:lnTo>
                    <a:pt x="9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200"/>
            <p:cNvSpPr/>
            <p:nvPr/>
          </p:nvSpPr>
          <p:spPr>
            <a:xfrm>
              <a:off x="7055936" y="1655032"/>
              <a:ext cx="3949" cy="10247"/>
            </a:xfrm>
            <a:custGeom>
              <a:avLst/>
              <a:pathLst>
                <a:path w="3949" h="10247">
                  <a:moveTo>
                    <a:pt x="0" y="0"/>
                  </a:moveTo>
                  <a:lnTo>
                    <a:pt x="3949" y="102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201"/>
            <p:cNvSpPr/>
            <p:nvPr/>
          </p:nvSpPr>
          <p:spPr>
            <a:xfrm>
              <a:off x="7043667" y="1651648"/>
              <a:ext cx="12269" cy="3384"/>
            </a:xfrm>
            <a:custGeom>
              <a:avLst/>
              <a:pathLst>
                <a:path w="12269" h="3384">
                  <a:moveTo>
                    <a:pt x="12269" y="33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2"/>
            <p:cNvSpPr/>
            <p:nvPr/>
          </p:nvSpPr>
          <p:spPr>
            <a:xfrm>
              <a:off x="7054377" y="1646778"/>
              <a:ext cx="1559" cy="8253"/>
            </a:xfrm>
            <a:custGeom>
              <a:avLst/>
              <a:pathLst>
                <a:path w="1559" h="8253">
                  <a:moveTo>
                    <a:pt x="1559" y="82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3"/>
            <p:cNvSpPr/>
            <p:nvPr/>
          </p:nvSpPr>
          <p:spPr>
            <a:xfrm>
              <a:off x="7088512" y="1836952"/>
              <a:ext cx="11043" cy="10951"/>
            </a:xfrm>
            <a:custGeom>
              <a:avLst/>
              <a:pathLst>
                <a:path w="11043" h="10951">
                  <a:moveTo>
                    <a:pt x="11043" y="0"/>
                  </a:moveTo>
                  <a:lnTo>
                    <a:pt x="0" y="10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4"/>
            <p:cNvSpPr/>
            <p:nvPr/>
          </p:nvSpPr>
          <p:spPr>
            <a:xfrm>
              <a:off x="7097585" y="1824806"/>
              <a:ext cx="1970" cy="12145"/>
            </a:xfrm>
            <a:custGeom>
              <a:avLst/>
              <a:pathLst>
                <a:path w="1970" h="12145">
                  <a:moveTo>
                    <a:pt x="1970" y="121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5"/>
            <p:cNvSpPr/>
            <p:nvPr/>
          </p:nvSpPr>
          <p:spPr>
            <a:xfrm>
              <a:off x="7099556" y="1818450"/>
              <a:ext cx="8118" cy="18501"/>
            </a:xfrm>
            <a:custGeom>
              <a:avLst/>
              <a:pathLst>
                <a:path w="8118" h="18501">
                  <a:moveTo>
                    <a:pt x="0" y="18501"/>
                  </a:moveTo>
                  <a:lnTo>
                    <a:pt x="81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6"/>
            <p:cNvSpPr/>
            <p:nvPr/>
          </p:nvSpPr>
          <p:spPr>
            <a:xfrm>
              <a:off x="7099556" y="1827693"/>
              <a:ext cx="19179" cy="9258"/>
            </a:xfrm>
            <a:custGeom>
              <a:avLst/>
              <a:pathLst>
                <a:path w="19179" h="9258">
                  <a:moveTo>
                    <a:pt x="0" y="9258"/>
                  </a:moveTo>
                  <a:lnTo>
                    <a:pt x="191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7"/>
            <p:cNvSpPr/>
            <p:nvPr/>
          </p:nvSpPr>
          <p:spPr>
            <a:xfrm>
              <a:off x="7099556" y="1836952"/>
              <a:ext cx="7105" cy="5097"/>
            </a:xfrm>
            <a:custGeom>
              <a:avLst/>
              <a:pathLst>
                <a:path w="7105" h="5097">
                  <a:moveTo>
                    <a:pt x="0" y="0"/>
                  </a:moveTo>
                  <a:lnTo>
                    <a:pt x="7105" y="50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8"/>
            <p:cNvSpPr/>
            <p:nvPr/>
          </p:nvSpPr>
          <p:spPr>
            <a:xfrm>
              <a:off x="6718562" y="1853520"/>
              <a:ext cx="10416" cy="12700"/>
            </a:xfrm>
            <a:custGeom>
              <a:avLst/>
              <a:pathLst>
                <a:path w="10416" h="12700">
                  <a:moveTo>
                    <a:pt x="0" y="12700"/>
                  </a:moveTo>
                  <a:lnTo>
                    <a:pt x="104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9"/>
            <p:cNvSpPr/>
            <p:nvPr/>
          </p:nvSpPr>
          <p:spPr>
            <a:xfrm>
              <a:off x="6709005" y="1866220"/>
              <a:ext cx="9556" cy="14638"/>
            </a:xfrm>
            <a:custGeom>
              <a:avLst/>
              <a:pathLst>
                <a:path w="9556" h="14638">
                  <a:moveTo>
                    <a:pt x="9556" y="0"/>
                  </a:moveTo>
                  <a:lnTo>
                    <a:pt x="0" y="14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10"/>
            <p:cNvSpPr/>
            <p:nvPr/>
          </p:nvSpPr>
          <p:spPr>
            <a:xfrm>
              <a:off x="6718562" y="1866220"/>
              <a:ext cx="6984" cy="5375"/>
            </a:xfrm>
            <a:custGeom>
              <a:avLst/>
              <a:pathLst>
                <a:path w="6984" h="5375">
                  <a:moveTo>
                    <a:pt x="0" y="0"/>
                  </a:moveTo>
                  <a:lnTo>
                    <a:pt x="6984" y="5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11"/>
            <p:cNvSpPr/>
            <p:nvPr/>
          </p:nvSpPr>
          <p:spPr>
            <a:xfrm>
              <a:off x="6710634" y="1847398"/>
              <a:ext cx="7927" cy="18822"/>
            </a:xfrm>
            <a:custGeom>
              <a:avLst/>
              <a:pathLst>
                <a:path w="7927" h="18822">
                  <a:moveTo>
                    <a:pt x="7927" y="18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2"/>
            <p:cNvSpPr/>
            <p:nvPr/>
          </p:nvSpPr>
          <p:spPr>
            <a:xfrm>
              <a:off x="7125457" y="1852636"/>
              <a:ext cx="24181" cy="5552"/>
            </a:xfrm>
            <a:custGeom>
              <a:avLst/>
              <a:pathLst>
                <a:path w="24181" h="5552">
                  <a:moveTo>
                    <a:pt x="24181" y="55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3"/>
            <p:cNvSpPr/>
            <p:nvPr/>
          </p:nvSpPr>
          <p:spPr>
            <a:xfrm>
              <a:off x="7149638" y="1845595"/>
              <a:ext cx="16318" cy="12593"/>
            </a:xfrm>
            <a:custGeom>
              <a:avLst/>
              <a:pathLst>
                <a:path w="16318" h="12593">
                  <a:moveTo>
                    <a:pt x="0" y="12593"/>
                  </a:moveTo>
                  <a:lnTo>
                    <a:pt x="163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4"/>
            <p:cNvSpPr/>
            <p:nvPr/>
          </p:nvSpPr>
          <p:spPr>
            <a:xfrm>
              <a:off x="7149638" y="1858189"/>
              <a:ext cx="17602" cy="228"/>
            </a:xfrm>
            <a:custGeom>
              <a:avLst/>
              <a:pathLst>
                <a:path w="17602" h="228">
                  <a:moveTo>
                    <a:pt x="0" y="0"/>
                  </a:moveTo>
                  <a:lnTo>
                    <a:pt x="17602" y="2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5"/>
            <p:cNvSpPr/>
            <p:nvPr/>
          </p:nvSpPr>
          <p:spPr>
            <a:xfrm>
              <a:off x="7148652" y="1858189"/>
              <a:ext cx="986" cy="24851"/>
            </a:xfrm>
            <a:custGeom>
              <a:avLst/>
              <a:pathLst>
                <a:path w="986" h="24851">
                  <a:moveTo>
                    <a:pt x="986" y="0"/>
                  </a:moveTo>
                  <a:lnTo>
                    <a:pt x="0" y="24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6"/>
            <p:cNvSpPr/>
            <p:nvPr/>
          </p:nvSpPr>
          <p:spPr>
            <a:xfrm>
              <a:off x="7149638" y="1858189"/>
              <a:ext cx="10654" cy="5919"/>
            </a:xfrm>
            <a:custGeom>
              <a:avLst/>
              <a:pathLst>
                <a:path w="10654" h="5919">
                  <a:moveTo>
                    <a:pt x="0" y="0"/>
                  </a:moveTo>
                  <a:lnTo>
                    <a:pt x="10654" y="5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7"/>
            <p:cNvSpPr/>
            <p:nvPr/>
          </p:nvSpPr>
          <p:spPr>
            <a:xfrm>
              <a:off x="6917839" y="1408722"/>
              <a:ext cx="22512" cy="3094"/>
            </a:xfrm>
            <a:custGeom>
              <a:avLst/>
              <a:pathLst>
                <a:path w="22512" h="3094">
                  <a:moveTo>
                    <a:pt x="0" y="3094"/>
                  </a:moveTo>
                  <a:lnTo>
                    <a:pt x="225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8"/>
            <p:cNvSpPr/>
            <p:nvPr/>
          </p:nvSpPr>
          <p:spPr>
            <a:xfrm>
              <a:off x="6902092" y="1380318"/>
              <a:ext cx="15746" cy="31498"/>
            </a:xfrm>
            <a:custGeom>
              <a:avLst/>
              <a:pathLst>
                <a:path w="15746" h="31498">
                  <a:moveTo>
                    <a:pt x="15746" y="314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9"/>
            <p:cNvSpPr/>
            <p:nvPr/>
          </p:nvSpPr>
          <p:spPr>
            <a:xfrm>
              <a:off x="6768962" y="1462634"/>
              <a:ext cx="25120" cy="1679"/>
            </a:xfrm>
            <a:custGeom>
              <a:avLst/>
              <a:pathLst>
                <a:path w="25120" h="1679">
                  <a:moveTo>
                    <a:pt x="25120" y="16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20"/>
            <p:cNvSpPr/>
            <p:nvPr/>
          </p:nvSpPr>
          <p:spPr>
            <a:xfrm>
              <a:off x="6794082" y="1454864"/>
              <a:ext cx="31142" cy="9449"/>
            </a:xfrm>
            <a:custGeom>
              <a:avLst/>
              <a:pathLst>
                <a:path w="31142" h="9449">
                  <a:moveTo>
                    <a:pt x="0" y="9449"/>
                  </a:moveTo>
                  <a:lnTo>
                    <a:pt x="311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21"/>
            <p:cNvSpPr/>
            <p:nvPr/>
          </p:nvSpPr>
          <p:spPr>
            <a:xfrm>
              <a:off x="6777505" y="1438394"/>
              <a:ext cx="16577" cy="25920"/>
            </a:xfrm>
            <a:custGeom>
              <a:avLst/>
              <a:pathLst>
                <a:path w="16577" h="25920">
                  <a:moveTo>
                    <a:pt x="16577" y="259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2"/>
            <p:cNvSpPr/>
            <p:nvPr/>
          </p:nvSpPr>
          <p:spPr>
            <a:xfrm>
              <a:off x="6794082" y="1464314"/>
              <a:ext cx="25071" cy="3467"/>
            </a:xfrm>
            <a:custGeom>
              <a:avLst/>
              <a:pathLst>
                <a:path w="25071" h="3467">
                  <a:moveTo>
                    <a:pt x="0" y="0"/>
                  </a:moveTo>
                  <a:lnTo>
                    <a:pt x="25071" y="3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3"/>
            <p:cNvSpPr/>
            <p:nvPr/>
          </p:nvSpPr>
          <p:spPr>
            <a:xfrm>
              <a:off x="6794082" y="1464314"/>
              <a:ext cx="19276" cy="6958"/>
            </a:xfrm>
            <a:custGeom>
              <a:avLst/>
              <a:pathLst>
                <a:path w="19276" h="6958">
                  <a:moveTo>
                    <a:pt x="0" y="0"/>
                  </a:moveTo>
                  <a:lnTo>
                    <a:pt x="19276" y="69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4"/>
            <p:cNvSpPr/>
            <p:nvPr/>
          </p:nvSpPr>
          <p:spPr>
            <a:xfrm>
              <a:off x="6715571" y="1842596"/>
              <a:ext cx="22398" cy="3884"/>
            </a:xfrm>
            <a:custGeom>
              <a:avLst/>
              <a:pathLst>
                <a:path w="22398" h="3884">
                  <a:moveTo>
                    <a:pt x="22398" y="38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5"/>
            <p:cNvSpPr/>
            <p:nvPr/>
          </p:nvSpPr>
          <p:spPr>
            <a:xfrm>
              <a:off x="6728978" y="1846480"/>
              <a:ext cx="8990" cy="7040"/>
            </a:xfrm>
            <a:custGeom>
              <a:avLst/>
              <a:pathLst>
                <a:path w="8990" h="7040">
                  <a:moveTo>
                    <a:pt x="8990" y="0"/>
                  </a:moveTo>
                  <a:lnTo>
                    <a:pt x="0" y="70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6"/>
            <p:cNvSpPr/>
            <p:nvPr/>
          </p:nvSpPr>
          <p:spPr>
            <a:xfrm>
              <a:off x="6802471" y="1322851"/>
              <a:ext cx="12796" cy="12140"/>
            </a:xfrm>
            <a:custGeom>
              <a:avLst/>
              <a:pathLst>
                <a:path w="12796" h="12140">
                  <a:moveTo>
                    <a:pt x="12796" y="121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7"/>
            <p:cNvSpPr/>
            <p:nvPr/>
          </p:nvSpPr>
          <p:spPr>
            <a:xfrm>
              <a:off x="6815267" y="1334992"/>
              <a:ext cx="9770" cy="17713"/>
            </a:xfrm>
            <a:custGeom>
              <a:avLst/>
              <a:pathLst>
                <a:path w="9770" h="17713">
                  <a:moveTo>
                    <a:pt x="0" y="0"/>
                  </a:moveTo>
                  <a:lnTo>
                    <a:pt x="9770" y="177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8"/>
            <p:cNvSpPr/>
            <p:nvPr/>
          </p:nvSpPr>
          <p:spPr>
            <a:xfrm>
              <a:off x="6814979" y="1334992"/>
              <a:ext cx="287" cy="15385"/>
            </a:xfrm>
            <a:custGeom>
              <a:avLst/>
              <a:pathLst>
                <a:path w="287" h="15385">
                  <a:moveTo>
                    <a:pt x="287" y="0"/>
                  </a:moveTo>
                  <a:lnTo>
                    <a:pt x="0" y="153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9"/>
            <p:cNvSpPr/>
            <p:nvPr/>
          </p:nvSpPr>
          <p:spPr>
            <a:xfrm>
              <a:off x="6792608" y="1334992"/>
              <a:ext cx="22659" cy="14147"/>
            </a:xfrm>
            <a:custGeom>
              <a:avLst/>
              <a:pathLst>
                <a:path w="22659" h="14147">
                  <a:moveTo>
                    <a:pt x="22659" y="0"/>
                  </a:moveTo>
                  <a:lnTo>
                    <a:pt x="0" y="14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30"/>
            <p:cNvSpPr/>
            <p:nvPr/>
          </p:nvSpPr>
          <p:spPr>
            <a:xfrm>
              <a:off x="6617700" y="1766270"/>
              <a:ext cx="14356" cy="2062"/>
            </a:xfrm>
            <a:custGeom>
              <a:avLst/>
              <a:pathLst>
                <a:path w="14356" h="2062">
                  <a:moveTo>
                    <a:pt x="0" y="2062"/>
                  </a:moveTo>
                  <a:lnTo>
                    <a:pt x="14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31"/>
            <p:cNvSpPr/>
            <p:nvPr/>
          </p:nvSpPr>
          <p:spPr>
            <a:xfrm>
              <a:off x="6617700" y="1745645"/>
              <a:ext cx="17897" cy="22687"/>
            </a:xfrm>
            <a:custGeom>
              <a:avLst/>
              <a:pathLst>
                <a:path w="17897" h="22687">
                  <a:moveTo>
                    <a:pt x="0" y="22687"/>
                  </a:moveTo>
                  <a:lnTo>
                    <a:pt x="178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2"/>
            <p:cNvSpPr/>
            <p:nvPr/>
          </p:nvSpPr>
          <p:spPr>
            <a:xfrm>
              <a:off x="6600154" y="1767481"/>
              <a:ext cx="17546" cy="851"/>
            </a:xfrm>
            <a:custGeom>
              <a:avLst/>
              <a:pathLst>
                <a:path w="17546" h="851">
                  <a:moveTo>
                    <a:pt x="17546" y="8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3"/>
            <p:cNvSpPr/>
            <p:nvPr/>
          </p:nvSpPr>
          <p:spPr>
            <a:xfrm>
              <a:off x="6601315" y="1768332"/>
              <a:ext cx="16385" cy="17336"/>
            </a:xfrm>
            <a:custGeom>
              <a:avLst/>
              <a:pathLst>
                <a:path w="16385" h="17336">
                  <a:moveTo>
                    <a:pt x="16385" y="0"/>
                  </a:moveTo>
                  <a:lnTo>
                    <a:pt x="0" y="173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4"/>
            <p:cNvSpPr/>
            <p:nvPr/>
          </p:nvSpPr>
          <p:spPr>
            <a:xfrm>
              <a:off x="6718150" y="1485410"/>
              <a:ext cx="15778" cy="9649"/>
            </a:xfrm>
            <a:custGeom>
              <a:avLst/>
              <a:pathLst>
                <a:path w="15778" h="9649">
                  <a:moveTo>
                    <a:pt x="0" y="9649"/>
                  </a:moveTo>
                  <a:lnTo>
                    <a:pt x="157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5"/>
            <p:cNvSpPr/>
            <p:nvPr/>
          </p:nvSpPr>
          <p:spPr>
            <a:xfrm>
              <a:off x="6693934" y="1495059"/>
              <a:ext cx="24216" cy="36393"/>
            </a:xfrm>
            <a:custGeom>
              <a:avLst/>
              <a:pathLst>
                <a:path w="24216" h="36393">
                  <a:moveTo>
                    <a:pt x="24216" y="0"/>
                  </a:moveTo>
                  <a:lnTo>
                    <a:pt x="0" y="363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6"/>
            <p:cNvSpPr/>
            <p:nvPr/>
          </p:nvSpPr>
          <p:spPr>
            <a:xfrm>
              <a:off x="6718150" y="1486483"/>
              <a:ext cx="2421" cy="8576"/>
            </a:xfrm>
            <a:custGeom>
              <a:avLst/>
              <a:pathLst>
                <a:path w="2421" h="8576">
                  <a:moveTo>
                    <a:pt x="0" y="8576"/>
                  </a:moveTo>
                  <a:lnTo>
                    <a:pt x="24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7"/>
            <p:cNvSpPr/>
            <p:nvPr/>
          </p:nvSpPr>
          <p:spPr>
            <a:xfrm>
              <a:off x="6877992" y="1654530"/>
              <a:ext cx="4458" cy="11346"/>
            </a:xfrm>
            <a:custGeom>
              <a:avLst/>
              <a:pathLst>
                <a:path w="4458" h="11346">
                  <a:moveTo>
                    <a:pt x="0" y="0"/>
                  </a:moveTo>
                  <a:lnTo>
                    <a:pt x="4458" y="11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8"/>
            <p:cNvSpPr/>
            <p:nvPr/>
          </p:nvSpPr>
          <p:spPr>
            <a:xfrm>
              <a:off x="6877992" y="1654530"/>
              <a:ext cx="20276" cy="700"/>
            </a:xfrm>
            <a:custGeom>
              <a:avLst/>
              <a:pathLst>
                <a:path w="20276" h="700">
                  <a:moveTo>
                    <a:pt x="0" y="0"/>
                  </a:moveTo>
                  <a:lnTo>
                    <a:pt x="20276" y="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9"/>
            <p:cNvSpPr/>
            <p:nvPr/>
          </p:nvSpPr>
          <p:spPr>
            <a:xfrm>
              <a:off x="6869788" y="1654530"/>
              <a:ext cx="8204" cy="8185"/>
            </a:xfrm>
            <a:custGeom>
              <a:avLst/>
              <a:pathLst>
                <a:path w="8204" h="8185">
                  <a:moveTo>
                    <a:pt x="8204" y="0"/>
                  </a:moveTo>
                  <a:lnTo>
                    <a:pt x="0" y="81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40"/>
            <p:cNvSpPr/>
            <p:nvPr/>
          </p:nvSpPr>
          <p:spPr>
            <a:xfrm>
              <a:off x="6866396" y="1652920"/>
              <a:ext cx="11596" cy="1609"/>
            </a:xfrm>
            <a:custGeom>
              <a:avLst/>
              <a:pathLst>
                <a:path w="11596" h="1609">
                  <a:moveTo>
                    <a:pt x="11596" y="16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41"/>
            <p:cNvSpPr/>
            <p:nvPr/>
          </p:nvSpPr>
          <p:spPr>
            <a:xfrm>
              <a:off x="6877992" y="1638652"/>
              <a:ext cx="6067" cy="15877"/>
            </a:xfrm>
            <a:custGeom>
              <a:avLst/>
              <a:pathLst>
                <a:path w="6067" h="15877">
                  <a:moveTo>
                    <a:pt x="0" y="15877"/>
                  </a:moveTo>
                  <a:lnTo>
                    <a:pt x="60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2"/>
            <p:cNvSpPr/>
            <p:nvPr/>
          </p:nvSpPr>
          <p:spPr>
            <a:xfrm>
              <a:off x="6877992" y="1644560"/>
              <a:ext cx="9746" cy="9970"/>
            </a:xfrm>
            <a:custGeom>
              <a:avLst/>
              <a:pathLst>
                <a:path w="9746" h="9970">
                  <a:moveTo>
                    <a:pt x="0" y="9970"/>
                  </a:moveTo>
                  <a:lnTo>
                    <a:pt x="97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3"/>
            <p:cNvSpPr/>
            <p:nvPr/>
          </p:nvSpPr>
          <p:spPr>
            <a:xfrm>
              <a:off x="6740164" y="1617246"/>
              <a:ext cx="22346" cy="3866"/>
            </a:xfrm>
            <a:custGeom>
              <a:avLst/>
              <a:pathLst>
                <a:path w="22346" h="3866">
                  <a:moveTo>
                    <a:pt x="0" y="0"/>
                  </a:moveTo>
                  <a:lnTo>
                    <a:pt x="22346" y="3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4"/>
            <p:cNvSpPr/>
            <p:nvPr/>
          </p:nvSpPr>
          <p:spPr>
            <a:xfrm>
              <a:off x="6736308" y="1610562"/>
              <a:ext cx="3855" cy="6683"/>
            </a:xfrm>
            <a:custGeom>
              <a:avLst/>
              <a:pathLst>
                <a:path w="3855" h="6683">
                  <a:moveTo>
                    <a:pt x="3855" y="66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5"/>
            <p:cNvSpPr/>
            <p:nvPr/>
          </p:nvSpPr>
          <p:spPr>
            <a:xfrm>
              <a:off x="6719666" y="1617246"/>
              <a:ext cx="20497" cy="16871"/>
            </a:xfrm>
            <a:custGeom>
              <a:avLst/>
              <a:pathLst>
                <a:path w="20497" h="16871">
                  <a:moveTo>
                    <a:pt x="20497" y="0"/>
                  </a:moveTo>
                  <a:lnTo>
                    <a:pt x="0" y="16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6"/>
            <p:cNvSpPr/>
            <p:nvPr/>
          </p:nvSpPr>
          <p:spPr>
            <a:xfrm>
              <a:off x="6740164" y="1617246"/>
              <a:ext cx="8082" cy="8497"/>
            </a:xfrm>
            <a:custGeom>
              <a:avLst/>
              <a:pathLst>
                <a:path w="8082" h="8497">
                  <a:moveTo>
                    <a:pt x="0" y="0"/>
                  </a:moveTo>
                  <a:lnTo>
                    <a:pt x="8082" y="8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7"/>
            <p:cNvSpPr/>
            <p:nvPr/>
          </p:nvSpPr>
          <p:spPr>
            <a:xfrm>
              <a:off x="6728285" y="1614918"/>
              <a:ext cx="11878" cy="2327"/>
            </a:xfrm>
            <a:custGeom>
              <a:avLst/>
              <a:pathLst>
                <a:path w="11878" h="2327">
                  <a:moveTo>
                    <a:pt x="11878" y="23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8"/>
            <p:cNvSpPr/>
            <p:nvPr/>
          </p:nvSpPr>
          <p:spPr>
            <a:xfrm>
              <a:off x="6740164" y="1617246"/>
              <a:ext cx="3524" cy="18664"/>
            </a:xfrm>
            <a:custGeom>
              <a:avLst/>
              <a:pathLst>
                <a:path w="3524" h="18664">
                  <a:moveTo>
                    <a:pt x="0" y="0"/>
                  </a:moveTo>
                  <a:lnTo>
                    <a:pt x="3524" y="18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9"/>
            <p:cNvSpPr/>
            <p:nvPr/>
          </p:nvSpPr>
          <p:spPr>
            <a:xfrm>
              <a:off x="6956027" y="1835794"/>
              <a:ext cx="6376" cy="1793"/>
            </a:xfrm>
            <a:custGeom>
              <a:avLst/>
              <a:pathLst>
                <a:path w="6376" h="1793">
                  <a:moveTo>
                    <a:pt x="6376" y="17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50"/>
            <p:cNvSpPr/>
            <p:nvPr/>
          </p:nvSpPr>
          <p:spPr>
            <a:xfrm>
              <a:off x="6962403" y="1837588"/>
              <a:ext cx="4349" cy="12269"/>
            </a:xfrm>
            <a:custGeom>
              <a:avLst/>
              <a:pathLst>
                <a:path w="4349" h="12269">
                  <a:moveTo>
                    <a:pt x="0" y="0"/>
                  </a:moveTo>
                  <a:lnTo>
                    <a:pt x="4349" y="122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51"/>
            <p:cNvSpPr/>
            <p:nvPr/>
          </p:nvSpPr>
          <p:spPr>
            <a:xfrm>
              <a:off x="6960296" y="1830055"/>
              <a:ext cx="2107" cy="7532"/>
            </a:xfrm>
            <a:custGeom>
              <a:avLst/>
              <a:pathLst>
                <a:path w="2107" h="7532">
                  <a:moveTo>
                    <a:pt x="2107" y="75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2"/>
            <p:cNvSpPr/>
            <p:nvPr/>
          </p:nvSpPr>
          <p:spPr>
            <a:xfrm>
              <a:off x="6962403" y="1837588"/>
              <a:ext cx="18608" cy="1585"/>
            </a:xfrm>
            <a:custGeom>
              <a:avLst/>
              <a:pathLst>
                <a:path w="18608" h="1585">
                  <a:moveTo>
                    <a:pt x="0" y="0"/>
                  </a:moveTo>
                  <a:lnTo>
                    <a:pt x="18608" y="1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3"/>
            <p:cNvSpPr/>
            <p:nvPr/>
          </p:nvSpPr>
          <p:spPr>
            <a:xfrm>
              <a:off x="6962403" y="1837588"/>
              <a:ext cx="11508" cy="12116"/>
            </a:xfrm>
            <a:custGeom>
              <a:avLst/>
              <a:pathLst>
                <a:path w="11508" h="12116">
                  <a:moveTo>
                    <a:pt x="0" y="0"/>
                  </a:moveTo>
                  <a:lnTo>
                    <a:pt x="11508" y="121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4"/>
            <p:cNvSpPr/>
            <p:nvPr/>
          </p:nvSpPr>
          <p:spPr>
            <a:xfrm>
              <a:off x="6962403" y="1825290"/>
              <a:ext cx="3759" cy="12297"/>
            </a:xfrm>
            <a:custGeom>
              <a:avLst/>
              <a:pathLst>
                <a:path w="3759" h="12297">
                  <a:moveTo>
                    <a:pt x="0" y="12297"/>
                  </a:moveTo>
                  <a:lnTo>
                    <a:pt x="37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5"/>
            <p:cNvSpPr/>
            <p:nvPr/>
          </p:nvSpPr>
          <p:spPr>
            <a:xfrm>
              <a:off x="6955481" y="1837588"/>
              <a:ext cx="6922" cy="8568"/>
            </a:xfrm>
            <a:custGeom>
              <a:avLst/>
              <a:pathLst>
                <a:path w="6922" h="8568">
                  <a:moveTo>
                    <a:pt x="6922" y="0"/>
                  </a:moveTo>
                  <a:lnTo>
                    <a:pt x="0" y="85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6"/>
            <p:cNvSpPr/>
            <p:nvPr/>
          </p:nvSpPr>
          <p:spPr>
            <a:xfrm>
              <a:off x="6984200" y="1725155"/>
              <a:ext cx="17509" cy="12917"/>
            </a:xfrm>
            <a:custGeom>
              <a:avLst/>
              <a:pathLst>
                <a:path w="17509" h="12917">
                  <a:moveTo>
                    <a:pt x="0" y="0"/>
                  </a:moveTo>
                  <a:lnTo>
                    <a:pt x="17509" y="12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7"/>
            <p:cNvSpPr/>
            <p:nvPr/>
          </p:nvSpPr>
          <p:spPr>
            <a:xfrm>
              <a:off x="6978967" y="1714362"/>
              <a:ext cx="5232" cy="10792"/>
            </a:xfrm>
            <a:custGeom>
              <a:avLst/>
              <a:pathLst>
                <a:path w="5232" h="10792">
                  <a:moveTo>
                    <a:pt x="5232" y="107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8"/>
            <p:cNvSpPr/>
            <p:nvPr/>
          </p:nvSpPr>
          <p:spPr>
            <a:xfrm>
              <a:off x="6984200" y="1715589"/>
              <a:ext cx="1690" cy="9566"/>
            </a:xfrm>
            <a:custGeom>
              <a:avLst/>
              <a:pathLst>
                <a:path w="1690" h="9566">
                  <a:moveTo>
                    <a:pt x="0" y="9566"/>
                  </a:moveTo>
                  <a:lnTo>
                    <a:pt x="16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9"/>
            <p:cNvSpPr/>
            <p:nvPr/>
          </p:nvSpPr>
          <p:spPr>
            <a:xfrm>
              <a:off x="6984200" y="1725155"/>
              <a:ext cx="20228" cy="900"/>
            </a:xfrm>
            <a:custGeom>
              <a:avLst/>
              <a:pathLst>
                <a:path w="20228" h="900">
                  <a:moveTo>
                    <a:pt x="0" y="0"/>
                  </a:moveTo>
                  <a:lnTo>
                    <a:pt x="20228" y="9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60"/>
            <p:cNvSpPr/>
            <p:nvPr/>
          </p:nvSpPr>
          <p:spPr>
            <a:xfrm>
              <a:off x="6974561" y="1725155"/>
              <a:ext cx="9639" cy="5619"/>
            </a:xfrm>
            <a:custGeom>
              <a:avLst/>
              <a:pathLst>
                <a:path w="9639" h="5619">
                  <a:moveTo>
                    <a:pt x="9639" y="0"/>
                  </a:moveTo>
                  <a:lnTo>
                    <a:pt x="0" y="56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61"/>
            <p:cNvSpPr/>
            <p:nvPr/>
          </p:nvSpPr>
          <p:spPr>
            <a:xfrm>
              <a:off x="6968408" y="1722656"/>
              <a:ext cx="15791" cy="2498"/>
            </a:xfrm>
            <a:custGeom>
              <a:avLst/>
              <a:pathLst>
                <a:path w="15791" h="2498">
                  <a:moveTo>
                    <a:pt x="15791" y="24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2"/>
            <p:cNvSpPr/>
            <p:nvPr/>
          </p:nvSpPr>
          <p:spPr>
            <a:xfrm>
              <a:off x="6984200" y="1725155"/>
              <a:ext cx="763" cy="14228"/>
            </a:xfrm>
            <a:custGeom>
              <a:avLst/>
              <a:pathLst>
                <a:path w="763" h="14228">
                  <a:moveTo>
                    <a:pt x="0" y="0"/>
                  </a:moveTo>
                  <a:lnTo>
                    <a:pt x="763" y="142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3"/>
            <p:cNvSpPr/>
            <p:nvPr/>
          </p:nvSpPr>
          <p:spPr>
            <a:xfrm>
              <a:off x="6984200" y="1714261"/>
              <a:ext cx="12903" cy="10894"/>
            </a:xfrm>
            <a:custGeom>
              <a:avLst/>
              <a:pathLst>
                <a:path w="12903" h="10894">
                  <a:moveTo>
                    <a:pt x="0" y="10894"/>
                  </a:moveTo>
                  <a:lnTo>
                    <a:pt x="129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4"/>
            <p:cNvSpPr/>
            <p:nvPr/>
          </p:nvSpPr>
          <p:spPr>
            <a:xfrm>
              <a:off x="6481047" y="1826061"/>
              <a:ext cx="39079" cy="13076"/>
            </a:xfrm>
            <a:custGeom>
              <a:avLst/>
              <a:pathLst>
                <a:path w="39079" h="13076">
                  <a:moveTo>
                    <a:pt x="0" y="0"/>
                  </a:moveTo>
                  <a:lnTo>
                    <a:pt x="39079" y="130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5"/>
            <p:cNvSpPr/>
            <p:nvPr/>
          </p:nvSpPr>
          <p:spPr>
            <a:xfrm>
              <a:off x="7016259" y="1656123"/>
              <a:ext cx="6159" cy="2118"/>
            </a:xfrm>
            <a:custGeom>
              <a:avLst/>
              <a:pathLst>
                <a:path w="6159" h="2118">
                  <a:moveTo>
                    <a:pt x="6159" y="0"/>
                  </a:moveTo>
                  <a:lnTo>
                    <a:pt x="0" y="2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6"/>
            <p:cNvSpPr/>
            <p:nvPr/>
          </p:nvSpPr>
          <p:spPr>
            <a:xfrm>
              <a:off x="7022418" y="1655171"/>
              <a:ext cx="11544" cy="952"/>
            </a:xfrm>
            <a:custGeom>
              <a:avLst/>
              <a:pathLst>
                <a:path w="11544" h="952">
                  <a:moveTo>
                    <a:pt x="0" y="952"/>
                  </a:moveTo>
                  <a:lnTo>
                    <a:pt x="115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7"/>
            <p:cNvSpPr/>
            <p:nvPr/>
          </p:nvSpPr>
          <p:spPr>
            <a:xfrm>
              <a:off x="7022418" y="1656123"/>
              <a:ext cx="16468" cy="9485"/>
            </a:xfrm>
            <a:custGeom>
              <a:avLst/>
              <a:pathLst>
                <a:path w="16468" h="9485">
                  <a:moveTo>
                    <a:pt x="0" y="0"/>
                  </a:moveTo>
                  <a:lnTo>
                    <a:pt x="16468" y="9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8"/>
            <p:cNvSpPr/>
            <p:nvPr/>
          </p:nvSpPr>
          <p:spPr>
            <a:xfrm>
              <a:off x="7013746" y="1648022"/>
              <a:ext cx="8672" cy="8100"/>
            </a:xfrm>
            <a:custGeom>
              <a:avLst/>
              <a:pathLst>
                <a:path w="8672" h="8100">
                  <a:moveTo>
                    <a:pt x="8672" y="81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9"/>
            <p:cNvSpPr/>
            <p:nvPr/>
          </p:nvSpPr>
          <p:spPr>
            <a:xfrm>
              <a:off x="7022418" y="1656123"/>
              <a:ext cx="7094" cy="20975"/>
            </a:xfrm>
            <a:custGeom>
              <a:avLst/>
              <a:pathLst>
                <a:path w="7094" h="20975">
                  <a:moveTo>
                    <a:pt x="0" y="0"/>
                  </a:moveTo>
                  <a:lnTo>
                    <a:pt x="7094" y="209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70"/>
            <p:cNvSpPr/>
            <p:nvPr/>
          </p:nvSpPr>
          <p:spPr>
            <a:xfrm>
              <a:off x="7022418" y="1633560"/>
              <a:ext cx="8154" cy="22563"/>
            </a:xfrm>
            <a:custGeom>
              <a:avLst/>
              <a:pathLst>
                <a:path w="8154" h="22563">
                  <a:moveTo>
                    <a:pt x="0" y="22563"/>
                  </a:moveTo>
                  <a:lnTo>
                    <a:pt x="81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71"/>
            <p:cNvSpPr/>
            <p:nvPr/>
          </p:nvSpPr>
          <p:spPr>
            <a:xfrm>
              <a:off x="7022418" y="1639320"/>
              <a:ext cx="14564" cy="16803"/>
            </a:xfrm>
            <a:custGeom>
              <a:avLst/>
              <a:pathLst>
                <a:path w="14564" h="16803">
                  <a:moveTo>
                    <a:pt x="0" y="16803"/>
                  </a:moveTo>
                  <a:lnTo>
                    <a:pt x="145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2"/>
            <p:cNvSpPr/>
            <p:nvPr/>
          </p:nvSpPr>
          <p:spPr>
            <a:xfrm>
              <a:off x="7015543" y="1656123"/>
              <a:ext cx="6875" cy="9494"/>
            </a:xfrm>
            <a:custGeom>
              <a:avLst/>
              <a:pathLst>
                <a:path w="6875" h="9494">
                  <a:moveTo>
                    <a:pt x="6875" y="0"/>
                  </a:moveTo>
                  <a:lnTo>
                    <a:pt x="0" y="9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3"/>
            <p:cNvSpPr/>
            <p:nvPr/>
          </p:nvSpPr>
          <p:spPr>
            <a:xfrm>
              <a:off x="6776551" y="1414732"/>
              <a:ext cx="953" cy="23661"/>
            </a:xfrm>
            <a:custGeom>
              <a:avLst/>
              <a:pathLst>
                <a:path w="953" h="23661">
                  <a:moveTo>
                    <a:pt x="0" y="0"/>
                  </a:moveTo>
                  <a:lnTo>
                    <a:pt x="953" y="236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4"/>
            <p:cNvSpPr/>
            <p:nvPr/>
          </p:nvSpPr>
          <p:spPr>
            <a:xfrm>
              <a:off x="6758960" y="1414732"/>
              <a:ext cx="17591" cy="2932"/>
            </a:xfrm>
            <a:custGeom>
              <a:avLst/>
              <a:pathLst>
                <a:path w="17591" h="2932">
                  <a:moveTo>
                    <a:pt x="17591" y="0"/>
                  </a:moveTo>
                  <a:lnTo>
                    <a:pt x="0" y="2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5"/>
            <p:cNvSpPr/>
            <p:nvPr/>
          </p:nvSpPr>
          <p:spPr>
            <a:xfrm>
              <a:off x="6776551" y="1397086"/>
              <a:ext cx="4968" cy="17645"/>
            </a:xfrm>
            <a:custGeom>
              <a:avLst/>
              <a:pathLst>
                <a:path w="4968" h="17645">
                  <a:moveTo>
                    <a:pt x="0" y="17645"/>
                  </a:moveTo>
                  <a:lnTo>
                    <a:pt x="4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6"/>
            <p:cNvSpPr/>
            <p:nvPr/>
          </p:nvSpPr>
          <p:spPr>
            <a:xfrm>
              <a:off x="6776551" y="1414732"/>
              <a:ext cx="11231" cy="3877"/>
            </a:xfrm>
            <a:custGeom>
              <a:avLst/>
              <a:pathLst>
                <a:path w="11231" h="3877">
                  <a:moveTo>
                    <a:pt x="0" y="0"/>
                  </a:moveTo>
                  <a:lnTo>
                    <a:pt x="11231" y="38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7"/>
            <p:cNvSpPr/>
            <p:nvPr/>
          </p:nvSpPr>
          <p:spPr>
            <a:xfrm>
              <a:off x="7073103" y="1606617"/>
              <a:ext cx="15743" cy="4729"/>
            </a:xfrm>
            <a:custGeom>
              <a:avLst/>
              <a:pathLst>
                <a:path w="15743" h="4729">
                  <a:moveTo>
                    <a:pt x="15743" y="47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8"/>
            <p:cNvSpPr/>
            <p:nvPr/>
          </p:nvSpPr>
          <p:spPr>
            <a:xfrm>
              <a:off x="7088846" y="1611347"/>
              <a:ext cx="13869" cy="16200"/>
            </a:xfrm>
            <a:custGeom>
              <a:avLst/>
              <a:pathLst>
                <a:path w="13869" h="16200">
                  <a:moveTo>
                    <a:pt x="0" y="0"/>
                  </a:moveTo>
                  <a:lnTo>
                    <a:pt x="13869" y="162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9"/>
            <p:cNvSpPr/>
            <p:nvPr/>
          </p:nvSpPr>
          <p:spPr>
            <a:xfrm>
              <a:off x="7088846" y="1609757"/>
              <a:ext cx="21954" cy="1589"/>
            </a:xfrm>
            <a:custGeom>
              <a:avLst/>
              <a:pathLst>
                <a:path w="21954" h="1589">
                  <a:moveTo>
                    <a:pt x="0" y="1589"/>
                  </a:moveTo>
                  <a:lnTo>
                    <a:pt x="219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80"/>
            <p:cNvSpPr/>
            <p:nvPr/>
          </p:nvSpPr>
          <p:spPr>
            <a:xfrm>
              <a:off x="7081333" y="1611347"/>
              <a:ext cx="7513" cy="15790"/>
            </a:xfrm>
            <a:custGeom>
              <a:avLst/>
              <a:pathLst>
                <a:path w="7513" h="15790">
                  <a:moveTo>
                    <a:pt x="7513" y="0"/>
                  </a:moveTo>
                  <a:lnTo>
                    <a:pt x="0" y="15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81"/>
            <p:cNvSpPr/>
            <p:nvPr/>
          </p:nvSpPr>
          <p:spPr>
            <a:xfrm>
              <a:off x="7088846" y="1602713"/>
              <a:ext cx="4905" cy="8634"/>
            </a:xfrm>
            <a:custGeom>
              <a:avLst/>
              <a:pathLst>
                <a:path w="4905" h="8634">
                  <a:moveTo>
                    <a:pt x="0" y="8634"/>
                  </a:moveTo>
                  <a:lnTo>
                    <a:pt x="49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2"/>
            <p:cNvSpPr/>
            <p:nvPr/>
          </p:nvSpPr>
          <p:spPr>
            <a:xfrm>
              <a:off x="7088846" y="1611347"/>
              <a:ext cx="1748" cy="18776"/>
            </a:xfrm>
            <a:custGeom>
              <a:avLst/>
              <a:pathLst>
                <a:path w="1748" h="18776">
                  <a:moveTo>
                    <a:pt x="0" y="0"/>
                  </a:moveTo>
                  <a:lnTo>
                    <a:pt x="1748" y="18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3"/>
            <p:cNvSpPr/>
            <p:nvPr/>
          </p:nvSpPr>
          <p:spPr>
            <a:xfrm>
              <a:off x="6698208" y="1799207"/>
              <a:ext cx="18081" cy="17676"/>
            </a:xfrm>
            <a:custGeom>
              <a:avLst/>
              <a:pathLst>
                <a:path w="18081" h="17676">
                  <a:moveTo>
                    <a:pt x="18081" y="176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4"/>
            <p:cNvSpPr/>
            <p:nvPr/>
          </p:nvSpPr>
          <p:spPr>
            <a:xfrm>
              <a:off x="6715571" y="1816883"/>
              <a:ext cx="718" cy="25712"/>
            </a:xfrm>
            <a:custGeom>
              <a:avLst/>
              <a:pathLst>
                <a:path w="718" h="25712">
                  <a:moveTo>
                    <a:pt x="718" y="0"/>
                  </a:moveTo>
                  <a:lnTo>
                    <a:pt x="0" y="25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5"/>
            <p:cNvSpPr/>
            <p:nvPr/>
          </p:nvSpPr>
          <p:spPr>
            <a:xfrm>
              <a:off x="6716290" y="1789265"/>
              <a:ext cx="6140" cy="27618"/>
            </a:xfrm>
            <a:custGeom>
              <a:avLst/>
              <a:pathLst>
                <a:path w="6140" h="27618">
                  <a:moveTo>
                    <a:pt x="0" y="27618"/>
                  </a:moveTo>
                  <a:lnTo>
                    <a:pt x="61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6"/>
            <p:cNvSpPr/>
            <p:nvPr/>
          </p:nvSpPr>
          <p:spPr>
            <a:xfrm>
              <a:off x="6706897" y="1793297"/>
              <a:ext cx="9393" cy="23586"/>
            </a:xfrm>
            <a:custGeom>
              <a:avLst/>
              <a:pathLst>
                <a:path w="9393" h="23586">
                  <a:moveTo>
                    <a:pt x="9393" y="235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7"/>
            <p:cNvSpPr/>
            <p:nvPr/>
          </p:nvSpPr>
          <p:spPr>
            <a:xfrm>
              <a:off x="6650700" y="1668464"/>
              <a:ext cx="20306" cy="19724"/>
            </a:xfrm>
            <a:custGeom>
              <a:avLst/>
              <a:pathLst>
                <a:path w="20306" h="19724">
                  <a:moveTo>
                    <a:pt x="0" y="0"/>
                  </a:moveTo>
                  <a:lnTo>
                    <a:pt x="20306" y="19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8"/>
            <p:cNvSpPr/>
            <p:nvPr/>
          </p:nvSpPr>
          <p:spPr>
            <a:xfrm>
              <a:off x="6633407" y="1648815"/>
              <a:ext cx="17292" cy="19649"/>
            </a:xfrm>
            <a:custGeom>
              <a:avLst/>
              <a:pathLst>
                <a:path w="17292" h="19649">
                  <a:moveTo>
                    <a:pt x="17292" y="196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9"/>
            <p:cNvSpPr/>
            <p:nvPr/>
          </p:nvSpPr>
          <p:spPr>
            <a:xfrm>
              <a:off x="6650700" y="1668464"/>
              <a:ext cx="16513" cy="582"/>
            </a:xfrm>
            <a:custGeom>
              <a:avLst/>
              <a:pathLst>
                <a:path w="16513" h="582">
                  <a:moveTo>
                    <a:pt x="0" y="0"/>
                  </a:moveTo>
                  <a:lnTo>
                    <a:pt x="16513" y="5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90"/>
            <p:cNvSpPr/>
            <p:nvPr/>
          </p:nvSpPr>
          <p:spPr>
            <a:xfrm>
              <a:off x="6643885" y="1668464"/>
              <a:ext cx="6814" cy="10405"/>
            </a:xfrm>
            <a:custGeom>
              <a:avLst/>
              <a:pathLst>
                <a:path w="6814" h="10405">
                  <a:moveTo>
                    <a:pt x="6814" y="0"/>
                  </a:moveTo>
                  <a:lnTo>
                    <a:pt x="0" y="10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91"/>
            <p:cNvSpPr/>
            <p:nvPr/>
          </p:nvSpPr>
          <p:spPr>
            <a:xfrm>
              <a:off x="6685359" y="1720318"/>
              <a:ext cx="13072" cy="8033"/>
            </a:xfrm>
            <a:custGeom>
              <a:avLst/>
              <a:pathLst>
                <a:path w="13072" h="8033">
                  <a:moveTo>
                    <a:pt x="13072" y="0"/>
                  </a:moveTo>
                  <a:lnTo>
                    <a:pt x="0" y="8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2"/>
            <p:cNvSpPr/>
            <p:nvPr/>
          </p:nvSpPr>
          <p:spPr>
            <a:xfrm>
              <a:off x="6698432" y="1720318"/>
              <a:ext cx="10755" cy="17570"/>
            </a:xfrm>
            <a:custGeom>
              <a:avLst/>
              <a:pathLst>
                <a:path w="10755" h="17570">
                  <a:moveTo>
                    <a:pt x="0" y="0"/>
                  </a:moveTo>
                  <a:lnTo>
                    <a:pt x="10755" y="17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3"/>
            <p:cNvSpPr/>
            <p:nvPr/>
          </p:nvSpPr>
          <p:spPr>
            <a:xfrm>
              <a:off x="6694813" y="1710634"/>
              <a:ext cx="3619" cy="9684"/>
            </a:xfrm>
            <a:custGeom>
              <a:avLst/>
              <a:pathLst>
                <a:path w="3619" h="9684">
                  <a:moveTo>
                    <a:pt x="3619" y="96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4"/>
            <p:cNvSpPr/>
            <p:nvPr/>
          </p:nvSpPr>
          <p:spPr>
            <a:xfrm>
              <a:off x="6698432" y="1709982"/>
              <a:ext cx="27086" cy="10336"/>
            </a:xfrm>
            <a:custGeom>
              <a:avLst/>
              <a:pathLst>
                <a:path w="27086" h="10336">
                  <a:moveTo>
                    <a:pt x="0" y="10336"/>
                  </a:moveTo>
                  <a:lnTo>
                    <a:pt x="270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5"/>
            <p:cNvSpPr/>
            <p:nvPr/>
          </p:nvSpPr>
          <p:spPr>
            <a:xfrm>
              <a:off x="6620742" y="1611376"/>
              <a:ext cx="21213" cy="2503"/>
            </a:xfrm>
            <a:custGeom>
              <a:avLst/>
              <a:pathLst>
                <a:path w="21213" h="2503">
                  <a:moveTo>
                    <a:pt x="0" y="0"/>
                  </a:moveTo>
                  <a:lnTo>
                    <a:pt x="21213" y="2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6"/>
            <p:cNvSpPr/>
            <p:nvPr/>
          </p:nvSpPr>
          <p:spPr>
            <a:xfrm>
              <a:off x="6620742" y="1573252"/>
              <a:ext cx="5960" cy="38123"/>
            </a:xfrm>
            <a:custGeom>
              <a:avLst/>
              <a:pathLst>
                <a:path w="5960" h="38123">
                  <a:moveTo>
                    <a:pt x="0" y="38123"/>
                  </a:moveTo>
                  <a:lnTo>
                    <a:pt x="59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7"/>
            <p:cNvSpPr/>
            <p:nvPr/>
          </p:nvSpPr>
          <p:spPr>
            <a:xfrm>
              <a:off x="6606411" y="1595680"/>
              <a:ext cx="14330" cy="15696"/>
            </a:xfrm>
            <a:custGeom>
              <a:avLst/>
              <a:pathLst>
                <a:path w="14330" h="15696">
                  <a:moveTo>
                    <a:pt x="14330" y="156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8"/>
            <p:cNvSpPr/>
            <p:nvPr/>
          </p:nvSpPr>
          <p:spPr>
            <a:xfrm>
              <a:off x="7168230" y="1550762"/>
              <a:ext cx="11748" cy="16502"/>
            </a:xfrm>
            <a:custGeom>
              <a:avLst/>
              <a:pathLst>
                <a:path w="11748" h="16502">
                  <a:moveTo>
                    <a:pt x="11748" y="165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9"/>
            <p:cNvSpPr/>
            <p:nvPr/>
          </p:nvSpPr>
          <p:spPr>
            <a:xfrm>
              <a:off x="7170818" y="1567265"/>
              <a:ext cx="9161" cy="16929"/>
            </a:xfrm>
            <a:custGeom>
              <a:avLst/>
              <a:pathLst>
                <a:path w="9161" h="16929">
                  <a:moveTo>
                    <a:pt x="9161" y="0"/>
                  </a:moveTo>
                  <a:lnTo>
                    <a:pt x="0" y="169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300"/>
            <p:cNvSpPr/>
            <p:nvPr/>
          </p:nvSpPr>
          <p:spPr>
            <a:xfrm>
              <a:off x="7011939" y="1551558"/>
              <a:ext cx="15887" cy="4595"/>
            </a:xfrm>
            <a:custGeom>
              <a:avLst/>
              <a:pathLst>
                <a:path w="15887" h="4595">
                  <a:moveTo>
                    <a:pt x="15887" y="45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301"/>
            <p:cNvSpPr/>
            <p:nvPr/>
          </p:nvSpPr>
          <p:spPr>
            <a:xfrm>
              <a:off x="7014868" y="1556154"/>
              <a:ext cx="12958" cy="11945"/>
            </a:xfrm>
            <a:custGeom>
              <a:avLst/>
              <a:pathLst>
                <a:path w="12958" h="11945">
                  <a:moveTo>
                    <a:pt x="12958" y="0"/>
                  </a:moveTo>
                  <a:lnTo>
                    <a:pt x="0" y="11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2"/>
            <p:cNvSpPr/>
            <p:nvPr/>
          </p:nvSpPr>
          <p:spPr>
            <a:xfrm>
              <a:off x="7027826" y="1539321"/>
              <a:ext cx="9835" cy="16832"/>
            </a:xfrm>
            <a:custGeom>
              <a:avLst/>
              <a:pathLst>
                <a:path w="9835" h="16832">
                  <a:moveTo>
                    <a:pt x="0" y="16832"/>
                  </a:moveTo>
                  <a:lnTo>
                    <a:pt x="9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3"/>
            <p:cNvSpPr/>
            <p:nvPr/>
          </p:nvSpPr>
          <p:spPr>
            <a:xfrm>
              <a:off x="7027826" y="1552984"/>
              <a:ext cx="20254" cy="3169"/>
            </a:xfrm>
            <a:custGeom>
              <a:avLst/>
              <a:pathLst>
                <a:path w="20254" h="3169">
                  <a:moveTo>
                    <a:pt x="0" y="3169"/>
                  </a:moveTo>
                  <a:lnTo>
                    <a:pt x="202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4"/>
            <p:cNvSpPr/>
            <p:nvPr/>
          </p:nvSpPr>
          <p:spPr>
            <a:xfrm>
              <a:off x="7013599" y="1556154"/>
              <a:ext cx="14227" cy="4780"/>
            </a:xfrm>
            <a:custGeom>
              <a:avLst/>
              <a:pathLst>
                <a:path w="14227" h="4780">
                  <a:moveTo>
                    <a:pt x="14227" y="0"/>
                  </a:moveTo>
                  <a:lnTo>
                    <a:pt x="0" y="4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5"/>
            <p:cNvSpPr/>
            <p:nvPr/>
          </p:nvSpPr>
          <p:spPr>
            <a:xfrm>
              <a:off x="7027826" y="1556154"/>
              <a:ext cx="14595" cy="11179"/>
            </a:xfrm>
            <a:custGeom>
              <a:avLst/>
              <a:pathLst>
                <a:path w="14595" h="11179">
                  <a:moveTo>
                    <a:pt x="0" y="0"/>
                  </a:moveTo>
                  <a:lnTo>
                    <a:pt x="14595" y="111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6"/>
            <p:cNvSpPr/>
            <p:nvPr/>
          </p:nvSpPr>
          <p:spPr>
            <a:xfrm>
              <a:off x="7022612" y="1556154"/>
              <a:ext cx="5214" cy="21562"/>
            </a:xfrm>
            <a:custGeom>
              <a:avLst/>
              <a:pathLst>
                <a:path w="5214" h="21562">
                  <a:moveTo>
                    <a:pt x="5214" y="0"/>
                  </a:moveTo>
                  <a:lnTo>
                    <a:pt x="0" y="215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7"/>
            <p:cNvSpPr/>
            <p:nvPr/>
          </p:nvSpPr>
          <p:spPr>
            <a:xfrm>
              <a:off x="7027115" y="1535394"/>
              <a:ext cx="711" cy="20759"/>
            </a:xfrm>
            <a:custGeom>
              <a:avLst/>
              <a:pathLst>
                <a:path w="711" h="20759">
                  <a:moveTo>
                    <a:pt x="711" y="207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8"/>
            <p:cNvSpPr/>
            <p:nvPr/>
          </p:nvSpPr>
          <p:spPr>
            <a:xfrm>
              <a:off x="7112614" y="1594728"/>
              <a:ext cx="5722" cy="2884"/>
            </a:xfrm>
            <a:custGeom>
              <a:avLst/>
              <a:pathLst>
                <a:path w="5722" h="2884">
                  <a:moveTo>
                    <a:pt x="5722" y="28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9"/>
            <p:cNvSpPr/>
            <p:nvPr/>
          </p:nvSpPr>
          <p:spPr>
            <a:xfrm>
              <a:off x="7118337" y="1596784"/>
              <a:ext cx="16431" cy="828"/>
            </a:xfrm>
            <a:custGeom>
              <a:avLst/>
              <a:pathLst>
                <a:path w="16431" h="828">
                  <a:moveTo>
                    <a:pt x="0" y="828"/>
                  </a:moveTo>
                  <a:lnTo>
                    <a:pt x="164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10"/>
            <p:cNvSpPr/>
            <p:nvPr/>
          </p:nvSpPr>
          <p:spPr>
            <a:xfrm>
              <a:off x="7118337" y="1589956"/>
              <a:ext cx="3139" cy="7655"/>
            </a:xfrm>
            <a:custGeom>
              <a:avLst/>
              <a:pathLst>
                <a:path w="3139" h="7655">
                  <a:moveTo>
                    <a:pt x="0" y="7655"/>
                  </a:moveTo>
                  <a:lnTo>
                    <a:pt x="31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11"/>
            <p:cNvSpPr/>
            <p:nvPr/>
          </p:nvSpPr>
          <p:spPr>
            <a:xfrm>
              <a:off x="7081385" y="1700216"/>
              <a:ext cx="6055" cy="7894"/>
            </a:xfrm>
            <a:custGeom>
              <a:avLst/>
              <a:pathLst>
                <a:path w="6055" h="7894">
                  <a:moveTo>
                    <a:pt x="6055" y="78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2"/>
            <p:cNvSpPr/>
            <p:nvPr/>
          </p:nvSpPr>
          <p:spPr>
            <a:xfrm>
              <a:off x="7087440" y="1696445"/>
              <a:ext cx="1305" cy="11664"/>
            </a:xfrm>
            <a:custGeom>
              <a:avLst/>
              <a:pathLst>
                <a:path w="1305" h="11664">
                  <a:moveTo>
                    <a:pt x="0" y="11664"/>
                  </a:moveTo>
                  <a:lnTo>
                    <a:pt x="13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3"/>
            <p:cNvSpPr/>
            <p:nvPr/>
          </p:nvSpPr>
          <p:spPr>
            <a:xfrm>
              <a:off x="7087440" y="1708110"/>
              <a:ext cx="28624" cy="13896"/>
            </a:xfrm>
            <a:custGeom>
              <a:avLst/>
              <a:pathLst>
                <a:path w="28624" h="13896">
                  <a:moveTo>
                    <a:pt x="0" y="0"/>
                  </a:moveTo>
                  <a:lnTo>
                    <a:pt x="28624" y="138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4"/>
            <p:cNvSpPr/>
            <p:nvPr/>
          </p:nvSpPr>
          <p:spPr>
            <a:xfrm>
              <a:off x="7087440" y="1701697"/>
              <a:ext cx="8205" cy="6412"/>
            </a:xfrm>
            <a:custGeom>
              <a:avLst/>
              <a:pathLst>
                <a:path w="8205" h="6412">
                  <a:moveTo>
                    <a:pt x="0" y="6412"/>
                  </a:moveTo>
                  <a:lnTo>
                    <a:pt x="82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5"/>
            <p:cNvSpPr/>
            <p:nvPr/>
          </p:nvSpPr>
          <p:spPr>
            <a:xfrm>
              <a:off x="6871945" y="1786499"/>
              <a:ext cx="15459" cy="375"/>
            </a:xfrm>
            <a:custGeom>
              <a:avLst/>
              <a:pathLst>
                <a:path w="15459" h="375">
                  <a:moveTo>
                    <a:pt x="15459" y="3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6"/>
            <p:cNvSpPr/>
            <p:nvPr/>
          </p:nvSpPr>
          <p:spPr>
            <a:xfrm>
              <a:off x="6887404" y="1776112"/>
              <a:ext cx="4613" cy="10762"/>
            </a:xfrm>
            <a:custGeom>
              <a:avLst/>
              <a:pathLst>
                <a:path w="4613" h="10762">
                  <a:moveTo>
                    <a:pt x="0" y="10762"/>
                  </a:moveTo>
                  <a:lnTo>
                    <a:pt x="46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7"/>
            <p:cNvSpPr/>
            <p:nvPr/>
          </p:nvSpPr>
          <p:spPr>
            <a:xfrm>
              <a:off x="6887404" y="1786283"/>
              <a:ext cx="9577" cy="591"/>
            </a:xfrm>
            <a:custGeom>
              <a:avLst/>
              <a:pathLst>
                <a:path w="9577" h="591">
                  <a:moveTo>
                    <a:pt x="0" y="591"/>
                  </a:moveTo>
                  <a:lnTo>
                    <a:pt x="95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8"/>
            <p:cNvSpPr/>
            <p:nvPr/>
          </p:nvSpPr>
          <p:spPr>
            <a:xfrm>
              <a:off x="6884847" y="1786874"/>
              <a:ext cx="2557" cy="8345"/>
            </a:xfrm>
            <a:custGeom>
              <a:avLst/>
              <a:pathLst>
                <a:path w="2557" h="8345">
                  <a:moveTo>
                    <a:pt x="2557" y="0"/>
                  </a:moveTo>
                  <a:lnTo>
                    <a:pt x="0" y="83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9"/>
            <p:cNvSpPr/>
            <p:nvPr/>
          </p:nvSpPr>
          <p:spPr>
            <a:xfrm>
              <a:off x="6885797" y="1778941"/>
              <a:ext cx="1606" cy="7933"/>
            </a:xfrm>
            <a:custGeom>
              <a:avLst/>
              <a:pathLst>
                <a:path w="1606" h="7933">
                  <a:moveTo>
                    <a:pt x="1606" y="79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20"/>
            <p:cNvSpPr/>
            <p:nvPr/>
          </p:nvSpPr>
          <p:spPr>
            <a:xfrm>
              <a:off x="7005590" y="1465337"/>
              <a:ext cx="3585" cy="12529"/>
            </a:xfrm>
            <a:custGeom>
              <a:avLst/>
              <a:pathLst>
                <a:path w="3585" h="12529">
                  <a:moveTo>
                    <a:pt x="3585" y="125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21"/>
            <p:cNvSpPr/>
            <p:nvPr/>
          </p:nvSpPr>
          <p:spPr>
            <a:xfrm>
              <a:off x="7001582" y="1477150"/>
              <a:ext cx="7593" cy="715"/>
            </a:xfrm>
            <a:custGeom>
              <a:avLst/>
              <a:pathLst>
                <a:path w="7593" h="715">
                  <a:moveTo>
                    <a:pt x="7593" y="7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2"/>
            <p:cNvSpPr/>
            <p:nvPr/>
          </p:nvSpPr>
          <p:spPr>
            <a:xfrm>
              <a:off x="7002355" y="1477866"/>
              <a:ext cx="6820" cy="11041"/>
            </a:xfrm>
            <a:custGeom>
              <a:avLst/>
              <a:pathLst>
                <a:path w="6820" h="11041">
                  <a:moveTo>
                    <a:pt x="6820" y="0"/>
                  </a:moveTo>
                  <a:lnTo>
                    <a:pt x="0" y="11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3"/>
            <p:cNvSpPr/>
            <p:nvPr/>
          </p:nvSpPr>
          <p:spPr>
            <a:xfrm>
              <a:off x="6883814" y="1816205"/>
              <a:ext cx="2983" cy="25161"/>
            </a:xfrm>
            <a:custGeom>
              <a:avLst/>
              <a:pathLst>
                <a:path w="2983" h="25161">
                  <a:moveTo>
                    <a:pt x="2983" y="251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4"/>
            <p:cNvSpPr/>
            <p:nvPr/>
          </p:nvSpPr>
          <p:spPr>
            <a:xfrm>
              <a:off x="6862748" y="1840204"/>
              <a:ext cx="24049" cy="1162"/>
            </a:xfrm>
            <a:custGeom>
              <a:avLst/>
              <a:pathLst>
                <a:path w="24049" h="1162">
                  <a:moveTo>
                    <a:pt x="24049" y="11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5"/>
            <p:cNvSpPr/>
            <p:nvPr/>
          </p:nvSpPr>
          <p:spPr>
            <a:xfrm>
              <a:off x="6880382" y="1841367"/>
              <a:ext cx="6415" cy="11194"/>
            </a:xfrm>
            <a:custGeom>
              <a:avLst/>
              <a:pathLst>
                <a:path w="6415" h="11194">
                  <a:moveTo>
                    <a:pt x="6415" y="0"/>
                  </a:moveTo>
                  <a:lnTo>
                    <a:pt x="0" y="11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6"/>
            <p:cNvSpPr/>
            <p:nvPr/>
          </p:nvSpPr>
          <p:spPr>
            <a:xfrm>
              <a:off x="6863023" y="1822826"/>
              <a:ext cx="23774" cy="18540"/>
            </a:xfrm>
            <a:custGeom>
              <a:avLst/>
              <a:pathLst>
                <a:path w="23774" h="18540">
                  <a:moveTo>
                    <a:pt x="23774" y="185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7"/>
            <p:cNvSpPr/>
            <p:nvPr/>
          </p:nvSpPr>
          <p:spPr>
            <a:xfrm>
              <a:off x="6886797" y="1841367"/>
              <a:ext cx="5799" cy="18033"/>
            </a:xfrm>
            <a:custGeom>
              <a:avLst/>
              <a:pathLst>
                <a:path w="5799" h="18033">
                  <a:moveTo>
                    <a:pt x="0" y="0"/>
                  </a:moveTo>
                  <a:lnTo>
                    <a:pt x="5799" y="18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8"/>
            <p:cNvSpPr/>
            <p:nvPr/>
          </p:nvSpPr>
          <p:spPr>
            <a:xfrm>
              <a:off x="7215582" y="1814617"/>
              <a:ext cx="1193" cy="8227"/>
            </a:xfrm>
            <a:custGeom>
              <a:avLst/>
              <a:pathLst>
                <a:path w="1193" h="8227">
                  <a:moveTo>
                    <a:pt x="1193" y="82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9"/>
            <p:cNvSpPr/>
            <p:nvPr/>
          </p:nvSpPr>
          <p:spPr>
            <a:xfrm>
              <a:off x="7063192" y="1646995"/>
              <a:ext cx="1994" cy="11945"/>
            </a:xfrm>
            <a:custGeom>
              <a:avLst/>
              <a:pathLst>
                <a:path w="1994" h="11945">
                  <a:moveTo>
                    <a:pt x="0" y="11945"/>
                  </a:moveTo>
                  <a:lnTo>
                    <a:pt x="19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30"/>
            <p:cNvSpPr/>
            <p:nvPr/>
          </p:nvSpPr>
          <p:spPr>
            <a:xfrm>
              <a:off x="7063192" y="1654949"/>
              <a:ext cx="16086" cy="3991"/>
            </a:xfrm>
            <a:custGeom>
              <a:avLst/>
              <a:pathLst>
                <a:path w="16086" h="3991">
                  <a:moveTo>
                    <a:pt x="0" y="3991"/>
                  </a:moveTo>
                  <a:lnTo>
                    <a:pt x="160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31"/>
            <p:cNvSpPr/>
            <p:nvPr/>
          </p:nvSpPr>
          <p:spPr>
            <a:xfrm>
              <a:off x="7063192" y="1658941"/>
              <a:ext cx="9975" cy="4348"/>
            </a:xfrm>
            <a:custGeom>
              <a:avLst/>
              <a:pathLst>
                <a:path w="9975" h="4348">
                  <a:moveTo>
                    <a:pt x="0" y="0"/>
                  </a:moveTo>
                  <a:lnTo>
                    <a:pt x="9975" y="43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2"/>
            <p:cNvSpPr/>
            <p:nvPr/>
          </p:nvSpPr>
          <p:spPr>
            <a:xfrm>
              <a:off x="7059886" y="1658941"/>
              <a:ext cx="3305" cy="6338"/>
            </a:xfrm>
            <a:custGeom>
              <a:avLst/>
              <a:pathLst>
                <a:path w="3305" h="6338">
                  <a:moveTo>
                    <a:pt x="3305" y="0"/>
                  </a:moveTo>
                  <a:lnTo>
                    <a:pt x="0" y="6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3"/>
            <p:cNvSpPr/>
            <p:nvPr/>
          </p:nvSpPr>
          <p:spPr>
            <a:xfrm>
              <a:off x="7055936" y="1655032"/>
              <a:ext cx="7255" cy="3908"/>
            </a:xfrm>
            <a:custGeom>
              <a:avLst/>
              <a:pathLst>
                <a:path w="7255" h="3908">
                  <a:moveTo>
                    <a:pt x="7255" y="39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4"/>
            <p:cNvSpPr/>
            <p:nvPr/>
          </p:nvSpPr>
          <p:spPr>
            <a:xfrm>
              <a:off x="7028595" y="1780695"/>
              <a:ext cx="8210" cy="9525"/>
            </a:xfrm>
            <a:custGeom>
              <a:avLst/>
              <a:pathLst>
                <a:path w="8210" h="9525">
                  <a:moveTo>
                    <a:pt x="8210" y="0"/>
                  </a:moveTo>
                  <a:lnTo>
                    <a:pt x="0" y="95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5"/>
            <p:cNvSpPr/>
            <p:nvPr/>
          </p:nvSpPr>
          <p:spPr>
            <a:xfrm>
              <a:off x="7036805" y="1780695"/>
              <a:ext cx="14562" cy="19556"/>
            </a:xfrm>
            <a:custGeom>
              <a:avLst/>
              <a:pathLst>
                <a:path w="14562" h="19556">
                  <a:moveTo>
                    <a:pt x="0" y="0"/>
                  </a:moveTo>
                  <a:lnTo>
                    <a:pt x="14562" y="195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6"/>
            <p:cNvSpPr/>
            <p:nvPr/>
          </p:nvSpPr>
          <p:spPr>
            <a:xfrm>
              <a:off x="7035200" y="1770109"/>
              <a:ext cx="1605" cy="10585"/>
            </a:xfrm>
            <a:custGeom>
              <a:avLst/>
              <a:pathLst>
                <a:path w="1605" h="10585">
                  <a:moveTo>
                    <a:pt x="1605" y="105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7"/>
            <p:cNvSpPr/>
            <p:nvPr/>
          </p:nvSpPr>
          <p:spPr>
            <a:xfrm>
              <a:off x="7036805" y="1780695"/>
              <a:ext cx="17664" cy="6594"/>
            </a:xfrm>
            <a:custGeom>
              <a:avLst/>
              <a:pathLst>
                <a:path w="17664" h="6594">
                  <a:moveTo>
                    <a:pt x="0" y="0"/>
                  </a:moveTo>
                  <a:lnTo>
                    <a:pt x="17664" y="65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8"/>
            <p:cNvSpPr/>
            <p:nvPr/>
          </p:nvSpPr>
          <p:spPr>
            <a:xfrm>
              <a:off x="7030550" y="1777947"/>
              <a:ext cx="6255" cy="2747"/>
            </a:xfrm>
            <a:custGeom>
              <a:avLst/>
              <a:pathLst>
                <a:path w="6255" h="2747">
                  <a:moveTo>
                    <a:pt x="6255" y="27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9"/>
            <p:cNvSpPr/>
            <p:nvPr/>
          </p:nvSpPr>
          <p:spPr>
            <a:xfrm>
              <a:off x="6850592" y="1467892"/>
              <a:ext cx="15002" cy="7607"/>
            </a:xfrm>
            <a:custGeom>
              <a:avLst/>
              <a:pathLst>
                <a:path w="15002" h="7607">
                  <a:moveTo>
                    <a:pt x="0" y="7607"/>
                  </a:moveTo>
                  <a:lnTo>
                    <a:pt x="150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40"/>
            <p:cNvSpPr/>
            <p:nvPr/>
          </p:nvSpPr>
          <p:spPr>
            <a:xfrm>
              <a:off x="6850592" y="1475499"/>
              <a:ext cx="2271" cy="13732"/>
            </a:xfrm>
            <a:custGeom>
              <a:avLst/>
              <a:pathLst>
                <a:path w="2271" h="13732">
                  <a:moveTo>
                    <a:pt x="0" y="0"/>
                  </a:moveTo>
                  <a:lnTo>
                    <a:pt x="2271" y="13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41"/>
            <p:cNvSpPr/>
            <p:nvPr/>
          </p:nvSpPr>
          <p:spPr>
            <a:xfrm>
              <a:off x="6819153" y="1467782"/>
              <a:ext cx="31439" cy="7717"/>
            </a:xfrm>
            <a:custGeom>
              <a:avLst/>
              <a:pathLst>
                <a:path w="31439" h="7717">
                  <a:moveTo>
                    <a:pt x="31439" y="7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2"/>
            <p:cNvSpPr/>
            <p:nvPr/>
          </p:nvSpPr>
          <p:spPr>
            <a:xfrm>
              <a:off x="6850592" y="1466784"/>
              <a:ext cx="3382" cy="8715"/>
            </a:xfrm>
            <a:custGeom>
              <a:avLst/>
              <a:pathLst>
                <a:path w="3382" h="8715">
                  <a:moveTo>
                    <a:pt x="0" y="8715"/>
                  </a:moveTo>
                  <a:lnTo>
                    <a:pt x="33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3"/>
            <p:cNvSpPr/>
            <p:nvPr/>
          </p:nvSpPr>
          <p:spPr>
            <a:xfrm>
              <a:off x="6842186" y="1475499"/>
              <a:ext cx="8406" cy="13870"/>
            </a:xfrm>
            <a:custGeom>
              <a:avLst/>
              <a:pathLst>
                <a:path w="8406" h="13870">
                  <a:moveTo>
                    <a:pt x="8406" y="0"/>
                  </a:moveTo>
                  <a:lnTo>
                    <a:pt x="0" y="138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4"/>
            <p:cNvSpPr/>
            <p:nvPr/>
          </p:nvSpPr>
          <p:spPr>
            <a:xfrm>
              <a:off x="6544170" y="1894852"/>
              <a:ext cx="17761" cy="48309"/>
            </a:xfrm>
            <a:custGeom>
              <a:avLst/>
              <a:pathLst>
                <a:path w="17761" h="48309">
                  <a:moveTo>
                    <a:pt x="17761" y="0"/>
                  </a:moveTo>
                  <a:lnTo>
                    <a:pt x="0" y="483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5"/>
            <p:cNvSpPr/>
            <p:nvPr/>
          </p:nvSpPr>
          <p:spPr>
            <a:xfrm>
              <a:off x="6561932" y="1894852"/>
              <a:ext cx="22943" cy="7627"/>
            </a:xfrm>
            <a:custGeom>
              <a:avLst/>
              <a:pathLst>
                <a:path w="22943" h="7627">
                  <a:moveTo>
                    <a:pt x="0" y="0"/>
                  </a:moveTo>
                  <a:lnTo>
                    <a:pt x="22943" y="7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6"/>
            <p:cNvSpPr/>
            <p:nvPr/>
          </p:nvSpPr>
          <p:spPr>
            <a:xfrm>
              <a:off x="6561932" y="1883889"/>
              <a:ext cx="2800" cy="10962"/>
            </a:xfrm>
            <a:custGeom>
              <a:avLst/>
              <a:pathLst>
                <a:path w="2800" h="10962">
                  <a:moveTo>
                    <a:pt x="0" y="10962"/>
                  </a:moveTo>
                  <a:lnTo>
                    <a:pt x="28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7"/>
            <p:cNvSpPr/>
            <p:nvPr/>
          </p:nvSpPr>
          <p:spPr>
            <a:xfrm>
              <a:off x="6948223" y="1511219"/>
              <a:ext cx="9015" cy="13098"/>
            </a:xfrm>
            <a:custGeom>
              <a:avLst/>
              <a:pathLst>
                <a:path w="9015" h="13098">
                  <a:moveTo>
                    <a:pt x="0" y="0"/>
                  </a:moveTo>
                  <a:lnTo>
                    <a:pt x="9015" y="13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8"/>
            <p:cNvSpPr/>
            <p:nvPr/>
          </p:nvSpPr>
          <p:spPr>
            <a:xfrm>
              <a:off x="6948223" y="1507040"/>
              <a:ext cx="5897" cy="4178"/>
            </a:xfrm>
            <a:custGeom>
              <a:avLst/>
              <a:pathLst>
                <a:path w="5897" h="4178">
                  <a:moveTo>
                    <a:pt x="0" y="4178"/>
                  </a:moveTo>
                  <a:lnTo>
                    <a:pt x="58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9"/>
            <p:cNvSpPr/>
            <p:nvPr/>
          </p:nvSpPr>
          <p:spPr>
            <a:xfrm>
              <a:off x="6948223" y="1498229"/>
              <a:ext cx="2531" cy="12989"/>
            </a:xfrm>
            <a:custGeom>
              <a:avLst/>
              <a:pathLst>
                <a:path w="2531" h="12989">
                  <a:moveTo>
                    <a:pt x="0" y="12989"/>
                  </a:moveTo>
                  <a:lnTo>
                    <a:pt x="25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50"/>
            <p:cNvSpPr/>
            <p:nvPr/>
          </p:nvSpPr>
          <p:spPr>
            <a:xfrm>
              <a:off x="6937493" y="1505507"/>
              <a:ext cx="10730" cy="5711"/>
            </a:xfrm>
            <a:custGeom>
              <a:avLst/>
              <a:pathLst>
                <a:path w="10730" h="5711">
                  <a:moveTo>
                    <a:pt x="10730" y="57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51"/>
            <p:cNvSpPr/>
            <p:nvPr/>
          </p:nvSpPr>
          <p:spPr>
            <a:xfrm>
              <a:off x="6936841" y="1511219"/>
              <a:ext cx="11382" cy="3285"/>
            </a:xfrm>
            <a:custGeom>
              <a:avLst/>
              <a:pathLst>
                <a:path w="11382" h="3285">
                  <a:moveTo>
                    <a:pt x="11382" y="0"/>
                  </a:moveTo>
                  <a:lnTo>
                    <a:pt x="0" y="32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2"/>
            <p:cNvSpPr/>
            <p:nvPr/>
          </p:nvSpPr>
          <p:spPr>
            <a:xfrm>
              <a:off x="6948092" y="1511219"/>
              <a:ext cx="131" cy="15491"/>
            </a:xfrm>
            <a:custGeom>
              <a:avLst/>
              <a:pathLst>
                <a:path w="131" h="15491">
                  <a:moveTo>
                    <a:pt x="131" y="0"/>
                  </a:moveTo>
                  <a:lnTo>
                    <a:pt x="0" y="154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3"/>
            <p:cNvSpPr/>
            <p:nvPr/>
          </p:nvSpPr>
          <p:spPr>
            <a:xfrm>
              <a:off x="6715571" y="1836167"/>
              <a:ext cx="27067" cy="6429"/>
            </a:xfrm>
            <a:custGeom>
              <a:avLst/>
              <a:pathLst>
                <a:path w="27067" h="6429">
                  <a:moveTo>
                    <a:pt x="27067" y="0"/>
                  </a:moveTo>
                  <a:lnTo>
                    <a:pt x="0" y="64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4"/>
            <p:cNvSpPr/>
            <p:nvPr/>
          </p:nvSpPr>
          <p:spPr>
            <a:xfrm>
              <a:off x="6742638" y="1819698"/>
              <a:ext cx="11170" cy="16468"/>
            </a:xfrm>
            <a:custGeom>
              <a:avLst/>
              <a:pathLst>
                <a:path w="11170" h="16468">
                  <a:moveTo>
                    <a:pt x="0" y="16468"/>
                  </a:moveTo>
                  <a:lnTo>
                    <a:pt x="111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5"/>
            <p:cNvSpPr/>
            <p:nvPr/>
          </p:nvSpPr>
          <p:spPr>
            <a:xfrm>
              <a:off x="6737969" y="1836167"/>
              <a:ext cx="4669" cy="10313"/>
            </a:xfrm>
            <a:custGeom>
              <a:avLst/>
              <a:pathLst>
                <a:path w="4669" h="10313">
                  <a:moveTo>
                    <a:pt x="4669" y="0"/>
                  </a:moveTo>
                  <a:lnTo>
                    <a:pt x="0" y="103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6"/>
            <p:cNvSpPr/>
            <p:nvPr/>
          </p:nvSpPr>
          <p:spPr>
            <a:xfrm>
              <a:off x="6716290" y="1816883"/>
              <a:ext cx="26348" cy="19283"/>
            </a:xfrm>
            <a:custGeom>
              <a:avLst/>
              <a:pathLst>
                <a:path w="26348" h="19283">
                  <a:moveTo>
                    <a:pt x="26348" y="192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7"/>
            <p:cNvSpPr/>
            <p:nvPr/>
          </p:nvSpPr>
          <p:spPr>
            <a:xfrm>
              <a:off x="7144047" y="1835282"/>
              <a:ext cx="21909" cy="10313"/>
            </a:xfrm>
            <a:custGeom>
              <a:avLst/>
              <a:pathLst>
                <a:path w="21909" h="10313">
                  <a:moveTo>
                    <a:pt x="0" y="0"/>
                  </a:moveTo>
                  <a:lnTo>
                    <a:pt x="21909" y="103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8"/>
            <p:cNvSpPr/>
            <p:nvPr/>
          </p:nvSpPr>
          <p:spPr>
            <a:xfrm>
              <a:off x="7130661" y="1835282"/>
              <a:ext cx="13386" cy="4640"/>
            </a:xfrm>
            <a:custGeom>
              <a:avLst/>
              <a:pathLst>
                <a:path w="13386" h="4640">
                  <a:moveTo>
                    <a:pt x="13386" y="0"/>
                  </a:moveTo>
                  <a:lnTo>
                    <a:pt x="0" y="4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9"/>
            <p:cNvSpPr/>
            <p:nvPr/>
          </p:nvSpPr>
          <p:spPr>
            <a:xfrm>
              <a:off x="7144047" y="1815043"/>
              <a:ext cx="1254" cy="20239"/>
            </a:xfrm>
            <a:custGeom>
              <a:avLst/>
              <a:pathLst>
                <a:path w="1254" h="20239">
                  <a:moveTo>
                    <a:pt x="0" y="20239"/>
                  </a:moveTo>
                  <a:lnTo>
                    <a:pt x="12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60"/>
            <p:cNvSpPr/>
            <p:nvPr/>
          </p:nvSpPr>
          <p:spPr>
            <a:xfrm>
              <a:off x="7118736" y="1827693"/>
              <a:ext cx="25310" cy="7588"/>
            </a:xfrm>
            <a:custGeom>
              <a:avLst/>
              <a:pathLst>
                <a:path w="25310" h="7588">
                  <a:moveTo>
                    <a:pt x="25310" y="75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61"/>
            <p:cNvSpPr/>
            <p:nvPr/>
          </p:nvSpPr>
          <p:spPr>
            <a:xfrm>
              <a:off x="7144047" y="1828883"/>
              <a:ext cx="28410" cy="6399"/>
            </a:xfrm>
            <a:custGeom>
              <a:avLst/>
              <a:pathLst>
                <a:path w="28410" h="6399">
                  <a:moveTo>
                    <a:pt x="0" y="6399"/>
                  </a:moveTo>
                  <a:lnTo>
                    <a:pt x="284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2"/>
            <p:cNvSpPr/>
            <p:nvPr/>
          </p:nvSpPr>
          <p:spPr>
            <a:xfrm>
              <a:off x="7132381" y="1809826"/>
              <a:ext cx="11665" cy="25456"/>
            </a:xfrm>
            <a:custGeom>
              <a:avLst/>
              <a:pathLst>
                <a:path w="11665" h="25456">
                  <a:moveTo>
                    <a:pt x="11665" y="254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3"/>
            <p:cNvSpPr/>
            <p:nvPr/>
          </p:nvSpPr>
          <p:spPr>
            <a:xfrm>
              <a:off x="6841136" y="1688328"/>
              <a:ext cx="11450" cy="13875"/>
            </a:xfrm>
            <a:custGeom>
              <a:avLst/>
              <a:pathLst>
                <a:path w="11450" h="13875">
                  <a:moveTo>
                    <a:pt x="0" y="0"/>
                  </a:moveTo>
                  <a:lnTo>
                    <a:pt x="11450" y="138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4"/>
            <p:cNvSpPr/>
            <p:nvPr/>
          </p:nvSpPr>
          <p:spPr>
            <a:xfrm>
              <a:off x="6836837" y="1688328"/>
              <a:ext cx="4299" cy="13679"/>
            </a:xfrm>
            <a:custGeom>
              <a:avLst/>
              <a:pathLst>
                <a:path w="4299" h="13679">
                  <a:moveTo>
                    <a:pt x="4299" y="0"/>
                  </a:moveTo>
                  <a:lnTo>
                    <a:pt x="0" y="136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5"/>
            <p:cNvSpPr/>
            <p:nvPr/>
          </p:nvSpPr>
          <p:spPr>
            <a:xfrm>
              <a:off x="6823145" y="1688177"/>
              <a:ext cx="17991" cy="151"/>
            </a:xfrm>
            <a:custGeom>
              <a:avLst/>
              <a:pathLst>
                <a:path w="17991" h="151">
                  <a:moveTo>
                    <a:pt x="17991" y="1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6"/>
            <p:cNvSpPr/>
            <p:nvPr/>
          </p:nvSpPr>
          <p:spPr>
            <a:xfrm>
              <a:off x="6841136" y="1674190"/>
              <a:ext cx="4149" cy="14138"/>
            </a:xfrm>
            <a:custGeom>
              <a:avLst/>
              <a:pathLst>
                <a:path w="4149" h="14138">
                  <a:moveTo>
                    <a:pt x="0" y="14138"/>
                  </a:moveTo>
                  <a:lnTo>
                    <a:pt x="41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7"/>
            <p:cNvSpPr/>
            <p:nvPr/>
          </p:nvSpPr>
          <p:spPr>
            <a:xfrm>
              <a:off x="6841136" y="1687757"/>
              <a:ext cx="12008" cy="570"/>
            </a:xfrm>
            <a:custGeom>
              <a:avLst/>
              <a:pathLst>
                <a:path w="12008" h="570">
                  <a:moveTo>
                    <a:pt x="0" y="570"/>
                  </a:moveTo>
                  <a:lnTo>
                    <a:pt x="120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8"/>
            <p:cNvSpPr/>
            <p:nvPr/>
          </p:nvSpPr>
          <p:spPr>
            <a:xfrm>
              <a:off x="6834164" y="1676204"/>
              <a:ext cx="6972" cy="12124"/>
            </a:xfrm>
            <a:custGeom>
              <a:avLst/>
              <a:pathLst>
                <a:path w="6972" h="12124">
                  <a:moveTo>
                    <a:pt x="6972" y="121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9"/>
            <p:cNvSpPr/>
            <p:nvPr/>
          </p:nvSpPr>
          <p:spPr>
            <a:xfrm>
              <a:off x="7176669" y="1508749"/>
              <a:ext cx="155" cy="37805"/>
            </a:xfrm>
            <a:custGeom>
              <a:avLst/>
              <a:pathLst>
                <a:path w="155" h="37805">
                  <a:moveTo>
                    <a:pt x="0" y="37805"/>
                  </a:moveTo>
                  <a:lnTo>
                    <a:pt x="1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70"/>
            <p:cNvSpPr/>
            <p:nvPr/>
          </p:nvSpPr>
          <p:spPr>
            <a:xfrm>
              <a:off x="7168230" y="1546555"/>
              <a:ext cx="8438" cy="4207"/>
            </a:xfrm>
            <a:custGeom>
              <a:avLst/>
              <a:pathLst>
                <a:path w="8438" h="4207">
                  <a:moveTo>
                    <a:pt x="8438" y="0"/>
                  </a:moveTo>
                  <a:lnTo>
                    <a:pt x="0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71"/>
            <p:cNvSpPr/>
            <p:nvPr/>
          </p:nvSpPr>
          <p:spPr>
            <a:xfrm>
              <a:off x="7176669" y="1531388"/>
              <a:ext cx="14126" cy="15166"/>
            </a:xfrm>
            <a:custGeom>
              <a:avLst/>
              <a:pathLst>
                <a:path w="14126" h="15166">
                  <a:moveTo>
                    <a:pt x="0" y="15166"/>
                  </a:moveTo>
                  <a:lnTo>
                    <a:pt x="14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2"/>
            <p:cNvSpPr/>
            <p:nvPr/>
          </p:nvSpPr>
          <p:spPr>
            <a:xfrm>
              <a:off x="7154062" y="1543801"/>
              <a:ext cx="22606" cy="2754"/>
            </a:xfrm>
            <a:custGeom>
              <a:avLst/>
              <a:pathLst>
                <a:path w="22606" h="2754">
                  <a:moveTo>
                    <a:pt x="22606" y="27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3"/>
            <p:cNvSpPr/>
            <p:nvPr/>
          </p:nvSpPr>
          <p:spPr>
            <a:xfrm>
              <a:off x="7176669" y="1544025"/>
              <a:ext cx="17707" cy="2530"/>
            </a:xfrm>
            <a:custGeom>
              <a:avLst/>
              <a:pathLst>
                <a:path w="17707" h="2530">
                  <a:moveTo>
                    <a:pt x="0" y="2530"/>
                  </a:moveTo>
                  <a:lnTo>
                    <a:pt x="177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4"/>
            <p:cNvSpPr/>
            <p:nvPr/>
          </p:nvSpPr>
          <p:spPr>
            <a:xfrm>
              <a:off x="7176669" y="1546555"/>
              <a:ext cx="3310" cy="20709"/>
            </a:xfrm>
            <a:custGeom>
              <a:avLst/>
              <a:pathLst>
                <a:path w="3310" h="20709">
                  <a:moveTo>
                    <a:pt x="0" y="0"/>
                  </a:moveTo>
                  <a:lnTo>
                    <a:pt x="3310" y="20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5"/>
            <p:cNvSpPr/>
            <p:nvPr/>
          </p:nvSpPr>
          <p:spPr>
            <a:xfrm>
              <a:off x="7057257" y="1795679"/>
              <a:ext cx="9081" cy="1589"/>
            </a:xfrm>
            <a:custGeom>
              <a:avLst/>
              <a:pathLst>
                <a:path w="9081" h="1589">
                  <a:moveTo>
                    <a:pt x="0" y="1589"/>
                  </a:moveTo>
                  <a:lnTo>
                    <a:pt x="90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6"/>
            <p:cNvSpPr/>
            <p:nvPr/>
          </p:nvSpPr>
          <p:spPr>
            <a:xfrm>
              <a:off x="7051368" y="1797268"/>
              <a:ext cx="5889" cy="2983"/>
            </a:xfrm>
            <a:custGeom>
              <a:avLst/>
              <a:pathLst>
                <a:path w="5889" h="2983">
                  <a:moveTo>
                    <a:pt x="5889" y="0"/>
                  </a:moveTo>
                  <a:lnTo>
                    <a:pt x="0" y="29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7"/>
            <p:cNvSpPr/>
            <p:nvPr/>
          </p:nvSpPr>
          <p:spPr>
            <a:xfrm>
              <a:off x="7054470" y="1787289"/>
              <a:ext cx="2787" cy="9978"/>
            </a:xfrm>
            <a:custGeom>
              <a:avLst/>
              <a:pathLst>
                <a:path w="2787" h="9978">
                  <a:moveTo>
                    <a:pt x="2787" y="99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8"/>
            <p:cNvSpPr/>
            <p:nvPr/>
          </p:nvSpPr>
          <p:spPr>
            <a:xfrm>
              <a:off x="7057257" y="1797268"/>
              <a:ext cx="6284" cy="4016"/>
            </a:xfrm>
            <a:custGeom>
              <a:avLst/>
              <a:pathLst>
                <a:path w="6284" h="4016">
                  <a:moveTo>
                    <a:pt x="0" y="0"/>
                  </a:moveTo>
                  <a:lnTo>
                    <a:pt x="6284" y="40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9"/>
            <p:cNvSpPr/>
            <p:nvPr/>
          </p:nvSpPr>
          <p:spPr>
            <a:xfrm>
              <a:off x="7118338" y="1762988"/>
              <a:ext cx="9344" cy="5698"/>
            </a:xfrm>
            <a:custGeom>
              <a:avLst/>
              <a:pathLst>
                <a:path w="9344" h="5698">
                  <a:moveTo>
                    <a:pt x="9344" y="0"/>
                  </a:moveTo>
                  <a:lnTo>
                    <a:pt x="0" y="56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80"/>
            <p:cNvSpPr/>
            <p:nvPr/>
          </p:nvSpPr>
          <p:spPr>
            <a:xfrm>
              <a:off x="7127682" y="1753836"/>
              <a:ext cx="13429" cy="9151"/>
            </a:xfrm>
            <a:custGeom>
              <a:avLst/>
              <a:pathLst>
                <a:path w="13429" h="9151">
                  <a:moveTo>
                    <a:pt x="0" y="9151"/>
                  </a:moveTo>
                  <a:lnTo>
                    <a:pt x="13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81"/>
            <p:cNvSpPr/>
            <p:nvPr/>
          </p:nvSpPr>
          <p:spPr>
            <a:xfrm>
              <a:off x="7127093" y="1762988"/>
              <a:ext cx="589" cy="6367"/>
            </a:xfrm>
            <a:custGeom>
              <a:avLst/>
              <a:pathLst>
                <a:path w="589" h="6367">
                  <a:moveTo>
                    <a:pt x="589" y="0"/>
                  </a:moveTo>
                  <a:lnTo>
                    <a:pt x="0" y="63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2"/>
            <p:cNvSpPr/>
            <p:nvPr/>
          </p:nvSpPr>
          <p:spPr>
            <a:xfrm>
              <a:off x="7127682" y="1762988"/>
              <a:ext cx="17954" cy="10240"/>
            </a:xfrm>
            <a:custGeom>
              <a:avLst/>
              <a:pathLst>
                <a:path w="17954" h="10240">
                  <a:moveTo>
                    <a:pt x="0" y="0"/>
                  </a:moveTo>
                  <a:lnTo>
                    <a:pt x="17954" y="10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3"/>
            <p:cNvSpPr/>
            <p:nvPr/>
          </p:nvSpPr>
          <p:spPr>
            <a:xfrm>
              <a:off x="6932489" y="1432044"/>
              <a:ext cx="4640" cy="20042"/>
            </a:xfrm>
            <a:custGeom>
              <a:avLst/>
              <a:pathLst>
                <a:path w="4640" h="20042">
                  <a:moveTo>
                    <a:pt x="0" y="0"/>
                  </a:moveTo>
                  <a:lnTo>
                    <a:pt x="4640" y="200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4"/>
            <p:cNvSpPr/>
            <p:nvPr/>
          </p:nvSpPr>
          <p:spPr>
            <a:xfrm>
              <a:off x="6917839" y="1411816"/>
              <a:ext cx="14650" cy="20227"/>
            </a:xfrm>
            <a:custGeom>
              <a:avLst/>
              <a:pathLst>
                <a:path w="14650" h="20227">
                  <a:moveTo>
                    <a:pt x="14650" y="202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5"/>
            <p:cNvSpPr/>
            <p:nvPr/>
          </p:nvSpPr>
          <p:spPr>
            <a:xfrm>
              <a:off x="7114321" y="1420891"/>
              <a:ext cx="42956" cy="3707"/>
            </a:xfrm>
            <a:custGeom>
              <a:avLst/>
              <a:pathLst>
                <a:path w="42956" h="3707">
                  <a:moveTo>
                    <a:pt x="42956" y="0"/>
                  </a:moveTo>
                  <a:lnTo>
                    <a:pt x="0" y="3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6"/>
            <p:cNvSpPr/>
            <p:nvPr/>
          </p:nvSpPr>
          <p:spPr>
            <a:xfrm>
              <a:off x="7131894" y="1420891"/>
              <a:ext cx="25382" cy="22932"/>
            </a:xfrm>
            <a:custGeom>
              <a:avLst/>
              <a:pathLst>
                <a:path w="25382" h="22932">
                  <a:moveTo>
                    <a:pt x="25382" y="0"/>
                  </a:moveTo>
                  <a:lnTo>
                    <a:pt x="0" y="22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7"/>
            <p:cNvSpPr/>
            <p:nvPr/>
          </p:nvSpPr>
          <p:spPr>
            <a:xfrm>
              <a:off x="7138335" y="1420891"/>
              <a:ext cx="18942" cy="31682"/>
            </a:xfrm>
            <a:custGeom>
              <a:avLst/>
              <a:pathLst>
                <a:path w="18942" h="31682">
                  <a:moveTo>
                    <a:pt x="18942" y="0"/>
                  </a:moveTo>
                  <a:lnTo>
                    <a:pt x="0" y="31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8"/>
            <p:cNvSpPr/>
            <p:nvPr/>
          </p:nvSpPr>
          <p:spPr>
            <a:xfrm>
              <a:off x="7148827" y="1403209"/>
              <a:ext cx="8450" cy="17682"/>
            </a:xfrm>
            <a:custGeom>
              <a:avLst/>
              <a:pathLst>
                <a:path w="8450" h="17682">
                  <a:moveTo>
                    <a:pt x="8450" y="176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9"/>
            <p:cNvSpPr/>
            <p:nvPr/>
          </p:nvSpPr>
          <p:spPr>
            <a:xfrm>
              <a:off x="7101525" y="1913010"/>
              <a:ext cx="4454" cy="29558"/>
            </a:xfrm>
            <a:custGeom>
              <a:avLst/>
              <a:pathLst>
                <a:path w="4454" h="29558">
                  <a:moveTo>
                    <a:pt x="4454" y="0"/>
                  </a:moveTo>
                  <a:lnTo>
                    <a:pt x="0" y="29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90"/>
            <p:cNvSpPr/>
            <p:nvPr/>
          </p:nvSpPr>
          <p:spPr>
            <a:xfrm>
              <a:off x="7080057" y="1913010"/>
              <a:ext cx="25922" cy="8162"/>
            </a:xfrm>
            <a:custGeom>
              <a:avLst/>
              <a:pathLst>
                <a:path w="25922" h="8162">
                  <a:moveTo>
                    <a:pt x="25922" y="0"/>
                  </a:moveTo>
                  <a:lnTo>
                    <a:pt x="0" y="8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91"/>
            <p:cNvSpPr/>
            <p:nvPr/>
          </p:nvSpPr>
          <p:spPr>
            <a:xfrm>
              <a:off x="7105980" y="1895785"/>
              <a:ext cx="14815" cy="17225"/>
            </a:xfrm>
            <a:custGeom>
              <a:avLst/>
              <a:pathLst>
                <a:path w="14815" h="17225">
                  <a:moveTo>
                    <a:pt x="0" y="17225"/>
                  </a:moveTo>
                  <a:lnTo>
                    <a:pt x="148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2"/>
            <p:cNvSpPr/>
            <p:nvPr/>
          </p:nvSpPr>
          <p:spPr>
            <a:xfrm>
              <a:off x="7105980" y="1913010"/>
              <a:ext cx="14948" cy="5819"/>
            </a:xfrm>
            <a:custGeom>
              <a:avLst/>
              <a:pathLst>
                <a:path w="14948" h="5819">
                  <a:moveTo>
                    <a:pt x="0" y="0"/>
                  </a:moveTo>
                  <a:lnTo>
                    <a:pt x="14948" y="5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3"/>
            <p:cNvSpPr/>
            <p:nvPr/>
          </p:nvSpPr>
          <p:spPr>
            <a:xfrm>
              <a:off x="6680351" y="1500631"/>
              <a:ext cx="13582" cy="30821"/>
            </a:xfrm>
            <a:custGeom>
              <a:avLst/>
              <a:pathLst>
                <a:path w="13582" h="30821">
                  <a:moveTo>
                    <a:pt x="0" y="0"/>
                  </a:moveTo>
                  <a:lnTo>
                    <a:pt x="13582" y="30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4"/>
            <p:cNvSpPr/>
            <p:nvPr/>
          </p:nvSpPr>
          <p:spPr>
            <a:xfrm>
              <a:off x="6706046" y="1575845"/>
              <a:ext cx="13262" cy="14781"/>
            </a:xfrm>
            <a:custGeom>
              <a:avLst/>
              <a:pathLst>
                <a:path w="13262" h="14781">
                  <a:moveTo>
                    <a:pt x="13262" y="0"/>
                  </a:moveTo>
                  <a:lnTo>
                    <a:pt x="0" y="14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5"/>
            <p:cNvSpPr/>
            <p:nvPr/>
          </p:nvSpPr>
          <p:spPr>
            <a:xfrm>
              <a:off x="6719308" y="1575845"/>
              <a:ext cx="9472" cy="1847"/>
            </a:xfrm>
            <a:custGeom>
              <a:avLst/>
              <a:pathLst>
                <a:path w="9472" h="1847">
                  <a:moveTo>
                    <a:pt x="0" y="0"/>
                  </a:moveTo>
                  <a:lnTo>
                    <a:pt x="9472" y="1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6"/>
            <p:cNvSpPr/>
            <p:nvPr/>
          </p:nvSpPr>
          <p:spPr>
            <a:xfrm>
              <a:off x="6716789" y="1560782"/>
              <a:ext cx="2518" cy="15063"/>
            </a:xfrm>
            <a:custGeom>
              <a:avLst/>
              <a:pathLst>
                <a:path w="2518" h="15063">
                  <a:moveTo>
                    <a:pt x="2518" y="150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7"/>
            <p:cNvSpPr/>
            <p:nvPr/>
          </p:nvSpPr>
          <p:spPr>
            <a:xfrm>
              <a:off x="6832558" y="1849324"/>
              <a:ext cx="1804" cy="17489"/>
            </a:xfrm>
            <a:custGeom>
              <a:avLst/>
              <a:pathLst>
                <a:path w="1804" h="17489">
                  <a:moveTo>
                    <a:pt x="0" y="0"/>
                  </a:moveTo>
                  <a:lnTo>
                    <a:pt x="1804" y="174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8"/>
            <p:cNvSpPr/>
            <p:nvPr/>
          </p:nvSpPr>
          <p:spPr>
            <a:xfrm>
              <a:off x="6822480" y="1849324"/>
              <a:ext cx="10078" cy="4472"/>
            </a:xfrm>
            <a:custGeom>
              <a:avLst/>
              <a:pathLst>
                <a:path w="10078" h="4472">
                  <a:moveTo>
                    <a:pt x="10078" y="0"/>
                  </a:moveTo>
                  <a:lnTo>
                    <a:pt x="0" y="4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9"/>
            <p:cNvSpPr/>
            <p:nvPr/>
          </p:nvSpPr>
          <p:spPr>
            <a:xfrm>
              <a:off x="6823961" y="1838699"/>
              <a:ext cx="8597" cy="10624"/>
            </a:xfrm>
            <a:custGeom>
              <a:avLst/>
              <a:pathLst>
                <a:path w="8597" h="10624">
                  <a:moveTo>
                    <a:pt x="8597" y="106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400"/>
            <p:cNvSpPr/>
            <p:nvPr/>
          </p:nvSpPr>
          <p:spPr>
            <a:xfrm>
              <a:off x="6829250" y="1849324"/>
              <a:ext cx="3308" cy="7256"/>
            </a:xfrm>
            <a:custGeom>
              <a:avLst/>
              <a:pathLst>
                <a:path w="3308" h="7256">
                  <a:moveTo>
                    <a:pt x="3308" y="0"/>
                  </a:moveTo>
                  <a:lnTo>
                    <a:pt x="0" y="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401"/>
            <p:cNvSpPr/>
            <p:nvPr/>
          </p:nvSpPr>
          <p:spPr>
            <a:xfrm>
              <a:off x="7112170" y="1356106"/>
              <a:ext cx="22091" cy="8933"/>
            </a:xfrm>
            <a:custGeom>
              <a:avLst/>
              <a:pathLst>
                <a:path w="22091" h="8933">
                  <a:moveTo>
                    <a:pt x="22091" y="89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2"/>
            <p:cNvSpPr/>
            <p:nvPr/>
          </p:nvSpPr>
          <p:spPr>
            <a:xfrm>
              <a:off x="7134262" y="1356281"/>
              <a:ext cx="24313" cy="8757"/>
            </a:xfrm>
            <a:custGeom>
              <a:avLst/>
              <a:pathLst>
                <a:path w="24313" h="8757">
                  <a:moveTo>
                    <a:pt x="0" y="8757"/>
                  </a:moveTo>
                  <a:lnTo>
                    <a:pt x="243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3"/>
            <p:cNvSpPr/>
            <p:nvPr/>
          </p:nvSpPr>
          <p:spPr>
            <a:xfrm>
              <a:off x="7134262" y="1365039"/>
              <a:ext cx="14564" cy="38170"/>
            </a:xfrm>
            <a:custGeom>
              <a:avLst/>
              <a:pathLst>
                <a:path w="14564" h="38170">
                  <a:moveTo>
                    <a:pt x="0" y="0"/>
                  </a:moveTo>
                  <a:lnTo>
                    <a:pt x="14564" y="381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4"/>
            <p:cNvSpPr/>
            <p:nvPr/>
          </p:nvSpPr>
          <p:spPr>
            <a:xfrm>
              <a:off x="7099128" y="1365039"/>
              <a:ext cx="35134" cy="32250"/>
            </a:xfrm>
            <a:custGeom>
              <a:avLst/>
              <a:pathLst>
                <a:path w="35134" h="32250">
                  <a:moveTo>
                    <a:pt x="35134" y="0"/>
                  </a:moveTo>
                  <a:lnTo>
                    <a:pt x="0" y="32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5"/>
            <p:cNvSpPr/>
            <p:nvPr/>
          </p:nvSpPr>
          <p:spPr>
            <a:xfrm>
              <a:off x="6577277" y="1627817"/>
              <a:ext cx="11244" cy="35215"/>
            </a:xfrm>
            <a:custGeom>
              <a:avLst/>
              <a:pathLst>
                <a:path w="11244" h="35215">
                  <a:moveTo>
                    <a:pt x="11244" y="352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6"/>
            <p:cNvSpPr/>
            <p:nvPr/>
          </p:nvSpPr>
          <p:spPr>
            <a:xfrm>
              <a:off x="6588521" y="1663033"/>
              <a:ext cx="5462" cy="16128"/>
            </a:xfrm>
            <a:custGeom>
              <a:avLst/>
              <a:pathLst>
                <a:path w="5462" h="16128">
                  <a:moveTo>
                    <a:pt x="0" y="0"/>
                  </a:moveTo>
                  <a:lnTo>
                    <a:pt x="5462" y="161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7"/>
            <p:cNvSpPr/>
            <p:nvPr/>
          </p:nvSpPr>
          <p:spPr>
            <a:xfrm>
              <a:off x="6841288" y="1514976"/>
              <a:ext cx="9175" cy="15846"/>
            </a:xfrm>
            <a:custGeom>
              <a:avLst/>
              <a:pathLst>
                <a:path w="9175" h="15846">
                  <a:moveTo>
                    <a:pt x="0" y="15846"/>
                  </a:moveTo>
                  <a:lnTo>
                    <a:pt x="91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8"/>
            <p:cNvSpPr/>
            <p:nvPr/>
          </p:nvSpPr>
          <p:spPr>
            <a:xfrm>
              <a:off x="6841288" y="1530823"/>
              <a:ext cx="8430" cy="6022"/>
            </a:xfrm>
            <a:custGeom>
              <a:avLst/>
              <a:pathLst>
                <a:path w="8430" h="6022">
                  <a:moveTo>
                    <a:pt x="0" y="0"/>
                  </a:moveTo>
                  <a:lnTo>
                    <a:pt x="8430" y="60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9"/>
            <p:cNvSpPr/>
            <p:nvPr/>
          </p:nvSpPr>
          <p:spPr>
            <a:xfrm>
              <a:off x="6839364" y="1511595"/>
              <a:ext cx="1924" cy="19227"/>
            </a:xfrm>
            <a:custGeom>
              <a:avLst/>
              <a:pathLst>
                <a:path w="1924" h="19227">
                  <a:moveTo>
                    <a:pt x="1924" y="192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10"/>
            <p:cNvSpPr/>
            <p:nvPr/>
          </p:nvSpPr>
          <p:spPr>
            <a:xfrm>
              <a:off x="6834917" y="1530823"/>
              <a:ext cx="6370" cy="16716"/>
            </a:xfrm>
            <a:custGeom>
              <a:avLst/>
              <a:pathLst>
                <a:path w="6370" h="16716">
                  <a:moveTo>
                    <a:pt x="6370" y="0"/>
                  </a:moveTo>
                  <a:lnTo>
                    <a:pt x="0" y="167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11"/>
            <p:cNvSpPr/>
            <p:nvPr/>
          </p:nvSpPr>
          <p:spPr>
            <a:xfrm>
              <a:off x="6822525" y="1525479"/>
              <a:ext cx="18763" cy="5343"/>
            </a:xfrm>
            <a:custGeom>
              <a:avLst/>
              <a:pathLst>
                <a:path w="18763" h="5343">
                  <a:moveTo>
                    <a:pt x="18763" y="53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2"/>
            <p:cNvSpPr/>
            <p:nvPr/>
          </p:nvSpPr>
          <p:spPr>
            <a:xfrm>
              <a:off x="6744177" y="1814404"/>
              <a:ext cx="9631" cy="5294"/>
            </a:xfrm>
            <a:custGeom>
              <a:avLst/>
              <a:pathLst>
                <a:path w="9631" h="5294">
                  <a:moveTo>
                    <a:pt x="0" y="0"/>
                  </a:moveTo>
                  <a:lnTo>
                    <a:pt x="9631" y="52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3"/>
            <p:cNvSpPr/>
            <p:nvPr/>
          </p:nvSpPr>
          <p:spPr>
            <a:xfrm>
              <a:off x="6744177" y="1807200"/>
              <a:ext cx="13663" cy="7204"/>
            </a:xfrm>
            <a:custGeom>
              <a:avLst/>
              <a:pathLst>
                <a:path w="13663" h="7204">
                  <a:moveTo>
                    <a:pt x="0" y="7204"/>
                  </a:moveTo>
                  <a:lnTo>
                    <a:pt x="136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4"/>
            <p:cNvSpPr/>
            <p:nvPr/>
          </p:nvSpPr>
          <p:spPr>
            <a:xfrm>
              <a:off x="6716290" y="1814404"/>
              <a:ext cx="27887" cy="2478"/>
            </a:xfrm>
            <a:custGeom>
              <a:avLst/>
              <a:pathLst>
                <a:path w="27887" h="2478">
                  <a:moveTo>
                    <a:pt x="27887" y="0"/>
                  </a:moveTo>
                  <a:lnTo>
                    <a:pt x="0" y="24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5"/>
            <p:cNvSpPr/>
            <p:nvPr/>
          </p:nvSpPr>
          <p:spPr>
            <a:xfrm>
              <a:off x="6742638" y="1814404"/>
              <a:ext cx="1538" cy="21762"/>
            </a:xfrm>
            <a:custGeom>
              <a:avLst/>
              <a:pathLst>
                <a:path w="1538" h="21762">
                  <a:moveTo>
                    <a:pt x="1538" y="0"/>
                  </a:moveTo>
                  <a:lnTo>
                    <a:pt x="0" y="217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6"/>
            <p:cNvSpPr/>
            <p:nvPr/>
          </p:nvSpPr>
          <p:spPr>
            <a:xfrm>
              <a:off x="6798220" y="1744375"/>
              <a:ext cx="7279" cy="19774"/>
            </a:xfrm>
            <a:custGeom>
              <a:avLst/>
              <a:pathLst>
                <a:path w="7279" h="19774">
                  <a:moveTo>
                    <a:pt x="0" y="19774"/>
                  </a:moveTo>
                  <a:lnTo>
                    <a:pt x="7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7"/>
            <p:cNvSpPr/>
            <p:nvPr/>
          </p:nvSpPr>
          <p:spPr>
            <a:xfrm>
              <a:off x="6798220" y="1764149"/>
              <a:ext cx="8992" cy="11488"/>
            </a:xfrm>
            <a:custGeom>
              <a:avLst/>
              <a:pathLst>
                <a:path w="8992" h="11488">
                  <a:moveTo>
                    <a:pt x="0" y="0"/>
                  </a:moveTo>
                  <a:lnTo>
                    <a:pt x="8992" y="114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8"/>
            <p:cNvSpPr/>
            <p:nvPr/>
          </p:nvSpPr>
          <p:spPr>
            <a:xfrm>
              <a:off x="6798220" y="1747761"/>
              <a:ext cx="16441" cy="16388"/>
            </a:xfrm>
            <a:custGeom>
              <a:avLst/>
              <a:pathLst>
                <a:path w="16441" h="16388">
                  <a:moveTo>
                    <a:pt x="0" y="16388"/>
                  </a:moveTo>
                  <a:lnTo>
                    <a:pt x="164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9"/>
            <p:cNvSpPr/>
            <p:nvPr/>
          </p:nvSpPr>
          <p:spPr>
            <a:xfrm>
              <a:off x="6798220" y="1764149"/>
              <a:ext cx="13481" cy="5536"/>
            </a:xfrm>
            <a:custGeom>
              <a:avLst/>
              <a:pathLst>
                <a:path w="13481" h="5536">
                  <a:moveTo>
                    <a:pt x="0" y="0"/>
                  </a:moveTo>
                  <a:lnTo>
                    <a:pt x="13481" y="5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20"/>
            <p:cNvSpPr/>
            <p:nvPr/>
          </p:nvSpPr>
          <p:spPr>
            <a:xfrm>
              <a:off x="6788114" y="1764149"/>
              <a:ext cx="10105" cy="838"/>
            </a:xfrm>
            <a:custGeom>
              <a:avLst/>
              <a:pathLst>
                <a:path w="10105" h="838">
                  <a:moveTo>
                    <a:pt x="10105" y="0"/>
                  </a:moveTo>
                  <a:lnTo>
                    <a:pt x="0" y="8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21"/>
            <p:cNvSpPr/>
            <p:nvPr/>
          </p:nvSpPr>
          <p:spPr>
            <a:xfrm>
              <a:off x="6794311" y="1764149"/>
              <a:ext cx="3908" cy="9503"/>
            </a:xfrm>
            <a:custGeom>
              <a:avLst/>
              <a:pathLst>
                <a:path w="3908" h="9503">
                  <a:moveTo>
                    <a:pt x="3908" y="0"/>
                  </a:moveTo>
                  <a:lnTo>
                    <a:pt x="0" y="9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2"/>
            <p:cNvSpPr/>
            <p:nvPr/>
          </p:nvSpPr>
          <p:spPr>
            <a:xfrm>
              <a:off x="6742106" y="1443518"/>
              <a:ext cx="10451" cy="6331"/>
            </a:xfrm>
            <a:custGeom>
              <a:avLst/>
              <a:pathLst>
                <a:path w="10451" h="6331">
                  <a:moveTo>
                    <a:pt x="10451" y="63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3"/>
            <p:cNvSpPr/>
            <p:nvPr/>
          </p:nvSpPr>
          <p:spPr>
            <a:xfrm>
              <a:off x="6748668" y="1425207"/>
              <a:ext cx="3890" cy="24643"/>
            </a:xfrm>
            <a:custGeom>
              <a:avLst/>
              <a:pathLst>
                <a:path w="3890" h="24643">
                  <a:moveTo>
                    <a:pt x="3890" y="24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4"/>
            <p:cNvSpPr/>
            <p:nvPr/>
          </p:nvSpPr>
          <p:spPr>
            <a:xfrm>
              <a:off x="6752558" y="1449850"/>
              <a:ext cx="5878" cy="10748"/>
            </a:xfrm>
            <a:custGeom>
              <a:avLst/>
              <a:pathLst>
                <a:path w="5878" h="10748">
                  <a:moveTo>
                    <a:pt x="0" y="0"/>
                  </a:moveTo>
                  <a:lnTo>
                    <a:pt x="5878" y="10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5"/>
            <p:cNvSpPr/>
            <p:nvPr/>
          </p:nvSpPr>
          <p:spPr>
            <a:xfrm>
              <a:off x="7146135" y="1628685"/>
              <a:ext cx="59" cy="21625"/>
            </a:xfrm>
            <a:custGeom>
              <a:avLst/>
              <a:pathLst>
                <a:path w="59" h="21625">
                  <a:moveTo>
                    <a:pt x="59" y="216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6"/>
            <p:cNvSpPr/>
            <p:nvPr/>
          </p:nvSpPr>
          <p:spPr>
            <a:xfrm>
              <a:off x="7136314" y="1650249"/>
              <a:ext cx="9880" cy="61"/>
            </a:xfrm>
            <a:custGeom>
              <a:avLst/>
              <a:pathLst>
                <a:path w="9880" h="61">
                  <a:moveTo>
                    <a:pt x="9880" y="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7"/>
            <p:cNvSpPr/>
            <p:nvPr/>
          </p:nvSpPr>
          <p:spPr>
            <a:xfrm>
              <a:off x="7139850" y="1629394"/>
              <a:ext cx="6343" cy="20917"/>
            </a:xfrm>
            <a:custGeom>
              <a:avLst/>
              <a:pathLst>
                <a:path w="6343" h="20917">
                  <a:moveTo>
                    <a:pt x="6343" y="209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8"/>
            <p:cNvSpPr/>
            <p:nvPr/>
          </p:nvSpPr>
          <p:spPr>
            <a:xfrm>
              <a:off x="7141198" y="1650311"/>
              <a:ext cx="4995" cy="13162"/>
            </a:xfrm>
            <a:custGeom>
              <a:avLst/>
              <a:pathLst>
                <a:path w="4995" h="13162">
                  <a:moveTo>
                    <a:pt x="4995" y="0"/>
                  </a:moveTo>
                  <a:lnTo>
                    <a:pt x="0" y="13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9"/>
            <p:cNvSpPr/>
            <p:nvPr/>
          </p:nvSpPr>
          <p:spPr>
            <a:xfrm>
              <a:off x="7146194" y="1637241"/>
              <a:ext cx="10623" cy="13070"/>
            </a:xfrm>
            <a:custGeom>
              <a:avLst/>
              <a:pathLst>
                <a:path w="10623" h="13070">
                  <a:moveTo>
                    <a:pt x="0" y="13070"/>
                  </a:moveTo>
                  <a:lnTo>
                    <a:pt x="106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30"/>
            <p:cNvSpPr/>
            <p:nvPr/>
          </p:nvSpPr>
          <p:spPr>
            <a:xfrm>
              <a:off x="6706046" y="1566960"/>
              <a:ext cx="350" cy="23666"/>
            </a:xfrm>
            <a:custGeom>
              <a:avLst/>
              <a:pathLst>
                <a:path w="350" h="23666">
                  <a:moveTo>
                    <a:pt x="350" y="0"/>
                  </a:moveTo>
                  <a:lnTo>
                    <a:pt x="0" y="23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31"/>
            <p:cNvSpPr/>
            <p:nvPr/>
          </p:nvSpPr>
          <p:spPr>
            <a:xfrm>
              <a:off x="6704422" y="1540656"/>
              <a:ext cx="1974" cy="26304"/>
            </a:xfrm>
            <a:custGeom>
              <a:avLst/>
              <a:pathLst>
                <a:path w="1974" h="26304">
                  <a:moveTo>
                    <a:pt x="1974" y="263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2"/>
            <p:cNvSpPr/>
            <p:nvPr/>
          </p:nvSpPr>
          <p:spPr>
            <a:xfrm>
              <a:off x="6686667" y="1566960"/>
              <a:ext cx="19728" cy="4454"/>
            </a:xfrm>
            <a:custGeom>
              <a:avLst/>
              <a:pathLst>
                <a:path w="19728" h="4454">
                  <a:moveTo>
                    <a:pt x="19728" y="0"/>
                  </a:moveTo>
                  <a:lnTo>
                    <a:pt x="0" y="4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3"/>
            <p:cNvSpPr/>
            <p:nvPr/>
          </p:nvSpPr>
          <p:spPr>
            <a:xfrm>
              <a:off x="6686210" y="1544010"/>
              <a:ext cx="20186" cy="22950"/>
            </a:xfrm>
            <a:custGeom>
              <a:avLst/>
              <a:pathLst>
                <a:path w="20186" h="22950">
                  <a:moveTo>
                    <a:pt x="20186" y="229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4"/>
            <p:cNvSpPr/>
            <p:nvPr/>
          </p:nvSpPr>
          <p:spPr>
            <a:xfrm>
              <a:off x="6706396" y="1560782"/>
              <a:ext cx="10392" cy="6178"/>
            </a:xfrm>
            <a:custGeom>
              <a:avLst/>
              <a:pathLst>
                <a:path w="10392" h="6178">
                  <a:moveTo>
                    <a:pt x="0" y="6178"/>
                  </a:moveTo>
                  <a:lnTo>
                    <a:pt x="103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5"/>
            <p:cNvSpPr/>
            <p:nvPr/>
          </p:nvSpPr>
          <p:spPr>
            <a:xfrm>
              <a:off x="6706396" y="1566960"/>
              <a:ext cx="12911" cy="8884"/>
            </a:xfrm>
            <a:custGeom>
              <a:avLst/>
              <a:pathLst>
                <a:path w="12911" h="8884">
                  <a:moveTo>
                    <a:pt x="0" y="0"/>
                  </a:moveTo>
                  <a:lnTo>
                    <a:pt x="12911" y="88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6"/>
            <p:cNvSpPr/>
            <p:nvPr/>
          </p:nvSpPr>
          <p:spPr>
            <a:xfrm>
              <a:off x="7110046" y="1278406"/>
              <a:ext cx="22573" cy="16624"/>
            </a:xfrm>
            <a:custGeom>
              <a:avLst/>
              <a:pathLst>
                <a:path w="22573" h="16624">
                  <a:moveTo>
                    <a:pt x="0" y="16624"/>
                  </a:moveTo>
                  <a:lnTo>
                    <a:pt x="225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7"/>
            <p:cNvSpPr/>
            <p:nvPr/>
          </p:nvSpPr>
          <p:spPr>
            <a:xfrm>
              <a:off x="7094654" y="1295030"/>
              <a:ext cx="15392" cy="28102"/>
            </a:xfrm>
            <a:custGeom>
              <a:avLst/>
              <a:pathLst>
                <a:path w="15392" h="28102">
                  <a:moveTo>
                    <a:pt x="15392" y="0"/>
                  </a:moveTo>
                  <a:lnTo>
                    <a:pt x="0" y="281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8"/>
            <p:cNvSpPr/>
            <p:nvPr/>
          </p:nvSpPr>
          <p:spPr>
            <a:xfrm>
              <a:off x="6890394" y="1685400"/>
              <a:ext cx="4111" cy="4754"/>
            </a:xfrm>
            <a:custGeom>
              <a:avLst/>
              <a:pathLst>
                <a:path w="4111" h="4754">
                  <a:moveTo>
                    <a:pt x="4111" y="0"/>
                  </a:moveTo>
                  <a:lnTo>
                    <a:pt x="0" y="4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9"/>
            <p:cNvSpPr/>
            <p:nvPr/>
          </p:nvSpPr>
          <p:spPr>
            <a:xfrm>
              <a:off x="6894505" y="1685400"/>
              <a:ext cx="12195" cy="3315"/>
            </a:xfrm>
            <a:custGeom>
              <a:avLst/>
              <a:pathLst>
                <a:path w="12195" h="3315">
                  <a:moveTo>
                    <a:pt x="0" y="0"/>
                  </a:moveTo>
                  <a:lnTo>
                    <a:pt x="12195" y="33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40"/>
            <p:cNvSpPr/>
            <p:nvPr/>
          </p:nvSpPr>
          <p:spPr>
            <a:xfrm>
              <a:off x="6894505" y="1676468"/>
              <a:ext cx="9996" cy="8932"/>
            </a:xfrm>
            <a:custGeom>
              <a:avLst/>
              <a:pathLst>
                <a:path w="9996" h="8932">
                  <a:moveTo>
                    <a:pt x="0" y="8932"/>
                  </a:moveTo>
                  <a:lnTo>
                    <a:pt x="99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41"/>
            <p:cNvSpPr/>
            <p:nvPr/>
          </p:nvSpPr>
          <p:spPr>
            <a:xfrm>
              <a:off x="6887658" y="1677131"/>
              <a:ext cx="6847" cy="8268"/>
            </a:xfrm>
            <a:custGeom>
              <a:avLst/>
              <a:pathLst>
                <a:path w="6847" h="8268">
                  <a:moveTo>
                    <a:pt x="6847" y="8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2"/>
            <p:cNvSpPr/>
            <p:nvPr/>
          </p:nvSpPr>
          <p:spPr>
            <a:xfrm>
              <a:off x="7191325" y="1692617"/>
              <a:ext cx="24443" cy="946"/>
            </a:xfrm>
            <a:custGeom>
              <a:avLst/>
              <a:pathLst>
                <a:path w="24443" h="946">
                  <a:moveTo>
                    <a:pt x="24443" y="9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3"/>
            <p:cNvSpPr/>
            <p:nvPr/>
          </p:nvSpPr>
          <p:spPr>
            <a:xfrm>
              <a:off x="7198847" y="1677814"/>
              <a:ext cx="16921" cy="15749"/>
            </a:xfrm>
            <a:custGeom>
              <a:avLst/>
              <a:pathLst>
                <a:path w="16921" h="15749">
                  <a:moveTo>
                    <a:pt x="16921" y="157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4"/>
            <p:cNvSpPr/>
            <p:nvPr/>
          </p:nvSpPr>
          <p:spPr>
            <a:xfrm>
              <a:off x="7215768" y="1681899"/>
              <a:ext cx="2074" cy="11664"/>
            </a:xfrm>
            <a:custGeom>
              <a:avLst/>
              <a:pathLst>
                <a:path w="2074" h="11664">
                  <a:moveTo>
                    <a:pt x="0" y="11664"/>
                  </a:moveTo>
                  <a:lnTo>
                    <a:pt x="20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5"/>
            <p:cNvSpPr/>
            <p:nvPr/>
          </p:nvSpPr>
          <p:spPr>
            <a:xfrm>
              <a:off x="7212226" y="1693563"/>
              <a:ext cx="3542" cy="12250"/>
            </a:xfrm>
            <a:custGeom>
              <a:avLst/>
              <a:pathLst>
                <a:path w="3542" h="12250">
                  <a:moveTo>
                    <a:pt x="3542" y="0"/>
                  </a:moveTo>
                  <a:lnTo>
                    <a:pt x="0" y="12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6"/>
            <p:cNvSpPr/>
            <p:nvPr/>
          </p:nvSpPr>
          <p:spPr>
            <a:xfrm>
              <a:off x="6744559" y="1578357"/>
              <a:ext cx="3584" cy="6205"/>
            </a:xfrm>
            <a:custGeom>
              <a:avLst/>
              <a:pathLst>
                <a:path w="3584" h="6205">
                  <a:moveTo>
                    <a:pt x="0" y="6205"/>
                  </a:moveTo>
                  <a:lnTo>
                    <a:pt x="35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7"/>
            <p:cNvSpPr/>
            <p:nvPr/>
          </p:nvSpPr>
          <p:spPr>
            <a:xfrm>
              <a:off x="6743674" y="1584562"/>
              <a:ext cx="885" cy="7375"/>
            </a:xfrm>
            <a:custGeom>
              <a:avLst/>
              <a:pathLst>
                <a:path w="885" h="7375">
                  <a:moveTo>
                    <a:pt x="885" y="0"/>
                  </a:moveTo>
                  <a:lnTo>
                    <a:pt x="0" y="7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8"/>
            <p:cNvSpPr/>
            <p:nvPr/>
          </p:nvSpPr>
          <p:spPr>
            <a:xfrm>
              <a:off x="6728780" y="1577692"/>
              <a:ext cx="15778" cy="6870"/>
            </a:xfrm>
            <a:custGeom>
              <a:avLst/>
              <a:pathLst>
                <a:path w="15778" h="6870">
                  <a:moveTo>
                    <a:pt x="15778" y="68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9"/>
            <p:cNvSpPr/>
            <p:nvPr/>
          </p:nvSpPr>
          <p:spPr>
            <a:xfrm>
              <a:off x="6744559" y="1584562"/>
              <a:ext cx="7424" cy="2548"/>
            </a:xfrm>
            <a:custGeom>
              <a:avLst/>
              <a:pathLst>
                <a:path w="7424" h="2548">
                  <a:moveTo>
                    <a:pt x="0" y="0"/>
                  </a:moveTo>
                  <a:lnTo>
                    <a:pt x="7424" y="2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50"/>
            <p:cNvSpPr/>
            <p:nvPr/>
          </p:nvSpPr>
          <p:spPr>
            <a:xfrm>
              <a:off x="6998762" y="1891827"/>
              <a:ext cx="8731" cy="20775"/>
            </a:xfrm>
            <a:custGeom>
              <a:avLst/>
              <a:pathLst>
                <a:path w="8731" h="20775">
                  <a:moveTo>
                    <a:pt x="8731" y="0"/>
                  </a:moveTo>
                  <a:lnTo>
                    <a:pt x="0" y="207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51"/>
            <p:cNvSpPr/>
            <p:nvPr/>
          </p:nvSpPr>
          <p:spPr>
            <a:xfrm>
              <a:off x="6991216" y="1891721"/>
              <a:ext cx="16278" cy="106"/>
            </a:xfrm>
            <a:custGeom>
              <a:avLst/>
              <a:pathLst>
                <a:path w="16278" h="106">
                  <a:moveTo>
                    <a:pt x="16278" y="1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2"/>
            <p:cNvSpPr/>
            <p:nvPr/>
          </p:nvSpPr>
          <p:spPr>
            <a:xfrm>
              <a:off x="7007494" y="1879599"/>
              <a:ext cx="7574" cy="12228"/>
            </a:xfrm>
            <a:custGeom>
              <a:avLst/>
              <a:pathLst>
                <a:path w="7574" h="12228">
                  <a:moveTo>
                    <a:pt x="0" y="12228"/>
                  </a:moveTo>
                  <a:lnTo>
                    <a:pt x="75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3"/>
            <p:cNvSpPr/>
            <p:nvPr/>
          </p:nvSpPr>
          <p:spPr>
            <a:xfrm>
              <a:off x="7007494" y="1891827"/>
              <a:ext cx="1115" cy="25364"/>
            </a:xfrm>
            <a:custGeom>
              <a:avLst/>
              <a:pathLst>
                <a:path w="1115" h="25364">
                  <a:moveTo>
                    <a:pt x="0" y="0"/>
                  </a:moveTo>
                  <a:lnTo>
                    <a:pt x="1115" y="25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4"/>
            <p:cNvSpPr/>
            <p:nvPr/>
          </p:nvSpPr>
          <p:spPr>
            <a:xfrm>
              <a:off x="6996732" y="1882232"/>
              <a:ext cx="10761" cy="9595"/>
            </a:xfrm>
            <a:custGeom>
              <a:avLst/>
              <a:pathLst>
                <a:path w="10761" h="9595">
                  <a:moveTo>
                    <a:pt x="10761" y="95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5"/>
            <p:cNvSpPr/>
            <p:nvPr/>
          </p:nvSpPr>
          <p:spPr>
            <a:xfrm>
              <a:off x="6759566" y="1844900"/>
              <a:ext cx="4731" cy="18941"/>
            </a:xfrm>
            <a:custGeom>
              <a:avLst/>
              <a:pathLst>
                <a:path w="4731" h="18941">
                  <a:moveTo>
                    <a:pt x="0" y="0"/>
                  </a:moveTo>
                  <a:lnTo>
                    <a:pt x="4731" y="18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6"/>
            <p:cNvSpPr/>
            <p:nvPr/>
          </p:nvSpPr>
          <p:spPr>
            <a:xfrm>
              <a:off x="6759566" y="1844900"/>
              <a:ext cx="21331" cy="2997"/>
            </a:xfrm>
            <a:custGeom>
              <a:avLst/>
              <a:pathLst>
                <a:path w="21331" h="2997">
                  <a:moveTo>
                    <a:pt x="0" y="0"/>
                  </a:moveTo>
                  <a:lnTo>
                    <a:pt x="21331" y="2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7"/>
            <p:cNvSpPr/>
            <p:nvPr/>
          </p:nvSpPr>
          <p:spPr>
            <a:xfrm>
              <a:off x="6759566" y="1844900"/>
              <a:ext cx="20277" cy="10753"/>
            </a:xfrm>
            <a:custGeom>
              <a:avLst/>
              <a:pathLst>
                <a:path w="20277" h="10753">
                  <a:moveTo>
                    <a:pt x="0" y="0"/>
                  </a:moveTo>
                  <a:lnTo>
                    <a:pt x="20277" y="10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8"/>
            <p:cNvSpPr/>
            <p:nvPr/>
          </p:nvSpPr>
          <p:spPr>
            <a:xfrm>
              <a:off x="6759566" y="1844900"/>
              <a:ext cx="11652" cy="18075"/>
            </a:xfrm>
            <a:custGeom>
              <a:avLst/>
              <a:pathLst>
                <a:path w="11652" h="18075">
                  <a:moveTo>
                    <a:pt x="0" y="0"/>
                  </a:moveTo>
                  <a:lnTo>
                    <a:pt x="11652" y="180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9"/>
            <p:cNvSpPr/>
            <p:nvPr/>
          </p:nvSpPr>
          <p:spPr>
            <a:xfrm>
              <a:off x="6737969" y="1844900"/>
              <a:ext cx="21597" cy="1580"/>
            </a:xfrm>
            <a:custGeom>
              <a:avLst/>
              <a:pathLst>
                <a:path w="21597" h="1580">
                  <a:moveTo>
                    <a:pt x="21597" y="0"/>
                  </a:moveTo>
                  <a:lnTo>
                    <a:pt x="0" y="15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60"/>
            <p:cNvSpPr/>
            <p:nvPr/>
          </p:nvSpPr>
          <p:spPr>
            <a:xfrm>
              <a:off x="6742638" y="1836167"/>
              <a:ext cx="16927" cy="8732"/>
            </a:xfrm>
            <a:custGeom>
              <a:avLst/>
              <a:pathLst>
                <a:path w="16927" h="8732">
                  <a:moveTo>
                    <a:pt x="16927" y="87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61"/>
            <p:cNvSpPr/>
            <p:nvPr/>
          </p:nvSpPr>
          <p:spPr>
            <a:xfrm>
              <a:off x="6938123" y="1736969"/>
              <a:ext cx="11979" cy="2770"/>
            </a:xfrm>
            <a:custGeom>
              <a:avLst/>
              <a:pathLst>
                <a:path w="11979" h="2770">
                  <a:moveTo>
                    <a:pt x="11979" y="27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2"/>
            <p:cNvSpPr/>
            <p:nvPr/>
          </p:nvSpPr>
          <p:spPr>
            <a:xfrm>
              <a:off x="6950103" y="1739740"/>
              <a:ext cx="7930" cy="1592"/>
            </a:xfrm>
            <a:custGeom>
              <a:avLst/>
              <a:pathLst>
                <a:path w="7930" h="1592">
                  <a:moveTo>
                    <a:pt x="0" y="0"/>
                  </a:moveTo>
                  <a:lnTo>
                    <a:pt x="7930" y="15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3"/>
            <p:cNvSpPr/>
            <p:nvPr/>
          </p:nvSpPr>
          <p:spPr>
            <a:xfrm>
              <a:off x="6943379" y="1739740"/>
              <a:ext cx="6723" cy="9625"/>
            </a:xfrm>
            <a:custGeom>
              <a:avLst/>
              <a:pathLst>
                <a:path w="6723" h="9625">
                  <a:moveTo>
                    <a:pt x="6723" y="0"/>
                  </a:moveTo>
                  <a:lnTo>
                    <a:pt x="0" y="9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4"/>
            <p:cNvSpPr/>
            <p:nvPr/>
          </p:nvSpPr>
          <p:spPr>
            <a:xfrm>
              <a:off x="6950103" y="1739740"/>
              <a:ext cx="2539" cy="10994"/>
            </a:xfrm>
            <a:custGeom>
              <a:avLst/>
              <a:pathLst>
                <a:path w="2539" h="10994">
                  <a:moveTo>
                    <a:pt x="0" y="0"/>
                  </a:moveTo>
                  <a:lnTo>
                    <a:pt x="2539" y="10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5"/>
            <p:cNvSpPr/>
            <p:nvPr/>
          </p:nvSpPr>
          <p:spPr>
            <a:xfrm>
              <a:off x="6949150" y="1729725"/>
              <a:ext cx="952" cy="10014"/>
            </a:xfrm>
            <a:custGeom>
              <a:avLst/>
              <a:pathLst>
                <a:path w="952" h="10014">
                  <a:moveTo>
                    <a:pt x="952" y="100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6"/>
            <p:cNvSpPr/>
            <p:nvPr/>
          </p:nvSpPr>
          <p:spPr>
            <a:xfrm>
              <a:off x="6757753" y="1681065"/>
              <a:ext cx="13195" cy="12614"/>
            </a:xfrm>
            <a:custGeom>
              <a:avLst/>
              <a:pathLst>
                <a:path w="13195" h="12614">
                  <a:moveTo>
                    <a:pt x="13195" y="0"/>
                  </a:moveTo>
                  <a:lnTo>
                    <a:pt x="0" y="126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7"/>
            <p:cNvSpPr/>
            <p:nvPr/>
          </p:nvSpPr>
          <p:spPr>
            <a:xfrm>
              <a:off x="6756140" y="1672947"/>
              <a:ext cx="14808" cy="8118"/>
            </a:xfrm>
            <a:custGeom>
              <a:avLst/>
              <a:pathLst>
                <a:path w="14808" h="8118">
                  <a:moveTo>
                    <a:pt x="14808" y="81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8"/>
            <p:cNvSpPr/>
            <p:nvPr/>
          </p:nvSpPr>
          <p:spPr>
            <a:xfrm>
              <a:off x="6770948" y="1667589"/>
              <a:ext cx="2628" cy="13476"/>
            </a:xfrm>
            <a:custGeom>
              <a:avLst/>
              <a:pathLst>
                <a:path w="2628" h="13476">
                  <a:moveTo>
                    <a:pt x="0" y="13476"/>
                  </a:moveTo>
                  <a:lnTo>
                    <a:pt x="26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9"/>
            <p:cNvSpPr/>
            <p:nvPr/>
          </p:nvSpPr>
          <p:spPr>
            <a:xfrm>
              <a:off x="6770948" y="1681065"/>
              <a:ext cx="2123" cy="12267"/>
            </a:xfrm>
            <a:custGeom>
              <a:avLst/>
              <a:pathLst>
                <a:path w="2123" h="12267">
                  <a:moveTo>
                    <a:pt x="0" y="0"/>
                  </a:moveTo>
                  <a:lnTo>
                    <a:pt x="2123" y="12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70"/>
            <p:cNvSpPr/>
            <p:nvPr/>
          </p:nvSpPr>
          <p:spPr>
            <a:xfrm>
              <a:off x="6770948" y="1681065"/>
              <a:ext cx="17288" cy="9377"/>
            </a:xfrm>
            <a:custGeom>
              <a:avLst/>
              <a:pathLst>
                <a:path w="17288" h="9377">
                  <a:moveTo>
                    <a:pt x="0" y="0"/>
                  </a:moveTo>
                  <a:lnTo>
                    <a:pt x="17288" y="9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71"/>
            <p:cNvSpPr/>
            <p:nvPr/>
          </p:nvSpPr>
          <p:spPr>
            <a:xfrm>
              <a:off x="6770948" y="1673605"/>
              <a:ext cx="7251" cy="7460"/>
            </a:xfrm>
            <a:custGeom>
              <a:avLst/>
              <a:pathLst>
                <a:path w="7251" h="7460">
                  <a:moveTo>
                    <a:pt x="0" y="7460"/>
                  </a:moveTo>
                  <a:lnTo>
                    <a:pt x="72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2"/>
            <p:cNvSpPr/>
            <p:nvPr/>
          </p:nvSpPr>
          <p:spPr>
            <a:xfrm>
              <a:off x="6704422" y="1530891"/>
              <a:ext cx="17855" cy="9764"/>
            </a:xfrm>
            <a:custGeom>
              <a:avLst/>
              <a:pathLst>
                <a:path w="17855" h="9764">
                  <a:moveTo>
                    <a:pt x="17855" y="0"/>
                  </a:moveTo>
                  <a:lnTo>
                    <a:pt x="0" y="97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3"/>
            <p:cNvSpPr/>
            <p:nvPr/>
          </p:nvSpPr>
          <p:spPr>
            <a:xfrm>
              <a:off x="6722277" y="1530891"/>
              <a:ext cx="7231" cy="19162"/>
            </a:xfrm>
            <a:custGeom>
              <a:avLst/>
              <a:pathLst>
                <a:path w="7231" h="19162">
                  <a:moveTo>
                    <a:pt x="0" y="0"/>
                  </a:moveTo>
                  <a:lnTo>
                    <a:pt x="7231" y="19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4"/>
            <p:cNvSpPr/>
            <p:nvPr/>
          </p:nvSpPr>
          <p:spPr>
            <a:xfrm>
              <a:off x="6693934" y="1530891"/>
              <a:ext cx="28342" cy="561"/>
            </a:xfrm>
            <a:custGeom>
              <a:avLst/>
              <a:pathLst>
                <a:path w="28342" h="561">
                  <a:moveTo>
                    <a:pt x="28342" y="0"/>
                  </a:moveTo>
                  <a:lnTo>
                    <a:pt x="0" y="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5"/>
            <p:cNvSpPr/>
            <p:nvPr/>
          </p:nvSpPr>
          <p:spPr>
            <a:xfrm>
              <a:off x="6718150" y="1495059"/>
              <a:ext cx="4126" cy="35832"/>
            </a:xfrm>
            <a:custGeom>
              <a:avLst/>
              <a:pathLst>
                <a:path w="4126" h="35832">
                  <a:moveTo>
                    <a:pt x="4126" y="358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6"/>
            <p:cNvSpPr/>
            <p:nvPr/>
          </p:nvSpPr>
          <p:spPr>
            <a:xfrm>
              <a:off x="7189029" y="1544025"/>
              <a:ext cx="5347" cy="13910"/>
            </a:xfrm>
            <a:custGeom>
              <a:avLst/>
              <a:pathLst>
                <a:path w="5347" h="13910">
                  <a:moveTo>
                    <a:pt x="0" y="13910"/>
                  </a:moveTo>
                  <a:lnTo>
                    <a:pt x="5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7"/>
            <p:cNvSpPr/>
            <p:nvPr/>
          </p:nvSpPr>
          <p:spPr>
            <a:xfrm>
              <a:off x="7189029" y="1541145"/>
              <a:ext cx="26496" cy="16789"/>
            </a:xfrm>
            <a:custGeom>
              <a:avLst/>
              <a:pathLst>
                <a:path w="26496" h="16789">
                  <a:moveTo>
                    <a:pt x="0" y="16789"/>
                  </a:moveTo>
                  <a:lnTo>
                    <a:pt x="264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8"/>
            <p:cNvSpPr/>
            <p:nvPr/>
          </p:nvSpPr>
          <p:spPr>
            <a:xfrm>
              <a:off x="7179979" y="1557935"/>
              <a:ext cx="9050" cy="9329"/>
            </a:xfrm>
            <a:custGeom>
              <a:avLst/>
              <a:pathLst>
                <a:path w="9050" h="9329">
                  <a:moveTo>
                    <a:pt x="9050" y="0"/>
                  </a:moveTo>
                  <a:lnTo>
                    <a:pt x="0" y="9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9"/>
            <p:cNvSpPr/>
            <p:nvPr/>
          </p:nvSpPr>
          <p:spPr>
            <a:xfrm>
              <a:off x="7176669" y="1546555"/>
              <a:ext cx="12360" cy="11380"/>
            </a:xfrm>
            <a:custGeom>
              <a:avLst/>
              <a:pathLst>
                <a:path w="12360" h="11380">
                  <a:moveTo>
                    <a:pt x="12360" y="113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80"/>
            <p:cNvSpPr/>
            <p:nvPr/>
          </p:nvSpPr>
          <p:spPr>
            <a:xfrm>
              <a:off x="6651234" y="1901153"/>
              <a:ext cx="19984" cy="17386"/>
            </a:xfrm>
            <a:custGeom>
              <a:avLst/>
              <a:pathLst>
                <a:path w="19984" h="17386">
                  <a:moveTo>
                    <a:pt x="0" y="0"/>
                  </a:moveTo>
                  <a:lnTo>
                    <a:pt x="19984" y="173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81"/>
            <p:cNvSpPr/>
            <p:nvPr/>
          </p:nvSpPr>
          <p:spPr>
            <a:xfrm>
              <a:off x="6651234" y="1895921"/>
              <a:ext cx="26279" cy="5232"/>
            </a:xfrm>
            <a:custGeom>
              <a:avLst/>
              <a:pathLst>
                <a:path w="26279" h="5232">
                  <a:moveTo>
                    <a:pt x="0" y="5232"/>
                  </a:moveTo>
                  <a:lnTo>
                    <a:pt x="26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2"/>
            <p:cNvSpPr/>
            <p:nvPr/>
          </p:nvSpPr>
          <p:spPr>
            <a:xfrm>
              <a:off x="6646572" y="1901153"/>
              <a:ext cx="4661" cy="4852"/>
            </a:xfrm>
            <a:custGeom>
              <a:avLst/>
              <a:pathLst>
                <a:path w="4661" h="4852">
                  <a:moveTo>
                    <a:pt x="4661" y="0"/>
                  </a:moveTo>
                  <a:lnTo>
                    <a:pt x="0" y="48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3"/>
            <p:cNvSpPr/>
            <p:nvPr/>
          </p:nvSpPr>
          <p:spPr>
            <a:xfrm>
              <a:off x="6649501" y="1892013"/>
              <a:ext cx="1732" cy="9140"/>
            </a:xfrm>
            <a:custGeom>
              <a:avLst/>
              <a:pathLst>
                <a:path w="1732" h="9140">
                  <a:moveTo>
                    <a:pt x="1732" y="91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4"/>
            <p:cNvSpPr/>
            <p:nvPr/>
          </p:nvSpPr>
          <p:spPr>
            <a:xfrm>
              <a:off x="6836018" y="1577583"/>
              <a:ext cx="10836" cy="9440"/>
            </a:xfrm>
            <a:custGeom>
              <a:avLst/>
              <a:pathLst>
                <a:path w="10836" h="9440">
                  <a:moveTo>
                    <a:pt x="0" y="9440"/>
                  </a:moveTo>
                  <a:lnTo>
                    <a:pt x="108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5"/>
            <p:cNvSpPr/>
            <p:nvPr/>
          </p:nvSpPr>
          <p:spPr>
            <a:xfrm>
              <a:off x="6836018" y="1587023"/>
              <a:ext cx="9444" cy="6874"/>
            </a:xfrm>
            <a:custGeom>
              <a:avLst/>
              <a:pathLst>
                <a:path w="9444" h="6874">
                  <a:moveTo>
                    <a:pt x="0" y="0"/>
                  </a:moveTo>
                  <a:lnTo>
                    <a:pt x="9444" y="6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6"/>
            <p:cNvSpPr/>
            <p:nvPr/>
          </p:nvSpPr>
          <p:spPr>
            <a:xfrm>
              <a:off x="6826251" y="1577974"/>
              <a:ext cx="9766" cy="9048"/>
            </a:xfrm>
            <a:custGeom>
              <a:avLst/>
              <a:pathLst>
                <a:path w="9766" h="9048">
                  <a:moveTo>
                    <a:pt x="9766" y="90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7"/>
            <p:cNvSpPr/>
            <p:nvPr/>
          </p:nvSpPr>
          <p:spPr>
            <a:xfrm>
              <a:off x="6833228" y="1587023"/>
              <a:ext cx="2790" cy="7547"/>
            </a:xfrm>
            <a:custGeom>
              <a:avLst/>
              <a:pathLst>
                <a:path w="2790" h="7547">
                  <a:moveTo>
                    <a:pt x="2790" y="0"/>
                  </a:moveTo>
                  <a:lnTo>
                    <a:pt x="0" y="75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8"/>
            <p:cNvSpPr/>
            <p:nvPr/>
          </p:nvSpPr>
          <p:spPr>
            <a:xfrm>
              <a:off x="6825147" y="1585965"/>
              <a:ext cx="10871" cy="1057"/>
            </a:xfrm>
            <a:custGeom>
              <a:avLst/>
              <a:pathLst>
                <a:path w="10871" h="1057">
                  <a:moveTo>
                    <a:pt x="10871" y="10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9"/>
            <p:cNvSpPr/>
            <p:nvPr/>
          </p:nvSpPr>
          <p:spPr>
            <a:xfrm>
              <a:off x="7005590" y="1456736"/>
              <a:ext cx="16808" cy="8600"/>
            </a:xfrm>
            <a:custGeom>
              <a:avLst/>
              <a:pathLst>
                <a:path w="16808" h="8600">
                  <a:moveTo>
                    <a:pt x="16808" y="0"/>
                  </a:moveTo>
                  <a:lnTo>
                    <a:pt x="0" y="86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90"/>
            <p:cNvSpPr/>
            <p:nvPr/>
          </p:nvSpPr>
          <p:spPr>
            <a:xfrm>
              <a:off x="7018046" y="1437860"/>
              <a:ext cx="4353" cy="18875"/>
            </a:xfrm>
            <a:custGeom>
              <a:avLst/>
              <a:pathLst>
                <a:path w="4353" h="18875">
                  <a:moveTo>
                    <a:pt x="4353" y="188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91"/>
            <p:cNvSpPr/>
            <p:nvPr/>
          </p:nvSpPr>
          <p:spPr>
            <a:xfrm>
              <a:off x="7022399" y="1450535"/>
              <a:ext cx="13110" cy="6200"/>
            </a:xfrm>
            <a:custGeom>
              <a:avLst/>
              <a:pathLst>
                <a:path w="13110" h="6200">
                  <a:moveTo>
                    <a:pt x="0" y="6200"/>
                  </a:moveTo>
                  <a:lnTo>
                    <a:pt x="131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2"/>
            <p:cNvSpPr/>
            <p:nvPr/>
          </p:nvSpPr>
          <p:spPr>
            <a:xfrm>
              <a:off x="7022399" y="1456736"/>
              <a:ext cx="17788" cy="9014"/>
            </a:xfrm>
            <a:custGeom>
              <a:avLst/>
              <a:pathLst>
                <a:path w="17788" h="9014">
                  <a:moveTo>
                    <a:pt x="0" y="0"/>
                  </a:moveTo>
                  <a:lnTo>
                    <a:pt x="17788" y="90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3"/>
            <p:cNvSpPr/>
            <p:nvPr/>
          </p:nvSpPr>
          <p:spPr>
            <a:xfrm>
              <a:off x="7010616" y="1449196"/>
              <a:ext cx="11782" cy="7540"/>
            </a:xfrm>
            <a:custGeom>
              <a:avLst/>
              <a:pathLst>
                <a:path w="11782" h="7540">
                  <a:moveTo>
                    <a:pt x="11782" y="75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4"/>
            <p:cNvSpPr/>
            <p:nvPr/>
          </p:nvSpPr>
          <p:spPr>
            <a:xfrm>
              <a:off x="6883823" y="1404659"/>
              <a:ext cx="9348" cy="14118"/>
            </a:xfrm>
            <a:custGeom>
              <a:avLst/>
              <a:pathLst>
                <a:path w="9348" h="14118">
                  <a:moveTo>
                    <a:pt x="9348" y="141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5"/>
            <p:cNvSpPr/>
            <p:nvPr/>
          </p:nvSpPr>
          <p:spPr>
            <a:xfrm>
              <a:off x="6893172" y="1405034"/>
              <a:ext cx="3277" cy="13743"/>
            </a:xfrm>
            <a:custGeom>
              <a:avLst/>
              <a:pathLst>
                <a:path w="3277" h="13743">
                  <a:moveTo>
                    <a:pt x="0" y="13743"/>
                  </a:moveTo>
                  <a:lnTo>
                    <a:pt x="32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6"/>
            <p:cNvSpPr/>
            <p:nvPr/>
          </p:nvSpPr>
          <p:spPr>
            <a:xfrm>
              <a:off x="6871823" y="1412877"/>
              <a:ext cx="21348" cy="5899"/>
            </a:xfrm>
            <a:custGeom>
              <a:avLst/>
              <a:pathLst>
                <a:path w="21348" h="5899">
                  <a:moveTo>
                    <a:pt x="21348" y="58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7"/>
            <p:cNvSpPr/>
            <p:nvPr/>
          </p:nvSpPr>
          <p:spPr>
            <a:xfrm>
              <a:off x="6893172" y="1418777"/>
              <a:ext cx="10176" cy="18475"/>
            </a:xfrm>
            <a:custGeom>
              <a:avLst/>
              <a:pathLst>
                <a:path w="10176" h="18475">
                  <a:moveTo>
                    <a:pt x="0" y="0"/>
                  </a:moveTo>
                  <a:lnTo>
                    <a:pt x="10176" y="18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8"/>
            <p:cNvSpPr/>
            <p:nvPr/>
          </p:nvSpPr>
          <p:spPr>
            <a:xfrm>
              <a:off x="7018611" y="1840538"/>
              <a:ext cx="10302" cy="6914"/>
            </a:xfrm>
            <a:custGeom>
              <a:avLst/>
              <a:pathLst>
                <a:path w="10302" h="6914">
                  <a:moveTo>
                    <a:pt x="10302" y="69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9"/>
            <p:cNvSpPr/>
            <p:nvPr/>
          </p:nvSpPr>
          <p:spPr>
            <a:xfrm>
              <a:off x="7028914" y="1846927"/>
              <a:ext cx="11546" cy="525"/>
            </a:xfrm>
            <a:custGeom>
              <a:avLst/>
              <a:pathLst>
                <a:path w="11546" h="525">
                  <a:moveTo>
                    <a:pt x="0" y="525"/>
                  </a:moveTo>
                  <a:lnTo>
                    <a:pt x="11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500"/>
            <p:cNvSpPr/>
            <p:nvPr/>
          </p:nvSpPr>
          <p:spPr>
            <a:xfrm>
              <a:off x="7010680" y="1847453"/>
              <a:ext cx="18233" cy="8579"/>
            </a:xfrm>
            <a:custGeom>
              <a:avLst/>
              <a:pathLst>
                <a:path w="18233" h="8579">
                  <a:moveTo>
                    <a:pt x="18233" y="0"/>
                  </a:moveTo>
                  <a:lnTo>
                    <a:pt x="0" y="85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501"/>
            <p:cNvSpPr/>
            <p:nvPr/>
          </p:nvSpPr>
          <p:spPr>
            <a:xfrm>
              <a:off x="7028914" y="1830296"/>
              <a:ext cx="3638" cy="17156"/>
            </a:xfrm>
            <a:custGeom>
              <a:avLst/>
              <a:pathLst>
                <a:path w="3638" h="17156">
                  <a:moveTo>
                    <a:pt x="0" y="17156"/>
                  </a:moveTo>
                  <a:lnTo>
                    <a:pt x="36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2"/>
            <p:cNvSpPr/>
            <p:nvPr/>
          </p:nvSpPr>
          <p:spPr>
            <a:xfrm>
              <a:off x="6888889" y="1605052"/>
              <a:ext cx="17175" cy="4353"/>
            </a:xfrm>
            <a:custGeom>
              <a:avLst/>
              <a:pathLst>
                <a:path w="17175" h="4353">
                  <a:moveTo>
                    <a:pt x="0" y="0"/>
                  </a:moveTo>
                  <a:lnTo>
                    <a:pt x="17175" y="4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3"/>
            <p:cNvSpPr/>
            <p:nvPr/>
          </p:nvSpPr>
          <p:spPr>
            <a:xfrm>
              <a:off x="6885088" y="1596856"/>
              <a:ext cx="3801" cy="8195"/>
            </a:xfrm>
            <a:custGeom>
              <a:avLst/>
              <a:pathLst>
                <a:path w="3801" h="8195">
                  <a:moveTo>
                    <a:pt x="3801" y="81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4"/>
            <p:cNvSpPr/>
            <p:nvPr/>
          </p:nvSpPr>
          <p:spPr>
            <a:xfrm>
              <a:off x="6888889" y="1601642"/>
              <a:ext cx="17720" cy="3409"/>
            </a:xfrm>
            <a:custGeom>
              <a:avLst/>
              <a:pathLst>
                <a:path w="17720" h="3409">
                  <a:moveTo>
                    <a:pt x="0" y="3409"/>
                  </a:moveTo>
                  <a:lnTo>
                    <a:pt x="177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5"/>
            <p:cNvSpPr/>
            <p:nvPr/>
          </p:nvSpPr>
          <p:spPr>
            <a:xfrm>
              <a:off x="6878590" y="1605052"/>
              <a:ext cx="10298" cy="9905"/>
            </a:xfrm>
            <a:custGeom>
              <a:avLst/>
              <a:pathLst>
                <a:path w="10298" h="9905">
                  <a:moveTo>
                    <a:pt x="10298" y="0"/>
                  </a:moveTo>
                  <a:lnTo>
                    <a:pt x="0" y="9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6"/>
            <p:cNvSpPr/>
            <p:nvPr/>
          </p:nvSpPr>
          <p:spPr>
            <a:xfrm>
              <a:off x="6888889" y="1589975"/>
              <a:ext cx="9787" cy="15076"/>
            </a:xfrm>
            <a:custGeom>
              <a:avLst/>
              <a:pathLst>
                <a:path w="9787" h="15076">
                  <a:moveTo>
                    <a:pt x="0" y="15076"/>
                  </a:moveTo>
                  <a:lnTo>
                    <a:pt x="97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7"/>
            <p:cNvSpPr/>
            <p:nvPr/>
          </p:nvSpPr>
          <p:spPr>
            <a:xfrm>
              <a:off x="6876005" y="1605052"/>
              <a:ext cx="12884" cy="1928"/>
            </a:xfrm>
            <a:custGeom>
              <a:avLst/>
              <a:pathLst>
                <a:path w="12884" h="1928">
                  <a:moveTo>
                    <a:pt x="12884" y="0"/>
                  </a:moveTo>
                  <a:lnTo>
                    <a:pt x="0" y="19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8"/>
            <p:cNvSpPr/>
            <p:nvPr/>
          </p:nvSpPr>
          <p:spPr>
            <a:xfrm>
              <a:off x="6888889" y="1605052"/>
              <a:ext cx="14002" cy="21323"/>
            </a:xfrm>
            <a:custGeom>
              <a:avLst/>
              <a:pathLst>
                <a:path w="14002" h="21323">
                  <a:moveTo>
                    <a:pt x="0" y="0"/>
                  </a:moveTo>
                  <a:lnTo>
                    <a:pt x="14002" y="213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9"/>
            <p:cNvSpPr/>
            <p:nvPr/>
          </p:nvSpPr>
          <p:spPr>
            <a:xfrm>
              <a:off x="6810301" y="1489722"/>
              <a:ext cx="8470" cy="4012"/>
            </a:xfrm>
            <a:custGeom>
              <a:avLst/>
              <a:pathLst>
                <a:path w="8470" h="4012">
                  <a:moveTo>
                    <a:pt x="0" y="0"/>
                  </a:moveTo>
                  <a:lnTo>
                    <a:pt x="8470" y="4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10"/>
            <p:cNvSpPr/>
            <p:nvPr/>
          </p:nvSpPr>
          <p:spPr>
            <a:xfrm>
              <a:off x="6804240" y="1489722"/>
              <a:ext cx="6061" cy="10345"/>
            </a:xfrm>
            <a:custGeom>
              <a:avLst/>
              <a:pathLst>
                <a:path w="6061" h="10345">
                  <a:moveTo>
                    <a:pt x="6061" y="0"/>
                  </a:moveTo>
                  <a:lnTo>
                    <a:pt x="0" y="103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11"/>
            <p:cNvSpPr/>
            <p:nvPr/>
          </p:nvSpPr>
          <p:spPr>
            <a:xfrm>
              <a:off x="6788661" y="1482684"/>
              <a:ext cx="21639" cy="7037"/>
            </a:xfrm>
            <a:custGeom>
              <a:avLst/>
              <a:pathLst>
                <a:path w="21639" h="7037">
                  <a:moveTo>
                    <a:pt x="21639" y="70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2"/>
            <p:cNvSpPr/>
            <p:nvPr/>
          </p:nvSpPr>
          <p:spPr>
            <a:xfrm>
              <a:off x="6600107" y="1595680"/>
              <a:ext cx="6304" cy="17906"/>
            </a:xfrm>
            <a:custGeom>
              <a:avLst/>
              <a:pathLst>
                <a:path w="6304" h="17906">
                  <a:moveTo>
                    <a:pt x="0" y="17906"/>
                  </a:moveTo>
                  <a:lnTo>
                    <a:pt x="6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3"/>
            <p:cNvSpPr/>
            <p:nvPr/>
          </p:nvSpPr>
          <p:spPr>
            <a:xfrm>
              <a:off x="6577277" y="1613587"/>
              <a:ext cx="22829" cy="14230"/>
            </a:xfrm>
            <a:custGeom>
              <a:avLst/>
              <a:pathLst>
                <a:path w="22829" h="14230">
                  <a:moveTo>
                    <a:pt x="22829" y="0"/>
                  </a:moveTo>
                  <a:lnTo>
                    <a:pt x="0" y="142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4"/>
            <p:cNvSpPr/>
            <p:nvPr/>
          </p:nvSpPr>
          <p:spPr>
            <a:xfrm>
              <a:off x="6600107" y="1611376"/>
              <a:ext cx="20634" cy="2210"/>
            </a:xfrm>
            <a:custGeom>
              <a:avLst/>
              <a:pathLst>
                <a:path w="20634" h="2210">
                  <a:moveTo>
                    <a:pt x="0" y="2210"/>
                  </a:moveTo>
                  <a:lnTo>
                    <a:pt x="206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5"/>
            <p:cNvSpPr/>
            <p:nvPr/>
          </p:nvSpPr>
          <p:spPr>
            <a:xfrm>
              <a:off x="6786838" y="1386822"/>
              <a:ext cx="17785" cy="19720"/>
            </a:xfrm>
            <a:custGeom>
              <a:avLst/>
              <a:pathLst>
                <a:path w="17785" h="19720">
                  <a:moveTo>
                    <a:pt x="17785" y="197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6"/>
            <p:cNvSpPr/>
            <p:nvPr/>
          </p:nvSpPr>
          <p:spPr>
            <a:xfrm>
              <a:off x="6804624" y="1395738"/>
              <a:ext cx="13883" cy="10804"/>
            </a:xfrm>
            <a:custGeom>
              <a:avLst/>
              <a:pathLst>
                <a:path w="13883" h="10804">
                  <a:moveTo>
                    <a:pt x="0" y="10804"/>
                  </a:moveTo>
                  <a:lnTo>
                    <a:pt x="138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7"/>
            <p:cNvSpPr/>
            <p:nvPr/>
          </p:nvSpPr>
          <p:spPr>
            <a:xfrm>
              <a:off x="6781519" y="1397086"/>
              <a:ext cx="23104" cy="9456"/>
            </a:xfrm>
            <a:custGeom>
              <a:avLst/>
              <a:pathLst>
                <a:path w="23104" h="9456">
                  <a:moveTo>
                    <a:pt x="23104" y="94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8"/>
            <p:cNvSpPr/>
            <p:nvPr/>
          </p:nvSpPr>
          <p:spPr>
            <a:xfrm>
              <a:off x="6804624" y="1406542"/>
              <a:ext cx="13427" cy="7807"/>
            </a:xfrm>
            <a:custGeom>
              <a:avLst/>
              <a:pathLst>
                <a:path w="13427" h="7807">
                  <a:moveTo>
                    <a:pt x="0" y="0"/>
                  </a:moveTo>
                  <a:lnTo>
                    <a:pt x="13427" y="7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9"/>
            <p:cNvSpPr/>
            <p:nvPr/>
          </p:nvSpPr>
          <p:spPr>
            <a:xfrm>
              <a:off x="6787783" y="1406542"/>
              <a:ext cx="16840" cy="12066"/>
            </a:xfrm>
            <a:custGeom>
              <a:avLst/>
              <a:pathLst>
                <a:path w="16840" h="12066">
                  <a:moveTo>
                    <a:pt x="16840" y="0"/>
                  </a:moveTo>
                  <a:lnTo>
                    <a:pt x="0" y="12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20"/>
            <p:cNvSpPr/>
            <p:nvPr/>
          </p:nvSpPr>
          <p:spPr>
            <a:xfrm>
              <a:off x="6804624" y="1406542"/>
              <a:ext cx="9871" cy="13121"/>
            </a:xfrm>
            <a:custGeom>
              <a:avLst/>
              <a:pathLst>
                <a:path w="9871" h="13121">
                  <a:moveTo>
                    <a:pt x="0" y="0"/>
                  </a:moveTo>
                  <a:lnTo>
                    <a:pt x="9871" y="13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21"/>
            <p:cNvSpPr/>
            <p:nvPr/>
          </p:nvSpPr>
          <p:spPr>
            <a:xfrm>
              <a:off x="7013098" y="1483581"/>
              <a:ext cx="21491" cy="280"/>
            </a:xfrm>
            <a:custGeom>
              <a:avLst/>
              <a:pathLst>
                <a:path w="21491" h="280">
                  <a:moveTo>
                    <a:pt x="0" y="0"/>
                  </a:moveTo>
                  <a:lnTo>
                    <a:pt x="21491" y="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2"/>
            <p:cNvSpPr/>
            <p:nvPr/>
          </p:nvSpPr>
          <p:spPr>
            <a:xfrm>
              <a:off x="7009154" y="1483581"/>
              <a:ext cx="3944" cy="6377"/>
            </a:xfrm>
            <a:custGeom>
              <a:avLst/>
              <a:pathLst>
                <a:path w="3944" h="6377">
                  <a:moveTo>
                    <a:pt x="3944" y="0"/>
                  </a:moveTo>
                  <a:lnTo>
                    <a:pt x="0" y="6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3"/>
            <p:cNvSpPr/>
            <p:nvPr/>
          </p:nvSpPr>
          <p:spPr>
            <a:xfrm>
              <a:off x="7002355" y="1483581"/>
              <a:ext cx="10742" cy="5327"/>
            </a:xfrm>
            <a:custGeom>
              <a:avLst/>
              <a:pathLst>
                <a:path w="10742" h="5327">
                  <a:moveTo>
                    <a:pt x="10742" y="0"/>
                  </a:moveTo>
                  <a:lnTo>
                    <a:pt x="0" y="5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4"/>
            <p:cNvSpPr/>
            <p:nvPr/>
          </p:nvSpPr>
          <p:spPr>
            <a:xfrm>
              <a:off x="7013098" y="1483581"/>
              <a:ext cx="6716" cy="23119"/>
            </a:xfrm>
            <a:custGeom>
              <a:avLst/>
              <a:pathLst>
                <a:path w="6716" h="23119">
                  <a:moveTo>
                    <a:pt x="0" y="0"/>
                  </a:moveTo>
                  <a:lnTo>
                    <a:pt x="6716" y="231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5"/>
            <p:cNvSpPr/>
            <p:nvPr/>
          </p:nvSpPr>
          <p:spPr>
            <a:xfrm>
              <a:off x="7009176" y="1477866"/>
              <a:ext cx="3922" cy="5714"/>
            </a:xfrm>
            <a:custGeom>
              <a:avLst/>
              <a:pathLst>
                <a:path w="3922" h="5714">
                  <a:moveTo>
                    <a:pt x="3922" y="57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6"/>
            <p:cNvSpPr/>
            <p:nvPr/>
          </p:nvSpPr>
          <p:spPr>
            <a:xfrm>
              <a:off x="7061174" y="1596206"/>
              <a:ext cx="11928" cy="10411"/>
            </a:xfrm>
            <a:custGeom>
              <a:avLst/>
              <a:pathLst>
                <a:path w="11928" h="10411">
                  <a:moveTo>
                    <a:pt x="0" y="0"/>
                  </a:moveTo>
                  <a:lnTo>
                    <a:pt x="11928" y="10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7"/>
            <p:cNvSpPr/>
            <p:nvPr/>
          </p:nvSpPr>
          <p:spPr>
            <a:xfrm>
              <a:off x="7061174" y="1577856"/>
              <a:ext cx="4747" cy="18349"/>
            </a:xfrm>
            <a:custGeom>
              <a:avLst/>
              <a:pathLst>
                <a:path w="4747" h="18349">
                  <a:moveTo>
                    <a:pt x="0" y="18349"/>
                  </a:moveTo>
                  <a:lnTo>
                    <a:pt x="47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8"/>
            <p:cNvSpPr/>
            <p:nvPr/>
          </p:nvSpPr>
          <p:spPr>
            <a:xfrm>
              <a:off x="7049952" y="1596206"/>
              <a:ext cx="11221" cy="11086"/>
            </a:xfrm>
            <a:custGeom>
              <a:avLst/>
              <a:pathLst>
                <a:path w="11221" h="11086">
                  <a:moveTo>
                    <a:pt x="11221" y="0"/>
                  </a:moveTo>
                  <a:lnTo>
                    <a:pt x="0" y="11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9"/>
            <p:cNvSpPr/>
            <p:nvPr/>
          </p:nvSpPr>
          <p:spPr>
            <a:xfrm>
              <a:off x="7061174" y="1584056"/>
              <a:ext cx="13284" cy="12149"/>
            </a:xfrm>
            <a:custGeom>
              <a:avLst/>
              <a:pathLst>
                <a:path w="13284" h="12149">
                  <a:moveTo>
                    <a:pt x="0" y="12149"/>
                  </a:moveTo>
                  <a:lnTo>
                    <a:pt x="132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30"/>
            <p:cNvSpPr/>
            <p:nvPr/>
          </p:nvSpPr>
          <p:spPr>
            <a:xfrm>
              <a:off x="6709005" y="1880859"/>
              <a:ext cx="8708" cy="416"/>
            </a:xfrm>
            <a:custGeom>
              <a:avLst/>
              <a:pathLst>
                <a:path w="8708" h="416">
                  <a:moveTo>
                    <a:pt x="8708" y="4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31"/>
            <p:cNvSpPr/>
            <p:nvPr/>
          </p:nvSpPr>
          <p:spPr>
            <a:xfrm>
              <a:off x="6717713" y="1881276"/>
              <a:ext cx="5813" cy="6176"/>
            </a:xfrm>
            <a:custGeom>
              <a:avLst/>
              <a:pathLst>
                <a:path w="5813" h="6176">
                  <a:moveTo>
                    <a:pt x="0" y="0"/>
                  </a:moveTo>
                  <a:lnTo>
                    <a:pt x="5813" y="6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2"/>
            <p:cNvSpPr/>
            <p:nvPr/>
          </p:nvSpPr>
          <p:spPr>
            <a:xfrm>
              <a:off x="6717713" y="1881276"/>
              <a:ext cx="15431" cy="806"/>
            </a:xfrm>
            <a:custGeom>
              <a:avLst/>
              <a:pathLst>
                <a:path w="15431" h="806">
                  <a:moveTo>
                    <a:pt x="0" y="0"/>
                  </a:moveTo>
                  <a:lnTo>
                    <a:pt x="15431" y="8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3"/>
            <p:cNvSpPr/>
            <p:nvPr/>
          </p:nvSpPr>
          <p:spPr>
            <a:xfrm>
              <a:off x="6717713" y="1871596"/>
              <a:ext cx="7832" cy="9679"/>
            </a:xfrm>
            <a:custGeom>
              <a:avLst/>
              <a:pathLst>
                <a:path w="7832" h="9679">
                  <a:moveTo>
                    <a:pt x="0" y="9679"/>
                  </a:moveTo>
                  <a:lnTo>
                    <a:pt x="78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4"/>
            <p:cNvSpPr/>
            <p:nvPr/>
          </p:nvSpPr>
          <p:spPr>
            <a:xfrm>
              <a:off x="6717713" y="1866220"/>
              <a:ext cx="848" cy="15055"/>
            </a:xfrm>
            <a:custGeom>
              <a:avLst/>
              <a:pathLst>
                <a:path w="848" h="15055">
                  <a:moveTo>
                    <a:pt x="0" y="15055"/>
                  </a:moveTo>
                  <a:lnTo>
                    <a:pt x="8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5"/>
            <p:cNvSpPr/>
            <p:nvPr/>
          </p:nvSpPr>
          <p:spPr>
            <a:xfrm>
              <a:off x="7191325" y="1692617"/>
              <a:ext cx="12716" cy="13550"/>
            </a:xfrm>
            <a:custGeom>
              <a:avLst/>
              <a:pathLst>
                <a:path w="12716" h="13550">
                  <a:moveTo>
                    <a:pt x="12716" y="135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6"/>
            <p:cNvSpPr/>
            <p:nvPr/>
          </p:nvSpPr>
          <p:spPr>
            <a:xfrm>
              <a:off x="7198149" y="1706167"/>
              <a:ext cx="5892" cy="7260"/>
            </a:xfrm>
            <a:custGeom>
              <a:avLst/>
              <a:pathLst>
                <a:path w="5892" h="7260">
                  <a:moveTo>
                    <a:pt x="5892" y="0"/>
                  </a:moveTo>
                  <a:lnTo>
                    <a:pt x="0" y="72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7"/>
            <p:cNvSpPr/>
            <p:nvPr/>
          </p:nvSpPr>
          <p:spPr>
            <a:xfrm>
              <a:off x="7204042" y="1705813"/>
              <a:ext cx="8184" cy="353"/>
            </a:xfrm>
            <a:custGeom>
              <a:avLst/>
              <a:pathLst>
                <a:path w="8184" h="353">
                  <a:moveTo>
                    <a:pt x="0" y="353"/>
                  </a:moveTo>
                  <a:lnTo>
                    <a:pt x="81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8"/>
            <p:cNvSpPr/>
            <p:nvPr/>
          </p:nvSpPr>
          <p:spPr>
            <a:xfrm>
              <a:off x="7204042" y="1693563"/>
              <a:ext cx="11726" cy="12603"/>
            </a:xfrm>
            <a:custGeom>
              <a:avLst/>
              <a:pathLst>
                <a:path w="11726" h="12603">
                  <a:moveTo>
                    <a:pt x="0" y="12603"/>
                  </a:moveTo>
                  <a:lnTo>
                    <a:pt x="117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9"/>
            <p:cNvSpPr/>
            <p:nvPr/>
          </p:nvSpPr>
          <p:spPr>
            <a:xfrm>
              <a:off x="7001709" y="1738072"/>
              <a:ext cx="2300" cy="6582"/>
            </a:xfrm>
            <a:custGeom>
              <a:avLst/>
              <a:pathLst>
                <a:path w="2300" h="6582">
                  <a:moveTo>
                    <a:pt x="2300" y="65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40"/>
            <p:cNvSpPr/>
            <p:nvPr/>
          </p:nvSpPr>
          <p:spPr>
            <a:xfrm>
              <a:off x="7003913" y="1744655"/>
              <a:ext cx="96" cy="17485"/>
            </a:xfrm>
            <a:custGeom>
              <a:avLst/>
              <a:pathLst>
                <a:path w="96" h="17485">
                  <a:moveTo>
                    <a:pt x="96" y="0"/>
                  </a:moveTo>
                  <a:lnTo>
                    <a:pt x="0" y="17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41"/>
            <p:cNvSpPr/>
            <p:nvPr/>
          </p:nvSpPr>
          <p:spPr>
            <a:xfrm>
              <a:off x="7004010" y="1737724"/>
              <a:ext cx="7289" cy="6930"/>
            </a:xfrm>
            <a:custGeom>
              <a:avLst/>
              <a:pathLst>
                <a:path w="7289" h="6930">
                  <a:moveTo>
                    <a:pt x="0" y="6930"/>
                  </a:moveTo>
                  <a:lnTo>
                    <a:pt x="72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2"/>
            <p:cNvSpPr/>
            <p:nvPr/>
          </p:nvSpPr>
          <p:spPr>
            <a:xfrm>
              <a:off x="7004010" y="1744655"/>
              <a:ext cx="6599" cy="3593"/>
            </a:xfrm>
            <a:custGeom>
              <a:avLst/>
              <a:pathLst>
                <a:path w="6599" h="3593">
                  <a:moveTo>
                    <a:pt x="0" y="0"/>
                  </a:moveTo>
                  <a:lnTo>
                    <a:pt x="6599" y="35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3"/>
            <p:cNvSpPr/>
            <p:nvPr/>
          </p:nvSpPr>
          <p:spPr>
            <a:xfrm>
              <a:off x="6990670" y="1744655"/>
              <a:ext cx="13339" cy="4608"/>
            </a:xfrm>
            <a:custGeom>
              <a:avLst/>
              <a:pathLst>
                <a:path w="13339" h="4608">
                  <a:moveTo>
                    <a:pt x="13339" y="0"/>
                  </a:moveTo>
                  <a:lnTo>
                    <a:pt x="0" y="46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4"/>
            <p:cNvSpPr/>
            <p:nvPr/>
          </p:nvSpPr>
          <p:spPr>
            <a:xfrm>
              <a:off x="6639988" y="1700723"/>
              <a:ext cx="25253" cy="18748"/>
            </a:xfrm>
            <a:custGeom>
              <a:avLst/>
              <a:pathLst>
                <a:path w="25253" h="18748">
                  <a:moveTo>
                    <a:pt x="25253" y="0"/>
                  </a:moveTo>
                  <a:lnTo>
                    <a:pt x="0" y="18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5"/>
            <p:cNvSpPr/>
            <p:nvPr/>
          </p:nvSpPr>
          <p:spPr>
            <a:xfrm>
              <a:off x="6665241" y="1700723"/>
              <a:ext cx="5927" cy="20450"/>
            </a:xfrm>
            <a:custGeom>
              <a:avLst/>
              <a:pathLst>
                <a:path w="5927" h="20450">
                  <a:moveTo>
                    <a:pt x="0" y="0"/>
                  </a:moveTo>
                  <a:lnTo>
                    <a:pt x="5927" y="20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6"/>
            <p:cNvSpPr/>
            <p:nvPr/>
          </p:nvSpPr>
          <p:spPr>
            <a:xfrm>
              <a:off x="6665241" y="1688188"/>
              <a:ext cx="5764" cy="12534"/>
            </a:xfrm>
            <a:custGeom>
              <a:avLst/>
              <a:pathLst>
                <a:path w="5764" h="12534">
                  <a:moveTo>
                    <a:pt x="0" y="12534"/>
                  </a:moveTo>
                  <a:lnTo>
                    <a:pt x="57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7"/>
            <p:cNvSpPr/>
            <p:nvPr/>
          </p:nvSpPr>
          <p:spPr>
            <a:xfrm>
              <a:off x="6643885" y="1678870"/>
              <a:ext cx="21355" cy="21853"/>
            </a:xfrm>
            <a:custGeom>
              <a:avLst/>
              <a:pathLst>
                <a:path w="21355" h="21853">
                  <a:moveTo>
                    <a:pt x="21355" y="218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8"/>
            <p:cNvSpPr/>
            <p:nvPr/>
          </p:nvSpPr>
          <p:spPr>
            <a:xfrm>
              <a:off x="6665241" y="1699721"/>
              <a:ext cx="10354" cy="1001"/>
            </a:xfrm>
            <a:custGeom>
              <a:avLst/>
              <a:pathLst>
                <a:path w="10354" h="1001">
                  <a:moveTo>
                    <a:pt x="0" y="1001"/>
                  </a:moveTo>
                  <a:lnTo>
                    <a:pt x="10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9"/>
            <p:cNvSpPr/>
            <p:nvPr/>
          </p:nvSpPr>
          <p:spPr>
            <a:xfrm>
              <a:off x="6665241" y="1700723"/>
              <a:ext cx="8853" cy="12496"/>
            </a:xfrm>
            <a:custGeom>
              <a:avLst/>
              <a:pathLst>
                <a:path w="8853" h="12496">
                  <a:moveTo>
                    <a:pt x="0" y="0"/>
                  </a:moveTo>
                  <a:lnTo>
                    <a:pt x="8853" y="124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50"/>
            <p:cNvSpPr/>
            <p:nvPr/>
          </p:nvSpPr>
          <p:spPr>
            <a:xfrm>
              <a:off x="6630127" y="1700723"/>
              <a:ext cx="35114" cy="4282"/>
            </a:xfrm>
            <a:custGeom>
              <a:avLst/>
              <a:pathLst>
                <a:path w="35114" h="4282">
                  <a:moveTo>
                    <a:pt x="35114" y="0"/>
                  </a:moveTo>
                  <a:lnTo>
                    <a:pt x="0" y="4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51"/>
            <p:cNvSpPr/>
            <p:nvPr/>
          </p:nvSpPr>
          <p:spPr>
            <a:xfrm>
              <a:off x="6842994" y="1434429"/>
              <a:ext cx="7368" cy="6071"/>
            </a:xfrm>
            <a:custGeom>
              <a:avLst/>
              <a:pathLst>
                <a:path w="7368" h="6071">
                  <a:moveTo>
                    <a:pt x="0" y="0"/>
                  </a:moveTo>
                  <a:lnTo>
                    <a:pt x="7368" y="6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2"/>
            <p:cNvSpPr/>
            <p:nvPr/>
          </p:nvSpPr>
          <p:spPr>
            <a:xfrm>
              <a:off x="6837263" y="1412948"/>
              <a:ext cx="5730" cy="21480"/>
            </a:xfrm>
            <a:custGeom>
              <a:avLst/>
              <a:pathLst>
                <a:path w="5730" h="21480">
                  <a:moveTo>
                    <a:pt x="5730" y="214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3"/>
            <p:cNvSpPr/>
            <p:nvPr/>
          </p:nvSpPr>
          <p:spPr>
            <a:xfrm>
              <a:off x="6816316" y="1429548"/>
              <a:ext cx="26677" cy="4880"/>
            </a:xfrm>
            <a:custGeom>
              <a:avLst/>
              <a:pathLst>
                <a:path w="26677" h="4880">
                  <a:moveTo>
                    <a:pt x="26677" y="48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4"/>
            <p:cNvSpPr/>
            <p:nvPr/>
          </p:nvSpPr>
          <p:spPr>
            <a:xfrm>
              <a:off x="6842994" y="1415693"/>
              <a:ext cx="4780" cy="18736"/>
            </a:xfrm>
            <a:custGeom>
              <a:avLst/>
              <a:pathLst>
                <a:path w="4780" h="18736">
                  <a:moveTo>
                    <a:pt x="0" y="18736"/>
                  </a:moveTo>
                  <a:lnTo>
                    <a:pt x="47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5"/>
            <p:cNvSpPr/>
            <p:nvPr/>
          </p:nvSpPr>
          <p:spPr>
            <a:xfrm>
              <a:off x="6854449" y="1826784"/>
              <a:ext cx="8299" cy="13420"/>
            </a:xfrm>
            <a:custGeom>
              <a:avLst/>
              <a:pathLst>
                <a:path w="8299" h="13420">
                  <a:moveTo>
                    <a:pt x="0" y="0"/>
                  </a:moveTo>
                  <a:lnTo>
                    <a:pt x="8299" y="13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6"/>
            <p:cNvSpPr/>
            <p:nvPr/>
          </p:nvSpPr>
          <p:spPr>
            <a:xfrm>
              <a:off x="6854449" y="1814843"/>
              <a:ext cx="1760" cy="11940"/>
            </a:xfrm>
            <a:custGeom>
              <a:avLst/>
              <a:pathLst>
                <a:path w="1760" h="11940">
                  <a:moveTo>
                    <a:pt x="0" y="11940"/>
                  </a:moveTo>
                  <a:lnTo>
                    <a:pt x="17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7"/>
            <p:cNvSpPr/>
            <p:nvPr/>
          </p:nvSpPr>
          <p:spPr>
            <a:xfrm>
              <a:off x="6849489" y="1814471"/>
              <a:ext cx="4959" cy="12313"/>
            </a:xfrm>
            <a:custGeom>
              <a:avLst/>
              <a:pathLst>
                <a:path w="4959" h="12313">
                  <a:moveTo>
                    <a:pt x="4959" y="123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8"/>
            <p:cNvSpPr/>
            <p:nvPr/>
          </p:nvSpPr>
          <p:spPr>
            <a:xfrm>
              <a:off x="6838915" y="1826784"/>
              <a:ext cx="15533" cy="1452"/>
            </a:xfrm>
            <a:custGeom>
              <a:avLst/>
              <a:pathLst>
                <a:path w="15533" h="1452">
                  <a:moveTo>
                    <a:pt x="15533" y="0"/>
                  </a:moveTo>
                  <a:lnTo>
                    <a:pt x="0" y="14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9"/>
            <p:cNvSpPr/>
            <p:nvPr/>
          </p:nvSpPr>
          <p:spPr>
            <a:xfrm>
              <a:off x="6854449" y="1822826"/>
              <a:ext cx="8573" cy="3957"/>
            </a:xfrm>
            <a:custGeom>
              <a:avLst/>
              <a:pathLst>
                <a:path w="8573" h="3957">
                  <a:moveTo>
                    <a:pt x="0" y="3957"/>
                  </a:moveTo>
                  <a:lnTo>
                    <a:pt x="85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60"/>
            <p:cNvSpPr/>
            <p:nvPr/>
          </p:nvSpPr>
          <p:spPr>
            <a:xfrm>
              <a:off x="7041761" y="1666209"/>
              <a:ext cx="6430" cy="6473"/>
            </a:xfrm>
            <a:custGeom>
              <a:avLst/>
              <a:pathLst>
                <a:path w="6430" h="6473">
                  <a:moveTo>
                    <a:pt x="6430" y="0"/>
                  </a:moveTo>
                  <a:lnTo>
                    <a:pt x="0" y="6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61"/>
            <p:cNvSpPr/>
            <p:nvPr/>
          </p:nvSpPr>
          <p:spPr>
            <a:xfrm>
              <a:off x="7038887" y="1665608"/>
              <a:ext cx="9303" cy="600"/>
            </a:xfrm>
            <a:custGeom>
              <a:avLst/>
              <a:pathLst>
                <a:path w="9303" h="600">
                  <a:moveTo>
                    <a:pt x="9303" y="6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2"/>
            <p:cNvSpPr/>
            <p:nvPr/>
          </p:nvSpPr>
          <p:spPr>
            <a:xfrm>
              <a:off x="7048191" y="1666209"/>
              <a:ext cx="2694" cy="14521"/>
            </a:xfrm>
            <a:custGeom>
              <a:avLst/>
              <a:pathLst>
                <a:path w="2694" h="14521">
                  <a:moveTo>
                    <a:pt x="0" y="0"/>
                  </a:moveTo>
                  <a:lnTo>
                    <a:pt x="2694" y="145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3"/>
            <p:cNvSpPr/>
            <p:nvPr/>
          </p:nvSpPr>
          <p:spPr>
            <a:xfrm>
              <a:off x="7048191" y="1665280"/>
              <a:ext cx="11695" cy="929"/>
            </a:xfrm>
            <a:custGeom>
              <a:avLst/>
              <a:pathLst>
                <a:path w="11695" h="929">
                  <a:moveTo>
                    <a:pt x="0" y="929"/>
                  </a:moveTo>
                  <a:lnTo>
                    <a:pt x="11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4"/>
            <p:cNvSpPr/>
            <p:nvPr/>
          </p:nvSpPr>
          <p:spPr>
            <a:xfrm>
              <a:off x="7043667" y="1651648"/>
              <a:ext cx="4523" cy="14561"/>
            </a:xfrm>
            <a:custGeom>
              <a:avLst/>
              <a:pathLst>
                <a:path w="4523" h="14561">
                  <a:moveTo>
                    <a:pt x="4523" y="145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5"/>
            <p:cNvSpPr/>
            <p:nvPr/>
          </p:nvSpPr>
          <p:spPr>
            <a:xfrm>
              <a:off x="7048191" y="1666209"/>
              <a:ext cx="14195" cy="6330"/>
            </a:xfrm>
            <a:custGeom>
              <a:avLst/>
              <a:pathLst>
                <a:path w="14195" h="6330">
                  <a:moveTo>
                    <a:pt x="0" y="0"/>
                  </a:moveTo>
                  <a:lnTo>
                    <a:pt x="14195" y="6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6"/>
            <p:cNvSpPr/>
            <p:nvPr/>
          </p:nvSpPr>
          <p:spPr>
            <a:xfrm>
              <a:off x="7048191" y="1655032"/>
              <a:ext cx="7745" cy="11176"/>
            </a:xfrm>
            <a:custGeom>
              <a:avLst/>
              <a:pathLst>
                <a:path w="7745" h="11176">
                  <a:moveTo>
                    <a:pt x="0" y="11176"/>
                  </a:moveTo>
                  <a:lnTo>
                    <a:pt x="77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7"/>
            <p:cNvSpPr/>
            <p:nvPr/>
          </p:nvSpPr>
          <p:spPr>
            <a:xfrm>
              <a:off x="6812593" y="1364740"/>
              <a:ext cx="8394" cy="14959"/>
            </a:xfrm>
            <a:custGeom>
              <a:avLst/>
              <a:pathLst>
                <a:path w="8394" h="14959">
                  <a:moveTo>
                    <a:pt x="8394" y="0"/>
                  </a:moveTo>
                  <a:lnTo>
                    <a:pt x="0" y="149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8"/>
            <p:cNvSpPr/>
            <p:nvPr/>
          </p:nvSpPr>
          <p:spPr>
            <a:xfrm>
              <a:off x="6820987" y="1352705"/>
              <a:ext cx="4050" cy="12034"/>
            </a:xfrm>
            <a:custGeom>
              <a:avLst/>
              <a:pathLst>
                <a:path w="4050" h="12034">
                  <a:moveTo>
                    <a:pt x="0" y="12034"/>
                  </a:moveTo>
                  <a:lnTo>
                    <a:pt x="40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9"/>
            <p:cNvSpPr/>
            <p:nvPr/>
          </p:nvSpPr>
          <p:spPr>
            <a:xfrm>
              <a:off x="6814979" y="1350377"/>
              <a:ext cx="6007" cy="14362"/>
            </a:xfrm>
            <a:custGeom>
              <a:avLst/>
              <a:pathLst>
                <a:path w="6007" h="14362">
                  <a:moveTo>
                    <a:pt x="6007" y="143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70"/>
            <p:cNvSpPr/>
            <p:nvPr/>
          </p:nvSpPr>
          <p:spPr>
            <a:xfrm>
              <a:off x="6792608" y="1349140"/>
              <a:ext cx="28378" cy="15600"/>
            </a:xfrm>
            <a:custGeom>
              <a:avLst/>
              <a:pathLst>
                <a:path w="28378" h="15600">
                  <a:moveTo>
                    <a:pt x="28378" y="156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71"/>
            <p:cNvSpPr/>
            <p:nvPr/>
          </p:nvSpPr>
          <p:spPr>
            <a:xfrm>
              <a:off x="6940351" y="1408722"/>
              <a:ext cx="17174" cy="1722"/>
            </a:xfrm>
            <a:custGeom>
              <a:avLst/>
              <a:pathLst>
                <a:path w="17174" h="1722">
                  <a:moveTo>
                    <a:pt x="17174" y="17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2"/>
            <p:cNvSpPr/>
            <p:nvPr/>
          </p:nvSpPr>
          <p:spPr>
            <a:xfrm>
              <a:off x="6957526" y="1410445"/>
              <a:ext cx="9523" cy="291"/>
            </a:xfrm>
            <a:custGeom>
              <a:avLst/>
              <a:pathLst>
                <a:path w="9523" h="291">
                  <a:moveTo>
                    <a:pt x="0" y="0"/>
                  </a:moveTo>
                  <a:lnTo>
                    <a:pt x="9523" y="2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3"/>
            <p:cNvSpPr/>
            <p:nvPr/>
          </p:nvSpPr>
          <p:spPr>
            <a:xfrm>
              <a:off x="6956606" y="1389600"/>
              <a:ext cx="920" cy="20844"/>
            </a:xfrm>
            <a:custGeom>
              <a:avLst/>
              <a:pathLst>
                <a:path w="920" h="20844">
                  <a:moveTo>
                    <a:pt x="920" y="208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4"/>
            <p:cNvSpPr/>
            <p:nvPr/>
          </p:nvSpPr>
          <p:spPr>
            <a:xfrm>
              <a:off x="6588866" y="1352543"/>
              <a:ext cx="34644" cy="65508"/>
            </a:xfrm>
            <a:custGeom>
              <a:avLst/>
              <a:pathLst>
                <a:path w="34644" h="65508">
                  <a:moveTo>
                    <a:pt x="34644" y="0"/>
                  </a:moveTo>
                  <a:lnTo>
                    <a:pt x="0" y="655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5"/>
            <p:cNvSpPr/>
            <p:nvPr/>
          </p:nvSpPr>
          <p:spPr>
            <a:xfrm>
              <a:off x="6741282" y="1379528"/>
              <a:ext cx="6959" cy="36567"/>
            </a:xfrm>
            <a:custGeom>
              <a:avLst/>
              <a:pathLst>
                <a:path w="6959" h="36567">
                  <a:moveTo>
                    <a:pt x="6959" y="0"/>
                  </a:moveTo>
                  <a:lnTo>
                    <a:pt x="0" y="36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6"/>
            <p:cNvSpPr/>
            <p:nvPr/>
          </p:nvSpPr>
          <p:spPr>
            <a:xfrm>
              <a:off x="7155262" y="1651910"/>
              <a:ext cx="1651" cy="16084"/>
            </a:xfrm>
            <a:custGeom>
              <a:avLst/>
              <a:pathLst>
                <a:path w="1651" h="16084">
                  <a:moveTo>
                    <a:pt x="0" y="0"/>
                  </a:moveTo>
                  <a:lnTo>
                    <a:pt x="1651" y="160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7"/>
            <p:cNvSpPr/>
            <p:nvPr/>
          </p:nvSpPr>
          <p:spPr>
            <a:xfrm>
              <a:off x="7141198" y="1651910"/>
              <a:ext cx="14064" cy="11563"/>
            </a:xfrm>
            <a:custGeom>
              <a:avLst/>
              <a:pathLst>
                <a:path w="14064" h="11563">
                  <a:moveTo>
                    <a:pt x="14064" y="0"/>
                  </a:moveTo>
                  <a:lnTo>
                    <a:pt x="0" y="11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8"/>
            <p:cNvSpPr/>
            <p:nvPr/>
          </p:nvSpPr>
          <p:spPr>
            <a:xfrm>
              <a:off x="7155262" y="1643044"/>
              <a:ext cx="6248" cy="8866"/>
            </a:xfrm>
            <a:custGeom>
              <a:avLst/>
              <a:pathLst>
                <a:path w="6248" h="8866">
                  <a:moveTo>
                    <a:pt x="0" y="8866"/>
                  </a:moveTo>
                  <a:lnTo>
                    <a:pt x="6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9"/>
            <p:cNvSpPr/>
            <p:nvPr/>
          </p:nvSpPr>
          <p:spPr>
            <a:xfrm>
              <a:off x="7155262" y="1637241"/>
              <a:ext cx="1555" cy="14668"/>
            </a:xfrm>
            <a:custGeom>
              <a:avLst/>
              <a:pathLst>
                <a:path w="1555" h="14668">
                  <a:moveTo>
                    <a:pt x="0" y="14668"/>
                  </a:moveTo>
                  <a:lnTo>
                    <a:pt x="15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80"/>
            <p:cNvSpPr/>
            <p:nvPr/>
          </p:nvSpPr>
          <p:spPr>
            <a:xfrm>
              <a:off x="7146194" y="1650311"/>
              <a:ext cx="9068" cy="1598"/>
            </a:xfrm>
            <a:custGeom>
              <a:avLst/>
              <a:pathLst>
                <a:path w="9068" h="1598">
                  <a:moveTo>
                    <a:pt x="9068" y="1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81"/>
            <p:cNvSpPr/>
            <p:nvPr/>
          </p:nvSpPr>
          <p:spPr>
            <a:xfrm>
              <a:off x="6625349" y="1839567"/>
              <a:ext cx="15007" cy="6616"/>
            </a:xfrm>
            <a:custGeom>
              <a:avLst/>
              <a:pathLst>
                <a:path w="15007" h="6616">
                  <a:moveTo>
                    <a:pt x="0" y="6616"/>
                  </a:moveTo>
                  <a:lnTo>
                    <a:pt x="150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2"/>
            <p:cNvSpPr/>
            <p:nvPr/>
          </p:nvSpPr>
          <p:spPr>
            <a:xfrm>
              <a:off x="6625349" y="1826205"/>
              <a:ext cx="2107" cy="19978"/>
            </a:xfrm>
            <a:custGeom>
              <a:avLst/>
              <a:pathLst>
                <a:path w="2107" h="19978">
                  <a:moveTo>
                    <a:pt x="0" y="19978"/>
                  </a:moveTo>
                  <a:lnTo>
                    <a:pt x="21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3"/>
            <p:cNvSpPr/>
            <p:nvPr/>
          </p:nvSpPr>
          <p:spPr>
            <a:xfrm>
              <a:off x="7079971" y="1363709"/>
              <a:ext cx="2893" cy="10292"/>
            </a:xfrm>
            <a:custGeom>
              <a:avLst/>
              <a:pathLst>
                <a:path w="2893" h="10292">
                  <a:moveTo>
                    <a:pt x="0" y="10292"/>
                  </a:moveTo>
                  <a:lnTo>
                    <a:pt x="28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4"/>
            <p:cNvSpPr/>
            <p:nvPr/>
          </p:nvSpPr>
          <p:spPr>
            <a:xfrm>
              <a:off x="6953714" y="1915454"/>
              <a:ext cx="1283" cy="23815"/>
            </a:xfrm>
            <a:custGeom>
              <a:avLst/>
              <a:pathLst>
                <a:path w="1283" h="23815">
                  <a:moveTo>
                    <a:pt x="1283" y="0"/>
                  </a:moveTo>
                  <a:lnTo>
                    <a:pt x="0" y="23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5"/>
            <p:cNvSpPr/>
            <p:nvPr/>
          </p:nvSpPr>
          <p:spPr>
            <a:xfrm>
              <a:off x="6954997" y="1915454"/>
              <a:ext cx="12646" cy="5398"/>
            </a:xfrm>
            <a:custGeom>
              <a:avLst/>
              <a:pathLst>
                <a:path w="12646" h="5398">
                  <a:moveTo>
                    <a:pt x="0" y="0"/>
                  </a:moveTo>
                  <a:lnTo>
                    <a:pt x="12646" y="53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6"/>
            <p:cNvSpPr/>
            <p:nvPr/>
          </p:nvSpPr>
          <p:spPr>
            <a:xfrm>
              <a:off x="6939296" y="1915454"/>
              <a:ext cx="15700" cy="19485"/>
            </a:xfrm>
            <a:custGeom>
              <a:avLst/>
              <a:pathLst>
                <a:path w="15700" h="19485">
                  <a:moveTo>
                    <a:pt x="15700" y="0"/>
                  </a:moveTo>
                  <a:lnTo>
                    <a:pt x="0" y="19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7"/>
            <p:cNvSpPr/>
            <p:nvPr/>
          </p:nvSpPr>
          <p:spPr>
            <a:xfrm>
              <a:off x="6935108" y="1915454"/>
              <a:ext cx="19888" cy="7141"/>
            </a:xfrm>
            <a:custGeom>
              <a:avLst/>
              <a:pathLst>
                <a:path w="19888" h="7141">
                  <a:moveTo>
                    <a:pt x="19888" y="0"/>
                  </a:moveTo>
                  <a:lnTo>
                    <a:pt x="0" y="71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8"/>
            <p:cNvSpPr/>
            <p:nvPr/>
          </p:nvSpPr>
          <p:spPr>
            <a:xfrm>
              <a:off x="6947750" y="1904020"/>
              <a:ext cx="7246" cy="11434"/>
            </a:xfrm>
            <a:custGeom>
              <a:avLst/>
              <a:pathLst>
                <a:path w="7246" h="11434">
                  <a:moveTo>
                    <a:pt x="7246" y="114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9"/>
            <p:cNvSpPr/>
            <p:nvPr/>
          </p:nvSpPr>
          <p:spPr>
            <a:xfrm>
              <a:off x="6953340" y="1889346"/>
              <a:ext cx="1657" cy="26108"/>
            </a:xfrm>
            <a:custGeom>
              <a:avLst/>
              <a:pathLst>
                <a:path w="1657" h="26108">
                  <a:moveTo>
                    <a:pt x="1657" y="261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90"/>
            <p:cNvSpPr/>
            <p:nvPr/>
          </p:nvSpPr>
          <p:spPr>
            <a:xfrm>
              <a:off x="7207837" y="1915241"/>
              <a:ext cx="727" cy="12575"/>
            </a:xfrm>
            <a:custGeom>
              <a:avLst/>
              <a:pathLst>
                <a:path w="727" h="12575">
                  <a:moveTo>
                    <a:pt x="0" y="0"/>
                  </a:moveTo>
                  <a:lnTo>
                    <a:pt x="727" y="125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91"/>
            <p:cNvSpPr/>
            <p:nvPr/>
          </p:nvSpPr>
          <p:spPr>
            <a:xfrm>
              <a:off x="7207837" y="1915241"/>
              <a:ext cx="3689" cy="6005"/>
            </a:xfrm>
            <a:custGeom>
              <a:avLst/>
              <a:pathLst>
                <a:path w="3689" h="6005">
                  <a:moveTo>
                    <a:pt x="0" y="0"/>
                  </a:moveTo>
                  <a:lnTo>
                    <a:pt x="3689" y="6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2"/>
            <p:cNvSpPr/>
            <p:nvPr/>
          </p:nvSpPr>
          <p:spPr>
            <a:xfrm>
              <a:off x="7009212" y="1601048"/>
              <a:ext cx="18212" cy="6874"/>
            </a:xfrm>
            <a:custGeom>
              <a:avLst/>
              <a:pathLst>
                <a:path w="18212" h="6874">
                  <a:moveTo>
                    <a:pt x="0" y="0"/>
                  </a:moveTo>
                  <a:lnTo>
                    <a:pt x="18212" y="6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3"/>
            <p:cNvSpPr/>
            <p:nvPr/>
          </p:nvSpPr>
          <p:spPr>
            <a:xfrm>
              <a:off x="6995415" y="1595127"/>
              <a:ext cx="13796" cy="5921"/>
            </a:xfrm>
            <a:custGeom>
              <a:avLst/>
              <a:pathLst>
                <a:path w="13796" h="5921">
                  <a:moveTo>
                    <a:pt x="13796" y="59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4"/>
            <p:cNvSpPr/>
            <p:nvPr/>
          </p:nvSpPr>
          <p:spPr>
            <a:xfrm>
              <a:off x="7009212" y="1586457"/>
              <a:ext cx="14140" cy="14590"/>
            </a:xfrm>
            <a:custGeom>
              <a:avLst/>
              <a:pathLst>
                <a:path w="14140" h="14590">
                  <a:moveTo>
                    <a:pt x="0" y="14590"/>
                  </a:moveTo>
                  <a:lnTo>
                    <a:pt x="141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5"/>
            <p:cNvSpPr/>
            <p:nvPr/>
          </p:nvSpPr>
          <p:spPr>
            <a:xfrm>
              <a:off x="6999332" y="1601048"/>
              <a:ext cx="9879" cy="17008"/>
            </a:xfrm>
            <a:custGeom>
              <a:avLst/>
              <a:pathLst>
                <a:path w="9879" h="17008">
                  <a:moveTo>
                    <a:pt x="9879" y="0"/>
                  </a:moveTo>
                  <a:lnTo>
                    <a:pt x="0" y="17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6"/>
            <p:cNvSpPr/>
            <p:nvPr/>
          </p:nvSpPr>
          <p:spPr>
            <a:xfrm>
              <a:off x="6645312" y="1546184"/>
              <a:ext cx="23057" cy="8380"/>
            </a:xfrm>
            <a:custGeom>
              <a:avLst/>
              <a:pathLst>
                <a:path w="23057" h="8380">
                  <a:moveTo>
                    <a:pt x="0" y="0"/>
                  </a:moveTo>
                  <a:lnTo>
                    <a:pt x="23057" y="83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7"/>
            <p:cNvSpPr/>
            <p:nvPr/>
          </p:nvSpPr>
          <p:spPr>
            <a:xfrm>
              <a:off x="6645312" y="1546184"/>
              <a:ext cx="6635" cy="22851"/>
            </a:xfrm>
            <a:custGeom>
              <a:avLst/>
              <a:pathLst>
                <a:path w="6635" h="22851">
                  <a:moveTo>
                    <a:pt x="0" y="0"/>
                  </a:moveTo>
                  <a:lnTo>
                    <a:pt x="6635" y="22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8"/>
            <p:cNvSpPr/>
            <p:nvPr/>
          </p:nvSpPr>
          <p:spPr>
            <a:xfrm>
              <a:off x="6888449" y="1889464"/>
              <a:ext cx="2974" cy="10152"/>
            </a:xfrm>
            <a:custGeom>
              <a:avLst/>
              <a:pathLst>
                <a:path w="2974" h="10152">
                  <a:moveTo>
                    <a:pt x="0" y="10152"/>
                  </a:moveTo>
                  <a:lnTo>
                    <a:pt x="29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9"/>
            <p:cNvSpPr/>
            <p:nvPr/>
          </p:nvSpPr>
          <p:spPr>
            <a:xfrm>
              <a:off x="6880332" y="1886789"/>
              <a:ext cx="8116" cy="12827"/>
            </a:xfrm>
            <a:custGeom>
              <a:avLst/>
              <a:pathLst>
                <a:path w="8116" h="12827">
                  <a:moveTo>
                    <a:pt x="8116" y="128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600"/>
            <p:cNvSpPr/>
            <p:nvPr/>
          </p:nvSpPr>
          <p:spPr>
            <a:xfrm>
              <a:off x="6888449" y="1887493"/>
              <a:ext cx="12356" cy="12122"/>
            </a:xfrm>
            <a:custGeom>
              <a:avLst/>
              <a:pathLst>
                <a:path w="12356" h="12122">
                  <a:moveTo>
                    <a:pt x="0" y="12122"/>
                  </a:moveTo>
                  <a:lnTo>
                    <a:pt x="12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601"/>
            <p:cNvSpPr/>
            <p:nvPr/>
          </p:nvSpPr>
          <p:spPr>
            <a:xfrm>
              <a:off x="6888449" y="1899616"/>
              <a:ext cx="10825" cy="10814"/>
            </a:xfrm>
            <a:custGeom>
              <a:avLst/>
              <a:pathLst>
                <a:path w="10825" h="10814">
                  <a:moveTo>
                    <a:pt x="0" y="0"/>
                  </a:moveTo>
                  <a:lnTo>
                    <a:pt x="10825" y="108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2"/>
            <p:cNvSpPr/>
            <p:nvPr/>
          </p:nvSpPr>
          <p:spPr>
            <a:xfrm>
              <a:off x="6877246" y="1899616"/>
              <a:ext cx="11202" cy="2412"/>
            </a:xfrm>
            <a:custGeom>
              <a:avLst/>
              <a:pathLst>
                <a:path w="11202" h="2412">
                  <a:moveTo>
                    <a:pt x="11202" y="0"/>
                  </a:moveTo>
                  <a:lnTo>
                    <a:pt x="0" y="24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3"/>
            <p:cNvSpPr/>
            <p:nvPr/>
          </p:nvSpPr>
          <p:spPr>
            <a:xfrm>
              <a:off x="6853168" y="1292867"/>
              <a:ext cx="26814" cy="5963"/>
            </a:xfrm>
            <a:custGeom>
              <a:avLst/>
              <a:pathLst>
                <a:path w="26814" h="5963">
                  <a:moveTo>
                    <a:pt x="0" y="0"/>
                  </a:moveTo>
                  <a:lnTo>
                    <a:pt x="26814" y="5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4"/>
            <p:cNvSpPr/>
            <p:nvPr/>
          </p:nvSpPr>
          <p:spPr>
            <a:xfrm>
              <a:off x="6740110" y="1796354"/>
              <a:ext cx="15737" cy="3331"/>
            </a:xfrm>
            <a:custGeom>
              <a:avLst/>
              <a:pathLst>
                <a:path w="15737" h="3331">
                  <a:moveTo>
                    <a:pt x="0" y="3331"/>
                  </a:moveTo>
                  <a:lnTo>
                    <a:pt x="157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5"/>
            <p:cNvSpPr/>
            <p:nvPr/>
          </p:nvSpPr>
          <p:spPr>
            <a:xfrm>
              <a:off x="6740110" y="1790713"/>
              <a:ext cx="8223" cy="8973"/>
            </a:xfrm>
            <a:custGeom>
              <a:avLst/>
              <a:pathLst>
                <a:path w="8223" h="8973">
                  <a:moveTo>
                    <a:pt x="0" y="8973"/>
                  </a:moveTo>
                  <a:lnTo>
                    <a:pt x="82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6"/>
            <p:cNvSpPr/>
            <p:nvPr/>
          </p:nvSpPr>
          <p:spPr>
            <a:xfrm>
              <a:off x="6736165" y="1790478"/>
              <a:ext cx="3944" cy="9208"/>
            </a:xfrm>
            <a:custGeom>
              <a:avLst/>
              <a:pathLst>
                <a:path w="3944" h="9208">
                  <a:moveTo>
                    <a:pt x="3944" y="92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7"/>
            <p:cNvSpPr/>
            <p:nvPr/>
          </p:nvSpPr>
          <p:spPr>
            <a:xfrm>
              <a:off x="6722431" y="1789265"/>
              <a:ext cx="17678" cy="10421"/>
            </a:xfrm>
            <a:custGeom>
              <a:avLst/>
              <a:pathLst>
                <a:path w="17678" h="10421">
                  <a:moveTo>
                    <a:pt x="17678" y="104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8"/>
            <p:cNvSpPr/>
            <p:nvPr/>
          </p:nvSpPr>
          <p:spPr>
            <a:xfrm>
              <a:off x="6740110" y="1799686"/>
              <a:ext cx="17731" cy="7513"/>
            </a:xfrm>
            <a:custGeom>
              <a:avLst/>
              <a:pathLst>
                <a:path w="17731" h="7513">
                  <a:moveTo>
                    <a:pt x="0" y="0"/>
                  </a:moveTo>
                  <a:lnTo>
                    <a:pt x="17731" y="7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9"/>
            <p:cNvSpPr/>
            <p:nvPr/>
          </p:nvSpPr>
          <p:spPr>
            <a:xfrm>
              <a:off x="6716290" y="1799686"/>
              <a:ext cx="23819" cy="17196"/>
            </a:xfrm>
            <a:custGeom>
              <a:avLst/>
              <a:pathLst>
                <a:path w="23819" h="17196">
                  <a:moveTo>
                    <a:pt x="23819" y="0"/>
                  </a:moveTo>
                  <a:lnTo>
                    <a:pt x="0" y="17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10"/>
            <p:cNvSpPr/>
            <p:nvPr/>
          </p:nvSpPr>
          <p:spPr>
            <a:xfrm>
              <a:off x="6740110" y="1799686"/>
              <a:ext cx="4067" cy="14718"/>
            </a:xfrm>
            <a:custGeom>
              <a:avLst/>
              <a:pathLst>
                <a:path w="4067" h="14718">
                  <a:moveTo>
                    <a:pt x="0" y="0"/>
                  </a:moveTo>
                  <a:lnTo>
                    <a:pt x="4067" y="14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11"/>
            <p:cNvSpPr/>
            <p:nvPr/>
          </p:nvSpPr>
          <p:spPr>
            <a:xfrm>
              <a:off x="7066560" y="1544937"/>
              <a:ext cx="9486" cy="3094"/>
            </a:xfrm>
            <a:custGeom>
              <a:avLst/>
              <a:pathLst>
                <a:path w="9486" h="3094">
                  <a:moveTo>
                    <a:pt x="9486" y="30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2"/>
            <p:cNvSpPr/>
            <p:nvPr/>
          </p:nvSpPr>
          <p:spPr>
            <a:xfrm>
              <a:off x="7076047" y="1548032"/>
              <a:ext cx="8121" cy="152"/>
            </a:xfrm>
            <a:custGeom>
              <a:avLst/>
              <a:pathLst>
                <a:path w="8121" h="152">
                  <a:moveTo>
                    <a:pt x="0" y="0"/>
                  </a:moveTo>
                  <a:lnTo>
                    <a:pt x="8121" y="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3"/>
            <p:cNvSpPr/>
            <p:nvPr/>
          </p:nvSpPr>
          <p:spPr>
            <a:xfrm>
              <a:off x="7073613" y="1548032"/>
              <a:ext cx="2433" cy="11508"/>
            </a:xfrm>
            <a:custGeom>
              <a:avLst/>
              <a:pathLst>
                <a:path w="2433" h="11508">
                  <a:moveTo>
                    <a:pt x="2433" y="0"/>
                  </a:moveTo>
                  <a:lnTo>
                    <a:pt x="0" y="115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4"/>
            <p:cNvSpPr/>
            <p:nvPr/>
          </p:nvSpPr>
          <p:spPr>
            <a:xfrm>
              <a:off x="7185890" y="1763655"/>
              <a:ext cx="11106" cy="44168"/>
            </a:xfrm>
            <a:custGeom>
              <a:avLst/>
              <a:pathLst>
                <a:path w="11106" h="44168">
                  <a:moveTo>
                    <a:pt x="11106" y="0"/>
                  </a:moveTo>
                  <a:lnTo>
                    <a:pt x="0" y="441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5"/>
            <p:cNvSpPr/>
            <p:nvPr/>
          </p:nvSpPr>
          <p:spPr>
            <a:xfrm>
              <a:off x="7180710" y="1763655"/>
              <a:ext cx="16287" cy="13784"/>
            </a:xfrm>
            <a:custGeom>
              <a:avLst/>
              <a:pathLst>
                <a:path w="16287" h="13784">
                  <a:moveTo>
                    <a:pt x="16287" y="0"/>
                  </a:moveTo>
                  <a:lnTo>
                    <a:pt x="0" y="13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6"/>
            <p:cNvSpPr/>
            <p:nvPr/>
          </p:nvSpPr>
          <p:spPr>
            <a:xfrm>
              <a:off x="7196997" y="1756107"/>
              <a:ext cx="9459" cy="7547"/>
            </a:xfrm>
            <a:custGeom>
              <a:avLst/>
              <a:pathLst>
                <a:path w="9459" h="7547">
                  <a:moveTo>
                    <a:pt x="0" y="7547"/>
                  </a:moveTo>
                  <a:lnTo>
                    <a:pt x="94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7"/>
            <p:cNvSpPr/>
            <p:nvPr/>
          </p:nvSpPr>
          <p:spPr>
            <a:xfrm>
              <a:off x="7196997" y="1757848"/>
              <a:ext cx="21039" cy="5807"/>
            </a:xfrm>
            <a:custGeom>
              <a:avLst/>
              <a:pathLst>
                <a:path w="21039" h="5807">
                  <a:moveTo>
                    <a:pt x="0" y="5807"/>
                  </a:moveTo>
                  <a:lnTo>
                    <a:pt x="21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8"/>
            <p:cNvSpPr/>
            <p:nvPr/>
          </p:nvSpPr>
          <p:spPr>
            <a:xfrm>
              <a:off x="7196997" y="1763655"/>
              <a:ext cx="18585" cy="50961"/>
            </a:xfrm>
            <a:custGeom>
              <a:avLst/>
              <a:pathLst>
                <a:path w="18585" h="50961">
                  <a:moveTo>
                    <a:pt x="0" y="0"/>
                  </a:moveTo>
                  <a:lnTo>
                    <a:pt x="18585" y="50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9"/>
            <p:cNvSpPr/>
            <p:nvPr/>
          </p:nvSpPr>
          <p:spPr>
            <a:xfrm>
              <a:off x="7183958" y="1750665"/>
              <a:ext cx="13038" cy="12989"/>
            </a:xfrm>
            <a:custGeom>
              <a:avLst/>
              <a:pathLst>
                <a:path w="13038" h="12989">
                  <a:moveTo>
                    <a:pt x="13038" y="129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20"/>
            <p:cNvSpPr/>
            <p:nvPr/>
          </p:nvSpPr>
          <p:spPr>
            <a:xfrm>
              <a:off x="6664337" y="1650168"/>
              <a:ext cx="14174" cy="3953"/>
            </a:xfrm>
            <a:custGeom>
              <a:avLst/>
              <a:pathLst>
                <a:path w="14174" h="3953">
                  <a:moveTo>
                    <a:pt x="0" y="3953"/>
                  </a:moveTo>
                  <a:lnTo>
                    <a:pt x="141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21"/>
            <p:cNvSpPr/>
            <p:nvPr/>
          </p:nvSpPr>
          <p:spPr>
            <a:xfrm>
              <a:off x="6664337" y="1654121"/>
              <a:ext cx="17738" cy="1874"/>
            </a:xfrm>
            <a:custGeom>
              <a:avLst/>
              <a:pathLst>
                <a:path w="17738" h="1874">
                  <a:moveTo>
                    <a:pt x="0" y="0"/>
                  </a:moveTo>
                  <a:lnTo>
                    <a:pt x="17738" y="1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2"/>
            <p:cNvSpPr/>
            <p:nvPr/>
          </p:nvSpPr>
          <p:spPr>
            <a:xfrm>
              <a:off x="6657646" y="1647529"/>
              <a:ext cx="6691" cy="6591"/>
            </a:xfrm>
            <a:custGeom>
              <a:avLst/>
              <a:pathLst>
                <a:path w="6691" h="6591">
                  <a:moveTo>
                    <a:pt x="6691" y="65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3"/>
            <p:cNvSpPr/>
            <p:nvPr/>
          </p:nvSpPr>
          <p:spPr>
            <a:xfrm>
              <a:off x="6664337" y="1654121"/>
              <a:ext cx="2876" cy="14925"/>
            </a:xfrm>
            <a:custGeom>
              <a:avLst/>
              <a:pathLst>
                <a:path w="2876" h="14925">
                  <a:moveTo>
                    <a:pt x="0" y="0"/>
                  </a:moveTo>
                  <a:lnTo>
                    <a:pt x="2876" y="149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4"/>
            <p:cNvSpPr/>
            <p:nvPr/>
          </p:nvSpPr>
          <p:spPr>
            <a:xfrm>
              <a:off x="6958225" y="1261715"/>
              <a:ext cx="17077" cy="53916"/>
            </a:xfrm>
            <a:custGeom>
              <a:avLst/>
              <a:pathLst>
                <a:path w="17077" h="53916">
                  <a:moveTo>
                    <a:pt x="0" y="53916"/>
                  </a:moveTo>
                  <a:lnTo>
                    <a:pt x="170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5"/>
            <p:cNvSpPr/>
            <p:nvPr/>
          </p:nvSpPr>
          <p:spPr>
            <a:xfrm>
              <a:off x="6954909" y="1315632"/>
              <a:ext cx="3316" cy="38714"/>
            </a:xfrm>
            <a:custGeom>
              <a:avLst/>
              <a:pathLst>
                <a:path w="3316" h="38714">
                  <a:moveTo>
                    <a:pt x="3316" y="0"/>
                  </a:moveTo>
                  <a:lnTo>
                    <a:pt x="0" y="387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6"/>
            <p:cNvSpPr/>
            <p:nvPr/>
          </p:nvSpPr>
          <p:spPr>
            <a:xfrm>
              <a:off x="6879983" y="1298831"/>
              <a:ext cx="78242" cy="16801"/>
            </a:xfrm>
            <a:custGeom>
              <a:avLst/>
              <a:pathLst>
                <a:path w="78242" h="16801">
                  <a:moveTo>
                    <a:pt x="78242" y="168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7"/>
            <p:cNvSpPr/>
            <p:nvPr/>
          </p:nvSpPr>
          <p:spPr>
            <a:xfrm>
              <a:off x="6591990" y="1823000"/>
              <a:ext cx="16866" cy="6417"/>
            </a:xfrm>
            <a:custGeom>
              <a:avLst/>
              <a:pathLst>
                <a:path w="16866" h="6417">
                  <a:moveTo>
                    <a:pt x="16866" y="64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8"/>
            <p:cNvSpPr/>
            <p:nvPr/>
          </p:nvSpPr>
          <p:spPr>
            <a:xfrm>
              <a:off x="6608856" y="1826205"/>
              <a:ext cx="18600" cy="3212"/>
            </a:xfrm>
            <a:custGeom>
              <a:avLst/>
              <a:pathLst>
                <a:path w="18600" h="3212">
                  <a:moveTo>
                    <a:pt x="0" y="3212"/>
                  </a:moveTo>
                  <a:lnTo>
                    <a:pt x="186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9"/>
            <p:cNvSpPr/>
            <p:nvPr/>
          </p:nvSpPr>
          <p:spPr>
            <a:xfrm>
              <a:off x="6608856" y="1829417"/>
              <a:ext cx="16492" cy="16765"/>
            </a:xfrm>
            <a:custGeom>
              <a:avLst/>
              <a:pathLst>
                <a:path w="16492" h="16765">
                  <a:moveTo>
                    <a:pt x="0" y="0"/>
                  </a:moveTo>
                  <a:lnTo>
                    <a:pt x="16492" y="167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30"/>
            <p:cNvSpPr/>
            <p:nvPr/>
          </p:nvSpPr>
          <p:spPr>
            <a:xfrm>
              <a:off x="6845795" y="1536845"/>
              <a:ext cx="3923" cy="12184"/>
            </a:xfrm>
            <a:custGeom>
              <a:avLst/>
              <a:pathLst>
                <a:path w="3923" h="12184">
                  <a:moveTo>
                    <a:pt x="0" y="12184"/>
                  </a:moveTo>
                  <a:lnTo>
                    <a:pt x="39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31"/>
            <p:cNvSpPr/>
            <p:nvPr/>
          </p:nvSpPr>
          <p:spPr>
            <a:xfrm>
              <a:off x="6844094" y="1549030"/>
              <a:ext cx="1701" cy="20154"/>
            </a:xfrm>
            <a:custGeom>
              <a:avLst/>
              <a:pathLst>
                <a:path w="1701" h="20154">
                  <a:moveTo>
                    <a:pt x="1701" y="0"/>
                  </a:moveTo>
                  <a:lnTo>
                    <a:pt x="0" y="20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2"/>
            <p:cNvSpPr/>
            <p:nvPr/>
          </p:nvSpPr>
          <p:spPr>
            <a:xfrm>
              <a:off x="6845795" y="1542817"/>
              <a:ext cx="20789" cy="6213"/>
            </a:xfrm>
            <a:custGeom>
              <a:avLst/>
              <a:pathLst>
                <a:path w="20789" h="6213">
                  <a:moveTo>
                    <a:pt x="0" y="6213"/>
                  </a:moveTo>
                  <a:lnTo>
                    <a:pt x="207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3"/>
            <p:cNvSpPr/>
            <p:nvPr/>
          </p:nvSpPr>
          <p:spPr>
            <a:xfrm>
              <a:off x="6845795" y="1549030"/>
              <a:ext cx="11493" cy="15754"/>
            </a:xfrm>
            <a:custGeom>
              <a:avLst/>
              <a:pathLst>
                <a:path w="11493" h="15754">
                  <a:moveTo>
                    <a:pt x="0" y="0"/>
                  </a:moveTo>
                  <a:lnTo>
                    <a:pt x="11493" y="15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4"/>
            <p:cNvSpPr/>
            <p:nvPr/>
          </p:nvSpPr>
          <p:spPr>
            <a:xfrm>
              <a:off x="6834917" y="1547539"/>
              <a:ext cx="10877" cy="1491"/>
            </a:xfrm>
            <a:custGeom>
              <a:avLst/>
              <a:pathLst>
                <a:path w="10877" h="1491">
                  <a:moveTo>
                    <a:pt x="10877" y="14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5"/>
            <p:cNvSpPr/>
            <p:nvPr/>
          </p:nvSpPr>
          <p:spPr>
            <a:xfrm>
              <a:off x="6829568" y="1549030"/>
              <a:ext cx="16227" cy="2588"/>
            </a:xfrm>
            <a:custGeom>
              <a:avLst/>
              <a:pathLst>
                <a:path w="16227" h="2588">
                  <a:moveTo>
                    <a:pt x="16227" y="0"/>
                  </a:moveTo>
                  <a:lnTo>
                    <a:pt x="0" y="25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6"/>
            <p:cNvSpPr/>
            <p:nvPr/>
          </p:nvSpPr>
          <p:spPr>
            <a:xfrm>
              <a:off x="6661532" y="1618979"/>
              <a:ext cx="33574" cy="10549"/>
            </a:xfrm>
            <a:custGeom>
              <a:avLst/>
              <a:pathLst>
                <a:path w="33574" h="10549">
                  <a:moveTo>
                    <a:pt x="33574" y="105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7"/>
            <p:cNvSpPr/>
            <p:nvPr/>
          </p:nvSpPr>
          <p:spPr>
            <a:xfrm>
              <a:off x="6695106" y="1629528"/>
              <a:ext cx="7557" cy="3544"/>
            </a:xfrm>
            <a:custGeom>
              <a:avLst/>
              <a:pathLst>
                <a:path w="7557" h="3544">
                  <a:moveTo>
                    <a:pt x="0" y="0"/>
                  </a:moveTo>
                  <a:lnTo>
                    <a:pt x="7557" y="35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8"/>
            <p:cNvSpPr/>
            <p:nvPr/>
          </p:nvSpPr>
          <p:spPr>
            <a:xfrm>
              <a:off x="6695106" y="1625062"/>
              <a:ext cx="19262" cy="4466"/>
            </a:xfrm>
            <a:custGeom>
              <a:avLst/>
              <a:pathLst>
                <a:path w="19262" h="4466">
                  <a:moveTo>
                    <a:pt x="0" y="4466"/>
                  </a:moveTo>
                  <a:lnTo>
                    <a:pt x="19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9"/>
            <p:cNvSpPr/>
            <p:nvPr/>
          </p:nvSpPr>
          <p:spPr>
            <a:xfrm>
              <a:off x="7156914" y="1664077"/>
              <a:ext cx="6879" cy="3917"/>
            </a:xfrm>
            <a:custGeom>
              <a:avLst/>
              <a:pathLst>
                <a:path w="6879" h="3917">
                  <a:moveTo>
                    <a:pt x="6879" y="0"/>
                  </a:moveTo>
                  <a:lnTo>
                    <a:pt x="0" y="3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40"/>
            <p:cNvSpPr/>
            <p:nvPr/>
          </p:nvSpPr>
          <p:spPr>
            <a:xfrm>
              <a:off x="7163793" y="1661405"/>
              <a:ext cx="8690" cy="2671"/>
            </a:xfrm>
            <a:custGeom>
              <a:avLst/>
              <a:pathLst>
                <a:path w="8690" h="2671">
                  <a:moveTo>
                    <a:pt x="0" y="2671"/>
                  </a:moveTo>
                  <a:lnTo>
                    <a:pt x="86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41"/>
            <p:cNvSpPr/>
            <p:nvPr/>
          </p:nvSpPr>
          <p:spPr>
            <a:xfrm>
              <a:off x="7163793" y="1664077"/>
              <a:ext cx="8749" cy="3814"/>
            </a:xfrm>
            <a:custGeom>
              <a:avLst/>
              <a:pathLst>
                <a:path w="8749" h="3814">
                  <a:moveTo>
                    <a:pt x="0" y="0"/>
                  </a:moveTo>
                  <a:lnTo>
                    <a:pt x="8749" y="38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2"/>
            <p:cNvSpPr/>
            <p:nvPr/>
          </p:nvSpPr>
          <p:spPr>
            <a:xfrm>
              <a:off x="7155262" y="1651910"/>
              <a:ext cx="8531" cy="12166"/>
            </a:xfrm>
            <a:custGeom>
              <a:avLst/>
              <a:pathLst>
                <a:path w="8531" h="12166">
                  <a:moveTo>
                    <a:pt x="8531" y="121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3"/>
            <p:cNvSpPr/>
            <p:nvPr/>
          </p:nvSpPr>
          <p:spPr>
            <a:xfrm>
              <a:off x="6692639" y="1671716"/>
              <a:ext cx="10429" cy="248"/>
            </a:xfrm>
            <a:custGeom>
              <a:avLst/>
              <a:pathLst>
                <a:path w="10429" h="248">
                  <a:moveTo>
                    <a:pt x="0" y="248"/>
                  </a:moveTo>
                  <a:lnTo>
                    <a:pt x="10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4"/>
            <p:cNvSpPr/>
            <p:nvPr/>
          </p:nvSpPr>
          <p:spPr>
            <a:xfrm>
              <a:off x="6692639" y="1671964"/>
              <a:ext cx="8277" cy="6197"/>
            </a:xfrm>
            <a:custGeom>
              <a:avLst/>
              <a:pathLst>
                <a:path w="8277" h="6197">
                  <a:moveTo>
                    <a:pt x="0" y="0"/>
                  </a:moveTo>
                  <a:lnTo>
                    <a:pt x="8277" y="61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5"/>
            <p:cNvSpPr/>
            <p:nvPr/>
          </p:nvSpPr>
          <p:spPr>
            <a:xfrm>
              <a:off x="6691979" y="1661122"/>
              <a:ext cx="659" cy="10842"/>
            </a:xfrm>
            <a:custGeom>
              <a:avLst/>
              <a:pathLst>
                <a:path w="659" h="10842">
                  <a:moveTo>
                    <a:pt x="659" y="108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6"/>
            <p:cNvSpPr/>
            <p:nvPr/>
          </p:nvSpPr>
          <p:spPr>
            <a:xfrm>
              <a:off x="6679522" y="1671964"/>
              <a:ext cx="13116" cy="1490"/>
            </a:xfrm>
            <a:custGeom>
              <a:avLst/>
              <a:pathLst>
                <a:path w="13116" h="1490">
                  <a:moveTo>
                    <a:pt x="13116" y="0"/>
                  </a:moveTo>
                  <a:lnTo>
                    <a:pt x="0" y="14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7"/>
            <p:cNvSpPr/>
            <p:nvPr/>
          </p:nvSpPr>
          <p:spPr>
            <a:xfrm>
              <a:off x="7086925" y="1741961"/>
              <a:ext cx="13250" cy="10135"/>
            </a:xfrm>
            <a:custGeom>
              <a:avLst/>
              <a:pathLst>
                <a:path w="13250" h="10135">
                  <a:moveTo>
                    <a:pt x="13250" y="0"/>
                  </a:moveTo>
                  <a:lnTo>
                    <a:pt x="0" y="101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8"/>
            <p:cNvSpPr/>
            <p:nvPr/>
          </p:nvSpPr>
          <p:spPr>
            <a:xfrm>
              <a:off x="7092075" y="1741961"/>
              <a:ext cx="8099" cy="16058"/>
            </a:xfrm>
            <a:custGeom>
              <a:avLst/>
              <a:pathLst>
                <a:path w="8099" h="16058">
                  <a:moveTo>
                    <a:pt x="8099" y="0"/>
                  </a:moveTo>
                  <a:lnTo>
                    <a:pt x="0" y="16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9"/>
            <p:cNvSpPr/>
            <p:nvPr/>
          </p:nvSpPr>
          <p:spPr>
            <a:xfrm>
              <a:off x="7100175" y="1741961"/>
              <a:ext cx="13411" cy="9748"/>
            </a:xfrm>
            <a:custGeom>
              <a:avLst/>
              <a:pathLst>
                <a:path w="13411" h="9748">
                  <a:moveTo>
                    <a:pt x="0" y="0"/>
                  </a:moveTo>
                  <a:lnTo>
                    <a:pt x="13411" y="9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50"/>
            <p:cNvSpPr/>
            <p:nvPr/>
          </p:nvSpPr>
          <p:spPr>
            <a:xfrm>
              <a:off x="7100175" y="1741961"/>
              <a:ext cx="1682" cy="21990"/>
            </a:xfrm>
            <a:custGeom>
              <a:avLst/>
              <a:pathLst>
                <a:path w="1682" h="21990">
                  <a:moveTo>
                    <a:pt x="0" y="0"/>
                  </a:moveTo>
                  <a:lnTo>
                    <a:pt x="1682" y="219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51"/>
            <p:cNvSpPr/>
            <p:nvPr/>
          </p:nvSpPr>
          <p:spPr>
            <a:xfrm>
              <a:off x="7100175" y="1739529"/>
              <a:ext cx="9413" cy="2431"/>
            </a:xfrm>
            <a:custGeom>
              <a:avLst/>
              <a:pathLst>
                <a:path w="9413" h="2431">
                  <a:moveTo>
                    <a:pt x="0" y="2431"/>
                  </a:moveTo>
                  <a:lnTo>
                    <a:pt x="94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2"/>
            <p:cNvSpPr/>
            <p:nvPr/>
          </p:nvSpPr>
          <p:spPr>
            <a:xfrm>
              <a:off x="7083495" y="1741961"/>
              <a:ext cx="16680" cy="2050"/>
            </a:xfrm>
            <a:custGeom>
              <a:avLst/>
              <a:pathLst>
                <a:path w="16680" h="2050">
                  <a:moveTo>
                    <a:pt x="16680" y="0"/>
                  </a:moveTo>
                  <a:lnTo>
                    <a:pt x="0" y="2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3"/>
            <p:cNvSpPr/>
            <p:nvPr/>
          </p:nvSpPr>
          <p:spPr>
            <a:xfrm>
              <a:off x="6958670" y="1426279"/>
              <a:ext cx="11409" cy="28649"/>
            </a:xfrm>
            <a:custGeom>
              <a:avLst/>
              <a:pathLst>
                <a:path w="11409" h="28649">
                  <a:moveTo>
                    <a:pt x="11409" y="0"/>
                  </a:moveTo>
                  <a:lnTo>
                    <a:pt x="0" y="286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4"/>
            <p:cNvSpPr/>
            <p:nvPr/>
          </p:nvSpPr>
          <p:spPr>
            <a:xfrm>
              <a:off x="6970080" y="1426279"/>
              <a:ext cx="11375" cy="19719"/>
            </a:xfrm>
            <a:custGeom>
              <a:avLst/>
              <a:pathLst>
                <a:path w="11375" h="19719">
                  <a:moveTo>
                    <a:pt x="0" y="0"/>
                  </a:moveTo>
                  <a:lnTo>
                    <a:pt x="11375" y="197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5"/>
            <p:cNvSpPr/>
            <p:nvPr/>
          </p:nvSpPr>
          <p:spPr>
            <a:xfrm>
              <a:off x="6967049" y="1410736"/>
              <a:ext cx="3030" cy="15543"/>
            </a:xfrm>
            <a:custGeom>
              <a:avLst/>
              <a:pathLst>
                <a:path w="3030" h="15543">
                  <a:moveTo>
                    <a:pt x="3030" y="15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6"/>
            <p:cNvSpPr/>
            <p:nvPr/>
          </p:nvSpPr>
          <p:spPr>
            <a:xfrm>
              <a:off x="6522475" y="1453949"/>
              <a:ext cx="75524" cy="26167"/>
            </a:xfrm>
            <a:custGeom>
              <a:avLst/>
              <a:pathLst>
                <a:path w="75524" h="26167">
                  <a:moveTo>
                    <a:pt x="0" y="26167"/>
                  </a:moveTo>
                  <a:lnTo>
                    <a:pt x="755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7"/>
            <p:cNvSpPr/>
            <p:nvPr/>
          </p:nvSpPr>
          <p:spPr>
            <a:xfrm>
              <a:off x="6522475" y="1480117"/>
              <a:ext cx="1961" cy="38008"/>
            </a:xfrm>
            <a:custGeom>
              <a:avLst/>
              <a:pathLst>
                <a:path w="1961" h="38008">
                  <a:moveTo>
                    <a:pt x="0" y="0"/>
                  </a:moveTo>
                  <a:lnTo>
                    <a:pt x="1961" y="38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8"/>
            <p:cNvSpPr/>
            <p:nvPr/>
          </p:nvSpPr>
          <p:spPr>
            <a:xfrm>
              <a:off x="6760414" y="1450934"/>
              <a:ext cx="8547" cy="11700"/>
            </a:xfrm>
            <a:custGeom>
              <a:avLst/>
              <a:pathLst>
                <a:path w="8547" h="11700">
                  <a:moveTo>
                    <a:pt x="0" y="0"/>
                  </a:moveTo>
                  <a:lnTo>
                    <a:pt x="8547" y="11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9"/>
            <p:cNvSpPr/>
            <p:nvPr/>
          </p:nvSpPr>
          <p:spPr>
            <a:xfrm>
              <a:off x="6760414" y="1438394"/>
              <a:ext cx="17090" cy="12540"/>
            </a:xfrm>
            <a:custGeom>
              <a:avLst/>
              <a:pathLst>
                <a:path w="17090" h="12540">
                  <a:moveTo>
                    <a:pt x="0" y="12540"/>
                  </a:moveTo>
                  <a:lnTo>
                    <a:pt x="17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60"/>
            <p:cNvSpPr/>
            <p:nvPr/>
          </p:nvSpPr>
          <p:spPr>
            <a:xfrm>
              <a:off x="6748668" y="1425207"/>
              <a:ext cx="11746" cy="25727"/>
            </a:xfrm>
            <a:custGeom>
              <a:avLst/>
              <a:pathLst>
                <a:path w="11746" h="25727">
                  <a:moveTo>
                    <a:pt x="11746" y="257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61"/>
            <p:cNvSpPr/>
            <p:nvPr/>
          </p:nvSpPr>
          <p:spPr>
            <a:xfrm>
              <a:off x="6758436" y="1450934"/>
              <a:ext cx="1977" cy="9664"/>
            </a:xfrm>
            <a:custGeom>
              <a:avLst/>
              <a:pathLst>
                <a:path w="1977" h="9664">
                  <a:moveTo>
                    <a:pt x="1977" y="0"/>
                  </a:moveTo>
                  <a:lnTo>
                    <a:pt x="0" y="9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2"/>
            <p:cNvSpPr/>
            <p:nvPr/>
          </p:nvSpPr>
          <p:spPr>
            <a:xfrm>
              <a:off x="6752558" y="1449850"/>
              <a:ext cx="7855" cy="1083"/>
            </a:xfrm>
            <a:custGeom>
              <a:avLst/>
              <a:pathLst>
                <a:path w="7855" h="1083">
                  <a:moveTo>
                    <a:pt x="7855" y="10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3"/>
            <p:cNvSpPr/>
            <p:nvPr/>
          </p:nvSpPr>
          <p:spPr>
            <a:xfrm>
              <a:off x="7050056" y="1377876"/>
              <a:ext cx="23066" cy="572"/>
            </a:xfrm>
            <a:custGeom>
              <a:avLst/>
              <a:pathLst>
                <a:path w="23066" h="572">
                  <a:moveTo>
                    <a:pt x="23066" y="5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4"/>
            <p:cNvSpPr/>
            <p:nvPr/>
          </p:nvSpPr>
          <p:spPr>
            <a:xfrm>
              <a:off x="7073122" y="1374001"/>
              <a:ext cx="6849" cy="4447"/>
            </a:xfrm>
            <a:custGeom>
              <a:avLst/>
              <a:pathLst>
                <a:path w="6849" h="4447">
                  <a:moveTo>
                    <a:pt x="0" y="4447"/>
                  </a:moveTo>
                  <a:lnTo>
                    <a:pt x="68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5"/>
            <p:cNvSpPr/>
            <p:nvPr/>
          </p:nvSpPr>
          <p:spPr>
            <a:xfrm>
              <a:off x="6786838" y="1383237"/>
              <a:ext cx="11857" cy="3584"/>
            </a:xfrm>
            <a:custGeom>
              <a:avLst/>
              <a:pathLst>
                <a:path w="11857" h="3584">
                  <a:moveTo>
                    <a:pt x="11857" y="0"/>
                  </a:moveTo>
                  <a:lnTo>
                    <a:pt x="0" y="3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6"/>
            <p:cNvSpPr/>
            <p:nvPr/>
          </p:nvSpPr>
          <p:spPr>
            <a:xfrm>
              <a:off x="6798696" y="1379699"/>
              <a:ext cx="13896" cy="3538"/>
            </a:xfrm>
            <a:custGeom>
              <a:avLst/>
              <a:pathLst>
                <a:path w="13896" h="3538">
                  <a:moveTo>
                    <a:pt x="0" y="3538"/>
                  </a:moveTo>
                  <a:lnTo>
                    <a:pt x="138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7"/>
            <p:cNvSpPr/>
            <p:nvPr/>
          </p:nvSpPr>
          <p:spPr>
            <a:xfrm>
              <a:off x="6798696" y="1383237"/>
              <a:ext cx="19811" cy="12500"/>
            </a:xfrm>
            <a:custGeom>
              <a:avLst/>
              <a:pathLst>
                <a:path w="19811" h="12500">
                  <a:moveTo>
                    <a:pt x="0" y="0"/>
                  </a:moveTo>
                  <a:lnTo>
                    <a:pt x="19811" y="12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8"/>
            <p:cNvSpPr/>
            <p:nvPr/>
          </p:nvSpPr>
          <p:spPr>
            <a:xfrm>
              <a:off x="6792608" y="1349140"/>
              <a:ext cx="6087" cy="34097"/>
            </a:xfrm>
            <a:custGeom>
              <a:avLst/>
              <a:pathLst>
                <a:path w="6087" h="34097">
                  <a:moveTo>
                    <a:pt x="6087" y="340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9"/>
            <p:cNvSpPr/>
            <p:nvPr/>
          </p:nvSpPr>
          <p:spPr>
            <a:xfrm>
              <a:off x="6798696" y="1383237"/>
              <a:ext cx="5928" cy="23304"/>
            </a:xfrm>
            <a:custGeom>
              <a:avLst/>
              <a:pathLst>
                <a:path w="5928" h="23304">
                  <a:moveTo>
                    <a:pt x="0" y="0"/>
                  </a:moveTo>
                  <a:lnTo>
                    <a:pt x="5928" y="23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70"/>
            <p:cNvSpPr/>
            <p:nvPr/>
          </p:nvSpPr>
          <p:spPr>
            <a:xfrm>
              <a:off x="7046334" y="1472210"/>
              <a:ext cx="14535" cy="3271"/>
            </a:xfrm>
            <a:custGeom>
              <a:avLst/>
              <a:pathLst>
                <a:path w="14535" h="3271">
                  <a:moveTo>
                    <a:pt x="14535" y="0"/>
                  </a:moveTo>
                  <a:lnTo>
                    <a:pt x="0" y="32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71"/>
            <p:cNvSpPr/>
            <p:nvPr/>
          </p:nvSpPr>
          <p:spPr>
            <a:xfrm>
              <a:off x="7060870" y="1449308"/>
              <a:ext cx="8685" cy="22902"/>
            </a:xfrm>
            <a:custGeom>
              <a:avLst/>
              <a:pathLst>
                <a:path w="8685" h="22902">
                  <a:moveTo>
                    <a:pt x="0" y="22902"/>
                  </a:moveTo>
                  <a:lnTo>
                    <a:pt x="86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2"/>
            <p:cNvSpPr/>
            <p:nvPr/>
          </p:nvSpPr>
          <p:spPr>
            <a:xfrm>
              <a:off x="7049537" y="1472210"/>
              <a:ext cx="11332" cy="15725"/>
            </a:xfrm>
            <a:custGeom>
              <a:avLst/>
              <a:pathLst>
                <a:path w="11332" h="15725">
                  <a:moveTo>
                    <a:pt x="11332" y="0"/>
                  </a:moveTo>
                  <a:lnTo>
                    <a:pt x="0" y="15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3"/>
            <p:cNvSpPr/>
            <p:nvPr/>
          </p:nvSpPr>
          <p:spPr>
            <a:xfrm>
              <a:off x="7060870" y="1472210"/>
              <a:ext cx="15465" cy="10047"/>
            </a:xfrm>
            <a:custGeom>
              <a:avLst/>
              <a:pathLst>
                <a:path w="15465" h="10047">
                  <a:moveTo>
                    <a:pt x="0" y="0"/>
                  </a:moveTo>
                  <a:lnTo>
                    <a:pt x="15465" y="10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4"/>
            <p:cNvSpPr/>
            <p:nvPr/>
          </p:nvSpPr>
          <p:spPr>
            <a:xfrm>
              <a:off x="7040187" y="1465750"/>
              <a:ext cx="20682" cy="6459"/>
            </a:xfrm>
            <a:custGeom>
              <a:avLst/>
              <a:pathLst>
                <a:path w="20682" h="6459">
                  <a:moveTo>
                    <a:pt x="20682" y="64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5"/>
            <p:cNvSpPr/>
            <p:nvPr/>
          </p:nvSpPr>
          <p:spPr>
            <a:xfrm>
              <a:off x="6850362" y="1440051"/>
              <a:ext cx="13701" cy="450"/>
            </a:xfrm>
            <a:custGeom>
              <a:avLst/>
              <a:pathLst>
                <a:path w="13701" h="450">
                  <a:moveTo>
                    <a:pt x="13701" y="0"/>
                  </a:moveTo>
                  <a:lnTo>
                    <a:pt x="0" y="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6"/>
            <p:cNvSpPr/>
            <p:nvPr/>
          </p:nvSpPr>
          <p:spPr>
            <a:xfrm>
              <a:off x="6864064" y="1440051"/>
              <a:ext cx="2615" cy="9338"/>
            </a:xfrm>
            <a:custGeom>
              <a:avLst/>
              <a:pathLst>
                <a:path w="2615" h="9338">
                  <a:moveTo>
                    <a:pt x="0" y="0"/>
                  </a:moveTo>
                  <a:lnTo>
                    <a:pt x="2615" y="9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7"/>
            <p:cNvSpPr/>
            <p:nvPr/>
          </p:nvSpPr>
          <p:spPr>
            <a:xfrm>
              <a:off x="6853187" y="1440051"/>
              <a:ext cx="10876" cy="8273"/>
            </a:xfrm>
            <a:custGeom>
              <a:avLst/>
              <a:pathLst>
                <a:path w="10876" h="8273">
                  <a:moveTo>
                    <a:pt x="10876" y="0"/>
                  </a:moveTo>
                  <a:lnTo>
                    <a:pt x="0" y="82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8"/>
            <p:cNvSpPr/>
            <p:nvPr/>
          </p:nvSpPr>
          <p:spPr>
            <a:xfrm>
              <a:off x="6864064" y="1412877"/>
              <a:ext cx="7759" cy="27173"/>
            </a:xfrm>
            <a:custGeom>
              <a:avLst/>
              <a:pathLst>
                <a:path w="7759" h="27173">
                  <a:moveTo>
                    <a:pt x="0" y="27173"/>
                  </a:moveTo>
                  <a:lnTo>
                    <a:pt x="77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9"/>
            <p:cNvSpPr/>
            <p:nvPr/>
          </p:nvSpPr>
          <p:spPr>
            <a:xfrm>
              <a:off x="6847774" y="1415693"/>
              <a:ext cx="16289" cy="24357"/>
            </a:xfrm>
            <a:custGeom>
              <a:avLst/>
              <a:pathLst>
                <a:path w="16289" h="24357">
                  <a:moveTo>
                    <a:pt x="16289" y="243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80"/>
            <p:cNvSpPr/>
            <p:nvPr/>
          </p:nvSpPr>
          <p:spPr>
            <a:xfrm>
              <a:off x="7120444" y="1719786"/>
              <a:ext cx="13764" cy="7430"/>
            </a:xfrm>
            <a:custGeom>
              <a:avLst/>
              <a:pathLst>
                <a:path w="13764" h="7430">
                  <a:moveTo>
                    <a:pt x="0" y="7430"/>
                  </a:moveTo>
                  <a:lnTo>
                    <a:pt x="137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81"/>
            <p:cNvSpPr/>
            <p:nvPr/>
          </p:nvSpPr>
          <p:spPr>
            <a:xfrm>
              <a:off x="7120444" y="1717397"/>
              <a:ext cx="1128" cy="9819"/>
            </a:xfrm>
            <a:custGeom>
              <a:avLst/>
              <a:pathLst>
                <a:path w="1128" h="9819">
                  <a:moveTo>
                    <a:pt x="0" y="9819"/>
                  </a:moveTo>
                  <a:lnTo>
                    <a:pt x="11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2"/>
            <p:cNvSpPr/>
            <p:nvPr/>
          </p:nvSpPr>
          <p:spPr>
            <a:xfrm>
              <a:off x="7116065" y="1722006"/>
              <a:ext cx="4378" cy="5210"/>
            </a:xfrm>
            <a:custGeom>
              <a:avLst/>
              <a:pathLst>
                <a:path w="4378" h="5210">
                  <a:moveTo>
                    <a:pt x="4378" y="52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3"/>
            <p:cNvSpPr/>
            <p:nvPr/>
          </p:nvSpPr>
          <p:spPr>
            <a:xfrm>
              <a:off x="7120444" y="1727216"/>
              <a:ext cx="9607" cy="14716"/>
            </a:xfrm>
            <a:custGeom>
              <a:avLst/>
              <a:pathLst>
                <a:path w="9607" h="14716">
                  <a:moveTo>
                    <a:pt x="0" y="0"/>
                  </a:moveTo>
                  <a:lnTo>
                    <a:pt x="9607" y="147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4"/>
            <p:cNvSpPr/>
            <p:nvPr/>
          </p:nvSpPr>
          <p:spPr>
            <a:xfrm>
              <a:off x="7120444" y="1727216"/>
              <a:ext cx="410" cy="18391"/>
            </a:xfrm>
            <a:custGeom>
              <a:avLst/>
              <a:pathLst>
                <a:path w="410" h="18391">
                  <a:moveTo>
                    <a:pt x="0" y="0"/>
                  </a:moveTo>
                  <a:lnTo>
                    <a:pt x="410" y="183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5"/>
            <p:cNvSpPr/>
            <p:nvPr/>
          </p:nvSpPr>
          <p:spPr>
            <a:xfrm>
              <a:off x="6882451" y="1665877"/>
              <a:ext cx="6508" cy="1949"/>
            </a:xfrm>
            <a:custGeom>
              <a:avLst/>
              <a:pathLst>
                <a:path w="6508" h="1949">
                  <a:moveTo>
                    <a:pt x="6508" y="19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6"/>
            <p:cNvSpPr/>
            <p:nvPr/>
          </p:nvSpPr>
          <p:spPr>
            <a:xfrm>
              <a:off x="6888960" y="1655230"/>
              <a:ext cx="9309" cy="12596"/>
            </a:xfrm>
            <a:custGeom>
              <a:avLst/>
              <a:pathLst>
                <a:path w="9309" h="12596">
                  <a:moveTo>
                    <a:pt x="0" y="12596"/>
                  </a:moveTo>
                  <a:lnTo>
                    <a:pt x="93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7"/>
            <p:cNvSpPr/>
            <p:nvPr/>
          </p:nvSpPr>
          <p:spPr>
            <a:xfrm>
              <a:off x="6888960" y="1664228"/>
              <a:ext cx="10607" cy="3597"/>
            </a:xfrm>
            <a:custGeom>
              <a:avLst/>
              <a:pathLst>
                <a:path w="10607" h="3597">
                  <a:moveTo>
                    <a:pt x="0" y="3597"/>
                  </a:moveTo>
                  <a:lnTo>
                    <a:pt x="10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8"/>
            <p:cNvSpPr/>
            <p:nvPr/>
          </p:nvSpPr>
          <p:spPr>
            <a:xfrm>
              <a:off x="6888960" y="1667826"/>
              <a:ext cx="15541" cy="8641"/>
            </a:xfrm>
            <a:custGeom>
              <a:avLst/>
              <a:pathLst>
                <a:path w="15541" h="8641">
                  <a:moveTo>
                    <a:pt x="0" y="0"/>
                  </a:moveTo>
                  <a:lnTo>
                    <a:pt x="15541" y="8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9"/>
            <p:cNvSpPr/>
            <p:nvPr/>
          </p:nvSpPr>
          <p:spPr>
            <a:xfrm>
              <a:off x="6887658" y="1667826"/>
              <a:ext cx="1302" cy="9305"/>
            </a:xfrm>
            <a:custGeom>
              <a:avLst/>
              <a:pathLst>
                <a:path w="1302" h="9305">
                  <a:moveTo>
                    <a:pt x="1302" y="0"/>
                  </a:moveTo>
                  <a:lnTo>
                    <a:pt x="0" y="9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90"/>
            <p:cNvSpPr/>
            <p:nvPr/>
          </p:nvSpPr>
          <p:spPr>
            <a:xfrm>
              <a:off x="7085032" y="1498396"/>
              <a:ext cx="14377" cy="8973"/>
            </a:xfrm>
            <a:custGeom>
              <a:avLst/>
              <a:pathLst>
                <a:path w="14377" h="8973">
                  <a:moveTo>
                    <a:pt x="14377" y="0"/>
                  </a:moveTo>
                  <a:lnTo>
                    <a:pt x="0" y="89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91"/>
            <p:cNvSpPr/>
            <p:nvPr/>
          </p:nvSpPr>
          <p:spPr>
            <a:xfrm>
              <a:off x="7099409" y="1469921"/>
              <a:ext cx="6889" cy="28475"/>
            </a:xfrm>
            <a:custGeom>
              <a:avLst/>
              <a:pathLst>
                <a:path w="6889" h="28475">
                  <a:moveTo>
                    <a:pt x="0" y="28475"/>
                  </a:moveTo>
                  <a:lnTo>
                    <a:pt x="68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2"/>
            <p:cNvSpPr/>
            <p:nvPr/>
          </p:nvSpPr>
          <p:spPr>
            <a:xfrm>
              <a:off x="7099409" y="1498396"/>
              <a:ext cx="7470" cy="9137"/>
            </a:xfrm>
            <a:custGeom>
              <a:avLst/>
              <a:pathLst>
                <a:path w="7470" h="9137">
                  <a:moveTo>
                    <a:pt x="0" y="0"/>
                  </a:moveTo>
                  <a:lnTo>
                    <a:pt x="7470" y="91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3"/>
            <p:cNvSpPr/>
            <p:nvPr/>
          </p:nvSpPr>
          <p:spPr>
            <a:xfrm>
              <a:off x="6996861" y="1856032"/>
              <a:ext cx="13818" cy="11551"/>
            </a:xfrm>
            <a:custGeom>
              <a:avLst/>
              <a:pathLst>
                <a:path w="13818" h="11551">
                  <a:moveTo>
                    <a:pt x="0" y="11551"/>
                  </a:moveTo>
                  <a:lnTo>
                    <a:pt x="138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4"/>
            <p:cNvSpPr/>
            <p:nvPr/>
          </p:nvSpPr>
          <p:spPr>
            <a:xfrm>
              <a:off x="6996861" y="1852573"/>
              <a:ext cx="4363" cy="15009"/>
            </a:xfrm>
            <a:custGeom>
              <a:avLst/>
              <a:pathLst>
                <a:path w="4363" h="15009">
                  <a:moveTo>
                    <a:pt x="0" y="15009"/>
                  </a:moveTo>
                  <a:lnTo>
                    <a:pt x="43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5"/>
            <p:cNvSpPr/>
            <p:nvPr/>
          </p:nvSpPr>
          <p:spPr>
            <a:xfrm>
              <a:off x="6990784" y="1847617"/>
              <a:ext cx="6076" cy="19965"/>
            </a:xfrm>
            <a:custGeom>
              <a:avLst/>
              <a:pathLst>
                <a:path w="6076" h="19965">
                  <a:moveTo>
                    <a:pt x="6076" y="199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6"/>
            <p:cNvSpPr/>
            <p:nvPr/>
          </p:nvSpPr>
          <p:spPr>
            <a:xfrm>
              <a:off x="6996732" y="1867583"/>
              <a:ext cx="128" cy="14648"/>
            </a:xfrm>
            <a:custGeom>
              <a:avLst/>
              <a:pathLst>
                <a:path w="128" h="14648">
                  <a:moveTo>
                    <a:pt x="128" y="0"/>
                  </a:moveTo>
                  <a:lnTo>
                    <a:pt x="0" y="146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7"/>
            <p:cNvSpPr/>
            <p:nvPr/>
          </p:nvSpPr>
          <p:spPr>
            <a:xfrm>
              <a:off x="6986714" y="1867583"/>
              <a:ext cx="10146" cy="1330"/>
            </a:xfrm>
            <a:custGeom>
              <a:avLst/>
              <a:pathLst>
                <a:path w="10146" h="1330">
                  <a:moveTo>
                    <a:pt x="10146" y="0"/>
                  </a:moveTo>
                  <a:lnTo>
                    <a:pt x="0" y="1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8"/>
            <p:cNvSpPr/>
            <p:nvPr/>
          </p:nvSpPr>
          <p:spPr>
            <a:xfrm>
              <a:off x="6999365" y="1345385"/>
              <a:ext cx="26401" cy="14919"/>
            </a:xfrm>
            <a:custGeom>
              <a:avLst/>
              <a:pathLst>
                <a:path w="26401" h="14919">
                  <a:moveTo>
                    <a:pt x="0" y="0"/>
                  </a:moveTo>
                  <a:lnTo>
                    <a:pt x="26401" y="14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9"/>
            <p:cNvSpPr/>
            <p:nvPr/>
          </p:nvSpPr>
          <p:spPr>
            <a:xfrm>
              <a:off x="6958225" y="1315632"/>
              <a:ext cx="41139" cy="29753"/>
            </a:xfrm>
            <a:custGeom>
              <a:avLst/>
              <a:pathLst>
                <a:path w="41139" h="29753">
                  <a:moveTo>
                    <a:pt x="41139" y="297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700"/>
            <p:cNvSpPr/>
            <p:nvPr/>
          </p:nvSpPr>
          <p:spPr>
            <a:xfrm>
              <a:off x="6897780" y="1812129"/>
              <a:ext cx="1228" cy="11467"/>
            </a:xfrm>
            <a:custGeom>
              <a:avLst/>
              <a:pathLst>
                <a:path w="1228" h="11467">
                  <a:moveTo>
                    <a:pt x="0" y="11467"/>
                  </a:moveTo>
                  <a:lnTo>
                    <a:pt x="12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701"/>
            <p:cNvSpPr/>
            <p:nvPr/>
          </p:nvSpPr>
          <p:spPr>
            <a:xfrm>
              <a:off x="6883814" y="1816205"/>
              <a:ext cx="13965" cy="7390"/>
            </a:xfrm>
            <a:custGeom>
              <a:avLst/>
              <a:pathLst>
                <a:path w="13965" h="7390">
                  <a:moveTo>
                    <a:pt x="13965" y="73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2"/>
            <p:cNvSpPr/>
            <p:nvPr/>
          </p:nvSpPr>
          <p:spPr>
            <a:xfrm>
              <a:off x="6897780" y="1823596"/>
              <a:ext cx="10459" cy="2242"/>
            </a:xfrm>
            <a:custGeom>
              <a:avLst/>
              <a:pathLst>
                <a:path w="10459" h="2242">
                  <a:moveTo>
                    <a:pt x="0" y="0"/>
                  </a:moveTo>
                  <a:lnTo>
                    <a:pt x="10459" y="2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3"/>
            <p:cNvSpPr/>
            <p:nvPr/>
          </p:nvSpPr>
          <p:spPr>
            <a:xfrm>
              <a:off x="6893223" y="1816605"/>
              <a:ext cx="4557" cy="6990"/>
            </a:xfrm>
            <a:custGeom>
              <a:avLst/>
              <a:pathLst>
                <a:path w="4557" h="6990">
                  <a:moveTo>
                    <a:pt x="4557" y="6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4"/>
            <p:cNvSpPr/>
            <p:nvPr/>
          </p:nvSpPr>
          <p:spPr>
            <a:xfrm>
              <a:off x="6886797" y="1823596"/>
              <a:ext cx="10982" cy="17770"/>
            </a:xfrm>
            <a:custGeom>
              <a:avLst/>
              <a:pathLst>
                <a:path w="10982" h="17770">
                  <a:moveTo>
                    <a:pt x="10982" y="0"/>
                  </a:moveTo>
                  <a:lnTo>
                    <a:pt x="0" y="177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5"/>
            <p:cNvSpPr/>
            <p:nvPr/>
          </p:nvSpPr>
          <p:spPr>
            <a:xfrm>
              <a:off x="6698208" y="1792629"/>
              <a:ext cx="2155" cy="6577"/>
            </a:xfrm>
            <a:custGeom>
              <a:avLst/>
              <a:pathLst>
                <a:path w="2155" h="6577">
                  <a:moveTo>
                    <a:pt x="2155" y="0"/>
                  </a:moveTo>
                  <a:lnTo>
                    <a:pt x="0" y="6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6"/>
            <p:cNvSpPr/>
            <p:nvPr/>
          </p:nvSpPr>
          <p:spPr>
            <a:xfrm>
              <a:off x="6700364" y="1785117"/>
              <a:ext cx="12937" cy="7511"/>
            </a:xfrm>
            <a:custGeom>
              <a:avLst/>
              <a:pathLst>
                <a:path w="12937" h="7511">
                  <a:moveTo>
                    <a:pt x="0" y="7511"/>
                  </a:moveTo>
                  <a:lnTo>
                    <a:pt x="129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7"/>
            <p:cNvSpPr/>
            <p:nvPr/>
          </p:nvSpPr>
          <p:spPr>
            <a:xfrm>
              <a:off x="6682391" y="1792629"/>
              <a:ext cx="17973" cy="15344"/>
            </a:xfrm>
            <a:custGeom>
              <a:avLst/>
              <a:pathLst>
                <a:path w="17973" h="15344">
                  <a:moveTo>
                    <a:pt x="17973" y="0"/>
                  </a:moveTo>
                  <a:lnTo>
                    <a:pt x="0" y="153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8"/>
            <p:cNvSpPr/>
            <p:nvPr/>
          </p:nvSpPr>
          <p:spPr>
            <a:xfrm>
              <a:off x="6668794" y="1779969"/>
              <a:ext cx="31570" cy="12659"/>
            </a:xfrm>
            <a:custGeom>
              <a:avLst/>
              <a:pathLst>
                <a:path w="31570" h="12659">
                  <a:moveTo>
                    <a:pt x="31570" y="126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9"/>
            <p:cNvSpPr/>
            <p:nvPr/>
          </p:nvSpPr>
          <p:spPr>
            <a:xfrm>
              <a:off x="6700364" y="1792629"/>
              <a:ext cx="6532" cy="668"/>
            </a:xfrm>
            <a:custGeom>
              <a:avLst/>
              <a:pathLst>
                <a:path w="6532" h="668">
                  <a:moveTo>
                    <a:pt x="0" y="0"/>
                  </a:moveTo>
                  <a:lnTo>
                    <a:pt x="6532" y="6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10"/>
            <p:cNvSpPr/>
            <p:nvPr/>
          </p:nvSpPr>
          <p:spPr>
            <a:xfrm>
              <a:off x="7145838" y="1467959"/>
              <a:ext cx="14873" cy="20458"/>
            </a:xfrm>
            <a:custGeom>
              <a:avLst/>
              <a:pathLst>
                <a:path w="14873" h="20458">
                  <a:moveTo>
                    <a:pt x="14873" y="20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11"/>
            <p:cNvSpPr/>
            <p:nvPr/>
          </p:nvSpPr>
          <p:spPr>
            <a:xfrm>
              <a:off x="7160712" y="1488418"/>
              <a:ext cx="4969" cy="10178"/>
            </a:xfrm>
            <a:custGeom>
              <a:avLst/>
              <a:pathLst>
                <a:path w="4969" h="10178">
                  <a:moveTo>
                    <a:pt x="0" y="0"/>
                  </a:moveTo>
                  <a:lnTo>
                    <a:pt x="4969" y="101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2"/>
            <p:cNvSpPr/>
            <p:nvPr/>
          </p:nvSpPr>
          <p:spPr>
            <a:xfrm>
              <a:off x="7160712" y="1485905"/>
              <a:ext cx="32584" cy="2512"/>
            </a:xfrm>
            <a:custGeom>
              <a:avLst/>
              <a:pathLst>
                <a:path w="32584" h="2512">
                  <a:moveTo>
                    <a:pt x="0" y="2512"/>
                  </a:moveTo>
                  <a:lnTo>
                    <a:pt x="325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3"/>
            <p:cNvSpPr/>
            <p:nvPr/>
          </p:nvSpPr>
          <p:spPr>
            <a:xfrm>
              <a:off x="7160712" y="1466305"/>
              <a:ext cx="12571" cy="22112"/>
            </a:xfrm>
            <a:custGeom>
              <a:avLst/>
              <a:pathLst>
                <a:path w="12571" h="22112">
                  <a:moveTo>
                    <a:pt x="0" y="22112"/>
                  </a:moveTo>
                  <a:lnTo>
                    <a:pt x="125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4"/>
            <p:cNvSpPr/>
            <p:nvPr/>
          </p:nvSpPr>
          <p:spPr>
            <a:xfrm>
              <a:off x="6753913" y="1693679"/>
              <a:ext cx="3839" cy="18579"/>
            </a:xfrm>
            <a:custGeom>
              <a:avLst/>
              <a:pathLst>
                <a:path w="3839" h="18579">
                  <a:moveTo>
                    <a:pt x="0" y="18579"/>
                  </a:moveTo>
                  <a:lnTo>
                    <a:pt x="38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5"/>
            <p:cNvSpPr/>
            <p:nvPr/>
          </p:nvSpPr>
          <p:spPr>
            <a:xfrm>
              <a:off x="6753913" y="1712259"/>
              <a:ext cx="8052" cy="9456"/>
            </a:xfrm>
            <a:custGeom>
              <a:avLst/>
              <a:pathLst>
                <a:path w="8052" h="9456">
                  <a:moveTo>
                    <a:pt x="0" y="0"/>
                  </a:moveTo>
                  <a:lnTo>
                    <a:pt x="8052" y="94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6"/>
            <p:cNvSpPr/>
            <p:nvPr/>
          </p:nvSpPr>
          <p:spPr>
            <a:xfrm>
              <a:off x="6742991" y="1711554"/>
              <a:ext cx="10921" cy="705"/>
            </a:xfrm>
            <a:custGeom>
              <a:avLst/>
              <a:pathLst>
                <a:path w="10921" h="705">
                  <a:moveTo>
                    <a:pt x="10921" y="7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7"/>
            <p:cNvSpPr/>
            <p:nvPr/>
          </p:nvSpPr>
          <p:spPr>
            <a:xfrm>
              <a:off x="6743900" y="1703254"/>
              <a:ext cx="10013" cy="9004"/>
            </a:xfrm>
            <a:custGeom>
              <a:avLst/>
              <a:pathLst>
                <a:path w="10013" h="9004">
                  <a:moveTo>
                    <a:pt x="10013" y="9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8"/>
            <p:cNvSpPr/>
            <p:nvPr/>
          </p:nvSpPr>
          <p:spPr>
            <a:xfrm>
              <a:off x="6753913" y="1712259"/>
              <a:ext cx="4231" cy="17451"/>
            </a:xfrm>
            <a:custGeom>
              <a:avLst/>
              <a:pathLst>
                <a:path w="4231" h="17451">
                  <a:moveTo>
                    <a:pt x="0" y="0"/>
                  </a:moveTo>
                  <a:lnTo>
                    <a:pt x="4231" y="17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9"/>
            <p:cNvSpPr/>
            <p:nvPr/>
          </p:nvSpPr>
          <p:spPr>
            <a:xfrm>
              <a:off x="6753913" y="1700642"/>
              <a:ext cx="12572" cy="11616"/>
            </a:xfrm>
            <a:custGeom>
              <a:avLst/>
              <a:pathLst>
                <a:path w="12572" h="11616">
                  <a:moveTo>
                    <a:pt x="0" y="11616"/>
                  </a:moveTo>
                  <a:lnTo>
                    <a:pt x="12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20"/>
            <p:cNvSpPr/>
            <p:nvPr/>
          </p:nvSpPr>
          <p:spPr>
            <a:xfrm>
              <a:off x="7148827" y="1399477"/>
              <a:ext cx="22738" cy="3732"/>
            </a:xfrm>
            <a:custGeom>
              <a:avLst/>
              <a:pathLst>
                <a:path w="22738" h="3732">
                  <a:moveTo>
                    <a:pt x="22738" y="0"/>
                  </a:moveTo>
                  <a:lnTo>
                    <a:pt x="0" y="3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21"/>
            <p:cNvSpPr/>
            <p:nvPr/>
          </p:nvSpPr>
          <p:spPr>
            <a:xfrm>
              <a:off x="7157277" y="1399477"/>
              <a:ext cx="14288" cy="21414"/>
            </a:xfrm>
            <a:custGeom>
              <a:avLst/>
              <a:pathLst>
                <a:path w="14288" h="21414">
                  <a:moveTo>
                    <a:pt x="14288" y="0"/>
                  </a:moveTo>
                  <a:lnTo>
                    <a:pt x="0" y="21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2"/>
            <p:cNvSpPr/>
            <p:nvPr/>
          </p:nvSpPr>
          <p:spPr>
            <a:xfrm>
              <a:off x="7120795" y="1890798"/>
              <a:ext cx="20106" cy="4986"/>
            </a:xfrm>
            <a:custGeom>
              <a:avLst/>
              <a:pathLst>
                <a:path w="20106" h="4986">
                  <a:moveTo>
                    <a:pt x="20106" y="0"/>
                  </a:moveTo>
                  <a:lnTo>
                    <a:pt x="0" y="49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3"/>
            <p:cNvSpPr/>
            <p:nvPr/>
          </p:nvSpPr>
          <p:spPr>
            <a:xfrm>
              <a:off x="7120928" y="1890798"/>
              <a:ext cx="19973" cy="28032"/>
            </a:xfrm>
            <a:custGeom>
              <a:avLst/>
              <a:pathLst>
                <a:path w="19973" h="28032">
                  <a:moveTo>
                    <a:pt x="19973" y="0"/>
                  </a:moveTo>
                  <a:lnTo>
                    <a:pt x="0" y="280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4"/>
            <p:cNvSpPr/>
            <p:nvPr/>
          </p:nvSpPr>
          <p:spPr>
            <a:xfrm>
              <a:off x="7140901" y="1890798"/>
              <a:ext cx="17007" cy="17884"/>
            </a:xfrm>
            <a:custGeom>
              <a:avLst/>
              <a:pathLst>
                <a:path w="17007" h="17884">
                  <a:moveTo>
                    <a:pt x="0" y="0"/>
                  </a:moveTo>
                  <a:lnTo>
                    <a:pt x="17007" y="178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5"/>
            <p:cNvSpPr/>
            <p:nvPr/>
          </p:nvSpPr>
          <p:spPr>
            <a:xfrm>
              <a:off x="7140901" y="1883040"/>
              <a:ext cx="7750" cy="7757"/>
            </a:xfrm>
            <a:custGeom>
              <a:avLst/>
              <a:pathLst>
                <a:path w="7750" h="7757">
                  <a:moveTo>
                    <a:pt x="0" y="7757"/>
                  </a:moveTo>
                  <a:lnTo>
                    <a:pt x="77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6"/>
            <p:cNvSpPr/>
            <p:nvPr/>
          </p:nvSpPr>
          <p:spPr>
            <a:xfrm>
              <a:off x="6808591" y="1613188"/>
              <a:ext cx="6321" cy="17308"/>
            </a:xfrm>
            <a:custGeom>
              <a:avLst/>
              <a:pathLst>
                <a:path w="6321" h="17308">
                  <a:moveTo>
                    <a:pt x="0" y="17308"/>
                  </a:moveTo>
                  <a:lnTo>
                    <a:pt x="63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7"/>
            <p:cNvSpPr/>
            <p:nvPr/>
          </p:nvSpPr>
          <p:spPr>
            <a:xfrm>
              <a:off x="6808591" y="1628348"/>
              <a:ext cx="11996" cy="2147"/>
            </a:xfrm>
            <a:custGeom>
              <a:avLst/>
              <a:pathLst>
                <a:path w="11996" h="2147">
                  <a:moveTo>
                    <a:pt x="0" y="2147"/>
                  </a:moveTo>
                  <a:lnTo>
                    <a:pt x="119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8"/>
            <p:cNvSpPr/>
            <p:nvPr/>
          </p:nvSpPr>
          <p:spPr>
            <a:xfrm>
              <a:off x="6808591" y="1630496"/>
              <a:ext cx="14159" cy="6710"/>
            </a:xfrm>
            <a:custGeom>
              <a:avLst/>
              <a:pathLst>
                <a:path w="14159" h="6710">
                  <a:moveTo>
                    <a:pt x="0" y="0"/>
                  </a:moveTo>
                  <a:lnTo>
                    <a:pt x="14159" y="67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9"/>
            <p:cNvSpPr/>
            <p:nvPr/>
          </p:nvSpPr>
          <p:spPr>
            <a:xfrm>
              <a:off x="6792049" y="1630496"/>
              <a:ext cx="16541" cy="3988"/>
            </a:xfrm>
            <a:custGeom>
              <a:avLst/>
              <a:pathLst>
                <a:path w="16541" h="3988">
                  <a:moveTo>
                    <a:pt x="16541" y="0"/>
                  </a:moveTo>
                  <a:lnTo>
                    <a:pt x="0" y="3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30"/>
            <p:cNvSpPr/>
            <p:nvPr/>
          </p:nvSpPr>
          <p:spPr>
            <a:xfrm>
              <a:off x="6799873" y="1618836"/>
              <a:ext cx="8717" cy="11660"/>
            </a:xfrm>
            <a:custGeom>
              <a:avLst/>
              <a:pathLst>
                <a:path w="8717" h="11660">
                  <a:moveTo>
                    <a:pt x="8717" y="116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31"/>
            <p:cNvSpPr/>
            <p:nvPr/>
          </p:nvSpPr>
          <p:spPr>
            <a:xfrm>
              <a:off x="6804207" y="1630496"/>
              <a:ext cx="4384" cy="6206"/>
            </a:xfrm>
            <a:custGeom>
              <a:avLst/>
              <a:pathLst>
                <a:path w="4384" h="6206">
                  <a:moveTo>
                    <a:pt x="4384" y="0"/>
                  </a:moveTo>
                  <a:lnTo>
                    <a:pt x="0" y="62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2"/>
            <p:cNvSpPr/>
            <p:nvPr/>
          </p:nvSpPr>
          <p:spPr>
            <a:xfrm>
              <a:off x="6808591" y="1630496"/>
              <a:ext cx="1454" cy="11574"/>
            </a:xfrm>
            <a:custGeom>
              <a:avLst/>
              <a:pathLst>
                <a:path w="1454" h="11574">
                  <a:moveTo>
                    <a:pt x="0" y="0"/>
                  </a:moveTo>
                  <a:lnTo>
                    <a:pt x="1454" y="115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3"/>
            <p:cNvSpPr/>
            <p:nvPr/>
          </p:nvSpPr>
          <p:spPr>
            <a:xfrm>
              <a:off x="6808591" y="1630496"/>
              <a:ext cx="7700" cy="12100"/>
            </a:xfrm>
            <a:custGeom>
              <a:avLst/>
              <a:pathLst>
                <a:path w="7700" h="12100">
                  <a:moveTo>
                    <a:pt x="0" y="0"/>
                  </a:moveTo>
                  <a:lnTo>
                    <a:pt x="7700" y="121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4"/>
            <p:cNvSpPr/>
            <p:nvPr/>
          </p:nvSpPr>
          <p:spPr>
            <a:xfrm>
              <a:off x="6716629" y="1672936"/>
              <a:ext cx="2994" cy="6484"/>
            </a:xfrm>
            <a:custGeom>
              <a:avLst/>
              <a:pathLst>
                <a:path w="2994" h="6484">
                  <a:moveTo>
                    <a:pt x="2994" y="64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5"/>
            <p:cNvSpPr/>
            <p:nvPr/>
          </p:nvSpPr>
          <p:spPr>
            <a:xfrm>
              <a:off x="6700916" y="1678162"/>
              <a:ext cx="18707" cy="1258"/>
            </a:xfrm>
            <a:custGeom>
              <a:avLst/>
              <a:pathLst>
                <a:path w="18707" h="1258">
                  <a:moveTo>
                    <a:pt x="18707" y="12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6"/>
            <p:cNvSpPr/>
            <p:nvPr/>
          </p:nvSpPr>
          <p:spPr>
            <a:xfrm>
              <a:off x="6719623" y="1679420"/>
              <a:ext cx="11781" cy="15107"/>
            </a:xfrm>
            <a:custGeom>
              <a:avLst/>
              <a:pathLst>
                <a:path w="11781" h="15107">
                  <a:moveTo>
                    <a:pt x="0" y="0"/>
                  </a:moveTo>
                  <a:lnTo>
                    <a:pt x="11781" y="151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7"/>
            <p:cNvSpPr/>
            <p:nvPr/>
          </p:nvSpPr>
          <p:spPr>
            <a:xfrm>
              <a:off x="7006037" y="1581905"/>
              <a:ext cx="382" cy="12463"/>
            </a:xfrm>
            <a:custGeom>
              <a:avLst/>
              <a:pathLst>
                <a:path w="382" h="12463">
                  <a:moveTo>
                    <a:pt x="0" y="12463"/>
                  </a:moveTo>
                  <a:lnTo>
                    <a:pt x="3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8"/>
            <p:cNvSpPr/>
            <p:nvPr/>
          </p:nvSpPr>
          <p:spPr>
            <a:xfrm>
              <a:off x="6995415" y="1594368"/>
              <a:ext cx="10621" cy="758"/>
            </a:xfrm>
            <a:custGeom>
              <a:avLst/>
              <a:pathLst>
                <a:path w="10621" h="758">
                  <a:moveTo>
                    <a:pt x="10621" y="0"/>
                  </a:moveTo>
                  <a:lnTo>
                    <a:pt x="0" y="7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9"/>
            <p:cNvSpPr/>
            <p:nvPr/>
          </p:nvSpPr>
          <p:spPr>
            <a:xfrm>
              <a:off x="7006037" y="1586457"/>
              <a:ext cx="17315" cy="7911"/>
            </a:xfrm>
            <a:custGeom>
              <a:avLst/>
              <a:pathLst>
                <a:path w="17315" h="7911">
                  <a:moveTo>
                    <a:pt x="0" y="7911"/>
                  </a:moveTo>
                  <a:lnTo>
                    <a:pt x="173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40"/>
            <p:cNvSpPr/>
            <p:nvPr/>
          </p:nvSpPr>
          <p:spPr>
            <a:xfrm>
              <a:off x="7006037" y="1594368"/>
              <a:ext cx="3175" cy="6679"/>
            </a:xfrm>
            <a:custGeom>
              <a:avLst/>
              <a:pathLst>
                <a:path w="3175" h="6679">
                  <a:moveTo>
                    <a:pt x="0" y="0"/>
                  </a:moveTo>
                  <a:lnTo>
                    <a:pt x="3175" y="66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41"/>
            <p:cNvSpPr/>
            <p:nvPr/>
          </p:nvSpPr>
          <p:spPr>
            <a:xfrm>
              <a:off x="7005027" y="1434831"/>
              <a:ext cx="13018" cy="3028"/>
            </a:xfrm>
            <a:custGeom>
              <a:avLst/>
              <a:pathLst>
                <a:path w="13018" h="3028">
                  <a:moveTo>
                    <a:pt x="0" y="0"/>
                  </a:moveTo>
                  <a:lnTo>
                    <a:pt x="13018" y="3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2"/>
            <p:cNvSpPr/>
            <p:nvPr/>
          </p:nvSpPr>
          <p:spPr>
            <a:xfrm>
              <a:off x="6981456" y="1434831"/>
              <a:ext cx="23570" cy="11167"/>
            </a:xfrm>
            <a:custGeom>
              <a:avLst/>
              <a:pathLst>
                <a:path w="23570" h="11167">
                  <a:moveTo>
                    <a:pt x="23570" y="0"/>
                  </a:moveTo>
                  <a:lnTo>
                    <a:pt x="0" y="11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3"/>
            <p:cNvSpPr/>
            <p:nvPr/>
          </p:nvSpPr>
          <p:spPr>
            <a:xfrm>
              <a:off x="7005027" y="1434831"/>
              <a:ext cx="5589" cy="14364"/>
            </a:xfrm>
            <a:custGeom>
              <a:avLst/>
              <a:pathLst>
                <a:path w="5589" h="14364">
                  <a:moveTo>
                    <a:pt x="0" y="0"/>
                  </a:moveTo>
                  <a:lnTo>
                    <a:pt x="5589" y="14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4"/>
            <p:cNvSpPr/>
            <p:nvPr/>
          </p:nvSpPr>
          <p:spPr>
            <a:xfrm>
              <a:off x="6596673" y="1642978"/>
              <a:ext cx="19864" cy="8484"/>
            </a:xfrm>
            <a:custGeom>
              <a:avLst/>
              <a:pathLst>
                <a:path w="19864" h="8484">
                  <a:moveTo>
                    <a:pt x="0" y="0"/>
                  </a:moveTo>
                  <a:lnTo>
                    <a:pt x="19864" y="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5"/>
            <p:cNvSpPr/>
            <p:nvPr/>
          </p:nvSpPr>
          <p:spPr>
            <a:xfrm>
              <a:off x="6588521" y="1642978"/>
              <a:ext cx="8151" cy="20054"/>
            </a:xfrm>
            <a:custGeom>
              <a:avLst/>
              <a:pathLst>
                <a:path w="8151" h="20054">
                  <a:moveTo>
                    <a:pt x="8151" y="0"/>
                  </a:moveTo>
                  <a:lnTo>
                    <a:pt x="0" y="20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6"/>
            <p:cNvSpPr/>
            <p:nvPr/>
          </p:nvSpPr>
          <p:spPr>
            <a:xfrm>
              <a:off x="6825038" y="1352705"/>
              <a:ext cx="21668" cy="14840"/>
            </a:xfrm>
            <a:custGeom>
              <a:avLst/>
              <a:pathLst>
                <a:path w="21668" h="14840">
                  <a:moveTo>
                    <a:pt x="21668" y="148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7"/>
            <p:cNvSpPr/>
            <p:nvPr/>
          </p:nvSpPr>
          <p:spPr>
            <a:xfrm>
              <a:off x="6846706" y="1345119"/>
              <a:ext cx="41965" cy="22427"/>
            </a:xfrm>
            <a:custGeom>
              <a:avLst/>
              <a:pathLst>
                <a:path w="41965" h="22427">
                  <a:moveTo>
                    <a:pt x="0" y="22427"/>
                  </a:moveTo>
                  <a:lnTo>
                    <a:pt x="419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8"/>
            <p:cNvSpPr/>
            <p:nvPr/>
          </p:nvSpPr>
          <p:spPr>
            <a:xfrm>
              <a:off x="6837427" y="1367546"/>
              <a:ext cx="9278" cy="24837"/>
            </a:xfrm>
            <a:custGeom>
              <a:avLst/>
              <a:pathLst>
                <a:path w="9278" h="24837">
                  <a:moveTo>
                    <a:pt x="9278" y="0"/>
                  </a:moveTo>
                  <a:lnTo>
                    <a:pt x="0" y="248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9"/>
            <p:cNvSpPr/>
            <p:nvPr/>
          </p:nvSpPr>
          <p:spPr>
            <a:xfrm>
              <a:off x="6846706" y="1367546"/>
              <a:ext cx="22153" cy="6988"/>
            </a:xfrm>
            <a:custGeom>
              <a:avLst/>
              <a:pathLst>
                <a:path w="22153" h="6988">
                  <a:moveTo>
                    <a:pt x="0" y="0"/>
                  </a:moveTo>
                  <a:lnTo>
                    <a:pt x="22153" y="6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50"/>
            <p:cNvSpPr/>
            <p:nvPr/>
          </p:nvSpPr>
          <p:spPr>
            <a:xfrm>
              <a:off x="6820987" y="1364740"/>
              <a:ext cx="25719" cy="2806"/>
            </a:xfrm>
            <a:custGeom>
              <a:avLst/>
              <a:pathLst>
                <a:path w="25719" h="2806">
                  <a:moveTo>
                    <a:pt x="25719" y="2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51"/>
            <p:cNvSpPr/>
            <p:nvPr/>
          </p:nvSpPr>
          <p:spPr>
            <a:xfrm>
              <a:off x="6795062" y="1744375"/>
              <a:ext cx="10437" cy="7700"/>
            </a:xfrm>
            <a:custGeom>
              <a:avLst/>
              <a:pathLst>
                <a:path w="10437" h="7700">
                  <a:moveTo>
                    <a:pt x="0" y="7700"/>
                  </a:moveTo>
                  <a:lnTo>
                    <a:pt x="104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2"/>
            <p:cNvSpPr/>
            <p:nvPr/>
          </p:nvSpPr>
          <p:spPr>
            <a:xfrm>
              <a:off x="6794315" y="1743918"/>
              <a:ext cx="746" cy="8156"/>
            </a:xfrm>
            <a:custGeom>
              <a:avLst/>
              <a:pathLst>
                <a:path w="746" h="8156">
                  <a:moveTo>
                    <a:pt x="746" y="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3"/>
            <p:cNvSpPr/>
            <p:nvPr/>
          </p:nvSpPr>
          <p:spPr>
            <a:xfrm>
              <a:off x="6785461" y="1752075"/>
              <a:ext cx="9600" cy="1864"/>
            </a:xfrm>
            <a:custGeom>
              <a:avLst/>
              <a:pathLst>
                <a:path w="9600" h="1864">
                  <a:moveTo>
                    <a:pt x="9600" y="0"/>
                  </a:moveTo>
                  <a:lnTo>
                    <a:pt x="0" y="18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4"/>
            <p:cNvSpPr/>
            <p:nvPr/>
          </p:nvSpPr>
          <p:spPr>
            <a:xfrm>
              <a:off x="6788114" y="1752075"/>
              <a:ext cx="6947" cy="12911"/>
            </a:xfrm>
            <a:custGeom>
              <a:avLst/>
              <a:pathLst>
                <a:path w="6947" h="12911">
                  <a:moveTo>
                    <a:pt x="6947" y="0"/>
                  </a:moveTo>
                  <a:lnTo>
                    <a:pt x="0" y="129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5"/>
            <p:cNvSpPr/>
            <p:nvPr/>
          </p:nvSpPr>
          <p:spPr>
            <a:xfrm>
              <a:off x="6795062" y="1752075"/>
              <a:ext cx="3157" cy="12073"/>
            </a:xfrm>
            <a:custGeom>
              <a:avLst/>
              <a:pathLst>
                <a:path w="3157" h="12073">
                  <a:moveTo>
                    <a:pt x="0" y="0"/>
                  </a:moveTo>
                  <a:lnTo>
                    <a:pt x="3157" y="1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6"/>
            <p:cNvSpPr/>
            <p:nvPr/>
          </p:nvSpPr>
          <p:spPr>
            <a:xfrm>
              <a:off x="7035268" y="1424641"/>
              <a:ext cx="4471" cy="13938"/>
            </a:xfrm>
            <a:custGeom>
              <a:avLst/>
              <a:pathLst>
                <a:path w="4471" h="13938">
                  <a:moveTo>
                    <a:pt x="4471" y="139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7"/>
            <p:cNvSpPr/>
            <p:nvPr/>
          </p:nvSpPr>
          <p:spPr>
            <a:xfrm>
              <a:off x="7018046" y="1437860"/>
              <a:ext cx="21693" cy="719"/>
            </a:xfrm>
            <a:custGeom>
              <a:avLst/>
              <a:pathLst>
                <a:path w="21693" h="719">
                  <a:moveTo>
                    <a:pt x="21693" y="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8"/>
            <p:cNvSpPr/>
            <p:nvPr/>
          </p:nvSpPr>
          <p:spPr>
            <a:xfrm>
              <a:off x="7035510" y="1438580"/>
              <a:ext cx="4229" cy="11955"/>
            </a:xfrm>
            <a:custGeom>
              <a:avLst/>
              <a:pathLst>
                <a:path w="4229" h="11955">
                  <a:moveTo>
                    <a:pt x="4229" y="0"/>
                  </a:moveTo>
                  <a:lnTo>
                    <a:pt x="0" y="119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9"/>
            <p:cNvSpPr/>
            <p:nvPr/>
          </p:nvSpPr>
          <p:spPr>
            <a:xfrm>
              <a:off x="7023732" y="1427673"/>
              <a:ext cx="16007" cy="10906"/>
            </a:xfrm>
            <a:custGeom>
              <a:avLst/>
              <a:pathLst>
                <a:path w="16007" h="10906">
                  <a:moveTo>
                    <a:pt x="16007" y="109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60"/>
            <p:cNvSpPr/>
            <p:nvPr/>
          </p:nvSpPr>
          <p:spPr>
            <a:xfrm>
              <a:off x="6293115" y="1495239"/>
              <a:ext cx="43104" cy="63989"/>
            </a:xfrm>
            <a:custGeom>
              <a:avLst/>
              <a:pathLst>
                <a:path w="43104" h="63989">
                  <a:moveTo>
                    <a:pt x="43104" y="0"/>
                  </a:moveTo>
                  <a:lnTo>
                    <a:pt x="0" y="639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61"/>
            <p:cNvSpPr/>
            <p:nvPr/>
          </p:nvSpPr>
          <p:spPr>
            <a:xfrm>
              <a:off x="6288071" y="1495239"/>
              <a:ext cx="48148" cy="20067"/>
            </a:xfrm>
            <a:custGeom>
              <a:avLst/>
              <a:pathLst>
                <a:path w="48148" h="20067">
                  <a:moveTo>
                    <a:pt x="48148" y="0"/>
                  </a:moveTo>
                  <a:lnTo>
                    <a:pt x="0" y="20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2"/>
            <p:cNvSpPr/>
            <p:nvPr/>
          </p:nvSpPr>
          <p:spPr>
            <a:xfrm>
              <a:off x="7085032" y="1507096"/>
              <a:ext cx="11771" cy="273"/>
            </a:xfrm>
            <a:custGeom>
              <a:avLst/>
              <a:pathLst>
                <a:path w="11771" h="273">
                  <a:moveTo>
                    <a:pt x="11771" y="0"/>
                  </a:moveTo>
                  <a:lnTo>
                    <a:pt x="0" y="2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3"/>
            <p:cNvSpPr/>
            <p:nvPr/>
          </p:nvSpPr>
          <p:spPr>
            <a:xfrm>
              <a:off x="7090089" y="1507096"/>
              <a:ext cx="6715" cy="24371"/>
            </a:xfrm>
            <a:custGeom>
              <a:avLst/>
              <a:pathLst>
                <a:path w="6715" h="24371">
                  <a:moveTo>
                    <a:pt x="6715" y="0"/>
                  </a:moveTo>
                  <a:lnTo>
                    <a:pt x="0" y="24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4"/>
            <p:cNvSpPr/>
            <p:nvPr/>
          </p:nvSpPr>
          <p:spPr>
            <a:xfrm>
              <a:off x="7096804" y="1507096"/>
              <a:ext cx="10076" cy="437"/>
            </a:xfrm>
            <a:custGeom>
              <a:avLst/>
              <a:pathLst>
                <a:path w="10076" h="437">
                  <a:moveTo>
                    <a:pt x="0" y="0"/>
                  </a:moveTo>
                  <a:lnTo>
                    <a:pt x="10076" y="4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5"/>
            <p:cNvSpPr/>
            <p:nvPr/>
          </p:nvSpPr>
          <p:spPr>
            <a:xfrm>
              <a:off x="7086445" y="1507096"/>
              <a:ext cx="10359" cy="7340"/>
            </a:xfrm>
            <a:custGeom>
              <a:avLst/>
              <a:pathLst>
                <a:path w="10359" h="7340">
                  <a:moveTo>
                    <a:pt x="10359" y="0"/>
                  </a:moveTo>
                  <a:lnTo>
                    <a:pt x="0" y="7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6"/>
            <p:cNvSpPr/>
            <p:nvPr/>
          </p:nvSpPr>
          <p:spPr>
            <a:xfrm>
              <a:off x="7096804" y="1498396"/>
              <a:ext cx="2605" cy="8699"/>
            </a:xfrm>
            <a:custGeom>
              <a:avLst/>
              <a:pathLst>
                <a:path w="2605" h="8699">
                  <a:moveTo>
                    <a:pt x="0" y="8699"/>
                  </a:moveTo>
                  <a:lnTo>
                    <a:pt x="26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7"/>
            <p:cNvSpPr/>
            <p:nvPr/>
          </p:nvSpPr>
          <p:spPr>
            <a:xfrm>
              <a:off x="6588866" y="1418052"/>
              <a:ext cx="47503" cy="13828"/>
            </a:xfrm>
            <a:custGeom>
              <a:avLst/>
              <a:pathLst>
                <a:path w="47503" h="13828">
                  <a:moveTo>
                    <a:pt x="47503" y="138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8"/>
            <p:cNvSpPr/>
            <p:nvPr/>
          </p:nvSpPr>
          <p:spPr>
            <a:xfrm>
              <a:off x="6636369" y="1431880"/>
              <a:ext cx="30327" cy="25708"/>
            </a:xfrm>
            <a:custGeom>
              <a:avLst/>
              <a:pathLst>
                <a:path w="30327" h="25708">
                  <a:moveTo>
                    <a:pt x="0" y="0"/>
                  </a:moveTo>
                  <a:lnTo>
                    <a:pt x="30327" y="25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9"/>
            <p:cNvSpPr/>
            <p:nvPr/>
          </p:nvSpPr>
          <p:spPr>
            <a:xfrm>
              <a:off x="6616371" y="1431880"/>
              <a:ext cx="19998" cy="20878"/>
            </a:xfrm>
            <a:custGeom>
              <a:avLst/>
              <a:pathLst>
                <a:path w="19998" h="20878">
                  <a:moveTo>
                    <a:pt x="19998" y="0"/>
                  </a:moveTo>
                  <a:lnTo>
                    <a:pt x="0" y="208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70"/>
            <p:cNvSpPr/>
            <p:nvPr/>
          </p:nvSpPr>
          <p:spPr>
            <a:xfrm>
              <a:off x="6623511" y="1352543"/>
              <a:ext cx="12858" cy="79337"/>
            </a:xfrm>
            <a:custGeom>
              <a:avLst/>
              <a:pathLst>
                <a:path w="12858" h="79337">
                  <a:moveTo>
                    <a:pt x="12858" y="793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71"/>
            <p:cNvSpPr/>
            <p:nvPr/>
          </p:nvSpPr>
          <p:spPr>
            <a:xfrm>
              <a:off x="6903348" y="1421519"/>
              <a:ext cx="274" cy="15733"/>
            </a:xfrm>
            <a:custGeom>
              <a:avLst/>
              <a:pathLst>
                <a:path w="274" h="15733">
                  <a:moveTo>
                    <a:pt x="274" y="0"/>
                  </a:moveTo>
                  <a:lnTo>
                    <a:pt x="0" y="15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2"/>
            <p:cNvSpPr/>
            <p:nvPr/>
          </p:nvSpPr>
          <p:spPr>
            <a:xfrm>
              <a:off x="6903622" y="1411816"/>
              <a:ext cx="14216" cy="9702"/>
            </a:xfrm>
            <a:custGeom>
              <a:avLst/>
              <a:pathLst>
                <a:path w="14216" h="9702">
                  <a:moveTo>
                    <a:pt x="0" y="9702"/>
                  </a:moveTo>
                  <a:lnTo>
                    <a:pt x="142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3"/>
            <p:cNvSpPr/>
            <p:nvPr/>
          </p:nvSpPr>
          <p:spPr>
            <a:xfrm>
              <a:off x="6893172" y="1418777"/>
              <a:ext cx="10450" cy="2741"/>
            </a:xfrm>
            <a:custGeom>
              <a:avLst/>
              <a:pathLst>
                <a:path w="10450" h="2741">
                  <a:moveTo>
                    <a:pt x="10450" y="27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4"/>
            <p:cNvSpPr/>
            <p:nvPr/>
          </p:nvSpPr>
          <p:spPr>
            <a:xfrm>
              <a:off x="6997426" y="1413312"/>
              <a:ext cx="5126" cy="14602"/>
            </a:xfrm>
            <a:custGeom>
              <a:avLst/>
              <a:pathLst>
                <a:path w="5126" h="14602">
                  <a:moveTo>
                    <a:pt x="0" y="14602"/>
                  </a:moveTo>
                  <a:lnTo>
                    <a:pt x="5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5"/>
            <p:cNvSpPr/>
            <p:nvPr/>
          </p:nvSpPr>
          <p:spPr>
            <a:xfrm>
              <a:off x="6997426" y="1427915"/>
              <a:ext cx="7600" cy="6916"/>
            </a:xfrm>
            <a:custGeom>
              <a:avLst/>
              <a:pathLst>
                <a:path w="7600" h="6916">
                  <a:moveTo>
                    <a:pt x="0" y="0"/>
                  </a:moveTo>
                  <a:lnTo>
                    <a:pt x="7600" y="69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6"/>
            <p:cNvSpPr/>
            <p:nvPr/>
          </p:nvSpPr>
          <p:spPr>
            <a:xfrm>
              <a:off x="6763087" y="1235424"/>
              <a:ext cx="24080" cy="45222"/>
            </a:xfrm>
            <a:custGeom>
              <a:avLst/>
              <a:pathLst>
                <a:path w="24080" h="45222">
                  <a:moveTo>
                    <a:pt x="24080" y="0"/>
                  </a:moveTo>
                  <a:lnTo>
                    <a:pt x="0" y="45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7"/>
            <p:cNvSpPr/>
            <p:nvPr/>
          </p:nvSpPr>
          <p:spPr>
            <a:xfrm>
              <a:off x="6750661" y="1231608"/>
              <a:ext cx="36506" cy="3815"/>
            </a:xfrm>
            <a:custGeom>
              <a:avLst/>
              <a:pathLst>
                <a:path w="36506" h="3815">
                  <a:moveTo>
                    <a:pt x="36506" y="38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8"/>
            <p:cNvSpPr/>
            <p:nvPr/>
          </p:nvSpPr>
          <p:spPr>
            <a:xfrm>
              <a:off x="6879670" y="1760168"/>
              <a:ext cx="8052" cy="2252"/>
            </a:xfrm>
            <a:custGeom>
              <a:avLst/>
              <a:pathLst>
                <a:path w="8052" h="2252">
                  <a:moveTo>
                    <a:pt x="8052" y="0"/>
                  </a:moveTo>
                  <a:lnTo>
                    <a:pt x="0" y="2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9"/>
            <p:cNvSpPr/>
            <p:nvPr/>
          </p:nvSpPr>
          <p:spPr>
            <a:xfrm>
              <a:off x="6887723" y="1760168"/>
              <a:ext cx="8184" cy="9467"/>
            </a:xfrm>
            <a:custGeom>
              <a:avLst/>
              <a:pathLst>
                <a:path w="8184" h="9467">
                  <a:moveTo>
                    <a:pt x="0" y="0"/>
                  </a:moveTo>
                  <a:lnTo>
                    <a:pt x="8184" y="9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80"/>
            <p:cNvSpPr/>
            <p:nvPr/>
          </p:nvSpPr>
          <p:spPr>
            <a:xfrm>
              <a:off x="6883749" y="1760168"/>
              <a:ext cx="3974" cy="8444"/>
            </a:xfrm>
            <a:custGeom>
              <a:avLst/>
              <a:pathLst>
                <a:path w="3974" h="8444">
                  <a:moveTo>
                    <a:pt x="3974" y="0"/>
                  </a:moveTo>
                  <a:lnTo>
                    <a:pt x="0" y="84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81"/>
            <p:cNvSpPr/>
            <p:nvPr/>
          </p:nvSpPr>
          <p:spPr>
            <a:xfrm>
              <a:off x="6887723" y="1752996"/>
              <a:ext cx="1218" cy="7172"/>
            </a:xfrm>
            <a:custGeom>
              <a:avLst/>
              <a:pathLst>
                <a:path w="1218" h="7172">
                  <a:moveTo>
                    <a:pt x="0" y="7172"/>
                  </a:moveTo>
                  <a:lnTo>
                    <a:pt x="12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2"/>
            <p:cNvSpPr/>
            <p:nvPr/>
          </p:nvSpPr>
          <p:spPr>
            <a:xfrm>
              <a:off x="6887723" y="1760168"/>
              <a:ext cx="15493" cy="4462"/>
            </a:xfrm>
            <a:custGeom>
              <a:avLst/>
              <a:pathLst>
                <a:path w="15493" h="4462">
                  <a:moveTo>
                    <a:pt x="0" y="0"/>
                  </a:moveTo>
                  <a:lnTo>
                    <a:pt x="15493" y="4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3"/>
            <p:cNvSpPr/>
            <p:nvPr/>
          </p:nvSpPr>
          <p:spPr>
            <a:xfrm>
              <a:off x="6887723" y="1751648"/>
              <a:ext cx="12572" cy="8519"/>
            </a:xfrm>
            <a:custGeom>
              <a:avLst/>
              <a:pathLst>
                <a:path w="12572" h="8519">
                  <a:moveTo>
                    <a:pt x="0" y="8519"/>
                  </a:moveTo>
                  <a:lnTo>
                    <a:pt x="12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4"/>
            <p:cNvSpPr/>
            <p:nvPr/>
          </p:nvSpPr>
          <p:spPr>
            <a:xfrm>
              <a:off x="6691008" y="1499956"/>
              <a:ext cx="2925" cy="31497"/>
            </a:xfrm>
            <a:custGeom>
              <a:avLst/>
              <a:pathLst>
                <a:path w="2925" h="31497">
                  <a:moveTo>
                    <a:pt x="0" y="0"/>
                  </a:moveTo>
                  <a:lnTo>
                    <a:pt x="2925" y="31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5"/>
            <p:cNvSpPr/>
            <p:nvPr/>
          </p:nvSpPr>
          <p:spPr>
            <a:xfrm>
              <a:off x="6691008" y="1495059"/>
              <a:ext cx="27142" cy="4896"/>
            </a:xfrm>
            <a:custGeom>
              <a:avLst/>
              <a:pathLst>
                <a:path w="27142" h="4896">
                  <a:moveTo>
                    <a:pt x="0" y="4896"/>
                  </a:moveTo>
                  <a:lnTo>
                    <a:pt x="271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6"/>
            <p:cNvSpPr/>
            <p:nvPr/>
          </p:nvSpPr>
          <p:spPr>
            <a:xfrm>
              <a:off x="6680351" y="1499956"/>
              <a:ext cx="10657" cy="675"/>
            </a:xfrm>
            <a:custGeom>
              <a:avLst/>
              <a:pathLst>
                <a:path w="10657" h="675">
                  <a:moveTo>
                    <a:pt x="10657" y="0"/>
                  </a:moveTo>
                  <a:lnTo>
                    <a:pt x="0" y="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7"/>
            <p:cNvSpPr/>
            <p:nvPr/>
          </p:nvSpPr>
          <p:spPr>
            <a:xfrm>
              <a:off x="6731607" y="1711554"/>
              <a:ext cx="11383" cy="2495"/>
            </a:xfrm>
            <a:custGeom>
              <a:avLst/>
              <a:pathLst>
                <a:path w="11383" h="2495">
                  <a:moveTo>
                    <a:pt x="0" y="2495"/>
                  </a:moveTo>
                  <a:lnTo>
                    <a:pt x="113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8"/>
            <p:cNvSpPr/>
            <p:nvPr/>
          </p:nvSpPr>
          <p:spPr>
            <a:xfrm>
              <a:off x="6725519" y="1709982"/>
              <a:ext cx="6088" cy="4067"/>
            </a:xfrm>
            <a:custGeom>
              <a:avLst/>
              <a:pathLst>
                <a:path w="6088" h="4067">
                  <a:moveTo>
                    <a:pt x="6088" y="40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9"/>
            <p:cNvSpPr/>
            <p:nvPr/>
          </p:nvSpPr>
          <p:spPr>
            <a:xfrm>
              <a:off x="6731607" y="1698959"/>
              <a:ext cx="5284" cy="15090"/>
            </a:xfrm>
            <a:custGeom>
              <a:avLst/>
              <a:pathLst>
                <a:path w="5284" h="15090">
                  <a:moveTo>
                    <a:pt x="0" y="15090"/>
                  </a:moveTo>
                  <a:lnTo>
                    <a:pt x="52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90"/>
            <p:cNvSpPr/>
            <p:nvPr/>
          </p:nvSpPr>
          <p:spPr>
            <a:xfrm>
              <a:off x="6817143" y="1439314"/>
              <a:ext cx="8081" cy="15550"/>
            </a:xfrm>
            <a:custGeom>
              <a:avLst/>
              <a:pathLst>
                <a:path w="8081" h="15550">
                  <a:moveTo>
                    <a:pt x="0" y="0"/>
                  </a:moveTo>
                  <a:lnTo>
                    <a:pt x="8081" y="15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91"/>
            <p:cNvSpPr/>
            <p:nvPr/>
          </p:nvSpPr>
          <p:spPr>
            <a:xfrm>
              <a:off x="6816316" y="1429548"/>
              <a:ext cx="827" cy="9765"/>
            </a:xfrm>
            <a:custGeom>
              <a:avLst/>
              <a:pathLst>
                <a:path w="827" h="9765">
                  <a:moveTo>
                    <a:pt x="827" y="97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2"/>
            <p:cNvSpPr/>
            <p:nvPr/>
          </p:nvSpPr>
          <p:spPr>
            <a:xfrm>
              <a:off x="6794082" y="1439314"/>
              <a:ext cx="23061" cy="24999"/>
            </a:xfrm>
            <a:custGeom>
              <a:avLst/>
              <a:pathLst>
                <a:path w="23061" h="24999">
                  <a:moveTo>
                    <a:pt x="23061" y="0"/>
                  </a:moveTo>
                  <a:lnTo>
                    <a:pt x="0" y="24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3"/>
            <p:cNvSpPr/>
            <p:nvPr/>
          </p:nvSpPr>
          <p:spPr>
            <a:xfrm>
              <a:off x="7079103" y="1730028"/>
              <a:ext cx="10935" cy="5697"/>
            </a:xfrm>
            <a:custGeom>
              <a:avLst/>
              <a:pathLst>
                <a:path w="10935" h="5697">
                  <a:moveTo>
                    <a:pt x="10935" y="0"/>
                  </a:moveTo>
                  <a:lnTo>
                    <a:pt x="0" y="56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4"/>
            <p:cNvSpPr/>
            <p:nvPr/>
          </p:nvSpPr>
          <p:spPr>
            <a:xfrm>
              <a:off x="7090038" y="1730028"/>
              <a:ext cx="19550" cy="9500"/>
            </a:xfrm>
            <a:custGeom>
              <a:avLst/>
              <a:pathLst>
                <a:path w="19550" h="9500">
                  <a:moveTo>
                    <a:pt x="0" y="0"/>
                  </a:moveTo>
                  <a:lnTo>
                    <a:pt x="19550" y="9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5"/>
            <p:cNvSpPr/>
            <p:nvPr/>
          </p:nvSpPr>
          <p:spPr>
            <a:xfrm>
              <a:off x="7090038" y="1722006"/>
              <a:ext cx="26026" cy="8022"/>
            </a:xfrm>
            <a:custGeom>
              <a:avLst/>
              <a:pathLst>
                <a:path w="26026" h="8022">
                  <a:moveTo>
                    <a:pt x="0" y="8022"/>
                  </a:moveTo>
                  <a:lnTo>
                    <a:pt x="260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6"/>
            <p:cNvSpPr/>
            <p:nvPr/>
          </p:nvSpPr>
          <p:spPr>
            <a:xfrm>
              <a:off x="7083495" y="1730028"/>
              <a:ext cx="6543" cy="13982"/>
            </a:xfrm>
            <a:custGeom>
              <a:avLst/>
              <a:pathLst>
                <a:path w="6543" h="13982">
                  <a:moveTo>
                    <a:pt x="6543" y="0"/>
                  </a:moveTo>
                  <a:lnTo>
                    <a:pt x="0" y="139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7"/>
            <p:cNvSpPr/>
            <p:nvPr/>
          </p:nvSpPr>
          <p:spPr>
            <a:xfrm>
              <a:off x="7087440" y="1708110"/>
              <a:ext cx="2598" cy="21918"/>
            </a:xfrm>
            <a:custGeom>
              <a:avLst/>
              <a:pathLst>
                <a:path w="2598" h="21918">
                  <a:moveTo>
                    <a:pt x="2598" y="219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8"/>
            <p:cNvSpPr/>
            <p:nvPr/>
          </p:nvSpPr>
          <p:spPr>
            <a:xfrm>
              <a:off x="7090038" y="1730028"/>
              <a:ext cx="10137" cy="11932"/>
            </a:xfrm>
            <a:custGeom>
              <a:avLst/>
              <a:pathLst>
                <a:path w="10137" h="11932">
                  <a:moveTo>
                    <a:pt x="0" y="0"/>
                  </a:moveTo>
                  <a:lnTo>
                    <a:pt x="10137" y="11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9"/>
            <p:cNvSpPr/>
            <p:nvPr/>
          </p:nvSpPr>
          <p:spPr>
            <a:xfrm>
              <a:off x="6733929" y="1471833"/>
              <a:ext cx="11562" cy="13576"/>
            </a:xfrm>
            <a:custGeom>
              <a:avLst/>
              <a:pathLst>
                <a:path w="11562" h="13576">
                  <a:moveTo>
                    <a:pt x="11562" y="0"/>
                  </a:moveTo>
                  <a:lnTo>
                    <a:pt x="0" y="135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800"/>
            <p:cNvSpPr/>
            <p:nvPr/>
          </p:nvSpPr>
          <p:spPr>
            <a:xfrm>
              <a:off x="6745467" y="1471833"/>
              <a:ext cx="23" cy="11732"/>
            </a:xfrm>
            <a:custGeom>
              <a:avLst/>
              <a:pathLst>
                <a:path w="23" h="11732">
                  <a:moveTo>
                    <a:pt x="23" y="0"/>
                  </a:moveTo>
                  <a:lnTo>
                    <a:pt x="0" y="11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801"/>
            <p:cNvSpPr/>
            <p:nvPr/>
          </p:nvSpPr>
          <p:spPr>
            <a:xfrm>
              <a:off x="6745491" y="1471833"/>
              <a:ext cx="7305" cy="3923"/>
            </a:xfrm>
            <a:custGeom>
              <a:avLst/>
              <a:pathLst>
                <a:path w="7305" h="3923">
                  <a:moveTo>
                    <a:pt x="0" y="0"/>
                  </a:moveTo>
                  <a:lnTo>
                    <a:pt x="7305" y="39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2"/>
            <p:cNvSpPr/>
            <p:nvPr/>
          </p:nvSpPr>
          <p:spPr>
            <a:xfrm>
              <a:off x="7008121" y="1522650"/>
              <a:ext cx="9778" cy="1043"/>
            </a:xfrm>
            <a:custGeom>
              <a:avLst/>
              <a:pathLst>
                <a:path w="9778" h="1043">
                  <a:moveTo>
                    <a:pt x="0" y="1043"/>
                  </a:moveTo>
                  <a:lnTo>
                    <a:pt x="97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3"/>
            <p:cNvSpPr/>
            <p:nvPr/>
          </p:nvSpPr>
          <p:spPr>
            <a:xfrm>
              <a:off x="6996680" y="1513006"/>
              <a:ext cx="11440" cy="10687"/>
            </a:xfrm>
            <a:custGeom>
              <a:avLst/>
              <a:pathLst>
                <a:path w="11440" h="10687">
                  <a:moveTo>
                    <a:pt x="11440" y="106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4"/>
            <p:cNvSpPr/>
            <p:nvPr/>
          </p:nvSpPr>
          <p:spPr>
            <a:xfrm>
              <a:off x="7008121" y="1515297"/>
              <a:ext cx="8780" cy="8396"/>
            </a:xfrm>
            <a:custGeom>
              <a:avLst/>
              <a:pathLst>
                <a:path w="8780" h="8396">
                  <a:moveTo>
                    <a:pt x="0" y="8396"/>
                  </a:moveTo>
                  <a:lnTo>
                    <a:pt x="87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5"/>
            <p:cNvSpPr/>
            <p:nvPr/>
          </p:nvSpPr>
          <p:spPr>
            <a:xfrm>
              <a:off x="6988776" y="1519202"/>
              <a:ext cx="19344" cy="4492"/>
            </a:xfrm>
            <a:custGeom>
              <a:avLst/>
              <a:pathLst>
                <a:path w="19344" h="4492">
                  <a:moveTo>
                    <a:pt x="19344" y="44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6"/>
            <p:cNvSpPr/>
            <p:nvPr/>
          </p:nvSpPr>
          <p:spPr>
            <a:xfrm>
              <a:off x="7000322" y="1387111"/>
              <a:ext cx="9374" cy="2173"/>
            </a:xfrm>
            <a:custGeom>
              <a:avLst/>
              <a:pathLst>
                <a:path w="9374" h="2173">
                  <a:moveTo>
                    <a:pt x="9374" y="0"/>
                  </a:moveTo>
                  <a:lnTo>
                    <a:pt x="0" y="21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7"/>
            <p:cNvSpPr/>
            <p:nvPr/>
          </p:nvSpPr>
          <p:spPr>
            <a:xfrm>
              <a:off x="7009696" y="1387111"/>
              <a:ext cx="9455" cy="8055"/>
            </a:xfrm>
            <a:custGeom>
              <a:avLst/>
              <a:pathLst>
                <a:path w="9455" h="8055">
                  <a:moveTo>
                    <a:pt x="0" y="0"/>
                  </a:moveTo>
                  <a:lnTo>
                    <a:pt x="9455" y="80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8"/>
            <p:cNvSpPr/>
            <p:nvPr/>
          </p:nvSpPr>
          <p:spPr>
            <a:xfrm>
              <a:off x="7009696" y="1360305"/>
              <a:ext cx="16070" cy="26806"/>
            </a:xfrm>
            <a:custGeom>
              <a:avLst/>
              <a:pathLst>
                <a:path w="16070" h="26806">
                  <a:moveTo>
                    <a:pt x="0" y="26806"/>
                  </a:moveTo>
                  <a:lnTo>
                    <a:pt x="160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9"/>
            <p:cNvSpPr/>
            <p:nvPr/>
          </p:nvSpPr>
          <p:spPr>
            <a:xfrm>
              <a:off x="7009696" y="1380100"/>
              <a:ext cx="15328" cy="7010"/>
            </a:xfrm>
            <a:custGeom>
              <a:avLst/>
              <a:pathLst>
                <a:path w="15328" h="7010">
                  <a:moveTo>
                    <a:pt x="0" y="7010"/>
                  </a:moveTo>
                  <a:lnTo>
                    <a:pt x="15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10"/>
            <p:cNvSpPr/>
            <p:nvPr/>
          </p:nvSpPr>
          <p:spPr>
            <a:xfrm>
              <a:off x="6999365" y="1345385"/>
              <a:ext cx="10331" cy="41725"/>
            </a:xfrm>
            <a:custGeom>
              <a:avLst/>
              <a:pathLst>
                <a:path w="10331" h="41725">
                  <a:moveTo>
                    <a:pt x="10331" y="417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11"/>
            <p:cNvSpPr/>
            <p:nvPr/>
          </p:nvSpPr>
          <p:spPr>
            <a:xfrm>
              <a:off x="6902420" y="1511734"/>
              <a:ext cx="5376" cy="13756"/>
            </a:xfrm>
            <a:custGeom>
              <a:avLst/>
              <a:pathLst>
                <a:path w="5376" h="13756">
                  <a:moveTo>
                    <a:pt x="5376" y="1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2"/>
            <p:cNvSpPr/>
            <p:nvPr/>
          </p:nvSpPr>
          <p:spPr>
            <a:xfrm>
              <a:off x="6907797" y="1525491"/>
              <a:ext cx="2255" cy="9575"/>
            </a:xfrm>
            <a:custGeom>
              <a:avLst/>
              <a:pathLst>
                <a:path w="2255" h="9575">
                  <a:moveTo>
                    <a:pt x="0" y="0"/>
                  </a:moveTo>
                  <a:lnTo>
                    <a:pt x="2255" y="95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3"/>
            <p:cNvSpPr/>
            <p:nvPr/>
          </p:nvSpPr>
          <p:spPr>
            <a:xfrm>
              <a:off x="6907797" y="1511400"/>
              <a:ext cx="4470" cy="14091"/>
            </a:xfrm>
            <a:custGeom>
              <a:avLst/>
              <a:pathLst>
                <a:path w="4470" h="14091">
                  <a:moveTo>
                    <a:pt x="0" y="14091"/>
                  </a:moveTo>
                  <a:lnTo>
                    <a:pt x="44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4"/>
            <p:cNvSpPr/>
            <p:nvPr/>
          </p:nvSpPr>
          <p:spPr>
            <a:xfrm>
              <a:off x="6907797" y="1521275"/>
              <a:ext cx="9753" cy="4215"/>
            </a:xfrm>
            <a:custGeom>
              <a:avLst/>
              <a:pathLst>
                <a:path w="9753" h="4215">
                  <a:moveTo>
                    <a:pt x="0" y="4215"/>
                  </a:moveTo>
                  <a:lnTo>
                    <a:pt x="9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5"/>
            <p:cNvSpPr/>
            <p:nvPr/>
          </p:nvSpPr>
          <p:spPr>
            <a:xfrm>
              <a:off x="6742991" y="1711554"/>
              <a:ext cx="9910" cy="27609"/>
            </a:xfrm>
            <a:custGeom>
              <a:avLst/>
              <a:pathLst>
                <a:path w="9910" h="27609">
                  <a:moveTo>
                    <a:pt x="9910" y="276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6"/>
            <p:cNvSpPr/>
            <p:nvPr/>
          </p:nvSpPr>
          <p:spPr>
            <a:xfrm>
              <a:off x="6752422" y="1739163"/>
              <a:ext cx="480" cy="16644"/>
            </a:xfrm>
            <a:custGeom>
              <a:avLst/>
              <a:pathLst>
                <a:path w="480" h="16644">
                  <a:moveTo>
                    <a:pt x="480" y="0"/>
                  </a:moveTo>
                  <a:lnTo>
                    <a:pt x="0" y="166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7"/>
            <p:cNvSpPr/>
            <p:nvPr/>
          </p:nvSpPr>
          <p:spPr>
            <a:xfrm>
              <a:off x="6752902" y="1735401"/>
              <a:ext cx="8503" cy="3762"/>
            </a:xfrm>
            <a:custGeom>
              <a:avLst/>
              <a:pathLst>
                <a:path w="8503" h="3762">
                  <a:moveTo>
                    <a:pt x="0" y="3762"/>
                  </a:moveTo>
                  <a:lnTo>
                    <a:pt x="85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8"/>
            <p:cNvSpPr/>
            <p:nvPr/>
          </p:nvSpPr>
          <p:spPr>
            <a:xfrm>
              <a:off x="6730523" y="1739163"/>
              <a:ext cx="22378" cy="2504"/>
            </a:xfrm>
            <a:custGeom>
              <a:avLst/>
              <a:pathLst>
                <a:path w="22378" h="2504">
                  <a:moveTo>
                    <a:pt x="22378" y="0"/>
                  </a:moveTo>
                  <a:lnTo>
                    <a:pt x="0" y="2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9"/>
            <p:cNvSpPr/>
            <p:nvPr/>
          </p:nvSpPr>
          <p:spPr>
            <a:xfrm>
              <a:off x="6752902" y="1729710"/>
              <a:ext cx="5243" cy="9452"/>
            </a:xfrm>
            <a:custGeom>
              <a:avLst/>
              <a:pathLst>
                <a:path w="5243" h="9452">
                  <a:moveTo>
                    <a:pt x="0" y="9452"/>
                  </a:moveTo>
                  <a:lnTo>
                    <a:pt x="52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20"/>
            <p:cNvSpPr/>
            <p:nvPr/>
          </p:nvSpPr>
          <p:spPr>
            <a:xfrm>
              <a:off x="6752902" y="1739163"/>
              <a:ext cx="8919" cy="2863"/>
            </a:xfrm>
            <a:custGeom>
              <a:avLst/>
              <a:pathLst>
                <a:path w="8919" h="2863">
                  <a:moveTo>
                    <a:pt x="0" y="0"/>
                  </a:moveTo>
                  <a:lnTo>
                    <a:pt x="8919" y="2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21"/>
            <p:cNvSpPr/>
            <p:nvPr/>
          </p:nvSpPr>
          <p:spPr>
            <a:xfrm>
              <a:off x="6752902" y="1739163"/>
              <a:ext cx="3510" cy="9597"/>
            </a:xfrm>
            <a:custGeom>
              <a:avLst/>
              <a:pathLst>
                <a:path w="3510" h="9597">
                  <a:moveTo>
                    <a:pt x="0" y="0"/>
                  </a:moveTo>
                  <a:lnTo>
                    <a:pt x="3510" y="9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2"/>
            <p:cNvSpPr/>
            <p:nvPr/>
          </p:nvSpPr>
          <p:spPr>
            <a:xfrm>
              <a:off x="7005590" y="1465337"/>
              <a:ext cx="12655" cy="10445"/>
            </a:xfrm>
            <a:custGeom>
              <a:avLst/>
              <a:pathLst>
                <a:path w="12655" h="10445">
                  <a:moveTo>
                    <a:pt x="12655" y="10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3"/>
            <p:cNvSpPr/>
            <p:nvPr/>
          </p:nvSpPr>
          <p:spPr>
            <a:xfrm>
              <a:off x="7018246" y="1475783"/>
              <a:ext cx="16343" cy="8078"/>
            </a:xfrm>
            <a:custGeom>
              <a:avLst/>
              <a:pathLst>
                <a:path w="16343" h="8078">
                  <a:moveTo>
                    <a:pt x="0" y="0"/>
                  </a:moveTo>
                  <a:lnTo>
                    <a:pt x="16343" y="8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4"/>
            <p:cNvSpPr/>
            <p:nvPr/>
          </p:nvSpPr>
          <p:spPr>
            <a:xfrm>
              <a:off x="7018246" y="1465750"/>
              <a:ext cx="21941" cy="10032"/>
            </a:xfrm>
            <a:custGeom>
              <a:avLst/>
              <a:pathLst>
                <a:path w="21941" h="10032">
                  <a:moveTo>
                    <a:pt x="0" y="10032"/>
                  </a:moveTo>
                  <a:lnTo>
                    <a:pt x="219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5"/>
            <p:cNvSpPr/>
            <p:nvPr/>
          </p:nvSpPr>
          <p:spPr>
            <a:xfrm>
              <a:off x="7018246" y="1475783"/>
              <a:ext cx="20319" cy="197"/>
            </a:xfrm>
            <a:custGeom>
              <a:avLst/>
              <a:pathLst>
                <a:path w="20319" h="197">
                  <a:moveTo>
                    <a:pt x="0" y="0"/>
                  </a:moveTo>
                  <a:lnTo>
                    <a:pt x="20319" y="1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6"/>
            <p:cNvSpPr/>
            <p:nvPr/>
          </p:nvSpPr>
          <p:spPr>
            <a:xfrm>
              <a:off x="7009176" y="1475783"/>
              <a:ext cx="9070" cy="2083"/>
            </a:xfrm>
            <a:custGeom>
              <a:avLst/>
              <a:pathLst>
                <a:path w="9070" h="2083">
                  <a:moveTo>
                    <a:pt x="9070" y="0"/>
                  </a:moveTo>
                  <a:lnTo>
                    <a:pt x="0" y="2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7"/>
            <p:cNvSpPr/>
            <p:nvPr/>
          </p:nvSpPr>
          <p:spPr>
            <a:xfrm>
              <a:off x="7018246" y="1456736"/>
              <a:ext cx="4153" cy="19046"/>
            </a:xfrm>
            <a:custGeom>
              <a:avLst/>
              <a:pathLst>
                <a:path w="4153" h="19046">
                  <a:moveTo>
                    <a:pt x="0" y="19046"/>
                  </a:moveTo>
                  <a:lnTo>
                    <a:pt x="41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8"/>
            <p:cNvSpPr/>
            <p:nvPr/>
          </p:nvSpPr>
          <p:spPr>
            <a:xfrm>
              <a:off x="7013098" y="1475783"/>
              <a:ext cx="5148" cy="7798"/>
            </a:xfrm>
            <a:custGeom>
              <a:avLst/>
              <a:pathLst>
                <a:path w="5148" h="7798">
                  <a:moveTo>
                    <a:pt x="5148" y="0"/>
                  </a:moveTo>
                  <a:lnTo>
                    <a:pt x="0" y="7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9"/>
            <p:cNvSpPr/>
            <p:nvPr/>
          </p:nvSpPr>
          <p:spPr>
            <a:xfrm>
              <a:off x="6434623" y="1518125"/>
              <a:ext cx="89813" cy="5811"/>
            </a:xfrm>
            <a:custGeom>
              <a:avLst/>
              <a:pathLst>
                <a:path w="89813" h="5811">
                  <a:moveTo>
                    <a:pt x="0" y="5811"/>
                  </a:moveTo>
                  <a:lnTo>
                    <a:pt x="898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30"/>
            <p:cNvSpPr/>
            <p:nvPr/>
          </p:nvSpPr>
          <p:spPr>
            <a:xfrm>
              <a:off x="6336219" y="1495239"/>
              <a:ext cx="98403" cy="28697"/>
            </a:xfrm>
            <a:custGeom>
              <a:avLst/>
              <a:pathLst>
                <a:path w="98403" h="28697">
                  <a:moveTo>
                    <a:pt x="98403" y="286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31"/>
            <p:cNvSpPr/>
            <p:nvPr/>
          </p:nvSpPr>
          <p:spPr>
            <a:xfrm>
              <a:off x="6911963" y="1620901"/>
              <a:ext cx="2748" cy="7920"/>
            </a:xfrm>
            <a:custGeom>
              <a:avLst/>
              <a:pathLst>
                <a:path w="2748" h="7920">
                  <a:moveTo>
                    <a:pt x="2748" y="79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2"/>
            <p:cNvSpPr/>
            <p:nvPr/>
          </p:nvSpPr>
          <p:spPr>
            <a:xfrm>
              <a:off x="6914712" y="1628822"/>
              <a:ext cx="14252" cy="8988"/>
            </a:xfrm>
            <a:custGeom>
              <a:avLst/>
              <a:pathLst>
                <a:path w="14252" h="8988">
                  <a:moveTo>
                    <a:pt x="0" y="0"/>
                  </a:moveTo>
                  <a:lnTo>
                    <a:pt x="14252" y="8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3"/>
            <p:cNvSpPr/>
            <p:nvPr/>
          </p:nvSpPr>
          <p:spPr>
            <a:xfrm>
              <a:off x="6905970" y="1628822"/>
              <a:ext cx="8741" cy="16317"/>
            </a:xfrm>
            <a:custGeom>
              <a:avLst/>
              <a:pathLst>
                <a:path w="8741" h="16317">
                  <a:moveTo>
                    <a:pt x="8741" y="0"/>
                  </a:moveTo>
                  <a:lnTo>
                    <a:pt x="0" y="16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4"/>
            <p:cNvSpPr/>
            <p:nvPr/>
          </p:nvSpPr>
          <p:spPr>
            <a:xfrm>
              <a:off x="6902891" y="1626376"/>
              <a:ext cx="11820" cy="2445"/>
            </a:xfrm>
            <a:custGeom>
              <a:avLst/>
              <a:pathLst>
                <a:path w="11820" h="2445">
                  <a:moveTo>
                    <a:pt x="11820" y="2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5"/>
            <p:cNvSpPr/>
            <p:nvPr/>
          </p:nvSpPr>
          <p:spPr>
            <a:xfrm>
              <a:off x="6914712" y="1625636"/>
              <a:ext cx="7374" cy="3185"/>
            </a:xfrm>
            <a:custGeom>
              <a:avLst/>
              <a:pathLst>
                <a:path w="7374" h="3185">
                  <a:moveTo>
                    <a:pt x="0" y="3185"/>
                  </a:moveTo>
                  <a:lnTo>
                    <a:pt x="73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6"/>
            <p:cNvSpPr/>
            <p:nvPr/>
          </p:nvSpPr>
          <p:spPr>
            <a:xfrm>
              <a:off x="7127634" y="1572791"/>
              <a:ext cx="7134" cy="23993"/>
            </a:xfrm>
            <a:custGeom>
              <a:avLst/>
              <a:pathLst>
                <a:path w="7134" h="23993">
                  <a:moveTo>
                    <a:pt x="0" y="0"/>
                  </a:moveTo>
                  <a:lnTo>
                    <a:pt x="7134" y="239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7"/>
            <p:cNvSpPr/>
            <p:nvPr/>
          </p:nvSpPr>
          <p:spPr>
            <a:xfrm>
              <a:off x="7127634" y="1572791"/>
              <a:ext cx="20961" cy="19781"/>
            </a:xfrm>
            <a:custGeom>
              <a:avLst/>
              <a:pathLst>
                <a:path w="20961" h="19781">
                  <a:moveTo>
                    <a:pt x="0" y="0"/>
                  </a:moveTo>
                  <a:lnTo>
                    <a:pt x="20961" y="19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8"/>
            <p:cNvSpPr/>
            <p:nvPr/>
          </p:nvSpPr>
          <p:spPr>
            <a:xfrm>
              <a:off x="7110809" y="1572791"/>
              <a:ext cx="16824" cy="12199"/>
            </a:xfrm>
            <a:custGeom>
              <a:avLst/>
              <a:pathLst>
                <a:path w="16824" h="12199">
                  <a:moveTo>
                    <a:pt x="16824" y="0"/>
                  </a:moveTo>
                  <a:lnTo>
                    <a:pt x="0" y="121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9"/>
            <p:cNvSpPr/>
            <p:nvPr/>
          </p:nvSpPr>
          <p:spPr>
            <a:xfrm>
              <a:off x="7107090" y="1572791"/>
              <a:ext cx="20543" cy="5431"/>
            </a:xfrm>
            <a:custGeom>
              <a:avLst/>
              <a:pathLst>
                <a:path w="20543" h="5431">
                  <a:moveTo>
                    <a:pt x="20543" y="0"/>
                  </a:moveTo>
                  <a:lnTo>
                    <a:pt x="0" y="54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40"/>
            <p:cNvSpPr/>
            <p:nvPr/>
          </p:nvSpPr>
          <p:spPr>
            <a:xfrm>
              <a:off x="7127634" y="1567265"/>
              <a:ext cx="16094" cy="5525"/>
            </a:xfrm>
            <a:custGeom>
              <a:avLst/>
              <a:pathLst>
                <a:path w="16094" h="5525">
                  <a:moveTo>
                    <a:pt x="0" y="5525"/>
                  </a:moveTo>
                  <a:lnTo>
                    <a:pt x="160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41"/>
            <p:cNvSpPr/>
            <p:nvPr/>
          </p:nvSpPr>
          <p:spPr>
            <a:xfrm>
              <a:off x="7127634" y="1565959"/>
              <a:ext cx="7508" cy="6832"/>
            </a:xfrm>
            <a:custGeom>
              <a:avLst/>
              <a:pathLst>
                <a:path w="7508" h="6832">
                  <a:moveTo>
                    <a:pt x="0" y="6832"/>
                  </a:moveTo>
                  <a:lnTo>
                    <a:pt x="75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2"/>
            <p:cNvSpPr/>
            <p:nvPr/>
          </p:nvSpPr>
          <p:spPr>
            <a:xfrm>
              <a:off x="7127634" y="1557703"/>
              <a:ext cx="7428" cy="15088"/>
            </a:xfrm>
            <a:custGeom>
              <a:avLst/>
              <a:pathLst>
                <a:path w="7428" h="15088">
                  <a:moveTo>
                    <a:pt x="0" y="15088"/>
                  </a:moveTo>
                  <a:lnTo>
                    <a:pt x="74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3"/>
            <p:cNvSpPr/>
            <p:nvPr/>
          </p:nvSpPr>
          <p:spPr>
            <a:xfrm>
              <a:off x="7118420" y="1550540"/>
              <a:ext cx="9213" cy="22250"/>
            </a:xfrm>
            <a:custGeom>
              <a:avLst/>
              <a:pathLst>
                <a:path w="9213" h="22250">
                  <a:moveTo>
                    <a:pt x="9213" y="22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4"/>
            <p:cNvSpPr/>
            <p:nvPr/>
          </p:nvSpPr>
          <p:spPr>
            <a:xfrm>
              <a:off x="7121476" y="1572791"/>
              <a:ext cx="6157" cy="17165"/>
            </a:xfrm>
            <a:custGeom>
              <a:avLst/>
              <a:pathLst>
                <a:path w="6157" h="17165">
                  <a:moveTo>
                    <a:pt x="6157" y="0"/>
                  </a:moveTo>
                  <a:lnTo>
                    <a:pt x="0" y="17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5"/>
            <p:cNvSpPr/>
            <p:nvPr/>
          </p:nvSpPr>
          <p:spPr>
            <a:xfrm>
              <a:off x="7171811" y="1716882"/>
              <a:ext cx="11428" cy="7792"/>
            </a:xfrm>
            <a:custGeom>
              <a:avLst/>
              <a:pathLst>
                <a:path w="11428" h="7792">
                  <a:moveTo>
                    <a:pt x="11428" y="77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6"/>
            <p:cNvSpPr/>
            <p:nvPr/>
          </p:nvSpPr>
          <p:spPr>
            <a:xfrm>
              <a:off x="7183240" y="1724675"/>
              <a:ext cx="10578" cy="12849"/>
            </a:xfrm>
            <a:custGeom>
              <a:avLst/>
              <a:pathLst>
                <a:path w="10578" h="12849">
                  <a:moveTo>
                    <a:pt x="0" y="0"/>
                  </a:moveTo>
                  <a:lnTo>
                    <a:pt x="10578" y="12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7"/>
            <p:cNvSpPr/>
            <p:nvPr/>
          </p:nvSpPr>
          <p:spPr>
            <a:xfrm>
              <a:off x="7183240" y="1713427"/>
              <a:ext cx="14909" cy="11247"/>
            </a:xfrm>
            <a:custGeom>
              <a:avLst/>
              <a:pathLst>
                <a:path w="14909" h="11247">
                  <a:moveTo>
                    <a:pt x="0" y="11247"/>
                  </a:moveTo>
                  <a:lnTo>
                    <a:pt x="149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8"/>
            <p:cNvSpPr/>
            <p:nvPr/>
          </p:nvSpPr>
          <p:spPr>
            <a:xfrm>
              <a:off x="6866679" y="1445225"/>
              <a:ext cx="13566" cy="4163"/>
            </a:xfrm>
            <a:custGeom>
              <a:avLst/>
              <a:pathLst>
                <a:path w="13566" h="4163">
                  <a:moveTo>
                    <a:pt x="13566" y="0"/>
                  </a:moveTo>
                  <a:lnTo>
                    <a:pt x="0" y="4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9"/>
            <p:cNvSpPr/>
            <p:nvPr/>
          </p:nvSpPr>
          <p:spPr>
            <a:xfrm>
              <a:off x="6880245" y="1445225"/>
              <a:ext cx="17790" cy="9850"/>
            </a:xfrm>
            <a:custGeom>
              <a:avLst/>
              <a:pathLst>
                <a:path w="17790" h="9850">
                  <a:moveTo>
                    <a:pt x="0" y="0"/>
                  </a:moveTo>
                  <a:lnTo>
                    <a:pt x="17790" y="98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50"/>
            <p:cNvSpPr/>
            <p:nvPr/>
          </p:nvSpPr>
          <p:spPr>
            <a:xfrm>
              <a:off x="6871823" y="1412877"/>
              <a:ext cx="8422" cy="32347"/>
            </a:xfrm>
            <a:custGeom>
              <a:avLst/>
              <a:pathLst>
                <a:path w="8422" h="32347">
                  <a:moveTo>
                    <a:pt x="8422" y="323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51"/>
            <p:cNvSpPr/>
            <p:nvPr/>
          </p:nvSpPr>
          <p:spPr>
            <a:xfrm>
              <a:off x="6880245" y="1437253"/>
              <a:ext cx="23102" cy="7972"/>
            </a:xfrm>
            <a:custGeom>
              <a:avLst/>
              <a:pathLst>
                <a:path w="23102" h="7972">
                  <a:moveTo>
                    <a:pt x="0" y="7972"/>
                  </a:moveTo>
                  <a:lnTo>
                    <a:pt x="231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2"/>
            <p:cNvSpPr/>
            <p:nvPr/>
          </p:nvSpPr>
          <p:spPr>
            <a:xfrm>
              <a:off x="6880245" y="1418777"/>
              <a:ext cx="12926" cy="26447"/>
            </a:xfrm>
            <a:custGeom>
              <a:avLst/>
              <a:pathLst>
                <a:path w="12926" h="26447">
                  <a:moveTo>
                    <a:pt x="0" y="26447"/>
                  </a:moveTo>
                  <a:lnTo>
                    <a:pt x="129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3"/>
            <p:cNvSpPr/>
            <p:nvPr/>
          </p:nvSpPr>
          <p:spPr>
            <a:xfrm>
              <a:off x="6864064" y="1440051"/>
              <a:ext cx="16181" cy="5174"/>
            </a:xfrm>
            <a:custGeom>
              <a:avLst/>
              <a:pathLst>
                <a:path w="16181" h="5174">
                  <a:moveTo>
                    <a:pt x="16181" y="51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4"/>
            <p:cNvSpPr/>
            <p:nvPr/>
          </p:nvSpPr>
          <p:spPr>
            <a:xfrm>
              <a:off x="7025024" y="1380100"/>
              <a:ext cx="24650" cy="6036"/>
            </a:xfrm>
            <a:custGeom>
              <a:avLst/>
              <a:pathLst>
                <a:path w="24650" h="6036">
                  <a:moveTo>
                    <a:pt x="24650" y="60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5"/>
            <p:cNvSpPr/>
            <p:nvPr/>
          </p:nvSpPr>
          <p:spPr>
            <a:xfrm>
              <a:off x="7049675" y="1377876"/>
              <a:ext cx="380" cy="8260"/>
            </a:xfrm>
            <a:custGeom>
              <a:avLst/>
              <a:pathLst>
                <a:path w="380" h="8260">
                  <a:moveTo>
                    <a:pt x="0" y="8260"/>
                  </a:moveTo>
                  <a:lnTo>
                    <a:pt x="3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6"/>
            <p:cNvSpPr/>
            <p:nvPr/>
          </p:nvSpPr>
          <p:spPr>
            <a:xfrm>
              <a:off x="7048841" y="1386136"/>
              <a:ext cx="834" cy="18735"/>
            </a:xfrm>
            <a:custGeom>
              <a:avLst/>
              <a:pathLst>
                <a:path w="834" h="18735">
                  <a:moveTo>
                    <a:pt x="834" y="0"/>
                  </a:moveTo>
                  <a:lnTo>
                    <a:pt x="0" y="18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7"/>
            <p:cNvSpPr/>
            <p:nvPr/>
          </p:nvSpPr>
          <p:spPr>
            <a:xfrm>
              <a:off x="7049675" y="1378448"/>
              <a:ext cx="23447" cy="7687"/>
            </a:xfrm>
            <a:custGeom>
              <a:avLst/>
              <a:pathLst>
                <a:path w="23447" h="7687">
                  <a:moveTo>
                    <a:pt x="0" y="7687"/>
                  </a:moveTo>
                  <a:lnTo>
                    <a:pt x="234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8"/>
            <p:cNvSpPr/>
            <p:nvPr/>
          </p:nvSpPr>
          <p:spPr>
            <a:xfrm>
              <a:off x="6955047" y="1381245"/>
              <a:ext cx="11297" cy="16202"/>
            </a:xfrm>
            <a:custGeom>
              <a:avLst/>
              <a:pathLst>
                <a:path w="11297" h="16202">
                  <a:moveTo>
                    <a:pt x="11297" y="162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9"/>
            <p:cNvSpPr/>
            <p:nvPr/>
          </p:nvSpPr>
          <p:spPr>
            <a:xfrm>
              <a:off x="6966344" y="1397447"/>
              <a:ext cx="704" cy="13288"/>
            </a:xfrm>
            <a:custGeom>
              <a:avLst/>
              <a:pathLst>
                <a:path w="704" h="13288">
                  <a:moveTo>
                    <a:pt x="0" y="0"/>
                  </a:moveTo>
                  <a:lnTo>
                    <a:pt x="704" y="132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60"/>
            <p:cNvSpPr/>
            <p:nvPr/>
          </p:nvSpPr>
          <p:spPr>
            <a:xfrm>
              <a:off x="6956606" y="1389600"/>
              <a:ext cx="9738" cy="7847"/>
            </a:xfrm>
            <a:custGeom>
              <a:avLst/>
              <a:pathLst>
                <a:path w="9738" h="7847">
                  <a:moveTo>
                    <a:pt x="9738" y="78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61"/>
            <p:cNvSpPr/>
            <p:nvPr/>
          </p:nvSpPr>
          <p:spPr>
            <a:xfrm>
              <a:off x="6966344" y="1366780"/>
              <a:ext cx="10339" cy="30666"/>
            </a:xfrm>
            <a:custGeom>
              <a:avLst/>
              <a:pathLst>
                <a:path w="10339" h="30666">
                  <a:moveTo>
                    <a:pt x="0" y="30666"/>
                  </a:moveTo>
                  <a:lnTo>
                    <a:pt x="103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2"/>
            <p:cNvSpPr/>
            <p:nvPr/>
          </p:nvSpPr>
          <p:spPr>
            <a:xfrm>
              <a:off x="6957526" y="1397447"/>
              <a:ext cx="8818" cy="12997"/>
            </a:xfrm>
            <a:custGeom>
              <a:avLst/>
              <a:pathLst>
                <a:path w="8818" h="12997">
                  <a:moveTo>
                    <a:pt x="8818" y="0"/>
                  </a:moveTo>
                  <a:lnTo>
                    <a:pt x="0" y="12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3"/>
            <p:cNvSpPr/>
            <p:nvPr/>
          </p:nvSpPr>
          <p:spPr>
            <a:xfrm>
              <a:off x="6548751" y="1553652"/>
              <a:ext cx="14251" cy="19477"/>
            </a:xfrm>
            <a:custGeom>
              <a:avLst/>
              <a:pathLst>
                <a:path w="14251" h="19477">
                  <a:moveTo>
                    <a:pt x="0" y="19477"/>
                  </a:moveTo>
                  <a:lnTo>
                    <a:pt x="142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4"/>
            <p:cNvSpPr/>
            <p:nvPr/>
          </p:nvSpPr>
          <p:spPr>
            <a:xfrm>
              <a:off x="6868051" y="1856709"/>
              <a:ext cx="4532" cy="9101"/>
            </a:xfrm>
            <a:custGeom>
              <a:avLst/>
              <a:pathLst>
                <a:path w="4532" h="9101">
                  <a:moveTo>
                    <a:pt x="4532" y="91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5"/>
            <p:cNvSpPr/>
            <p:nvPr/>
          </p:nvSpPr>
          <p:spPr>
            <a:xfrm>
              <a:off x="6872584" y="1860713"/>
              <a:ext cx="7234" cy="5096"/>
            </a:xfrm>
            <a:custGeom>
              <a:avLst/>
              <a:pathLst>
                <a:path w="7234" h="5096">
                  <a:moveTo>
                    <a:pt x="0" y="5096"/>
                  </a:moveTo>
                  <a:lnTo>
                    <a:pt x="72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6"/>
            <p:cNvSpPr/>
            <p:nvPr/>
          </p:nvSpPr>
          <p:spPr>
            <a:xfrm>
              <a:off x="6865121" y="1865810"/>
              <a:ext cx="7462" cy="18323"/>
            </a:xfrm>
            <a:custGeom>
              <a:avLst/>
              <a:pathLst>
                <a:path w="7462" h="18323">
                  <a:moveTo>
                    <a:pt x="7462" y="0"/>
                  </a:moveTo>
                  <a:lnTo>
                    <a:pt x="0" y="183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7"/>
            <p:cNvSpPr/>
            <p:nvPr/>
          </p:nvSpPr>
          <p:spPr>
            <a:xfrm>
              <a:off x="6854571" y="1865810"/>
              <a:ext cx="18012" cy="6112"/>
            </a:xfrm>
            <a:custGeom>
              <a:avLst/>
              <a:pathLst>
                <a:path w="18012" h="6112">
                  <a:moveTo>
                    <a:pt x="18012" y="0"/>
                  </a:moveTo>
                  <a:lnTo>
                    <a:pt x="0" y="61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8"/>
            <p:cNvSpPr/>
            <p:nvPr/>
          </p:nvSpPr>
          <p:spPr>
            <a:xfrm>
              <a:off x="6856306" y="1858611"/>
              <a:ext cx="16278" cy="7199"/>
            </a:xfrm>
            <a:custGeom>
              <a:avLst/>
              <a:pathLst>
                <a:path w="16278" h="7199">
                  <a:moveTo>
                    <a:pt x="16278" y="71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9"/>
            <p:cNvSpPr/>
            <p:nvPr/>
          </p:nvSpPr>
          <p:spPr>
            <a:xfrm>
              <a:off x="6857727" y="1865810"/>
              <a:ext cx="14856" cy="13859"/>
            </a:xfrm>
            <a:custGeom>
              <a:avLst/>
              <a:pathLst>
                <a:path w="14856" h="13859">
                  <a:moveTo>
                    <a:pt x="14856" y="0"/>
                  </a:moveTo>
                  <a:lnTo>
                    <a:pt x="0" y="138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70"/>
            <p:cNvSpPr/>
            <p:nvPr/>
          </p:nvSpPr>
          <p:spPr>
            <a:xfrm>
              <a:off x="6667000" y="1537619"/>
              <a:ext cx="1369" cy="16945"/>
            </a:xfrm>
            <a:custGeom>
              <a:avLst/>
              <a:pathLst>
                <a:path w="1369" h="16945">
                  <a:moveTo>
                    <a:pt x="0" y="0"/>
                  </a:moveTo>
                  <a:lnTo>
                    <a:pt x="1369" y="16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71"/>
            <p:cNvSpPr/>
            <p:nvPr/>
          </p:nvSpPr>
          <p:spPr>
            <a:xfrm>
              <a:off x="6667000" y="1537619"/>
              <a:ext cx="15966" cy="859"/>
            </a:xfrm>
            <a:custGeom>
              <a:avLst/>
              <a:pathLst>
                <a:path w="15966" h="859">
                  <a:moveTo>
                    <a:pt x="0" y="0"/>
                  </a:moveTo>
                  <a:lnTo>
                    <a:pt x="15966" y="8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2"/>
            <p:cNvSpPr/>
            <p:nvPr/>
          </p:nvSpPr>
          <p:spPr>
            <a:xfrm>
              <a:off x="7051651" y="1577856"/>
              <a:ext cx="14269" cy="10817"/>
            </a:xfrm>
            <a:custGeom>
              <a:avLst/>
              <a:pathLst>
                <a:path w="14269" h="10817">
                  <a:moveTo>
                    <a:pt x="0" y="10817"/>
                  </a:moveTo>
                  <a:lnTo>
                    <a:pt x="142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3"/>
            <p:cNvSpPr/>
            <p:nvPr/>
          </p:nvSpPr>
          <p:spPr>
            <a:xfrm>
              <a:off x="7040885" y="1588674"/>
              <a:ext cx="10766" cy="17665"/>
            </a:xfrm>
            <a:custGeom>
              <a:avLst/>
              <a:pathLst>
                <a:path w="10766" h="17665">
                  <a:moveTo>
                    <a:pt x="10766" y="0"/>
                  </a:moveTo>
                  <a:lnTo>
                    <a:pt x="0" y="17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4"/>
            <p:cNvSpPr/>
            <p:nvPr/>
          </p:nvSpPr>
          <p:spPr>
            <a:xfrm>
              <a:off x="7049952" y="1588674"/>
              <a:ext cx="1699" cy="18618"/>
            </a:xfrm>
            <a:custGeom>
              <a:avLst/>
              <a:pathLst>
                <a:path w="1699" h="18618">
                  <a:moveTo>
                    <a:pt x="1699" y="0"/>
                  </a:moveTo>
                  <a:lnTo>
                    <a:pt x="0" y="186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5"/>
            <p:cNvSpPr/>
            <p:nvPr/>
          </p:nvSpPr>
          <p:spPr>
            <a:xfrm>
              <a:off x="7037495" y="1585690"/>
              <a:ext cx="14156" cy="2983"/>
            </a:xfrm>
            <a:custGeom>
              <a:avLst/>
              <a:pathLst>
                <a:path w="14156" h="2983">
                  <a:moveTo>
                    <a:pt x="14156" y="29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6"/>
            <p:cNvSpPr/>
            <p:nvPr/>
          </p:nvSpPr>
          <p:spPr>
            <a:xfrm>
              <a:off x="7042422" y="1567333"/>
              <a:ext cx="9229" cy="21340"/>
            </a:xfrm>
            <a:custGeom>
              <a:avLst/>
              <a:pathLst>
                <a:path w="9229" h="21340">
                  <a:moveTo>
                    <a:pt x="9229" y="213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7"/>
            <p:cNvSpPr/>
            <p:nvPr/>
          </p:nvSpPr>
          <p:spPr>
            <a:xfrm>
              <a:off x="7051651" y="1588674"/>
              <a:ext cx="9522" cy="7531"/>
            </a:xfrm>
            <a:custGeom>
              <a:avLst/>
              <a:pathLst>
                <a:path w="9522" h="7531">
                  <a:moveTo>
                    <a:pt x="0" y="0"/>
                  </a:moveTo>
                  <a:lnTo>
                    <a:pt x="9522" y="75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8"/>
            <p:cNvSpPr/>
            <p:nvPr/>
          </p:nvSpPr>
          <p:spPr>
            <a:xfrm>
              <a:off x="6659697" y="1464471"/>
              <a:ext cx="8062" cy="463"/>
            </a:xfrm>
            <a:custGeom>
              <a:avLst/>
              <a:pathLst>
                <a:path w="8062" h="463">
                  <a:moveTo>
                    <a:pt x="8062" y="0"/>
                  </a:moveTo>
                  <a:lnTo>
                    <a:pt x="0" y="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9"/>
            <p:cNvSpPr/>
            <p:nvPr/>
          </p:nvSpPr>
          <p:spPr>
            <a:xfrm>
              <a:off x="6667760" y="1464471"/>
              <a:ext cx="6267" cy="11324"/>
            </a:xfrm>
            <a:custGeom>
              <a:avLst/>
              <a:pathLst>
                <a:path w="6267" h="11324">
                  <a:moveTo>
                    <a:pt x="0" y="0"/>
                  </a:moveTo>
                  <a:lnTo>
                    <a:pt x="6267" y="113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80"/>
            <p:cNvSpPr/>
            <p:nvPr/>
          </p:nvSpPr>
          <p:spPr>
            <a:xfrm>
              <a:off x="6666696" y="1457588"/>
              <a:ext cx="1063" cy="6882"/>
            </a:xfrm>
            <a:custGeom>
              <a:avLst/>
              <a:pathLst>
                <a:path w="1063" h="6882">
                  <a:moveTo>
                    <a:pt x="1063" y="68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81"/>
            <p:cNvSpPr/>
            <p:nvPr/>
          </p:nvSpPr>
          <p:spPr>
            <a:xfrm>
              <a:off x="7003252" y="1533443"/>
              <a:ext cx="8687" cy="18115"/>
            </a:xfrm>
            <a:custGeom>
              <a:avLst/>
              <a:pathLst>
                <a:path w="8687" h="18115">
                  <a:moveTo>
                    <a:pt x="0" y="0"/>
                  </a:moveTo>
                  <a:lnTo>
                    <a:pt x="8687" y="181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2"/>
            <p:cNvSpPr/>
            <p:nvPr/>
          </p:nvSpPr>
          <p:spPr>
            <a:xfrm>
              <a:off x="7003252" y="1522650"/>
              <a:ext cx="14647" cy="10793"/>
            </a:xfrm>
            <a:custGeom>
              <a:avLst/>
              <a:pathLst>
                <a:path w="14647" h="10793">
                  <a:moveTo>
                    <a:pt x="0" y="10793"/>
                  </a:moveTo>
                  <a:lnTo>
                    <a:pt x="146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3"/>
            <p:cNvSpPr/>
            <p:nvPr/>
          </p:nvSpPr>
          <p:spPr>
            <a:xfrm>
              <a:off x="7002939" y="1533443"/>
              <a:ext cx="312" cy="11732"/>
            </a:xfrm>
            <a:custGeom>
              <a:avLst/>
              <a:pathLst>
                <a:path w="312" h="11732">
                  <a:moveTo>
                    <a:pt x="312" y="0"/>
                  </a:moveTo>
                  <a:lnTo>
                    <a:pt x="0" y="11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4"/>
            <p:cNvSpPr/>
            <p:nvPr/>
          </p:nvSpPr>
          <p:spPr>
            <a:xfrm>
              <a:off x="6988776" y="1519202"/>
              <a:ext cx="14475" cy="14241"/>
            </a:xfrm>
            <a:custGeom>
              <a:avLst/>
              <a:pathLst>
                <a:path w="14475" h="14241">
                  <a:moveTo>
                    <a:pt x="14475" y="14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5"/>
            <p:cNvSpPr/>
            <p:nvPr/>
          </p:nvSpPr>
          <p:spPr>
            <a:xfrm>
              <a:off x="7003252" y="1533443"/>
              <a:ext cx="23863" cy="1950"/>
            </a:xfrm>
            <a:custGeom>
              <a:avLst/>
              <a:pathLst>
                <a:path w="23863" h="1950">
                  <a:moveTo>
                    <a:pt x="0" y="0"/>
                  </a:moveTo>
                  <a:lnTo>
                    <a:pt x="23863" y="1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6"/>
            <p:cNvSpPr/>
            <p:nvPr/>
          </p:nvSpPr>
          <p:spPr>
            <a:xfrm>
              <a:off x="7003252" y="1523694"/>
              <a:ext cx="4868" cy="9749"/>
            </a:xfrm>
            <a:custGeom>
              <a:avLst/>
              <a:pathLst>
                <a:path w="4868" h="9749">
                  <a:moveTo>
                    <a:pt x="0" y="9749"/>
                  </a:moveTo>
                  <a:lnTo>
                    <a:pt x="48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7"/>
            <p:cNvSpPr/>
            <p:nvPr/>
          </p:nvSpPr>
          <p:spPr>
            <a:xfrm>
              <a:off x="6563003" y="1548009"/>
              <a:ext cx="5729" cy="5642"/>
            </a:xfrm>
            <a:custGeom>
              <a:avLst/>
              <a:pathLst>
                <a:path w="5729" h="5642">
                  <a:moveTo>
                    <a:pt x="5729" y="0"/>
                  </a:moveTo>
                  <a:lnTo>
                    <a:pt x="0" y="56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8"/>
            <p:cNvSpPr/>
            <p:nvPr/>
          </p:nvSpPr>
          <p:spPr>
            <a:xfrm>
              <a:off x="7175322" y="1675423"/>
              <a:ext cx="16002" cy="17193"/>
            </a:xfrm>
            <a:custGeom>
              <a:avLst/>
              <a:pathLst>
                <a:path w="16002" h="17193">
                  <a:moveTo>
                    <a:pt x="0" y="0"/>
                  </a:moveTo>
                  <a:lnTo>
                    <a:pt x="16002" y="171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9"/>
            <p:cNvSpPr/>
            <p:nvPr/>
          </p:nvSpPr>
          <p:spPr>
            <a:xfrm>
              <a:off x="7156914" y="1667994"/>
              <a:ext cx="18408" cy="7429"/>
            </a:xfrm>
            <a:custGeom>
              <a:avLst/>
              <a:pathLst>
                <a:path w="18408" h="7429">
                  <a:moveTo>
                    <a:pt x="18408" y="74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90"/>
            <p:cNvSpPr/>
            <p:nvPr/>
          </p:nvSpPr>
          <p:spPr>
            <a:xfrm>
              <a:off x="7175322" y="1675423"/>
              <a:ext cx="23524" cy="2390"/>
            </a:xfrm>
            <a:custGeom>
              <a:avLst/>
              <a:pathLst>
                <a:path w="23524" h="2390">
                  <a:moveTo>
                    <a:pt x="0" y="0"/>
                  </a:moveTo>
                  <a:lnTo>
                    <a:pt x="23524" y="2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91"/>
            <p:cNvSpPr/>
            <p:nvPr/>
          </p:nvSpPr>
          <p:spPr>
            <a:xfrm>
              <a:off x="7175322" y="1653958"/>
              <a:ext cx="8547" cy="21465"/>
            </a:xfrm>
            <a:custGeom>
              <a:avLst/>
              <a:pathLst>
                <a:path w="8547" h="21465">
                  <a:moveTo>
                    <a:pt x="0" y="21465"/>
                  </a:moveTo>
                  <a:lnTo>
                    <a:pt x="85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2"/>
            <p:cNvSpPr/>
            <p:nvPr/>
          </p:nvSpPr>
          <p:spPr>
            <a:xfrm>
              <a:off x="7171670" y="1675423"/>
              <a:ext cx="3651" cy="13549"/>
            </a:xfrm>
            <a:custGeom>
              <a:avLst/>
              <a:pathLst>
                <a:path w="3651" h="13549">
                  <a:moveTo>
                    <a:pt x="3651" y="0"/>
                  </a:moveTo>
                  <a:lnTo>
                    <a:pt x="0" y="135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3"/>
            <p:cNvSpPr/>
            <p:nvPr/>
          </p:nvSpPr>
          <p:spPr>
            <a:xfrm>
              <a:off x="7172543" y="1667891"/>
              <a:ext cx="2779" cy="7532"/>
            </a:xfrm>
            <a:custGeom>
              <a:avLst/>
              <a:pathLst>
                <a:path w="2779" h="7532">
                  <a:moveTo>
                    <a:pt x="2779" y="75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4"/>
            <p:cNvSpPr/>
            <p:nvPr/>
          </p:nvSpPr>
          <p:spPr>
            <a:xfrm>
              <a:off x="6696673" y="1270858"/>
              <a:ext cx="66414" cy="9789"/>
            </a:xfrm>
            <a:custGeom>
              <a:avLst/>
              <a:pathLst>
                <a:path w="66414" h="9789">
                  <a:moveTo>
                    <a:pt x="0" y="0"/>
                  </a:moveTo>
                  <a:lnTo>
                    <a:pt x="66414" y="97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5"/>
            <p:cNvSpPr/>
            <p:nvPr/>
          </p:nvSpPr>
          <p:spPr>
            <a:xfrm>
              <a:off x="6678647" y="1237508"/>
              <a:ext cx="18025" cy="33349"/>
            </a:xfrm>
            <a:custGeom>
              <a:avLst/>
              <a:pathLst>
                <a:path w="18025" h="33349">
                  <a:moveTo>
                    <a:pt x="18025" y="333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6"/>
            <p:cNvSpPr/>
            <p:nvPr/>
          </p:nvSpPr>
          <p:spPr>
            <a:xfrm>
              <a:off x="7015837" y="1419000"/>
              <a:ext cx="2208" cy="18859"/>
            </a:xfrm>
            <a:custGeom>
              <a:avLst/>
              <a:pathLst>
                <a:path w="2208" h="18859">
                  <a:moveTo>
                    <a:pt x="0" y="0"/>
                  </a:moveTo>
                  <a:lnTo>
                    <a:pt x="2208" y="188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7"/>
            <p:cNvSpPr/>
            <p:nvPr/>
          </p:nvSpPr>
          <p:spPr>
            <a:xfrm>
              <a:off x="7015837" y="1419000"/>
              <a:ext cx="7895" cy="8673"/>
            </a:xfrm>
            <a:custGeom>
              <a:avLst/>
              <a:pathLst>
                <a:path w="7895" h="8673">
                  <a:moveTo>
                    <a:pt x="0" y="0"/>
                  </a:moveTo>
                  <a:lnTo>
                    <a:pt x="7895" y="8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8"/>
            <p:cNvSpPr/>
            <p:nvPr/>
          </p:nvSpPr>
          <p:spPr>
            <a:xfrm>
              <a:off x="7015837" y="1402408"/>
              <a:ext cx="7915" cy="16592"/>
            </a:xfrm>
            <a:custGeom>
              <a:avLst/>
              <a:pathLst>
                <a:path w="7915" h="16592">
                  <a:moveTo>
                    <a:pt x="0" y="16592"/>
                  </a:moveTo>
                  <a:lnTo>
                    <a:pt x="79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9"/>
            <p:cNvSpPr/>
            <p:nvPr/>
          </p:nvSpPr>
          <p:spPr>
            <a:xfrm>
              <a:off x="7002553" y="1413312"/>
              <a:ext cx="13283" cy="5687"/>
            </a:xfrm>
            <a:custGeom>
              <a:avLst/>
              <a:pathLst>
                <a:path w="13283" h="5687">
                  <a:moveTo>
                    <a:pt x="13283" y="56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900"/>
            <p:cNvSpPr/>
            <p:nvPr/>
          </p:nvSpPr>
          <p:spPr>
            <a:xfrm>
              <a:off x="7005027" y="1419000"/>
              <a:ext cx="10810" cy="15830"/>
            </a:xfrm>
            <a:custGeom>
              <a:avLst/>
              <a:pathLst>
                <a:path w="10810" h="15830">
                  <a:moveTo>
                    <a:pt x="10810" y="0"/>
                  </a:moveTo>
                  <a:lnTo>
                    <a:pt x="0" y="15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901"/>
            <p:cNvSpPr/>
            <p:nvPr/>
          </p:nvSpPr>
          <p:spPr>
            <a:xfrm>
              <a:off x="6997426" y="1419000"/>
              <a:ext cx="18410" cy="8914"/>
            </a:xfrm>
            <a:custGeom>
              <a:avLst/>
              <a:pathLst>
                <a:path w="18410" h="8914">
                  <a:moveTo>
                    <a:pt x="18410" y="0"/>
                  </a:moveTo>
                  <a:lnTo>
                    <a:pt x="0" y="89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2"/>
            <p:cNvSpPr/>
            <p:nvPr/>
          </p:nvSpPr>
          <p:spPr>
            <a:xfrm>
              <a:off x="6921709" y="1363573"/>
              <a:ext cx="18642" cy="45149"/>
            </a:xfrm>
            <a:custGeom>
              <a:avLst/>
              <a:pathLst>
                <a:path w="18642" h="45149">
                  <a:moveTo>
                    <a:pt x="0" y="0"/>
                  </a:moveTo>
                  <a:lnTo>
                    <a:pt x="18642" y="451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3"/>
            <p:cNvSpPr/>
            <p:nvPr/>
          </p:nvSpPr>
          <p:spPr>
            <a:xfrm>
              <a:off x="6921709" y="1363573"/>
              <a:ext cx="33338" cy="17672"/>
            </a:xfrm>
            <a:custGeom>
              <a:avLst/>
              <a:pathLst>
                <a:path w="33338" h="17672">
                  <a:moveTo>
                    <a:pt x="0" y="0"/>
                  </a:moveTo>
                  <a:lnTo>
                    <a:pt x="33338" y="17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4"/>
            <p:cNvSpPr/>
            <p:nvPr/>
          </p:nvSpPr>
          <p:spPr>
            <a:xfrm>
              <a:off x="6921709" y="1354346"/>
              <a:ext cx="33200" cy="9226"/>
            </a:xfrm>
            <a:custGeom>
              <a:avLst/>
              <a:pathLst>
                <a:path w="33200" h="9226">
                  <a:moveTo>
                    <a:pt x="0" y="9226"/>
                  </a:moveTo>
                  <a:lnTo>
                    <a:pt x="332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5"/>
            <p:cNvSpPr/>
            <p:nvPr/>
          </p:nvSpPr>
          <p:spPr>
            <a:xfrm>
              <a:off x="6902092" y="1363573"/>
              <a:ext cx="19616" cy="16745"/>
            </a:xfrm>
            <a:custGeom>
              <a:avLst/>
              <a:pathLst>
                <a:path w="19616" h="16745">
                  <a:moveTo>
                    <a:pt x="19616" y="0"/>
                  </a:moveTo>
                  <a:lnTo>
                    <a:pt x="0" y="16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6"/>
            <p:cNvSpPr/>
            <p:nvPr/>
          </p:nvSpPr>
          <p:spPr>
            <a:xfrm>
              <a:off x="6917839" y="1363573"/>
              <a:ext cx="3870" cy="48243"/>
            </a:xfrm>
            <a:custGeom>
              <a:avLst/>
              <a:pathLst>
                <a:path w="3870" h="48243">
                  <a:moveTo>
                    <a:pt x="3870" y="0"/>
                  </a:moveTo>
                  <a:lnTo>
                    <a:pt x="0" y="48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7"/>
            <p:cNvSpPr/>
            <p:nvPr/>
          </p:nvSpPr>
          <p:spPr>
            <a:xfrm>
              <a:off x="6510023" y="1892092"/>
              <a:ext cx="26397" cy="35495"/>
            </a:xfrm>
            <a:custGeom>
              <a:avLst/>
              <a:pathLst>
                <a:path w="26397" h="35495">
                  <a:moveTo>
                    <a:pt x="26397" y="0"/>
                  </a:moveTo>
                  <a:lnTo>
                    <a:pt x="0" y="35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8"/>
            <p:cNvSpPr/>
            <p:nvPr/>
          </p:nvSpPr>
          <p:spPr>
            <a:xfrm>
              <a:off x="6536421" y="1892092"/>
              <a:ext cx="7749" cy="51069"/>
            </a:xfrm>
            <a:custGeom>
              <a:avLst/>
              <a:pathLst>
                <a:path w="7749" h="51069">
                  <a:moveTo>
                    <a:pt x="0" y="0"/>
                  </a:moveTo>
                  <a:lnTo>
                    <a:pt x="7749" y="510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9"/>
            <p:cNvSpPr/>
            <p:nvPr/>
          </p:nvSpPr>
          <p:spPr>
            <a:xfrm>
              <a:off x="6536421" y="1883889"/>
              <a:ext cx="28311" cy="8202"/>
            </a:xfrm>
            <a:custGeom>
              <a:avLst/>
              <a:pathLst>
                <a:path w="28311" h="8202">
                  <a:moveTo>
                    <a:pt x="0" y="8202"/>
                  </a:moveTo>
                  <a:lnTo>
                    <a:pt x="28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10"/>
            <p:cNvSpPr/>
            <p:nvPr/>
          </p:nvSpPr>
          <p:spPr>
            <a:xfrm>
              <a:off x="6523599" y="1845677"/>
              <a:ext cx="12821" cy="46414"/>
            </a:xfrm>
            <a:custGeom>
              <a:avLst/>
              <a:pathLst>
                <a:path w="12821" h="46414">
                  <a:moveTo>
                    <a:pt x="12821" y="464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11"/>
            <p:cNvSpPr/>
            <p:nvPr/>
          </p:nvSpPr>
          <p:spPr>
            <a:xfrm>
              <a:off x="6536421" y="1892092"/>
              <a:ext cx="25510" cy="2759"/>
            </a:xfrm>
            <a:custGeom>
              <a:avLst/>
              <a:pathLst>
                <a:path w="25510" h="2759">
                  <a:moveTo>
                    <a:pt x="0" y="0"/>
                  </a:moveTo>
                  <a:lnTo>
                    <a:pt x="25510" y="27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2"/>
            <p:cNvSpPr/>
            <p:nvPr/>
          </p:nvSpPr>
          <p:spPr>
            <a:xfrm>
              <a:off x="6700161" y="1694528"/>
              <a:ext cx="31243" cy="191"/>
            </a:xfrm>
            <a:custGeom>
              <a:avLst/>
              <a:pathLst>
                <a:path w="31243" h="191">
                  <a:moveTo>
                    <a:pt x="0" y="191"/>
                  </a:moveTo>
                  <a:lnTo>
                    <a:pt x="312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3"/>
            <p:cNvSpPr/>
            <p:nvPr/>
          </p:nvSpPr>
          <p:spPr>
            <a:xfrm>
              <a:off x="6687112" y="1694720"/>
              <a:ext cx="13049" cy="4050"/>
            </a:xfrm>
            <a:custGeom>
              <a:avLst/>
              <a:pathLst>
                <a:path w="13049" h="4050">
                  <a:moveTo>
                    <a:pt x="13049" y="0"/>
                  </a:moveTo>
                  <a:lnTo>
                    <a:pt x="0" y="4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4"/>
            <p:cNvSpPr/>
            <p:nvPr/>
          </p:nvSpPr>
          <p:spPr>
            <a:xfrm>
              <a:off x="6694813" y="1694720"/>
              <a:ext cx="5348" cy="15914"/>
            </a:xfrm>
            <a:custGeom>
              <a:avLst/>
              <a:pathLst>
                <a:path w="5348" h="15914">
                  <a:moveTo>
                    <a:pt x="5348" y="0"/>
                  </a:moveTo>
                  <a:lnTo>
                    <a:pt x="0" y="159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5"/>
            <p:cNvSpPr/>
            <p:nvPr/>
          </p:nvSpPr>
          <p:spPr>
            <a:xfrm>
              <a:off x="6700161" y="1694720"/>
              <a:ext cx="25357" cy="15262"/>
            </a:xfrm>
            <a:custGeom>
              <a:avLst/>
              <a:pathLst>
                <a:path w="25357" h="15262">
                  <a:moveTo>
                    <a:pt x="0" y="0"/>
                  </a:moveTo>
                  <a:lnTo>
                    <a:pt x="25357" y="15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6"/>
            <p:cNvSpPr/>
            <p:nvPr/>
          </p:nvSpPr>
          <p:spPr>
            <a:xfrm>
              <a:off x="6700161" y="1679420"/>
              <a:ext cx="19461" cy="15299"/>
            </a:xfrm>
            <a:custGeom>
              <a:avLst/>
              <a:pathLst>
                <a:path w="19461" h="15299">
                  <a:moveTo>
                    <a:pt x="0" y="15299"/>
                  </a:moveTo>
                  <a:lnTo>
                    <a:pt x="194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7"/>
            <p:cNvSpPr/>
            <p:nvPr/>
          </p:nvSpPr>
          <p:spPr>
            <a:xfrm>
              <a:off x="7189206" y="1400703"/>
              <a:ext cx="8943" cy="32246"/>
            </a:xfrm>
            <a:custGeom>
              <a:avLst/>
              <a:pathLst>
                <a:path w="8943" h="32246">
                  <a:moveTo>
                    <a:pt x="0" y="32246"/>
                  </a:moveTo>
                  <a:lnTo>
                    <a:pt x="89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8"/>
            <p:cNvSpPr/>
            <p:nvPr/>
          </p:nvSpPr>
          <p:spPr>
            <a:xfrm>
              <a:off x="7157277" y="1420891"/>
              <a:ext cx="31928" cy="12058"/>
            </a:xfrm>
            <a:custGeom>
              <a:avLst/>
              <a:pathLst>
                <a:path w="31928" h="12058">
                  <a:moveTo>
                    <a:pt x="31928" y="120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9"/>
            <p:cNvSpPr/>
            <p:nvPr/>
          </p:nvSpPr>
          <p:spPr>
            <a:xfrm>
              <a:off x="7171565" y="1399477"/>
              <a:ext cx="17640" cy="33472"/>
            </a:xfrm>
            <a:custGeom>
              <a:avLst/>
              <a:pathLst>
                <a:path w="17640" h="33472">
                  <a:moveTo>
                    <a:pt x="17640" y="334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20"/>
            <p:cNvSpPr/>
            <p:nvPr/>
          </p:nvSpPr>
          <p:spPr>
            <a:xfrm>
              <a:off x="6988297" y="1389284"/>
              <a:ext cx="12024" cy="5152"/>
            </a:xfrm>
            <a:custGeom>
              <a:avLst/>
              <a:pathLst>
                <a:path w="12024" h="5152">
                  <a:moveTo>
                    <a:pt x="0" y="5152"/>
                  </a:moveTo>
                  <a:lnTo>
                    <a:pt x="12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21"/>
            <p:cNvSpPr/>
            <p:nvPr/>
          </p:nvSpPr>
          <p:spPr>
            <a:xfrm>
              <a:off x="6967049" y="1394437"/>
              <a:ext cx="21247" cy="16299"/>
            </a:xfrm>
            <a:custGeom>
              <a:avLst/>
              <a:pathLst>
                <a:path w="21247" h="16299">
                  <a:moveTo>
                    <a:pt x="21247" y="0"/>
                  </a:moveTo>
                  <a:lnTo>
                    <a:pt x="0" y="16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2"/>
            <p:cNvSpPr/>
            <p:nvPr/>
          </p:nvSpPr>
          <p:spPr>
            <a:xfrm>
              <a:off x="6976684" y="1366780"/>
              <a:ext cx="11613" cy="27656"/>
            </a:xfrm>
            <a:custGeom>
              <a:avLst/>
              <a:pathLst>
                <a:path w="11613" h="27656">
                  <a:moveTo>
                    <a:pt x="11613" y="276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3"/>
            <p:cNvSpPr/>
            <p:nvPr/>
          </p:nvSpPr>
          <p:spPr>
            <a:xfrm>
              <a:off x="6966344" y="1394437"/>
              <a:ext cx="21952" cy="3010"/>
            </a:xfrm>
            <a:custGeom>
              <a:avLst/>
              <a:pathLst>
                <a:path w="21952" h="3010">
                  <a:moveTo>
                    <a:pt x="21952" y="0"/>
                  </a:moveTo>
                  <a:lnTo>
                    <a:pt x="0" y="30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4"/>
            <p:cNvSpPr/>
            <p:nvPr/>
          </p:nvSpPr>
          <p:spPr>
            <a:xfrm>
              <a:off x="7193297" y="1466579"/>
              <a:ext cx="6903" cy="19326"/>
            </a:xfrm>
            <a:custGeom>
              <a:avLst/>
              <a:pathLst>
                <a:path w="6903" h="19326">
                  <a:moveTo>
                    <a:pt x="6903" y="0"/>
                  </a:moveTo>
                  <a:lnTo>
                    <a:pt x="0" y="193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5"/>
            <p:cNvSpPr/>
            <p:nvPr/>
          </p:nvSpPr>
          <p:spPr>
            <a:xfrm>
              <a:off x="6637276" y="1770798"/>
              <a:ext cx="25521" cy="5515"/>
            </a:xfrm>
            <a:custGeom>
              <a:avLst/>
              <a:pathLst>
                <a:path w="25521" h="5515">
                  <a:moveTo>
                    <a:pt x="25521" y="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6"/>
            <p:cNvSpPr/>
            <p:nvPr/>
          </p:nvSpPr>
          <p:spPr>
            <a:xfrm>
              <a:off x="6662797" y="1754112"/>
              <a:ext cx="9703" cy="22200"/>
            </a:xfrm>
            <a:custGeom>
              <a:avLst/>
              <a:pathLst>
                <a:path w="9703" h="22200">
                  <a:moveTo>
                    <a:pt x="0" y="22200"/>
                  </a:moveTo>
                  <a:lnTo>
                    <a:pt x="97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7"/>
            <p:cNvSpPr/>
            <p:nvPr/>
          </p:nvSpPr>
          <p:spPr>
            <a:xfrm>
              <a:off x="6653270" y="1752679"/>
              <a:ext cx="9527" cy="23634"/>
            </a:xfrm>
            <a:custGeom>
              <a:avLst/>
              <a:pathLst>
                <a:path w="9527" h="23634">
                  <a:moveTo>
                    <a:pt x="9527" y="236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8"/>
            <p:cNvSpPr/>
            <p:nvPr/>
          </p:nvSpPr>
          <p:spPr>
            <a:xfrm>
              <a:off x="6662797" y="1776313"/>
              <a:ext cx="5996" cy="3656"/>
            </a:xfrm>
            <a:custGeom>
              <a:avLst/>
              <a:pathLst>
                <a:path w="5996" h="3656">
                  <a:moveTo>
                    <a:pt x="0" y="0"/>
                  </a:moveTo>
                  <a:lnTo>
                    <a:pt x="5996" y="3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9"/>
            <p:cNvSpPr/>
            <p:nvPr/>
          </p:nvSpPr>
          <p:spPr>
            <a:xfrm>
              <a:off x="6656881" y="1776313"/>
              <a:ext cx="5916" cy="5704"/>
            </a:xfrm>
            <a:custGeom>
              <a:avLst/>
              <a:pathLst>
                <a:path w="5916" h="5704">
                  <a:moveTo>
                    <a:pt x="5916" y="0"/>
                  </a:moveTo>
                  <a:lnTo>
                    <a:pt x="0" y="5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30"/>
            <p:cNvSpPr/>
            <p:nvPr/>
          </p:nvSpPr>
          <p:spPr>
            <a:xfrm>
              <a:off x="6699771" y="1678162"/>
              <a:ext cx="1145" cy="7842"/>
            </a:xfrm>
            <a:custGeom>
              <a:avLst/>
              <a:pathLst>
                <a:path w="1145" h="7842">
                  <a:moveTo>
                    <a:pt x="0" y="7842"/>
                  </a:moveTo>
                  <a:lnTo>
                    <a:pt x="11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31"/>
            <p:cNvSpPr/>
            <p:nvPr/>
          </p:nvSpPr>
          <p:spPr>
            <a:xfrm>
              <a:off x="6699771" y="1679420"/>
              <a:ext cx="19852" cy="6584"/>
            </a:xfrm>
            <a:custGeom>
              <a:avLst/>
              <a:pathLst>
                <a:path w="19852" h="6584">
                  <a:moveTo>
                    <a:pt x="0" y="6584"/>
                  </a:moveTo>
                  <a:lnTo>
                    <a:pt x="198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2"/>
            <p:cNvSpPr/>
            <p:nvPr/>
          </p:nvSpPr>
          <p:spPr>
            <a:xfrm>
              <a:off x="6699771" y="1686004"/>
              <a:ext cx="390" cy="8715"/>
            </a:xfrm>
            <a:custGeom>
              <a:avLst/>
              <a:pathLst>
                <a:path w="390" h="8715">
                  <a:moveTo>
                    <a:pt x="0" y="0"/>
                  </a:moveTo>
                  <a:lnTo>
                    <a:pt x="390" y="8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3"/>
            <p:cNvSpPr/>
            <p:nvPr/>
          </p:nvSpPr>
          <p:spPr>
            <a:xfrm>
              <a:off x="7197267" y="1914142"/>
              <a:ext cx="11297" cy="13674"/>
            </a:xfrm>
            <a:custGeom>
              <a:avLst/>
              <a:pathLst>
                <a:path w="11297" h="13674">
                  <a:moveTo>
                    <a:pt x="0" y="0"/>
                  </a:moveTo>
                  <a:lnTo>
                    <a:pt x="11297" y="136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4"/>
            <p:cNvSpPr/>
            <p:nvPr/>
          </p:nvSpPr>
          <p:spPr>
            <a:xfrm>
              <a:off x="7196471" y="1914142"/>
              <a:ext cx="795" cy="15938"/>
            </a:xfrm>
            <a:custGeom>
              <a:avLst/>
              <a:pathLst>
                <a:path w="795" h="15938">
                  <a:moveTo>
                    <a:pt x="795" y="0"/>
                  </a:moveTo>
                  <a:lnTo>
                    <a:pt x="0" y="15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5"/>
            <p:cNvSpPr/>
            <p:nvPr/>
          </p:nvSpPr>
          <p:spPr>
            <a:xfrm>
              <a:off x="7197267" y="1914142"/>
              <a:ext cx="10570" cy="1098"/>
            </a:xfrm>
            <a:custGeom>
              <a:avLst/>
              <a:pathLst>
                <a:path w="10570" h="1098">
                  <a:moveTo>
                    <a:pt x="0" y="0"/>
                  </a:moveTo>
                  <a:lnTo>
                    <a:pt x="10570" y="1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6"/>
            <p:cNvSpPr/>
            <p:nvPr/>
          </p:nvSpPr>
          <p:spPr>
            <a:xfrm>
              <a:off x="7036819" y="1318440"/>
              <a:ext cx="287" cy="7678"/>
            </a:xfrm>
            <a:custGeom>
              <a:avLst/>
              <a:pathLst>
                <a:path w="287" h="7678">
                  <a:moveTo>
                    <a:pt x="287" y="76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7"/>
            <p:cNvSpPr/>
            <p:nvPr/>
          </p:nvSpPr>
          <p:spPr>
            <a:xfrm>
              <a:off x="7025767" y="1326118"/>
              <a:ext cx="11339" cy="34186"/>
            </a:xfrm>
            <a:custGeom>
              <a:avLst/>
              <a:pathLst>
                <a:path w="11339" h="34186">
                  <a:moveTo>
                    <a:pt x="11339" y="0"/>
                  </a:moveTo>
                  <a:lnTo>
                    <a:pt x="0" y="341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8"/>
            <p:cNvSpPr/>
            <p:nvPr/>
          </p:nvSpPr>
          <p:spPr>
            <a:xfrm>
              <a:off x="7129248" y="1510901"/>
              <a:ext cx="11911" cy="532"/>
            </a:xfrm>
            <a:custGeom>
              <a:avLst/>
              <a:pathLst>
                <a:path w="11911" h="532">
                  <a:moveTo>
                    <a:pt x="11911" y="0"/>
                  </a:moveTo>
                  <a:lnTo>
                    <a:pt x="0" y="5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9"/>
            <p:cNvSpPr/>
            <p:nvPr/>
          </p:nvSpPr>
          <p:spPr>
            <a:xfrm>
              <a:off x="6661532" y="1605448"/>
              <a:ext cx="2153" cy="13531"/>
            </a:xfrm>
            <a:custGeom>
              <a:avLst/>
              <a:pathLst>
                <a:path w="2153" h="13531">
                  <a:moveTo>
                    <a:pt x="2153" y="0"/>
                  </a:moveTo>
                  <a:lnTo>
                    <a:pt x="0" y="135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40"/>
            <p:cNvSpPr/>
            <p:nvPr/>
          </p:nvSpPr>
          <p:spPr>
            <a:xfrm>
              <a:off x="6641955" y="1605448"/>
              <a:ext cx="21730" cy="8431"/>
            </a:xfrm>
            <a:custGeom>
              <a:avLst/>
              <a:pathLst>
                <a:path w="21730" h="8431">
                  <a:moveTo>
                    <a:pt x="21730" y="0"/>
                  </a:moveTo>
                  <a:lnTo>
                    <a:pt x="0" y="84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41"/>
            <p:cNvSpPr/>
            <p:nvPr/>
          </p:nvSpPr>
          <p:spPr>
            <a:xfrm>
              <a:off x="6663686" y="1604920"/>
              <a:ext cx="10588" cy="528"/>
            </a:xfrm>
            <a:custGeom>
              <a:avLst/>
              <a:pathLst>
                <a:path w="10588" h="528">
                  <a:moveTo>
                    <a:pt x="0" y="528"/>
                  </a:moveTo>
                  <a:lnTo>
                    <a:pt x="105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2"/>
            <p:cNvSpPr/>
            <p:nvPr/>
          </p:nvSpPr>
          <p:spPr>
            <a:xfrm>
              <a:off x="6651948" y="1569036"/>
              <a:ext cx="11737" cy="36412"/>
            </a:xfrm>
            <a:custGeom>
              <a:avLst/>
              <a:pathLst>
                <a:path w="11737" h="36412">
                  <a:moveTo>
                    <a:pt x="11737" y="364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3"/>
            <p:cNvSpPr/>
            <p:nvPr/>
          </p:nvSpPr>
          <p:spPr>
            <a:xfrm>
              <a:off x="6927291" y="1771979"/>
              <a:ext cx="12715" cy="3351"/>
            </a:xfrm>
            <a:custGeom>
              <a:avLst/>
              <a:pathLst>
                <a:path w="12715" h="3351">
                  <a:moveTo>
                    <a:pt x="12715" y="33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4"/>
            <p:cNvSpPr/>
            <p:nvPr/>
          </p:nvSpPr>
          <p:spPr>
            <a:xfrm>
              <a:off x="6940007" y="1768176"/>
              <a:ext cx="1726" cy="7154"/>
            </a:xfrm>
            <a:custGeom>
              <a:avLst/>
              <a:pathLst>
                <a:path w="1726" h="7154">
                  <a:moveTo>
                    <a:pt x="0" y="7154"/>
                  </a:moveTo>
                  <a:lnTo>
                    <a:pt x="17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5"/>
            <p:cNvSpPr/>
            <p:nvPr/>
          </p:nvSpPr>
          <p:spPr>
            <a:xfrm>
              <a:off x="6940007" y="1775330"/>
              <a:ext cx="3787" cy="9750"/>
            </a:xfrm>
            <a:custGeom>
              <a:avLst/>
              <a:pathLst>
                <a:path w="3787" h="9750">
                  <a:moveTo>
                    <a:pt x="0" y="0"/>
                  </a:moveTo>
                  <a:lnTo>
                    <a:pt x="3787" y="9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6"/>
            <p:cNvSpPr/>
            <p:nvPr/>
          </p:nvSpPr>
          <p:spPr>
            <a:xfrm>
              <a:off x="6940007" y="1774186"/>
              <a:ext cx="7796" cy="1143"/>
            </a:xfrm>
            <a:custGeom>
              <a:avLst/>
              <a:pathLst>
                <a:path w="7796" h="1143">
                  <a:moveTo>
                    <a:pt x="0" y="1143"/>
                  </a:moveTo>
                  <a:lnTo>
                    <a:pt x="77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7"/>
            <p:cNvSpPr/>
            <p:nvPr/>
          </p:nvSpPr>
          <p:spPr>
            <a:xfrm>
              <a:off x="6936031" y="1775330"/>
              <a:ext cx="3976" cy="9443"/>
            </a:xfrm>
            <a:custGeom>
              <a:avLst/>
              <a:pathLst>
                <a:path w="3976" h="9443">
                  <a:moveTo>
                    <a:pt x="3976" y="0"/>
                  </a:moveTo>
                  <a:lnTo>
                    <a:pt x="0" y="94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8"/>
            <p:cNvSpPr/>
            <p:nvPr/>
          </p:nvSpPr>
          <p:spPr>
            <a:xfrm>
              <a:off x="6887196" y="1333008"/>
              <a:ext cx="1475" cy="12110"/>
            </a:xfrm>
            <a:custGeom>
              <a:avLst/>
              <a:pathLst>
                <a:path w="1475" h="12110">
                  <a:moveTo>
                    <a:pt x="0" y="0"/>
                  </a:moveTo>
                  <a:lnTo>
                    <a:pt x="1475" y="12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9"/>
            <p:cNvSpPr/>
            <p:nvPr/>
          </p:nvSpPr>
          <p:spPr>
            <a:xfrm>
              <a:off x="6879983" y="1298831"/>
              <a:ext cx="7213" cy="34177"/>
            </a:xfrm>
            <a:custGeom>
              <a:avLst/>
              <a:pathLst>
                <a:path w="7213" h="34177">
                  <a:moveTo>
                    <a:pt x="7213" y="341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50"/>
            <p:cNvSpPr/>
            <p:nvPr/>
          </p:nvSpPr>
          <p:spPr>
            <a:xfrm>
              <a:off x="6693145" y="1678162"/>
              <a:ext cx="7771" cy="1753"/>
            </a:xfrm>
            <a:custGeom>
              <a:avLst/>
              <a:pathLst>
                <a:path w="7771" h="1753">
                  <a:moveTo>
                    <a:pt x="0" y="1753"/>
                  </a:moveTo>
                  <a:lnTo>
                    <a:pt x="77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51"/>
            <p:cNvSpPr/>
            <p:nvPr/>
          </p:nvSpPr>
          <p:spPr>
            <a:xfrm>
              <a:off x="6685241" y="1679916"/>
              <a:ext cx="7903" cy="7988"/>
            </a:xfrm>
            <a:custGeom>
              <a:avLst/>
              <a:pathLst>
                <a:path w="7903" h="7988">
                  <a:moveTo>
                    <a:pt x="7903" y="0"/>
                  </a:moveTo>
                  <a:lnTo>
                    <a:pt x="0" y="7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2"/>
            <p:cNvSpPr/>
            <p:nvPr/>
          </p:nvSpPr>
          <p:spPr>
            <a:xfrm>
              <a:off x="6679522" y="1673455"/>
              <a:ext cx="13622" cy="6461"/>
            </a:xfrm>
            <a:custGeom>
              <a:avLst/>
              <a:pathLst>
                <a:path w="13622" h="6461">
                  <a:moveTo>
                    <a:pt x="13622" y="64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3"/>
            <p:cNvSpPr/>
            <p:nvPr/>
          </p:nvSpPr>
          <p:spPr>
            <a:xfrm>
              <a:off x="6692639" y="1671964"/>
              <a:ext cx="505" cy="7951"/>
            </a:xfrm>
            <a:custGeom>
              <a:avLst/>
              <a:pathLst>
                <a:path w="505" h="7951">
                  <a:moveTo>
                    <a:pt x="505" y="79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4"/>
            <p:cNvSpPr/>
            <p:nvPr/>
          </p:nvSpPr>
          <p:spPr>
            <a:xfrm>
              <a:off x="6693145" y="1679916"/>
              <a:ext cx="6626" cy="6088"/>
            </a:xfrm>
            <a:custGeom>
              <a:avLst/>
              <a:pathLst>
                <a:path w="6626" h="6088">
                  <a:moveTo>
                    <a:pt x="0" y="0"/>
                  </a:moveTo>
                  <a:lnTo>
                    <a:pt x="6626" y="6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5"/>
            <p:cNvSpPr/>
            <p:nvPr/>
          </p:nvSpPr>
          <p:spPr>
            <a:xfrm>
              <a:off x="7080057" y="1897403"/>
              <a:ext cx="17492" cy="23770"/>
            </a:xfrm>
            <a:custGeom>
              <a:avLst/>
              <a:pathLst>
                <a:path w="17492" h="23770">
                  <a:moveTo>
                    <a:pt x="17492" y="0"/>
                  </a:moveTo>
                  <a:lnTo>
                    <a:pt x="0" y="237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6"/>
            <p:cNvSpPr/>
            <p:nvPr/>
          </p:nvSpPr>
          <p:spPr>
            <a:xfrm>
              <a:off x="7070714" y="1897403"/>
              <a:ext cx="26835" cy="12745"/>
            </a:xfrm>
            <a:custGeom>
              <a:avLst/>
              <a:pathLst>
                <a:path w="26835" h="12745">
                  <a:moveTo>
                    <a:pt x="26835" y="0"/>
                  </a:moveTo>
                  <a:lnTo>
                    <a:pt x="0" y="12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7"/>
            <p:cNvSpPr/>
            <p:nvPr/>
          </p:nvSpPr>
          <p:spPr>
            <a:xfrm>
              <a:off x="7077363" y="1891340"/>
              <a:ext cx="20187" cy="6062"/>
            </a:xfrm>
            <a:custGeom>
              <a:avLst/>
              <a:pathLst>
                <a:path w="20187" h="6062">
                  <a:moveTo>
                    <a:pt x="20187" y="60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8"/>
            <p:cNvSpPr/>
            <p:nvPr/>
          </p:nvSpPr>
          <p:spPr>
            <a:xfrm>
              <a:off x="7097550" y="1895785"/>
              <a:ext cx="23244" cy="1618"/>
            </a:xfrm>
            <a:custGeom>
              <a:avLst/>
              <a:pathLst>
                <a:path w="23244" h="1618">
                  <a:moveTo>
                    <a:pt x="0" y="1618"/>
                  </a:moveTo>
                  <a:lnTo>
                    <a:pt x="23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9"/>
            <p:cNvSpPr/>
            <p:nvPr/>
          </p:nvSpPr>
          <p:spPr>
            <a:xfrm>
              <a:off x="7097550" y="1897403"/>
              <a:ext cx="8429" cy="15607"/>
            </a:xfrm>
            <a:custGeom>
              <a:avLst/>
              <a:pathLst>
                <a:path w="8429" h="15607">
                  <a:moveTo>
                    <a:pt x="0" y="0"/>
                  </a:moveTo>
                  <a:lnTo>
                    <a:pt x="8429" y="156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60"/>
            <p:cNvSpPr/>
            <p:nvPr/>
          </p:nvSpPr>
          <p:spPr>
            <a:xfrm>
              <a:off x="6487817" y="1794710"/>
              <a:ext cx="34200" cy="7198"/>
            </a:xfrm>
            <a:custGeom>
              <a:avLst/>
              <a:pathLst>
                <a:path w="34200" h="7198">
                  <a:moveTo>
                    <a:pt x="0" y="7198"/>
                  </a:moveTo>
                  <a:lnTo>
                    <a:pt x="342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61"/>
            <p:cNvSpPr/>
            <p:nvPr/>
          </p:nvSpPr>
          <p:spPr>
            <a:xfrm>
              <a:off x="6487817" y="1786408"/>
              <a:ext cx="7457" cy="15499"/>
            </a:xfrm>
            <a:custGeom>
              <a:avLst/>
              <a:pathLst>
                <a:path w="7457" h="15499">
                  <a:moveTo>
                    <a:pt x="0" y="15499"/>
                  </a:moveTo>
                  <a:lnTo>
                    <a:pt x="74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2"/>
            <p:cNvSpPr/>
            <p:nvPr/>
          </p:nvSpPr>
          <p:spPr>
            <a:xfrm>
              <a:off x="7193759" y="1603528"/>
              <a:ext cx="8854" cy="5231"/>
            </a:xfrm>
            <a:custGeom>
              <a:avLst/>
              <a:pathLst>
                <a:path w="8854" h="5231">
                  <a:moveTo>
                    <a:pt x="8854" y="0"/>
                  </a:moveTo>
                  <a:lnTo>
                    <a:pt x="0" y="52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3"/>
            <p:cNvSpPr/>
            <p:nvPr/>
          </p:nvSpPr>
          <p:spPr>
            <a:xfrm>
              <a:off x="7178414" y="1600261"/>
              <a:ext cx="24200" cy="3266"/>
            </a:xfrm>
            <a:custGeom>
              <a:avLst/>
              <a:pathLst>
                <a:path w="24200" h="3266">
                  <a:moveTo>
                    <a:pt x="24200" y="32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4"/>
            <p:cNvSpPr/>
            <p:nvPr/>
          </p:nvSpPr>
          <p:spPr>
            <a:xfrm>
              <a:off x="6779524" y="1825428"/>
              <a:ext cx="1424" cy="13578"/>
            </a:xfrm>
            <a:custGeom>
              <a:avLst/>
              <a:pathLst>
                <a:path w="1424" h="13578">
                  <a:moveTo>
                    <a:pt x="0" y="13578"/>
                  </a:moveTo>
                  <a:lnTo>
                    <a:pt x="14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5"/>
            <p:cNvSpPr/>
            <p:nvPr/>
          </p:nvSpPr>
          <p:spPr>
            <a:xfrm>
              <a:off x="6779524" y="1839007"/>
              <a:ext cx="1373" cy="8889"/>
            </a:xfrm>
            <a:custGeom>
              <a:avLst/>
              <a:pathLst>
                <a:path w="1373" h="8889">
                  <a:moveTo>
                    <a:pt x="0" y="0"/>
                  </a:moveTo>
                  <a:lnTo>
                    <a:pt x="1373" y="8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6"/>
            <p:cNvSpPr/>
            <p:nvPr/>
          </p:nvSpPr>
          <p:spPr>
            <a:xfrm>
              <a:off x="6779524" y="1839007"/>
              <a:ext cx="6517" cy="3269"/>
            </a:xfrm>
            <a:custGeom>
              <a:avLst/>
              <a:pathLst>
                <a:path w="6517" h="3269">
                  <a:moveTo>
                    <a:pt x="0" y="0"/>
                  </a:moveTo>
                  <a:lnTo>
                    <a:pt x="6517" y="32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7"/>
            <p:cNvSpPr/>
            <p:nvPr/>
          </p:nvSpPr>
          <p:spPr>
            <a:xfrm>
              <a:off x="6759566" y="1839007"/>
              <a:ext cx="19957" cy="5892"/>
            </a:xfrm>
            <a:custGeom>
              <a:avLst/>
              <a:pathLst>
                <a:path w="19957" h="5892">
                  <a:moveTo>
                    <a:pt x="19957" y="0"/>
                  </a:moveTo>
                  <a:lnTo>
                    <a:pt x="0" y="58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8"/>
            <p:cNvSpPr/>
            <p:nvPr/>
          </p:nvSpPr>
          <p:spPr>
            <a:xfrm>
              <a:off x="7158576" y="1330157"/>
              <a:ext cx="14469" cy="26124"/>
            </a:xfrm>
            <a:custGeom>
              <a:avLst/>
              <a:pathLst>
                <a:path w="14469" h="26124">
                  <a:moveTo>
                    <a:pt x="14469" y="0"/>
                  </a:moveTo>
                  <a:lnTo>
                    <a:pt x="0" y="26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9"/>
            <p:cNvSpPr/>
            <p:nvPr/>
          </p:nvSpPr>
          <p:spPr>
            <a:xfrm>
              <a:off x="7036819" y="1304865"/>
              <a:ext cx="39546" cy="13575"/>
            </a:xfrm>
            <a:custGeom>
              <a:avLst/>
              <a:pathLst>
                <a:path w="39546" h="13575">
                  <a:moveTo>
                    <a:pt x="39546" y="0"/>
                  </a:moveTo>
                  <a:lnTo>
                    <a:pt x="0" y="135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70"/>
            <p:cNvSpPr/>
            <p:nvPr/>
          </p:nvSpPr>
          <p:spPr>
            <a:xfrm>
              <a:off x="7076366" y="1304865"/>
              <a:ext cx="18288" cy="18268"/>
            </a:xfrm>
            <a:custGeom>
              <a:avLst/>
              <a:pathLst>
                <a:path w="18288" h="18268">
                  <a:moveTo>
                    <a:pt x="0" y="0"/>
                  </a:moveTo>
                  <a:lnTo>
                    <a:pt x="18288" y="18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71"/>
            <p:cNvSpPr/>
            <p:nvPr/>
          </p:nvSpPr>
          <p:spPr>
            <a:xfrm>
              <a:off x="7076366" y="1295030"/>
              <a:ext cx="33680" cy="9834"/>
            </a:xfrm>
            <a:custGeom>
              <a:avLst/>
              <a:pathLst>
                <a:path w="33680" h="9834">
                  <a:moveTo>
                    <a:pt x="0" y="9834"/>
                  </a:moveTo>
                  <a:lnTo>
                    <a:pt x="336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2"/>
            <p:cNvSpPr/>
            <p:nvPr/>
          </p:nvSpPr>
          <p:spPr>
            <a:xfrm>
              <a:off x="6799962" y="1563477"/>
              <a:ext cx="27594" cy="3774"/>
            </a:xfrm>
            <a:custGeom>
              <a:avLst/>
              <a:pathLst>
                <a:path w="27594" h="3774">
                  <a:moveTo>
                    <a:pt x="27594" y="0"/>
                  </a:moveTo>
                  <a:lnTo>
                    <a:pt x="0" y="3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3"/>
            <p:cNvSpPr/>
            <p:nvPr/>
          </p:nvSpPr>
          <p:spPr>
            <a:xfrm>
              <a:off x="6826251" y="1563477"/>
              <a:ext cx="1305" cy="14497"/>
            </a:xfrm>
            <a:custGeom>
              <a:avLst/>
              <a:pathLst>
                <a:path w="1305" h="14497">
                  <a:moveTo>
                    <a:pt x="1305" y="0"/>
                  </a:moveTo>
                  <a:lnTo>
                    <a:pt x="0" y="14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4"/>
            <p:cNvSpPr/>
            <p:nvPr/>
          </p:nvSpPr>
          <p:spPr>
            <a:xfrm>
              <a:off x="6827557" y="1563477"/>
              <a:ext cx="16537" cy="5707"/>
            </a:xfrm>
            <a:custGeom>
              <a:avLst/>
              <a:pathLst>
                <a:path w="16537" h="5707">
                  <a:moveTo>
                    <a:pt x="0" y="0"/>
                  </a:moveTo>
                  <a:lnTo>
                    <a:pt x="16537" y="5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5"/>
            <p:cNvSpPr/>
            <p:nvPr/>
          </p:nvSpPr>
          <p:spPr>
            <a:xfrm>
              <a:off x="6803464" y="1556260"/>
              <a:ext cx="24092" cy="7216"/>
            </a:xfrm>
            <a:custGeom>
              <a:avLst/>
              <a:pathLst>
                <a:path w="24092" h="7216">
                  <a:moveTo>
                    <a:pt x="24092" y="72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6"/>
            <p:cNvSpPr/>
            <p:nvPr/>
          </p:nvSpPr>
          <p:spPr>
            <a:xfrm>
              <a:off x="6827557" y="1551619"/>
              <a:ext cx="2011" cy="11857"/>
            </a:xfrm>
            <a:custGeom>
              <a:avLst/>
              <a:pathLst>
                <a:path w="2011" h="11857">
                  <a:moveTo>
                    <a:pt x="0" y="11857"/>
                  </a:moveTo>
                  <a:lnTo>
                    <a:pt x="20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7"/>
            <p:cNvSpPr/>
            <p:nvPr/>
          </p:nvSpPr>
          <p:spPr>
            <a:xfrm>
              <a:off x="6988720" y="1454795"/>
              <a:ext cx="16869" cy="10542"/>
            </a:xfrm>
            <a:custGeom>
              <a:avLst/>
              <a:pathLst>
                <a:path w="16869" h="10542">
                  <a:moveTo>
                    <a:pt x="0" y="0"/>
                  </a:moveTo>
                  <a:lnTo>
                    <a:pt x="16869" y="10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8"/>
            <p:cNvSpPr/>
            <p:nvPr/>
          </p:nvSpPr>
          <p:spPr>
            <a:xfrm>
              <a:off x="6981782" y="1454795"/>
              <a:ext cx="6937" cy="7678"/>
            </a:xfrm>
            <a:custGeom>
              <a:avLst/>
              <a:pathLst>
                <a:path w="6937" h="7678">
                  <a:moveTo>
                    <a:pt x="6937" y="0"/>
                  </a:moveTo>
                  <a:lnTo>
                    <a:pt x="0" y="7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9"/>
            <p:cNvSpPr/>
            <p:nvPr/>
          </p:nvSpPr>
          <p:spPr>
            <a:xfrm>
              <a:off x="6981456" y="1445998"/>
              <a:ext cx="7264" cy="8796"/>
            </a:xfrm>
            <a:custGeom>
              <a:avLst/>
              <a:pathLst>
                <a:path w="7264" h="8796">
                  <a:moveTo>
                    <a:pt x="7264" y="8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80"/>
            <p:cNvSpPr/>
            <p:nvPr/>
          </p:nvSpPr>
          <p:spPr>
            <a:xfrm>
              <a:off x="6988720" y="1449196"/>
              <a:ext cx="21895" cy="5598"/>
            </a:xfrm>
            <a:custGeom>
              <a:avLst/>
              <a:pathLst>
                <a:path w="21895" h="5598">
                  <a:moveTo>
                    <a:pt x="0" y="5598"/>
                  </a:moveTo>
                  <a:lnTo>
                    <a:pt x="218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81"/>
            <p:cNvSpPr/>
            <p:nvPr/>
          </p:nvSpPr>
          <p:spPr>
            <a:xfrm>
              <a:off x="6988720" y="1434831"/>
              <a:ext cx="16306" cy="19963"/>
            </a:xfrm>
            <a:custGeom>
              <a:avLst/>
              <a:pathLst>
                <a:path w="16306" h="19963">
                  <a:moveTo>
                    <a:pt x="0" y="19963"/>
                  </a:moveTo>
                  <a:lnTo>
                    <a:pt x="163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2"/>
            <p:cNvSpPr/>
            <p:nvPr/>
          </p:nvSpPr>
          <p:spPr>
            <a:xfrm>
              <a:off x="6293115" y="1559228"/>
              <a:ext cx="22179" cy="49213"/>
            </a:xfrm>
            <a:custGeom>
              <a:avLst/>
              <a:pathLst>
                <a:path w="22179" h="49213">
                  <a:moveTo>
                    <a:pt x="22179" y="492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3"/>
            <p:cNvSpPr/>
            <p:nvPr/>
          </p:nvSpPr>
          <p:spPr>
            <a:xfrm>
              <a:off x="6200237" y="1608442"/>
              <a:ext cx="115057" cy="39571"/>
            </a:xfrm>
            <a:custGeom>
              <a:avLst/>
              <a:pathLst>
                <a:path w="115057" h="39571">
                  <a:moveTo>
                    <a:pt x="115057" y="0"/>
                  </a:moveTo>
                  <a:lnTo>
                    <a:pt x="0" y="395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4"/>
            <p:cNvSpPr/>
            <p:nvPr/>
          </p:nvSpPr>
          <p:spPr>
            <a:xfrm>
              <a:off x="7131986" y="1467959"/>
              <a:ext cx="13852" cy="32619"/>
            </a:xfrm>
            <a:custGeom>
              <a:avLst/>
              <a:pathLst>
                <a:path w="13852" h="32619">
                  <a:moveTo>
                    <a:pt x="0" y="32619"/>
                  </a:moveTo>
                  <a:lnTo>
                    <a:pt x="138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5"/>
            <p:cNvSpPr/>
            <p:nvPr/>
          </p:nvSpPr>
          <p:spPr>
            <a:xfrm>
              <a:off x="7129248" y="1500579"/>
              <a:ext cx="2737" cy="10854"/>
            </a:xfrm>
            <a:custGeom>
              <a:avLst/>
              <a:pathLst>
                <a:path w="2737" h="10854">
                  <a:moveTo>
                    <a:pt x="2737" y="0"/>
                  </a:moveTo>
                  <a:lnTo>
                    <a:pt x="0" y="108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6"/>
            <p:cNvSpPr/>
            <p:nvPr/>
          </p:nvSpPr>
          <p:spPr>
            <a:xfrm>
              <a:off x="7106299" y="1469921"/>
              <a:ext cx="25687" cy="30658"/>
            </a:xfrm>
            <a:custGeom>
              <a:avLst/>
              <a:pathLst>
                <a:path w="25687" h="30658">
                  <a:moveTo>
                    <a:pt x="25687" y="306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7"/>
            <p:cNvSpPr/>
            <p:nvPr/>
          </p:nvSpPr>
          <p:spPr>
            <a:xfrm>
              <a:off x="7106880" y="1500579"/>
              <a:ext cx="25105" cy="6954"/>
            </a:xfrm>
            <a:custGeom>
              <a:avLst/>
              <a:pathLst>
                <a:path w="25105" h="6954">
                  <a:moveTo>
                    <a:pt x="25105" y="0"/>
                  </a:moveTo>
                  <a:lnTo>
                    <a:pt x="0" y="6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8"/>
            <p:cNvSpPr/>
            <p:nvPr/>
          </p:nvSpPr>
          <p:spPr>
            <a:xfrm>
              <a:off x="7099409" y="1498396"/>
              <a:ext cx="32576" cy="2182"/>
            </a:xfrm>
            <a:custGeom>
              <a:avLst/>
              <a:pathLst>
                <a:path w="32576" h="2182">
                  <a:moveTo>
                    <a:pt x="32576" y="21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9"/>
            <p:cNvSpPr/>
            <p:nvPr/>
          </p:nvSpPr>
          <p:spPr>
            <a:xfrm>
              <a:off x="7131986" y="1488418"/>
              <a:ext cx="28726" cy="12161"/>
            </a:xfrm>
            <a:custGeom>
              <a:avLst/>
              <a:pathLst>
                <a:path w="28726" h="12161">
                  <a:moveTo>
                    <a:pt x="0" y="12161"/>
                  </a:moveTo>
                  <a:lnTo>
                    <a:pt x="287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90"/>
            <p:cNvSpPr/>
            <p:nvPr/>
          </p:nvSpPr>
          <p:spPr>
            <a:xfrm>
              <a:off x="7131986" y="1500579"/>
              <a:ext cx="9173" cy="10322"/>
            </a:xfrm>
            <a:custGeom>
              <a:avLst/>
              <a:pathLst>
                <a:path w="9173" h="10322">
                  <a:moveTo>
                    <a:pt x="0" y="0"/>
                  </a:moveTo>
                  <a:lnTo>
                    <a:pt x="9173" y="10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91"/>
            <p:cNvSpPr/>
            <p:nvPr/>
          </p:nvSpPr>
          <p:spPr>
            <a:xfrm>
              <a:off x="6899600" y="1775623"/>
              <a:ext cx="13912" cy="11093"/>
            </a:xfrm>
            <a:custGeom>
              <a:avLst/>
              <a:pathLst>
                <a:path w="13912" h="11093">
                  <a:moveTo>
                    <a:pt x="0" y="0"/>
                  </a:moveTo>
                  <a:lnTo>
                    <a:pt x="13912" y="11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2"/>
            <p:cNvSpPr/>
            <p:nvPr/>
          </p:nvSpPr>
          <p:spPr>
            <a:xfrm>
              <a:off x="6895908" y="1769636"/>
              <a:ext cx="3691" cy="5986"/>
            </a:xfrm>
            <a:custGeom>
              <a:avLst/>
              <a:pathLst>
                <a:path w="3691" h="5986">
                  <a:moveTo>
                    <a:pt x="3691" y="59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3"/>
            <p:cNvSpPr/>
            <p:nvPr/>
          </p:nvSpPr>
          <p:spPr>
            <a:xfrm>
              <a:off x="6892018" y="1775623"/>
              <a:ext cx="7581" cy="488"/>
            </a:xfrm>
            <a:custGeom>
              <a:avLst/>
              <a:pathLst>
                <a:path w="7581" h="488">
                  <a:moveTo>
                    <a:pt x="7581" y="0"/>
                  </a:moveTo>
                  <a:lnTo>
                    <a:pt x="0" y="4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4"/>
            <p:cNvSpPr/>
            <p:nvPr/>
          </p:nvSpPr>
          <p:spPr>
            <a:xfrm>
              <a:off x="6899600" y="1764631"/>
              <a:ext cx="3617" cy="10992"/>
            </a:xfrm>
            <a:custGeom>
              <a:avLst/>
              <a:pathLst>
                <a:path w="3617" h="10992">
                  <a:moveTo>
                    <a:pt x="0" y="10992"/>
                  </a:moveTo>
                  <a:lnTo>
                    <a:pt x="3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5"/>
            <p:cNvSpPr/>
            <p:nvPr/>
          </p:nvSpPr>
          <p:spPr>
            <a:xfrm>
              <a:off x="6896982" y="1775623"/>
              <a:ext cx="2617" cy="10659"/>
            </a:xfrm>
            <a:custGeom>
              <a:avLst/>
              <a:pathLst>
                <a:path w="2617" h="10659">
                  <a:moveTo>
                    <a:pt x="2617" y="0"/>
                  </a:moveTo>
                  <a:lnTo>
                    <a:pt x="0" y="106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6"/>
            <p:cNvSpPr/>
            <p:nvPr/>
          </p:nvSpPr>
          <p:spPr>
            <a:xfrm>
              <a:off x="6899600" y="1773117"/>
              <a:ext cx="8768" cy="2506"/>
            </a:xfrm>
            <a:custGeom>
              <a:avLst/>
              <a:pathLst>
                <a:path w="8768" h="2506">
                  <a:moveTo>
                    <a:pt x="0" y="2506"/>
                  </a:moveTo>
                  <a:lnTo>
                    <a:pt x="87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7"/>
            <p:cNvSpPr/>
            <p:nvPr/>
          </p:nvSpPr>
          <p:spPr>
            <a:xfrm>
              <a:off x="6509820" y="1671096"/>
              <a:ext cx="38441" cy="21498"/>
            </a:xfrm>
            <a:custGeom>
              <a:avLst/>
              <a:pathLst>
                <a:path w="38441" h="21498">
                  <a:moveTo>
                    <a:pt x="0" y="0"/>
                  </a:moveTo>
                  <a:lnTo>
                    <a:pt x="38441" y="214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8"/>
            <p:cNvSpPr/>
            <p:nvPr/>
          </p:nvSpPr>
          <p:spPr>
            <a:xfrm>
              <a:off x="6509820" y="1627817"/>
              <a:ext cx="67457" cy="43278"/>
            </a:xfrm>
            <a:custGeom>
              <a:avLst/>
              <a:pathLst>
                <a:path w="67457" h="43278">
                  <a:moveTo>
                    <a:pt x="0" y="43278"/>
                  </a:moveTo>
                  <a:lnTo>
                    <a:pt x="674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9"/>
            <p:cNvSpPr/>
            <p:nvPr/>
          </p:nvSpPr>
          <p:spPr>
            <a:xfrm>
              <a:off x="6509820" y="1671096"/>
              <a:ext cx="17002" cy="37939"/>
            </a:xfrm>
            <a:custGeom>
              <a:avLst/>
              <a:pathLst>
                <a:path w="17002" h="37939">
                  <a:moveTo>
                    <a:pt x="0" y="0"/>
                  </a:moveTo>
                  <a:lnTo>
                    <a:pt x="17002" y="37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5000"/>
            <p:cNvSpPr/>
            <p:nvPr/>
          </p:nvSpPr>
          <p:spPr>
            <a:xfrm>
              <a:off x="6939327" y="1425272"/>
              <a:ext cx="19343" cy="29656"/>
            </a:xfrm>
            <a:custGeom>
              <a:avLst/>
              <a:pathLst>
                <a:path w="19343" h="29656">
                  <a:moveTo>
                    <a:pt x="0" y="0"/>
                  </a:moveTo>
                  <a:lnTo>
                    <a:pt x="19343" y="29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5001"/>
            <p:cNvSpPr/>
            <p:nvPr/>
          </p:nvSpPr>
          <p:spPr>
            <a:xfrm>
              <a:off x="6939327" y="1408722"/>
              <a:ext cx="1024" cy="16550"/>
            </a:xfrm>
            <a:custGeom>
              <a:avLst/>
              <a:pathLst>
                <a:path w="1024" h="16550">
                  <a:moveTo>
                    <a:pt x="0" y="16550"/>
                  </a:moveTo>
                  <a:lnTo>
                    <a:pt x="1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2"/>
            <p:cNvSpPr/>
            <p:nvPr/>
          </p:nvSpPr>
          <p:spPr>
            <a:xfrm>
              <a:off x="6937129" y="1425272"/>
              <a:ext cx="2197" cy="26814"/>
            </a:xfrm>
            <a:custGeom>
              <a:avLst/>
              <a:pathLst>
                <a:path w="2197" h="26814">
                  <a:moveTo>
                    <a:pt x="2197" y="0"/>
                  </a:moveTo>
                  <a:lnTo>
                    <a:pt x="0" y="268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3"/>
            <p:cNvSpPr/>
            <p:nvPr/>
          </p:nvSpPr>
          <p:spPr>
            <a:xfrm>
              <a:off x="6917839" y="1411816"/>
              <a:ext cx="21488" cy="13455"/>
            </a:xfrm>
            <a:custGeom>
              <a:avLst/>
              <a:pathLst>
                <a:path w="21488" h="13455">
                  <a:moveTo>
                    <a:pt x="21488" y="134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4"/>
            <p:cNvSpPr/>
            <p:nvPr/>
          </p:nvSpPr>
          <p:spPr>
            <a:xfrm>
              <a:off x="6932489" y="1425272"/>
              <a:ext cx="6838" cy="6771"/>
            </a:xfrm>
            <a:custGeom>
              <a:avLst/>
              <a:pathLst>
                <a:path w="6838" h="6771">
                  <a:moveTo>
                    <a:pt x="6838" y="0"/>
                  </a:moveTo>
                  <a:lnTo>
                    <a:pt x="0" y="6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5"/>
            <p:cNvSpPr/>
            <p:nvPr/>
          </p:nvSpPr>
          <p:spPr>
            <a:xfrm>
              <a:off x="6939327" y="1410445"/>
              <a:ext cx="18198" cy="14827"/>
            </a:xfrm>
            <a:custGeom>
              <a:avLst/>
              <a:pathLst>
                <a:path w="18198" h="14827">
                  <a:moveTo>
                    <a:pt x="0" y="14827"/>
                  </a:moveTo>
                  <a:lnTo>
                    <a:pt x="181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6"/>
            <p:cNvSpPr/>
            <p:nvPr/>
          </p:nvSpPr>
          <p:spPr>
            <a:xfrm>
              <a:off x="6786506" y="1351429"/>
              <a:ext cx="331" cy="35392"/>
            </a:xfrm>
            <a:custGeom>
              <a:avLst/>
              <a:pathLst>
                <a:path w="331" h="35392">
                  <a:moveTo>
                    <a:pt x="0" y="0"/>
                  </a:moveTo>
                  <a:lnTo>
                    <a:pt x="331" y="353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7"/>
            <p:cNvSpPr/>
            <p:nvPr/>
          </p:nvSpPr>
          <p:spPr>
            <a:xfrm>
              <a:off x="6786506" y="1349140"/>
              <a:ext cx="6101" cy="2289"/>
            </a:xfrm>
            <a:custGeom>
              <a:avLst/>
              <a:pathLst>
                <a:path w="6101" h="2289">
                  <a:moveTo>
                    <a:pt x="0" y="2289"/>
                  </a:moveTo>
                  <a:lnTo>
                    <a:pt x="61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8"/>
            <p:cNvSpPr/>
            <p:nvPr/>
          </p:nvSpPr>
          <p:spPr>
            <a:xfrm>
              <a:off x="6748242" y="1351429"/>
              <a:ext cx="38264" cy="28098"/>
            </a:xfrm>
            <a:custGeom>
              <a:avLst/>
              <a:pathLst>
                <a:path w="38264" h="28098">
                  <a:moveTo>
                    <a:pt x="38264" y="0"/>
                  </a:moveTo>
                  <a:lnTo>
                    <a:pt x="0" y="28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9"/>
            <p:cNvSpPr/>
            <p:nvPr/>
          </p:nvSpPr>
          <p:spPr>
            <a:xfrm>
              <a:off x="6786506" y="1351429"/>
              <a:ext cx="12189" cy="31808"/>
            </a:xfrm>
            <a:custGeom>
              <a:avLst/>
              <a:pathLst>
                <a:path w="12189" h="31808">
                  <a:moveTo>
                    <a:pt x="0" y="0"/>
                  </a:moveTo>
                  <a:lnTo>
                    <a:pt x="12189" y="31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10"/>
            <p:cNvSpPr/>
            <p:nvPr/>
          </p:nvSpPr>
          <p:spPr>
            <a:xfrm>
              <a:off x="6740104" y="1859224"/>
              <a:ext cx="24194" cy="4617"/>
            </a:xfrm>
            <a:custGeom>
              <a:avLst/>
              <a:pathLst>
                <a:path w="24194" h="4617">
                  <a:moveTo>
                    <a:pt x="0" y="0"/>
                  </a:moveTo>
                  <a:lnTo>
                    <a:pt x="24194" y="4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11"/>
            <p:cNvSpPr/>
            <p:nvPr/>
          </p:nvSpPr>
          <p:spPr>
            <a:xfrm>
              <a:off x="6728978" y="1853520"/>
              <a:ext cx="11125" cy="5703"/>
            </a:xfrm>
            <a:custGeom>
              <a:avLst/>
              <a:pathLst>
                <a:path w="11125" h="5703">
                  <a:moveTo>
                    <a:pt x="11125" y="57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2"/>
            <p:cNvSpPr/>
            <p:nvPr/>
          </p:nvSpPr>
          <p:spPr>
            <a:xfrm>
              <a:off x="6740104" y="1859224"/>
              <a:ext cx="9887" cy="23067"/>
            </a:xfrm>
            <a:custGeom>
              <a:avLst/>
              <a:pathLst>
                <a:path w="9887" h="23067">
                  <a:moveTo>
                    <a:pt x="0" y="0"/>
                  </a:moveTo>
                  <a:lnTo>
                    <a:pt x="9887" y="23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3"/>
            <p:cNvSpPr/>
            <p:nvPr/>
          </p:nvSpPr>
          <p:spPr>
            <a:xfrm>
              <a:off x="6733144" y="1859224"/>
              <a:ext cx="6959" cy="22858"/>
            </a:xfrm>
            <a:custGeom>
              <a:avLst/>
              <a:pathLst>
                <a:path w="6959" h="22858">
                  <a:moveTo>
                    <a:pt x="6959" y="0"/>
                  </a:moveTo>
                  <a:lnTo>
                    <a:pt x="0" y="228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4"/>
            <p:cNvSpPr/>
            <p:nvPr/>
          </p:nvSpPr>
          <p:spPr>
            <a:xfrm>
              <a:off x="6725546" y="1859224"/>
              <a:ext cx="14557" cy="12372"/>
            </a:xfrm>
            <a:custGeom>
              <a:avLst/>
              <a:pathLst>
                <a:path w="14557" h="12372">
                  <a:moveTo>
                    <a:pt x="14557" y="0"/>
                  </a:moveTo>
                  <a:lnTo>
                    <a:pt x="0" y="123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5"/>
            <p:cNvSpPr/>
            <p:nvPr/>
          </p:nvSpPr>
          <p:spPr>
            <a:xfrm>
              <a:off x="6737969" y="1846480"/>
              <a:ext cx="2134" cy="12743"/>
            </a:xfrm>
            <a:custGeom>
              <a:avLst/>
              <a:pathLst>
                <a:path w="2134" h="12743">
                  <a:moveTo>
                    <a:pt x="2134" y="127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6"/>
            <p:cNvSpPr/>
            <p:nvPr/>
          </p:nvSpPr>
          <p:spPr>
            <a:xfrm>
              <a:off x="6740104" y="1844900"/>
              <a:ext cx="19462" cy="14324"/>
            </a:xfrm>
            <a:custGeom>
              <a:avLst/>
              <a:pathLst>
                <a:path w="19462" h="14324">
                  <a:moveTo>
                    <a:pt x="0" y="14324"/>
                  </a:moveTo>
                  <a:lnTo>
                    <a:pt x="194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7"/>
            <p:cNvSpPr/>
            <p:nvPr/>
          </p:nvSpPr>
          <p:spPr>
            <a:xfrm>
              <a:off x="6622604" y="1875468"/>
              <a:ext cx="3068" cy="21010"/>
            </a:xfrm>
            <a:custGeom>
              <a:avLst/>
              <a:pathLst>
                <a:path w="3068" h="21010">
                  <a:moveTo>
                    <a:pt x="0" y="0"/>
                  </a:moveTo>
                  <a:lnTo>
                    <a:pt x="3068" y="210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8"/>
            <p:cNvSpPr/>
            <p:nvPr/>
          </p:nvSpPr>
          <p:spPr>
            <a:xfrm>
              <a:off x="6609885" y="1875468"/>
              <a:ext cx="12718" cy="2305"/>
            </a:xfrm>
            <a:custGeom>
              <a:avLst/>
              <a:pathLst>
                <a:path w="12718" h="2305">
                  <a:moveTo>
                    <a:pt x="12718" y="0"/>
                  </a:moveTo>
                  <a:lnTo>
                    <a:pt x="0" y="2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9"/>
            <p:cNvSpPr/>
            <p:nvPr/>
          </p:nvSpPr>
          <p:spPr>
            <a:xfrm>
              <a:off x="6852864" y="1489232"/>
              <a:ext cx="5271" cy="24096"/>
            </a:xfrm>
            <a:custGeom>
              <a:avLst/>
              <a:pathLst>
                <a:path w="5271" h="24096">
                  <a:moveTo>
                    <a:pt x="5271" y="240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20"/>
            <p:cNvSpPr/>
            <p:nvPr/>
          </p:nvSpPr>
          <p:spPr>
            <a:xfrm>
              <a:off x="6850464" y="1513328"/>
              <a:ext cx="7672" cy="1648"/>
            </a:xfrm>
            <a:custGeom>
              <a:avLst/>
              <a:pathLst>
                <a:path w="7672" h="1648">
                  <a:moveTo>
                    <a:pt x="7672" y="0"/>
                  </a:moveTo>
                  <a:lnTo>
                    <a:pt x="0" y="16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21"/>
            <p:cNvSpPr/>
            <p:nvPr/>
          </p:nvSpPr>
          <p:spPr>
            <a:xfrm>
              <a:off x="6852243" y="1508811"/>
              <a:ext cx="5892" cy="4517"/>
            </a:xfrm>
            <a:custGeom>
              <a:avLst/>
              <a:pathLst>
                <a:path w="5892" h="4517">
                  <a:moveTo>
                    <a:pt x="5892" y="45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2"/>
            <p:cNvSpPr/>
            <p:nvPr/>
          </p:nvSpPr>
          <p:spPr>
            <a:xfrm>
              <a:off x="6858136" y="1513328"/>
              <a:ext cx="5500" cy="10487"/>
            </a:xfrm>
            <a:custGeom>
              <a:avLst/>
              <a:pathLst>
                <a:path w="5500" h="10487">
                  <a:moveTo>
                    <a:pt x="0" y="0"/>
                  </a:moveTo>
                  <a:lnTo>
                    <a:pt x="5500" y="1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3"/>
            <p:cNvSpPr/>
            <p:nvPr/>
          </p:nvSpPr>
          <p:spPr>
            <a:xfrm>
              <a:off x="6858136" y="1513328"/>
              <a:ext cx="12874" cy="3907"/>
            </a:xfrm>
            <a:custGeom>
              <a:avLst/>
              <a:pathLst>
                <a:path w="12874" h="3907">
                  <a:moveTo>
                    <a:pt x="0" y="0"/>
                  </a:moveTo>
                  <a:lnTo>
                    <a:pt x="12874" y="39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4"/>
            <p:cNvSpPr/>
            <p:nvPr/>
          </p:nvSpPr>
          <p:spPr>
            <a:xfrm>
              <a:off x="6858136" y="1510543"/>
              <a:ext cx="24562" cy="2785"/>
            </a:xfrm>
            <a:custGeom>
              <a:avLst/>
              <a:pathLst>
                <a:path w="24562" h="2785">
                  <a:moveTo>
                    <a:pt x="0" y="2785"/>
                  </a:moveTo>
                  <a:lnTo>
                    <a:pt x="245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5"/>
            <p:cNvSpPr/>
            <p:nvPr/>
          </p:nvSpPr>
          <p:spPr>
            <a:xfrm>
              <a:off x="7036819" y="1318440"/>
              <a:ext cx="15342" cy="16292"/>
            </a:xfrm>
            <a:custGeom>
              <a:avLst/>
              <a:pathLst>
                <a:path w="15342" h="16292">
                  <a:moveTo>
                    <a:pt x="15342" y="162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6"/>
            <p:cNvSpPr/>
            <p:nvPr/>
          </p:nvSpPr>
          <p:spPr>
            <a:xfrm>
              <a:off x="7025767" y="1334732"/>
              <a:ext cx="26395" cy="25572"/>
            </a:xfrm>
            <a:custGeom>
              <a:avLst/>
              <a:pathLst>
                <a:path w="26395" h="25572">
                  <a:moveTo>
                    <a:pt x="26395" y="0"/>
                  </a:moveTo>
                  <a:lnTo>
                    <a:pt x="0" y="25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7"/>
            <p:cNvSpPr/>
            <p:nvPr/>
          </p:nvSpPr>
          <p:spPr>
            <a:xfrm>
              <a:off x="7050056" y="1334732"/>
              <a:ext cx="2106" cy="43143"/>
            </a:xfrm>
            <a:custGeom>
              <a:avLst/>
              <a:pathLst>
                <a:path w="2106" h="43143">
                  <a:moveTo>
                    <a:pt x="2106" y="0"/>
                  </a:moveTo>
                  <a:lnTo>
                    <a:pt x="0" y="431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8"/>
            <p:cNvSpPr/>
            <p:nvPr/>
          </p:nvSpPr>
          <p:spPr>
            <a:xfrm>
              <a:off x="7052162" y="1334732"/>
              <a:ext cx="15799" cy="5697"/>
            </a:xfrm>
            <a:custGeom>
              <a:avLst/>
              <a:pathLst>
                <a:path w="15799" h="5697">
                  <a:moveTo>
                    <a:pt x="0" y="0"/>
                  </a:moveTo>
                  <a:lnTo>
                    <a:pt x="15799" y="56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9"/>
            <p:cNvSpPr/>
            <p:nvPr/>
          </p:nvSpPr>
          <p:spPr>
            <a:xfrm>
              <a:off x="7037106" y="1326118"/>
              <a:ext cx="15055" cy="8614"/>
            </a:xfrm>
            <a:custGeom>
              <a:avLst/>
              <a:pathLst>
                <a:path w="15055" h="8614">
                  <a:moveTo>
                    <a:pt x="15055" y="86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30"/>
            <p:cNvSpPr/>
            <p:nvPr/>
          </p:nvSpPr>
          <p:spPr>
            <a:xfrm>
              <a:off x="7141293" y="1667994"/>
              <a:ext cx="15620" cy="2061"/>
            </a:xfrm>
            <a:custGeom>
              <a:avLst/>
              <a:pathLst>
                <a:path w="15620" h="2061">
                  <a:moveTo>
                    <a:pt x="0" y="2061"/>
                  </a:moveTo>
                  <a:lnTo>
                    <a:pt x="156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31"/>
            <p:cNvSpPr/>
            <p:nvPr/>
          </p:nvSpPr>
          <p:spPr>
            <a:xfrm>
              <a:off x="7141293" y="1670056"/>
              <a:ext cx="3505" cy="5666"/>
            </a:xfrm>
            <a:custGeom>
              <a:avLst/>
              <a:pathLst>
                <a:path w="3505" h="5666">
                  <a:moveTo>
                    <a:pt x="0" y="0"/>
                  </a:moveTo>
                  <a:lnTo>
                    <a:pt x="3505" y="5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2"/>
            <p:cNvSpPr/>
            <p:nvPr/>
          </p:nvSpPr>
          <p:spPr>
            <a:xfrm>
              <a:off x="7141198" y="1663473"/>
              <a:ext cx="95" cy="6582"/>
            </a:xfrm>
            <a:custGeom>
              <a:avLst/>
              <a:pathLst>
                <a:path w="95" h="6582">
                  <a:moveTo>
                    <a:pt x="95" y="65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3"/>
            <p:cNvSpPr/>
            <p:nvPr/>
          </p:nvSpPr>
          <p:spPr>
            <a:xfrm>
              <a:off x="7126627" y="1670056"/>
              <a:ext cx="14666" cy="18907"/>
            </a:xfrm>
            <a:custGeom>
              <a:avLst/>
              <a:pathLst>
                <a:path w="14666" h="18907">
                  <a:moveTo>
                    <a:pt x="14666" y="0"/>
                  </a:moveTo>
                  <a:lnTo>
                    <a:pt x="0" y="189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4"/>
            <p:cNvSpPr/>
            <p:nvPr/>
          </p:nvSpPr>
          <p:spPr>
            <a:xfrm>
              <a:off x="7129812" y="1665836"/>
              <a:ext cx="11481" cy="4219"/>
            </a:xfrm>
            <a:custGeom>
              <a:avLst/>
              <a:pathLst>
                <a:path w="11481" h="4219">
                  <a:moveTo>
                    <a:pt x="11481" y="42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5"/>
            <p:cNvSpPr/>
            <p:nvPr/>
          </p:nvSpPr>
          <p:spPr>
            <a:xfrm>
              <a:off x="6979102" y="1605568"/>
              <a:ext cx="12660" cy="785"/>
            </a:xfrm>
            <a:custGeom>
              <a:avLst/>
              <a:pathLst>
                <a:path w="12660" h="785">
                  <a:moveTo>
                    <a:pt x="12660" y="0"/>
                  </a:moveTo>
                  <a:lnTo>
                    <a:pt x="0" y="7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6"/>
            <p:cNvSpPr/>
            <p:nvPr/>
          </p:nvSpPr>
          <p:spPr>
            <a:xfrm>
              <a:off x="6986003" y="1602454"/>
              <a:ext cx="5759" cy="3113"/>
            </a:xfrm>
            <a:custGeom>
              <a:avLst/>
              <a:pathLst>
                <a:path w="5759" h="3113">
                  <a:moveTo>
                    <a:pt x="5759" y="31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7"/>
            <p:cNvSpPr/>
            <p:nvPr/>
          </p:nvSpPr>
          <p:spPr>
            <a:xfrm>
              <a:off x="6991763" y="1595127"/>
              <a:ext cx="3651" cy="10441"/>
            </a:xfrm>
            <a:custGeom>
              <a:avLst/>
              <a:pathLst>
                <a:path w="3651" h="10441">
                  <a:moveTo>
                    <a:pt x="0" y="10441"/>
                  </a:moveTo>
                  <a:lnTo>
                    <a:pt x="36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8"/>
            <p:cNvSpPr/>
            <p:nvPr/>
          </p:nvSpPr>
          <p:spPr>
            <a:xfrm>
              <a:off x="6991763" y="1605568"/>
              <a:ext cx="803" cy="12035"/>
            </a:xfrm>
            <a:custGeom>
              <a:avLst/>
              <a:pathLst>
                <a:path w="803" h="12035">
                  <a:moveTo>
                    <a:pt x="0" y="0"/>
                  </a:moveTo>
                  <a:lnTo>
                    <a:pt x="803" y="12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9"/>
            <p:cNvSpPr/>
            <p:nvPr/>
          </p:nvSpPr>
          <p:spPr>
            <a:xfrm>
              <a:off x="6991763" y="1605568"/>
              <a:ext cx="7568" cy="12489"/>
            </a:xfrm>
            <a:custGeom>
              <a:avLst/>
              <a:pathLst>
                <a:path w="7568" h="12489">
                  <a:moveTo>
                    <a:pt x="0" y="0"/>
                  </a:moveTo>
                  <a:lnTo>
                    <a:pt x="7568" y="124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40"/>
            <p:cNvSpPr/>
            <p:nvPr/>
          </p:nvSpPr>
          <p:spPr>
            <a:xfrm>
              <a:off x="6991763" y="1601048"/>
              <a:ext cx="17448" cy="4519"/>
            </a:xfrm>
            <a:custGeom>
              <a:avLst/>
              <a:pathLst>
                <a:path w="17448" h="4519">
                  <a:moveTo>
                    <a:pt x="0" y="4519"/>
                  </a:moveTo>
                  <a:lnTo>
                    <a:pt x="174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41"/>
            <p:cNvSpPr/>
            <p:nvPr/>
          </p:nvSpPr>
          <p:spPr>
            <a:xfrm>
              <a:off x="6988563" y="1819559"/>
              <a:ext cx="1993" cy="18140"/>
            </a:xfrm>
            <a:custGeom>
              <a:avLst/>
              <a:pathLst>
                <a:path w="1993" h="18140">
                  <a:moveTo>
                    <a:pt x="0" y="18140"/>
                  </a:moveTo>
                  <a:lnTo>
                    <a:pt x="19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2"/>
            <p:cNvSpPr/>
            <p:nvPr/>
          </p:nvSpPr>
          <p:spPr>
            <a:xfrm>
              <a:off x="6981012" y="1837699"/>
              <a:ext cx="7550" cy="1473"/>
            </a:xfrm>
            <a:custGeom>
              <a:avLst/>
              <a:pathLst>
                <a:path w="7550" h="1473">
                  <a:moveTo>
                    <a:pt x="7550" y="0"/>
                  </a:moveTo>
                  <a:lnTo>
                    <a:pt x="0" y="1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3"/>
            <p:cNvSpPr/>
            <p:nvPr/>
          </p:nvSpPr>
          <p:spPr>
            <a:xfrm>
              <a:off x="6988563" y="1837038"/>
              <a:ext cx="17716" cy="661"/>
            </a:xfrm>
            <a:custGeom>
              <a:avLst/>
              <a:pathLst>
                <a:path w="17716" h="661">
                  <a:moveTo>
                    <a:pt x="0" y="661"/>
                  </a:moveTo>
                  <a:lnTo>
                    <a:pt x="17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4"/>
            <p:cNvSpPr/>
            <p:nvPr/>
          </p:nvSpPr>
          <p:spPr>
            <a:xfrm>
              <a:off x="6988563" y="1830865"/>
              <a:ext cx="17962" cy="6834"/>
            </a:xfrm>
            <a:custGeom>
              <a:avLst/>
              <a:pathLst>
                <a:path w="17962" h="6834">
                  <a:moveTo>
                    <a:pt x="0" y="6834"/>
                  </a:moveTo>
                  <a:lnTo>
                    <a:pt x="179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5"/>
            <p:cNvSpPr/>
            <p:nvPr/>
          </p:nvSpPr>
          <p:spPr>
            <a:xfrm>
              <a:off x="6988563" y="1837699"/>
              <a:ext cx="2221" cy="9918"/>
            </a:xfrm>
            <a:custGeom>
              <a:avLst/>
              <a:pathLst>
                <a:path w="2221" h="9918">
                  <a:moveTo>
                    <a:pt x="0" y="0"/>
                  </a:moveTo>
                  <a:lnTo>
                    <a:pt x="2221" y="9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6"/>
            <p:cNvSpPr/>
            <p:nvPr/>
          </p:nvSpPr>
          <p:spPr>
            <a:xfrm>
              <a:off x="6978879" y="1820411"/>
              <a:ext cx="9683" cy="17287"/>
            </a:xfrm>
            <a:custGeom>
              <a:avLst/>
              <a:pathLst>
                <a:path w="9683" h="17287">
                  <a:moveTo>
                    <a:pt x="9683" y="17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7"/>
            <p:cNvSpPr/>
            <p:nvPr/>
          </p:nvSpPr>
          <p:spPr>
            <a:xfrm>
              <a:off x="6854250" y="1261814"/>
              <a:ext cx="25732" cy="37016"/>
            </a:xfrm>
            <a:custGeom>
              <a:avLst/>
              <a:pathLst>
                <a:path w="25732" h="37016">
                  <a:moveTo>
                    <a:pt x="0" y="0"/>
                  </a:moveTo>
                  <a:lnTo>
                    <a:pt x="25732" y="370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8"/>
            <p:cNvSpPr/>
            <p:nvPr/>
          </p:nvSpPr>
          <p:spPr>
            <a:xfrm>
              <a:off x="6853168" y="1261814"/>
              <a:ext cx="1081" cy="31052"/>
            </a:xfrm>
            <a:custGeom>
              <a:avLst/>
              <a:pathLst>
                <a:path w="1081" h="31052">
                  <a:moveTo>
                    <a:pt x="1081" y="0"/>
                  </a:moveTo>
                  <a:lnTo>
                    <a:pt x="0" y="310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9"/>
            <p:cNvSpPr/>
            <p:nvPr/>
          </p:nvSpPr>
          <p:spPr>
            <a:xfrm>
              <a:off x="6787168" y="1235424"/>
              <a:ext cx="67081" cy="26389"/>
            </a:xfrm>
            <a:custGeom>
              <a:avLst/>
              <a:pathLst>
                <a:path w="67081" h="26389">
                  <a:moveTo>
                    <a:pt x="67081" y="263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50"/>
            <p:cNvSpPr/>
            <p:nvPr/>
          </p:nvSpPr>
          <p:spPr>
            <a:xfrm>
              <a:off x="6592580" y="1765135"/>
              <a:ext cx="7573" cy="2346"/>
            </a:xfrm>
            <a:custGeom>
              <a:avLst/>
              <a:pathLst>
                <a:path w="7573" h="2346">
                  <a:moveTo>
                    <a:pt x="0" y="0"/>
                  </a:moveTo>
                  <a:lnTo>
                    <a:pt x="7573" y="2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51"/>
            <p:cNvSpPr/>
            <p:nvPr/>
          </p:nvSpPr>
          <p:spPr>
            <a:xfrm>
              <a:off x="6542119" y="1762587"/>
              <a:ext cx="50461" cy="2547"/>
            </a:xfrm>
            <a:custGeom>
              <a:avLst/>
              <a:pathLst>
                <a:path w="50461" h="2547">
                  <a:moveTo>
                    <a:pt x="50461" y="25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2"/>
            <p:cNvSpPr/>
            <p:nvPr/>
          </p:nvSpPr>
          <p:spPr>
            <a:xfrm>
              <a:off x="6592580" y="1765135"/>
              <a:ext cx="8734" cy="20534"/>
            </a:xfrm>
            <a:custGeom>
              <a:avLst/>
              <a:pathLst>
                <a:path w="8734" h="20534">
                  <a:moveTo>
                    <a:pt x="0" y="0"/>
                  </a:moveTo>
                  <a:lnTo>
                    <a:pt x="8734" y="205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3"/>
            <p:cNvSpPr/>
            <p:nvPr/>
          </p:nvSpPr>
          <p:spPr>
            <a:xfrm>
              <a:off x="6637276" y="1770798"/>
              <a:ext cx="33" cy="18445"/>
            </a:xfrm>
            <a:custGeom>
              <a:avLst/>
              <a:pathLst>
                <a:path w="33" h="18445">
                  <a:moveTo>
                    <a:pt x="33" y="18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4"/>
            <p:cNvSpPr/>
            <p:nvPr/>
          </p:nvSpPr>
          <p:spPr>
            <a:xfrm>
              <a:off x="6637310" y="1782017"/>
              <a:ext cx="19571" cy="7225"/>
            </a:xfrm>
            <a:custGeom>
              <a:avLst/>
              <a:pathLst>
                <a:path w="19571" h="7225">
                  <a:moveTo>
                    <a:pt x="0" y="7225"/>
                  </a:moveTo>
                  <a:lnTo>
                    <a:pt x="195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5"/>
            <p:cNvSpPr/>
            <p:nvPr/>
          </p:nvSpPr>
          <p:spPr>
            <a:xfrm>
              <a:off x="6768962" y="1462634"/>
              <a:ext cx="8790" cy="12464"/>
            </a:xfrm>
            <a:custGeom>
              <a:avLst/>
              <a:pathLst>
                <a:path w="8790" h="12464">
                  <a:moveTo>
                    <a:pt x="8790" y="124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6"/>
            <p:cNvSpPr/>
            <p:nvPr/>
          </p:nvSpPr>
          <p:spPr>
            <a:xfrm>
              <a:off x="6757076" y="1475099"/>
              <a:ext cx="20676" cy="9503"/>
            </a:xfrm>
            <a:custGeom>
              <a:avLst/>
              <a:pathLst>
                <a:path w="20676" h="9503">
                  <a:moveTo>
                    <a:pt x="20676" y="0"/>
                  </a:moveTo>
                  <a:lnTo>
                    <a:pt x="0" y="9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7"/>
            <p:cNvSpPr/>
            <p:nvPr/>
          </p:nvSpPr>
          <p:spPr>
            <a:xfrm>
              <a:off x="6752796" y="1475099"/>
              <a:ext cx="24956" cy="657"/>
            </a:xfrm>
            <a:custGeom>
              <a:avLst/>
              <a:pathLst>
                <a:path w="24956" h="657">
                  <a:moveTo>
                    <a:pt x="24956" y="0"/>
                  </a:moveTo>
                  <a:lnTo>
                    <a:pt x="0" y="6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8"/>
            <p:cNvSpPr/>
            <p:nvPr/>
          </p:nvSpPr>
          <p:spPr>
            <a:xfrm>
              <a:off x="6777753" y="1475099"/>
              <a:ext cx="10908" cy="7585"/>
            </a:xfrm>
            <a:custGeom>
              <a:avLst/>
              <a:pathLst>
                <a:path w="10908" h="7585">
                  <a:moveTo>
                    <a:pt x="0" y="0"/>
                  </a:moveTo>
                  <a:lnTo>
                    <a:pt x="10908" y="7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9"/>
            <p:cNvSpPr/>
            <p:nvPr/>
          </p:nvSpPr>
          <p:spPr>
            <a:xfrm>
              <a:off x="6792144" y="1684198"/>
              <a:ext cx="6902" cy="14397"/>
            </a:xfrm>
            <a:custGeom>
              <a:avLst/>
              <a:pathLst>
                <a:path w="6902" h="14397">
                  <a:moveTo>
                    <a:pt x="0" y="0"/>
                  </a:moveTo>
                  <a:lnTo>
                    <a:pt x="6902" y="143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60"/>
            <p:cNvSpPr/>
            <p:nvPr/>
          </p:nvSpPr>
          <p:spPr>
            <a:xfrm>
              <a:off x="6792144" y="1675878"/>
              <a:ext cx="2100" cy="8320"/>
            </a:xfrm>
            <a:custGeom>
              <a:avLst/>
              <a:pathLst>
                <a:path w="2100" h="8320">
                  <a:moveTo>
                    <a:pt x="0" y="8320"/>
                  </a:moveTo>
                  <a:lnTo>
                    <a:pt x="21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61"/>
            <p:cNvSpPr/>
            <p:nvPr/>
          </p:nvSpPr>
          <p:spPr>
            <a:xfrm>
              <a:off x="6792144" y="1684198"/>
              <a:ext cx="15491" cy="3058"/>
            </a:xfrm>
            <a:custGeom>
              <a:avLst/>
              <a:pathLst>
                <a:path w="15491" h="3058">
                  <a:moveTo>
                    <a:pt x="0" y="0"/>
                  </a:moveTo>
                  <a:lnTo>
                    <a:pt x="15491" y="3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2"/>
            <p:cNvSpPr/>
            <p:nvPr/>
          </p:nvSpPr>
          <p:spPr>
            <a:xfrm>
              <a:off x="6788236" y="1684198"/>
              <a:ext cx="3907" cy="6244"/>
            </a:xfrm>
            <a:custGeom>
              <a:avLst/>
              <a:pathLst>
                <a:path w="3907" h="6244">
                  <a:moveTo>
                    <a:pt x="3907" y="0"/>
                  </a:moveTo>
                  <a:lnTo>
                    <a:pt x="0" y="6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3"/>
            <p:cNvSpPr/>
            <p:nvPr/>
          </p:nvSpPr>
          <p:spPr>
            <a:xfrm>
              <a:off x="6778199" y="1673605"/>
              <a:ext cx="13944" cy="10593"/>
            </a:xfrm>
            <a:custGeom>
              <a:avLst/>
              <a:pathLst>
                <a:path w="13944" h="10593">
                  <a:moveTo>
                    <a:pt x="13944" y="105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4"/>
            <p:cNvSpPr/>
            <p:nvPr/>
          </p:nvSpPr>
          <p:spPr>
            <a:xfrm>
              <a:off x="6600478" y="1851644"/>
              <a:ext cx="16391" cy="6429"/>
            </a:xfrm>
            <a:custGeom>
              <a:avLst/>
              <a:pathLst>
                <a:path w="16391" h="6429">
                  <a:moveTo>
                    <a:pt x="16391" y="0"/>
                  </a:moveTo>
                  <a:lnTo>
                    <a:pt x="0" y="64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5"/>
            <p:cNvSpPr/>
            <p:nvPr/>
          </p:nvSpPr>
          <p:spPr>
            <a:xfrm>
              <a:off x="6616870" y="1846183"/>
              <a:ext cx="8479" cy="5461"/>
            </a:xfrm>
            <a:custGeom>
              <a:avLst/>
              <a:pathLst>
                <a:path w="8479" h="5461">
                  <a:moveTo>
                    <a:pt x="0" y="5461"/>
                  </a:moveTo>
                  <a:lnTo>
                    <a:pt x="84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6"/>
            <p:cNvSpPr/>
            <p:nvPr/>
          </p:nvSpPr>
          <p:spPr>
            <a:xfrm>
              <a:off x="6973813" y="1781012"/>
              <a:ext cx="5074" cy="6298"/>
            </a:xfrm>
            <a:custGeom>
              <a:avLst/>
              <a:pathLst>
                <a:path w="5074" h="6298">
                  <a:moveTo>
                    <a:pt x="0" y="0"/>
                  </a:moveTo>
                  <a:lnTo>
                    <a:pt x="5074" y="62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7"/>
            <p:cNvSpPr/>
            <p:nvPr/>
          </p:nvSpPr>
          <p:spPr>
            <a:xfrm>
              <a:off x="6967675" y="1771417"/>
              <a:ext cx="6138" cy="9594"/>
            </a:xfrm>
            <a:custGeom>
              <a:avLst/>
              <a:pathLst>
                <a:path w="6138" h="9594">
                  <a:moveTo>
                    <a:pt x="6138" y="95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8"/>
            <p:cNvSpPr/>
            <p:nvPr/>
          </p:nvSpPr>
          <p:spPr>
            <a:xfrm>
              <a:off x="6973813" y="1775118"/>
              <a:ext cx="15156" cy="5893"/>
            </a:xfrm>
            <a:custGeom>
              <a:avLst/>
              <a:pathLst>
                <a:path w="15156" h="5893">
                  <a:moveTo>
                    <a:pt x="0" y="5893"/>
                  </a:moveTo>
                  <a:lnTo>
                    <a:pt x="151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9"/>
            <p:cNvSpPr/>
            <p:nvPr/>
          </p:nvSpPr>
          <p:spPr>
            <a:xfrm>
              <a:off x="6962094" y="1781012"/>
              <a:ext cx="11718" cy="11379"/>
            </a:xfrm>
            <a:custGeom>
              <a:avLst/>
              <a:pathLst>
                <a:path w="11718" h="11379">
                  <a:moveTo>
                    <a:pt x="11718" y="0"/>
                  </a:moveTo>
                  <a:lnTo>
                    <a:pt x="0" y="113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70"/>
            <p:cNvSpPr/>
            <p:nvPr/>
          </p:nvSpPr>
          <p:spPr>
            <a:xfrm>
              <a:off x="6967352" y="1778567"/>
              <a:ext cx="6460" cy="2444"/>
            </a:xfrm>
            <a:custGeom>
              <a:avLst/>
              <a:pathLst>
                <a:path w="6460" h="2444">
                  <a:moveTo>
                    <a:pt x="6460" y="24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71"/>
            <p:cNvSpPr/>
            <p:nvPr/>
          </p:nvSpPr>
          <p:spPr>
            <a:xfrm>
              <a:off x="6994363" y="1389284"/>
              <a:ext cx="5958" cy="13209"/>
            </a:xfrm>
            <a:custGeom>
              <a:avLst/>
              <a:pathLst>
                <a:path w="5958" h="13209">
                  <a:moveTo>
                    <a:pt x="0" y="13209"/>
                  </a:moveTo>
                  <a:lnTo>
                    <a:pt x="59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2"/>
            <p:cNvSpPr/>
            <p:nvPr/>
          </p:nvSpPr>
          <p:spPr>
            <a:xfrm>
              <a:off x="6994363" y="1395166"/>
              <a:ext cx="24789" cy="7327"/>
            </a:xfrm>
            <a:custGeom>
              <a:avLst/>
              <a:pathLst>
                <a:path w="24789" h="7327">
                  <a:moveTo>
                    <a:pt x="0" y="7327"/>
                  </a:moveTo>
                  <a:lnTo>
                    <a:pt x="247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3"/>
            <p:cNvSpPr/>
            <p:nvPr/>
          </p:nvSpPr>
          <p:spPr>
            <a:xfrm>
              <a:off x="6967049" y="1402494"/>
              <a:ext cx="27313" cy="8241"/>
            </a:xfrm>
            <a:custGeom>
              <a:avLst/>
              <a:pathLst>
                <a:path w="27313" h="8241">
                  <a:moveTo>
                    <a:pt x="27313" y="0"/>
                  </a:moveTo>
                  <a:lnTo>
                    <a:pt x="0" y="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4"/>
            <p:cNvSpPr/>
            <p:nvPr/>
          </p:nvSpPr>
          <p:spPr>
            <a:xfrm>
              <a:off x="6994363" y="1402494"/>
              <a:ext cx="8190" cy="10818"/>
            </a:xfrm>
            <a:custGeom>
              <a:avLst/>
              <a:pathLst>
                <a:path w="8190" h="10818">
                  <a:moveTo>
                    <a:pt x="0" y="0"/>
                  </a:moveTo>
                  <a:lnTo>
                    <a:pt x="8190" y="10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5"/>
            <p:cNvSpPr/>
            <p:nvPr/>
          </p:nvSpPr>
          <p:spPr>
            <a:xfrm>
              <a:off x="6994363" y="1402494"/>
              <a:ext cx="3063" cy="25420"/>
            </a:xfrm>
            <a:custGeom>
              <a:avLst/>
              <a:pathLst>
                <a:path w="3063" h="25420">
                  <a:moveTo>
                    <a:pt x="0" y="0"/>
                  </a:moveTo>
                  <a:lnTo>
                    <a:pt x="3063" y="25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6"/>
            <p:cNvSpPr/>
            <p:nvPr/>
          </p:nvSpPr>
          <p:spPr>
            <a:xfrm>
              <a:off x="6988297" y="1394437"/>
              <a:ext cx="6065" cy="8057"/>
            </a:xfrm>
            <a:custGeom>
              <a:avLst/>
              <a:pathLst>
                <a:path w="6065" h="8057">
                  <a:moveTo>
                    <a:pt x="6065" y="80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7"/>
            <p:cNvSpPr/>
            <p:nvPr/>
          </p:nvSpPr>
          <p:spPr>
            <a:xfrm>
              <a:off x="6915983" y="1528614"/>
              <a:ext cx="9512" cy="15752"/>
            </a:xfrm>
            <a:custGeom>
              <a:avLst/>
              <a:pathLst>
                <a:path w="9512" h="15752">
                  <a:moveTo>
                    <a:pt x="9512" y="0"/>
                  </a:moveTo>
                  <a:lnTo>
                    <a:pt x="0" y="15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8"/>
            <p:cNvSpPr/>
            <p:nvPr/>
          </p:nvSpPr>
          <p:spPr>
            <a:xfrm>
              <a:off x="6925496" y="1519407"/>
              <a:ext cx="3864" cy="9206"/>
            </a:xfrm>
            <a:custGeom>
              <a:avLst/>
              <a:pathLst>
                <a:path w="3864" h="9206">
                  <a:moveTo>
                    <a:pt x="0" y="9206"/>
                  </a:moveTo>
                  <a:lnTo>
                    <a:pt x="38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9"/>
            <p:cNvSpPr/>
            <p:nvPr/>
          </p:nvSpPr>
          <p:spPr>
            <a:xfrm>
              <a:off x="6917550" y="1521275"/>
              <a:ext cx="7946" cy="7338"/>
            </a:xfrm>
            <a:custGeom>
              <a:avLst/>
              <a:pathLst>
                <a:path w="7946" h="7338">
                  <a:moveTo>
                    <a:pt x="7946" y="73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80"/>
            <p:cNvSpPr/>
            <p:nvPr/>
          </p:nvSpPr>
          <p:spPr>
            <a:xfrm>
              <a:off x="6925496" y="1528614"/>
              <a:ext cx="777" cy="18846"/>
            </a:xfrm>
            <a:custGeom>
              <a:avLst/>
              <a:pathLst>
                <a:path w="777" h="18846">
                  <a:moveTo>
                    <a:pt x="0" y="0"/>
                  </a:moveTo>
                  <a:lnTo>
                    <a:pt x="777" y="18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81"/>
            <p:cNvSpPr/>
            <p:nvPr/>
          </p:nvSpPr>
          <p:spPr>
            <a:xfrm>
              <a:off x="6925496" y="1527230"/>
              <a:ext cx="6955" cy="1384"/>
            </a:xfrm>
            <a:custGeom>
              <a:avLst/>
              <a:pathLst>
                <a:path w="6955" h="1384">
                  <a:moveTo>
                    <a:pt x="0" y="1384"/>
                  </a:moveTo>
                  <a:lnTo>
                    <a:pt x="69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2"/>
            <p:cNvSpPr/>
            <p:nvPr/>
          </p:nvSpPr>
          <p:spPr>
            <a:xfrm>
              <a:off x="6688827" y="1424908"/>
              <a:ext cx="7683" cy="4894"/>
            </a:xfrm>
            <a:custGeom>
              <a:avLst/>
              <a:pathLst>
                <a:path w="7683" h="4894">
                  <a:moveTo>
                    <a:pt x="7683" y="48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3"/>
            <p:cNvSpPr/>
            <p:nvPr/>
          </p:nvSpPr>
          <p:spPr>
            <a:xfrm>
              <a:off x="6686178" y="1393873"/>
              <a:ext cx="10333" cy="35929"/>
            </a:xfrm>
            <a:custGeom>
              <a:avLst/>
              <a:pathLst>
                <a:path w="10333" h="35929">
                  <a:moveTo>
                    <a:pt x="10333" y="359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4"/>
            <p:cNvSpPr/>
            <p:nvPr/>
          </p:nvSpPr>
          <p:spPr>
            <a:xfrm>
              <a:off x="6696511" y="1416095"/>
              <a:ext cx="44771" cy="13707"/>
            </a:xfrm>
            <a:custGeom>
              <a:avLst/>
              <a:pathLst>
                <a:path w="44771" h="13707">
                  <a:moveTo>
                    <a:pt x="0" y="13707"/>
                  </a:moveTo>
                  <a:lnTo>
                    <a:pt x="447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5"/>
            <p:cNvSpPr/>
            <p:nvPr/>
          </p:nvSpPr>
          <p:spPr>
            <a:xfrm>
              <a:off x="6696511" y="1429803"/>
              <a:ext cx="22292" cy="20825"/>
            </a:xfrm>
            <a:custGeom>
              <a:avLst/>
              <a:pathLst>
                <a:path w="22292" h="20825">
                  <a:moveTo>
                    <a:pt x="0" y="0"/>
                  </a:moveTo>
                  <a:lnTo>
                    <a:pt x="22292" y="208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6"/>
            <p:cNvSpPr/>
            <p:nvPr/>
          </p:nvSpPr>
          <p:spPr>
            <a:xfrm>
              <a:off x="7161922" y="1550762"/>
              <a:ext cx="6308" cy="11564"/>
            </a:xfrm>
            <a:custGeom>
              <a:avLst/>
              <a:pathLst>
                <a:path w="6308" h="11564">
                  <a:moveTo>
                    <a:pt x="0" y="11564"/>
                  </a:moveTo>
                  <a:lnTo>
                    <a:pt x="63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7"/>
            <p:cNvSpPr/>
            <p:nvPr/>
          </p:nvSpPr>
          <p:spPr>
            <a:xfrm>
              <a:off x="7154062" y="1543801"/>
              <a:ext cx="7860" cy="18526"/>
            </a:xfrm>
            <a:custGeom>
              <a:avLst/>
              <a:pathLst>
                <a:path w="7860" h="18526">
                  <a:moveTo>
                    <a:pt x="7860" y="185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8"/>
            <p:cNvSpPr/>
            <p:nvPr/>
          </p:nvSpPr>
          <p:spPr>
            <a:xfrm>
              <a:off x="7161922" y="1562327"/>
              <a:ext cx="8895" cy="21867"/>
            </a:xfrm>
            <a:custGeom>
              <a:avLst/>
              <a:pathLst>
                <a:path w="8895" h="21867">
                  <a:moveTo>
                    <a:pt x="0" y="0"/>
                  </a:moveTo>
                  <a:lnTo>
                    <a:pt x="8895" y="21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9"/>
            <p:cNvSpPr/>
            <p:nvPr/>
          </p:nvSpPr>
          <p:spPr>
            <a:xfrm>
              <a:off x="7161922" y="1562327"/>
              <a:ext cx="18056" cy="4938"/>
            </a:xfrm>
            <a:custGeom>
              <a:avLst/>
              <a:pathLst>
                <a:path w="18056" h="4938">
                  <a:moveTo>
                    <a:pt x="0" y="0"/>
                  </a:moveTo>
                  <a:lnTo>
                    <a:pt x="18056" y="4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90"/>
            <p:cNvSpPr/>
            <p:nvPr/>
          </p:nvSpPr>
          <p:spPr>
            <a:xfrm>
              <a:off x="6953772" y="1643740"/>
              <a:ext cx="1936" cy="11192"/>
            </a:xfrm>
            <a:custGeom>
              <a:avLst/>
              <a:pathLst>
                <a:path w="1936" h="11192">
                  <a:moveTo>
                    <a:pt x="1936" y="11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91"/>
            <p:cNvSpPr/>
            <p:nvPr/>
          </p:nvSpPr>
          <p:spPr>
            <a:xfrm>
              <a:off x="6955708" y="1643045"/>
              <a:ext cx="13132" cy="11888"/>
            </a:xfrm>
            <a:custGeom>
              <a:avLst/>
              <a:pathLst>
                <a:path w="13132" h="11888">
                  <a:moveTo>
                    <a:pt x="0" y="11888"/>
                  </a:moveTo>
                  <a:lnTo>
                    <a:pt x="131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2"/>
            <p:cNvSpPr/>
            <p:nvPr/>
          </p:nvSpPr>
          <p:spPr>
            <a:xfrm>
              <a:off x="6951523" y="1654933"/>
              <a:ext cx="4185" cy="8307"/>
            </a:xfrm>
            <a:custGeom>
              <a:avLst/>
              <a:pathLst>
                <a:path w="4185" h="8307">
                  <a:moveTo>
                    <a:pt x="4185" y="0"/>
                  </a:moveTo>
                  <a:lnTo>
                    <a:pt x="0" y="8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3"/>
            <p:cNvSpPr/>
            <p:nvPr/>
          </p:nvSpPr>
          <p:spPr>
            <a:xfrm>
              <a:off x="6944490" y="1654933"/>
              <a:ext cx="11218" cy="2498"/>
            </a:xfrm>
            <a:custGeom>
              <a:avLst/>
              <a:pathLst>
                <a:path w="11218" h="2498">
                  <a:moveTo>
                    <a:pt x="11218" y="0"/>
                  </a:moveTo>
                  <a:lnTo>
                    <a:pt x="0" y="24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4"/>
            <p:cNvSpPr/>
            <p:nvPr/>
          </p:nvSpPr>
          <p:spPr>
            <a:xfrm>
              <a:off x="6955708" y="1654933"/>
              <a:ext cx="7761" cy="7271"/>
            </a:xfrm>
            <a:custGeom>
              <a:avLst/>
              <a:pathLst>
                <a:path w="7761" h="7271">
                  <a:moveTo>
                    <a:pt x="0" y="0"/>
                  </a:moveTo>
                  <a:lnTo>
                    <a:pt x="7761" y="72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5"/>
            <p:cNvSpPr/>
            <p:nvPr/>
          </p:nvSpPr>
          <p:spPr>
            <a:xfrm>
              <a:off x="7011964" y="1607923"/>
              <a:ext cx="15459" cy="7895"/>
            </a:xfrm>
            <a:custGeom>
              <a:avLst/>
              <a:pathLst>
                <a:path w="15459" h="7895">
                  <a:moveTo>
                    <a:pt x="0" y="7895"/>
                  </a:moveTo>
                  <a:lnTo>
                    <a:pt x="154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6"/>
            <p:cNvSpPr/>
            <p:nvPr/>
          </p:nvSpPr>
          <p:spPr>
            <a:xfrm>
              <a:off x="7011964" y="1615819"/>
              <a:ext cx="12957" cy="11653"/>
            </a:xfrm>
            <a:custGeom>
              <a:avLst/>
              <a:pathLst>
                <a:path w="12957" h="11653">
                  <a:moveTo>
                    <a:pt x="0" y="0"/>
                  </a:moveTo>
                  <a:lnTo>
                    <a:pt x="12957" y="116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7"/>
            <p:cNvSpPr/>
            <p:nvPr/>
          </p:nvSpPr>
          <p:spPr>
            <a:xfrm>
              <a:off x="7011964" y="1615819"/>
              <a:ext cx="1980" cy="10055"/>
            </a:xfrm>
            <a:custGeom>
              <a:avLst/>
              <a:pathLst>
                <a:path w="1980" h="10055">
                  <a:moveTo>
                    <a:pt x="0" y="0"/>
                  </a:moveTo>
                  <a:lnTo>
                    <a:pt x="1980" y="100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8"/>
            <p:cNvSpPr/>
            <p:nvPr/>
          </p:nvSpPr>
          <p:spPr>
            <a:xfrm>
              <a:off x="6999332" y="1615819"/>
              <a:ext cx="12632" cy="2238"/>
            </a:xfrm>
            <a:custGeom>
              <a:avLst/>
              <a:pathLst>
                <a:path w="12632" h="2238">
                  <a:moveTo>
                    <a:pt x="12632" y="0"/>
                  </a:moveTo>
                  <a:lnTo>
                    <a:pt x="0" y="22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9"/>
            <p:cNvSpPr/>
            <p:nvPr/>
          </p:nvSpPr>
          <p:spPr>
            <a:xfrm>
              <a:off x="7009212" y="1601048"/>
              <a:ext cx="2752" cy="14770"/>
            </a:xfrm>
            <a:custGeom>
              <a:avLst/>
              <a:pathLst>
                <a:path w="2752" h="14770">
                  <a:moveTo>
                    <a:pt x="2752" y="147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100"/>
            <p:cNvSpPr/>
            <p:nvPr/>
          </p:nvSpPr>
          <p:spPr>
            <a:xfrm>
              <a:off x="6674028" y="1475600"/>
              <a:ext cx="8526" cy="194"/>
            </a:xfrm>
            <a:custGeom>
              <a:avLst/>
              <a:pathLst>
                <a:path w="8526" h="194">
                  <a:moveTo>
                    <a:pt x="8526" y="0"/>
                  </a:moveTo>
                  <a:lnTo>
                    <a:pt x="0" y="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101"/>
            <p:cNvSpPr/>
            <p:nvPr/>
          </p:nvSpPr>
          <p:spPr>
            <a:xfrm>
              <a:off x="6682555" y="1475600"/>
              <a:ext cx="8453" cy="24355"/>
            </a:xfrm>
            <a:custGeom>
              <a:avLst/>
              <a:pathLst>
                <a:path w="8453" h="24355">
                  <a:moveTo>
                    <a:pt x="0" y="0"/>
                  </a:moveTo>
                  <a:lnTo>
                    <a:pt x="8453" y="24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2"/>
            <p:cNvSpPr/>
            <p:nvPr/>
          </p:nvSpPr>
          <p:spPr>
            <a:xfrm>
              <a:off x="6678512" y="1644671"/>
              <a:ext cx="21453" cy="5496"/>
            </a:xfrm>
            <a:custGeom>
              <a:avLst/>
              <a:pathLst>
                <a:path w="21453" h="5496">
                  <a:moveTo>
                    <a:pt x="21453" y="0"/>
                  </a:moveTo>
                  <a:lnTo>
                    <a:pt x="0" y="54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3"/>
            <p:cNvSpPr/>
            <p:nvPr/>
          </p:nvSpPr>
          <p:spPr>
            <a:xfrm>
              <a:off x="6699966" y="1633073"/>
              <a:ext cx="2698" cy="11598"/>
            </a:xfrm>
            <a:custGeom>
              <a:avLst/>
              <a:pathLst>
                <a:path w="2698" h="11598">
                  <a:moveTo>
                    <a:pt x="0" y="11598"/>
                  </a:moveTo>
                  <a:lnTo>
                    <a:pt x="26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4"/>
            <p:cNvSpPr/>
            <p:nvPr/>
          </p:nvSpPr>
          <p:spPr>
            <a:xfrm>
              <a:off x="6699966" y="1634117"/>
              <a:ext cx="19700" cy="10554"/>
            </a:xfrm>
            <a:custGeom>
              <a:avLst/>
              <a:pathLst>
                <a:path w="19700" h="10554">
                  <a:moveTo>
                    <a:pt x="0" y="10554"/>
                  </a:moveTo>
                  <a:lnTo>
                    <a:pt x="197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5"/>
            <p:cNvSpPr/>
            <p:nvPr/>
          </p:nvSpPr>
          <p:spPr>
            <a:xfrm>
              <a:off x="6682076" y="1644671"/>
              <a:ext cx="17889" cy="11324"/>
            </a:xfrm>
            <a:custGeom>
              <a:avLst/>
              <a:pathLst>
                <a:path w="17889" h="11324">
                  <a:moveTo>
                    <a:pt x="17889" y="0"/>
                  </a:moveTo>
                  <a:lnTo>
                    <a:pt x="0" y="113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6"/>
            <p:cNvSpPr/>
            <p:nvPr/>
          </p:nvSpPr>
          <p:spPr>
            <a:xfrm>
              <a:off x="6695106" y="1629528"/>
              <a:ext cx="4859" cy="15142"/>
            </a:xfrm>
            <a:custGeom>
              <a:avLst/>
              <a:pathLst>
                <a:path w="4859" h="15142">
                  <a:moveTo>
                    <a:pt x="4859" y="151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7"/>
            <p:cNvSpPr/>
            <p:nvPr/>
          </p:nvSpPr>
          <p:spPr>
            <a:xfrm>
              <a:off x="7068380" y="1283336"/>
              <a:ext cx="7985" cy="21528"/>
            </a:xfrm>
            <a:custGeom>
              <a:avLst/>
              <a:pathLst>
                <a:path w="7985" h="21528">
                  <a:moveTo>
                    <a:pt x="0" y="0"/>
                  </a:moveTo>
                  <a:lnTo>
                    <a:pt x="7985" y="215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8"/>
            <p:cNvSpPr/>
            <p:nvPr/>
          </p:nvSpPr>
          <p:spPr>
            <a:xfrm>
              <a:off x="6837539" y="1606032"/>
              <a:ext cx="5645" cy="8812"/>
            </a:xfrm>
            <a:custGeom>
              <a:avLst/>
              <a:pathLst>
                <a:path w="5645" h="8812">
                  <a:moveTo>
                    <a:pt x="5645" y="0"/>
                  </a:moveTo>
                  <a:lnTo>
                    <a:pt x="0" y="88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9"/>
            <p:cNvSpPr/>
            <p:nvPr/>
          </p:nvSpPr>
          <p:spPr>
            <a:xfrm>
              <a:off x="6843185" y="1593898"/>
              <a:ext cx="2277" cy="12134"/>
            </a:xfrm>
            <a:custGeom>
              <a:avLst/>
              <a:pathLst>
                <a:path w="2277" h="12134">
                  <a:moveTo>
                    <a:pt x="0" y="12134"/>
                  </a:moveTo>
                  <a:lnTo>
                    <a:pt x="22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10"/>
            <p:cNvSpPr/>
            <p:nvPr/>
          </p:nvSpPr>
          <p:spPr>
            <a:xfrm>
              <a:off x="6843185" y="1606032"/>
              <a:ext cx="13216" cy="12479"/>
            </a:xfrm>
            <a:custGeom>
              <a:avLst/>
              <a:pathLst>
                <a:path w="13216" h="12479">
                  <a:moveTo>
                    <a:pt x="0" y="0"/>
                  </a:moveTo>
                  <a:lnTo>
                    <a:pt x="13216" y="12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11"/>
            <p:cNvSpPr/>
            <p:nvPr/>
          </p:nvSpPr>
          <p:spPr>
            <a:xfrm>
              <a:off x="6843185" y="1592695"/>
              <a:ext cx="18940" cy="13337"/>
            </a:xfrm>
            <a:custGeom>
              <a:avLst/>
              <a:pathLst>
                <a:path w="18940" h="13337">
                  <a:moveTo>
                    <a:pt x="0" y="13337"/>
                  </a:moveTo>
                  <a:lnTo>
                    <a:pt x="189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2"/>
            <p:cNvSpPr/>
            <p:nvPr/>
          </p:nvSpPr>
          <p:spPr>
            <a:xfrm>
              <a:off x="6834242" y="1606032"/>
              <a:ext cx="8942" cy="1133"/>
            </a:xfrm>
            <a:custGeom>
              <a:avLst/>
              <a:pathLst>
                <a:path w="8942" h="1133">
                  <a:moveTo>
                    <a:pt x="8942" y="0"/>
                  </a:moveTo>
                  <a:lnTo>
                    <a:pt x="0" y="1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3"/>
            <p:cNvSpPr/>
            <p:nvPr/>
          </p:nvSpPr>
          <p:spPr>
            <a:xfrm>
              <a:off x="6833228" y="1594570"/>
              <a:ext cx="9956" cy="11462"/>
            </a:xfrm>
            <a:custGeom>
              <a:avLst/>
              <a:pathLst>
                <a:path w="9956" h="11462">
                  <a:moveTo>
                    <a:pt x="9956" y="114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4"/>
            <p:cNvSpPr/>
            <p:nvPr/>
          </p:nvSpPr>
          <p:spPr>
            <a:xfrm>
              <a:off x="6843185" y="1606032"/>
              <a:ext cx="17871" cy="7805"/>
            </a:xfrm>
            <a:custGeom>
              <a:avLst/>
              <a:pathLst>
                <a:path w="17871" h="7805">
                  <a:moveTo>
                    <a:pt x="0" y="0"/>
                  </a:moveTo>
                  <a:lnTo>
                    <a:pt x="17871" y="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5"/>
            <p:cNvSpPr/>
            <p:nvPr/>
          </p:nvSpPr>
          <p:spPr>
            <a:xfrm>
              <a:off x="7167241" y="1858418"/>
              <a:ext cx="7194" cy="8070"/>
            </a:xfrm>
            <a:custGeom>
              <a:avLst/>
              <a:pathLst>
                <a:path w="7194" h="8070">
                  <a:moveTo>
                    <a:pt x="7194" y="80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6"/>
            <p:cNvSpPr/>
            <p:nvPr/>
          </p:nvSpPr>
          <p:spPr>
            <a:xfrm>
              <a:off x="7160292" y="1864108"/>
              <a:ext cx="14142" cy="2379"/>
            </a:xfrm>
            <a:custGeom>
              <a:avLst/>
              <a:pathLst>
                <a:path w="14142" h="2379">
                  <a:moveTo>
                    <a:pt x="14142" y="23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7"/>
            <p:cNvSpPr/>
            <p:nvPr/>
          </p:nvSpPr>
          <p:spPr>
            <a:xfrm>
              <a:off x="7035200" y="1770109"/>
              <a:ext cx="20599" cy="4726"/>
            </a:xfrm>
            <a:custGeom>
              <a:avLst/>
              <a:pathLst>
                <a:path w="20599" h="4726">
                  <a:moveTo>
                    <a:pt x="20599" y="47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8"/>
            <p:cNvSpPr/>
            <p:nvPr/>
          </p:nvSpPr>
          <p:spPr>
            <a:xfrm>
              <a:off x="7054470" y="1774835"/>
              <a:ext cx="1329" cy="12454"/>
            </a:xfrm>
            <a:custGeom>
              <a:avLst/>
              <a:pathLst>
                <a:path w="1329" h="12454">
                  <a:moveTo>
                    <a:pt x="1329" y="0"/>
                  </a:moveTo>
                  <a:lnTo>
                    <a:pt x="0" y="12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9"/>
            <p:cNvSpPr/>
            <p:nvPr/>
          </p:nvSpPr>
          <p:spPr>
            <a:xfrm>
              <a:off x="7055800" y="1760598"/>
              <a:ext cx="3029" cy="14237"/>
            </a:xfrm>
            <a:custGeom>
              <a:avLst/>
              <a:pathLst>
                <a:path w="3029" h="14237">
                  <a:moveTo>
                    <a:pt x="0" y="14237"/>
                  </a:moveTo>
                  <a:lnTo>
                    <a:pt x="30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20"/>
            <p:cNvSpPr/>
            <p:nvPr/>
          </p:nvSpPr>
          <p:spPr>
            <a:xfrm>
              <a:off x="7055800" y="1774835"/>
              <a:ext cx="2633" cy="7355"/>
            </a:xfrm>
            <a:custGeom>
              <a:avLst/>
              <a:pathLst>
                <a:path w="2633" h="7355">
                  <a:moveTo>
                    <a:pt x="0" y="0"/>
                  </a:moveTo>
                  <a:lnTo>
                    <a:pt x="2633" y="7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21"/>
            <p:cNvSpPr/>
            <p:nvPr/>
          </p:nvSpPr>
          <p:spPr>
            <a:xfrm>
              <a:off x="7036805" y="1774835"/>
              <a:ext cx="18994" cy="5859"/>
            </a:xfrm>
            <a:custGeom>
              <a:avLst/>
              <a:pathLst>
                <a:path w="18994" h="5859">
                  <a:moveTo>
                    <a:pt x="18994" y="0"/>
                  </a:moveTo>
                  <a:lnTo>
                    <a:pt x="0" y="58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2"/>
            <p:cNvSpPr/>
            <p:nvPr/>
          </p:nvSpPr>
          <p:spPr>
            <a:xfrm>
              <a:off x="6718150" y="1495059"/>
              <a:ext cx="19655" cy="26714"/>
            </a:xfrm>
            <a:custGeom>
              <a:avLst/>
              <a:pathLst>
                <a:path w="19655" h="26714">
                  <a:moveTo>
                    <a:pt x="19655" y="267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3"/>
            <p:cNvSpPr/>
            <p:nvPr/>
          </p:nvSpPr>
          <p:spPr>
            <a:xfrm>
              <a:off x="6722277" y="1521774"/>
              <a:ext cx="15529" cy="9117"/>
            </a:xfrm>
            <a:custGeom>
              <a:avLst/>
              <a:pathLst>
                <a:path w="15529" h="9117">
                  <a:moveTo>
                    <a:pt x="15529" y="0"/>
                  </a:moveTo>
                  <a:lnTo>
                    <a:pt x="0" y="9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4"/>
            <p:cNvSpPr/>
            <p:nvPr/>
          </p:nvSpPr>
          <p:spPr>
            <a:xfrm>
              <a:off x="6465460" y="1863516"/>
              <a:ext cx="21034" cy="60745"/>
            </a:xfrm>
            <a:custGeom>
              <a:avLst/>
              <a:pathLst>
                <a:path w="21034" h="60745">
                  <a:moveTo>
                    <a:pt x="0" y="0"/>
                  </a:moveTo>
                  <a:lnTo>
                    <a:pt x="21034" y="60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5"/>
            <p:cNvSpPr/>
            <p:nvPr/>
          </p:nvSpPr>
          <p:spPr>
            <a:xfrm>
              <a:off x="6465460" y="1839137"/>
              <a:ext cx="54666" cy="24379"/>
            </a:xfrm>
            <a:custGeom>
              <a:avLst/>
              <a:pathLst>
                <a:path w="54666" h="24379">
                  <a:moveTo>
                    <a:pt x="0" y="24379"/>
                  </a:moveTo>
                  <a:lnTo>
                    <a:pt x="54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6"/>
            <p:cNvSpPr/>
            <p:nvPr/>
          </p:nvSpPr>
          <p:spPr>
            <a:xfrm>
              <a:off x="6465460" y="1845677"/>
              <a:ext cx="58139" cy="17838"/>
            </a:xfrm>
            <a:custGeom>
              <a:avLst/>
              <a:pathLst>
                <a:path w="58139" h="17838">
                  <a:moveTo>
                    <a:pt x="0" y="17838"/>
                  </a:moveTo>
                  <a:lnTo>
                    <a:pt x="581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7"/>
            <p:cNvSpPr/>
            <p:nvPr/>
          </p:nvSpPr>
          <p:spPr>
            <a:xfrm>
              <a:off x="6465460" y="1826061"/>
              <a:ext cx="15587" cy="37455"/>
            </a:xfrm>
            <a:custGeom>
              <a:avLst/>
              <a:pathLst>
                <a:path w="15587" h="37455">
                  <a:moveTo>
                    <a:pt x="0" y="37455"/>
                  </a:moveTo>
                  <a:lnTo>
                    <a:pt x="155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8"/>
            <p:cNvSpPr/>
            <p:nvPr/>
          </p:nvSpPr>
          <p:spPr>
            <a:xfrm>
              <a:off x="7076568" y="1527903"/>
              <a:ext cx="13520" cy="3564"/>
            </a:xfrm>
            <a:custGeom>
              <a:avLst/>
              <a:pathLst>
                <a:path w="13520" h="3564">
                  <a:moveTo>
                    <a:pt x="0" y="0"/>
                  </a:moveTo>
                  <a:lnTo>
                    <a:pt x="13520" y="35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9"/>
            <p:cNvSpPr/>
            <p:nvPr/>
          </p:nvSpPr>
          <p:spPr>
            <a:xfrm>
              <a:off x="7065938" y="1527903"/>
              <a:ext cx="10630" cy="3092"/>
            </a:xfrm>
            <a:custGeom>
              <a:avLst/>
              <a:pathLst>
                <a:path w="10630" h="3092">
                  <a:moveTo>
                    <a:pt x="10630" y="0"/>
                  </a:moveTo>
                  <a:lnTo>
                    <a:pt x="0" y="30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30"/>
            <p:cNvSpPr/>
            <p:nvPr/>
          </p:nvSpPr>
          <p:spPr>
            <a:xfrm>
              <a:off x="7066560" y="1527903"/>
              <a:ext cx="10008" cy="17033"/>
            </a:xfrm>
            <a:custGeom>
              <a:avLst/>
              <a:pathLst>
                <a:path w="10008" h="17033">
                  <a:moveTo>
                    <a:pt x="10008" y="0"/>
                  </a:moveTo>
                  <a:lnTo>
                    <a:pt x="0" y="17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31"/>
            <p:cNvSpPr/>
            <p:nvPr/>
          </p:nvSpPr>
          <p:spPr>
            <a:xfrm>
              <a:off x="7076317" y="1517071"/>
              <a:ext cx="251" cy="10831"/>
            </a:xfrm>
            <a:custGeom>
              <a:avLst/>
              <a:pathLst>
                <a:path w="251" h="10831">
                  <a:moveTo>
                    <a:pt x="251" y="10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2"/>
            <p:cNvSpPr/>
            <p:nvPr/>
          </p:nvSpPr>
          <p:spPr>
            <a:xfrm>
              <a:off x="7076568" y="1527903"/>
              <a:ext cx="7599" cy="20281"/>
            </a:xfrm>
            <a:custGeom>
              <a:avLst/>
              <a:pathLst>
                <a:path w="7599" h="20281">
                  <a:moveTo>
                    <a:pt x="0" y="0"/>
                  </a:moveTo>
                  <a:lnTo>
                    <a:pt x="7599" y="202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3"/>
            <p:cNvSpPr/>
            <p:nvPr/>
          </p:nvSpPr>
          <p:spPr>
            <a:xfrm>
              <a:off x="7076568" y="1514436"/>
              <a:ext cx="9876" cy="13466"/>
            </a:xfrm>
            <a:custGeom>
              <a:avLst/>
              <a:pathLst>
                <a:path w="9876" h="13466">
                  <a:moveTo>
                    <a:pt x="0" y="13466"/>
                  </a:moveTo>
                  <a:lnTo>
                    <a:pt x="9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4"/>
            <p:cNvSpPr/>
            <p:nvPr/>
          </p:nvSpPr>
          <p:spPr>
            <a:xfrm>
              <a:off x="7076047" y="1527903"/>
              <a:ext cx="521" cy="20128"/>
            </a:xfrm>
            <a:custGeom>
              <a:avLst/>
              <a:pathLst>
                <a:path w="521" h="20128">
                  <a:moveTo>
                    <a:pt x="521" y="0"/>
                  </a:moveTo>
                  <a:lnTo>
                    <a:pt x="0" y="201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5"/>
            <p:cNvSpPr/>
            <p:nvPr/>
          </p:nvSpPr>
          <p:spPr>
            <a:xfrm>
              <a:off x="7026591" y="1511924"/>
              <a:ext cx="21579" cy="1693"/>
            </a:xfrm>
            <a:custGeom>
              <a:avLst/>
              <a:pathLst>
                <a:path w="21579" h="1693">
                  <a:moveTo>
                    <a:pt x="21579" y="0"/>
                  </a:moveTo>
                  <a:lnTo>
                    <a:pt x="0" y="1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6"/>
            <p:cNvSpPr/>
            <p:nvPr/>
          </p:nvSpPr>
          <p:spPr>
            <a:xfrm>
              <a:off x="7048171" y="1497751"/>
              <a:ext cx="3191" cy="14172"/>
            </a:xfrm>
            <a:custGeom>
              <a:avLst/>
              <a:pathLst>
                <a:path w="3191" h="14172">
                  <a:moveTo>
                    <a:pt x="0" y="14172"/>
                  </a:moveTo>
                  <a:lnTo>
                    <a:pt x="31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7"/>
            <p:cNvSpPr/>
            <p:nvPr/>
          </p:nvSpPr>
          <p:spPr>
            <a:xfrm>
              <a:off x="7048171" y="1511924"/>
              <a:ext cx="15752" cy="2998"/>
            </a:xfrm>
            <a:custGeom>
              <a:avLst/>
              <a:pathLst>
                <a:path w="15752" h="2998">
                  <a:moveTo>
                    <a:pt x="0" y="0"/>
                  </a:moveTo>
                  <a:lnTo>
                    <a:pt x="15752" y="29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8"/>
            <p:cNvSpPr/>
            <p:nvPr/>
          </p:nvSpPr>
          <p:spPr>
            <a:xfrm>
              <a:off x="7043684" y="1511924"/>
              <a:ext cx="4486" cy="9987"/>
            </a:xfrm>
            <a:custGeom>
              <a:avLst/>
              <a:pathLst>
                <a:path w="4486" h="9987">
                  <a:moveTo>
                    <a:pt x="4486" y="0"/>
                  </a:moveTo>
                  <a:lnTo>
                    <a:pt x="0" y="9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9"/>
            <p:cNvSpPr/>
            <p:nvPr/>
          </p:nvSpPr>
          <p:spPr>
            <a:xfrm>
              <a:off x="7040682" y="1496427"/>
              <a:ext cx="7488" cy="15496"/>
            </a:xfrm>
            <a:custGeom>
              <a:avLst/>
              <a:pathLst>
                <a:path w="7488" h="15496">
                  <a:moveTo>
                    <a:pt x="7488" y="154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40"/>
            <p:cNvSpPr/>
            <p:nvPr/>
          </p:nvSpPr>
          <p:spPr>
            <a:xfrm>
              <a:off x="7021664" y="1877421"/>
              <a:ext cx="15923" cy="14934"/>
            </a:xfrm>
            <a:custGeom>
              <a:avLst/>
              <a:pathLst>
                <a:path w="15923" h="14934">
                  <a:moveTo>
                    <a:pt x="0" y="14934"/>
                  </a:moveTo>
                  <a:lnTo>
                    <a:pt x="159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41"/>
            <p:cNvSpPr/>
            <p:nvPr/>
          </p:nvSpPr>
          <p:spPr>
            <a:xfrm>
              <a:off x="7015068" y="1879599"/>
              <a:ext cx="6595" cy="12756"/>
            </a:xfrm>
            <a:custGeom>
              <a:avLst/>
              <a:pathLst>
                <a:path w="6595" h="12756">
                  <a:moveTo>
                    <a:pt x="6595" y="12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2"/>
            <p:cNvSpPr/>
            <p:nvPr/>
          </p:nvSpPr>
          <p:spPr>
            <a:xfrm>
              <a:off x="7021664" y="1892355"/>
              <a:ext cx="9465" cy="550"/>
            </a:xfrm>
            <a:custGeom>
              <a:avLst/>
              <a:pathLst>
                <a:path w="9465" h="550">
                  <a:moveTo>
                    <a:pt x="0" y="0"/>
                  </a:moveTo>
                  <a:lnTo>
                    <a:pt x="9465" y="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3"/>
            <p:cNvSpPr/>
            <p:nvPr/>
          </p:nvSpPr>
          <p:spPr>
            <a:xfrm>
              <a:off x="7008610" y="1892355"/>
              <a:ext cx="13053" cy="24836"/>
            </a:xfrm>
            <a:custGeom>
              <a:avLst/>
              <a:pathLst>
                <a:path w="13053" h="24836">
                  <a:moveTo>
                    <a:pt x="13053" y="0"/>
                  </a:moveTo>
                  <a:lnTo>
                    <a:pt x="0" y="248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4"/>
            <p:cNvSpPr/>
            <p:nvPr/>
          </p:nvSpPr>
          <p:spPr>
            <a:xfrm>
              <a:off x="7021664" y="1892355"/>
              <a:ext cx="16917" cy="20921"/>
            </a:xfrm>
            <a:custGeom>
              <a:avLst/>
              <a:pathLst>
                <a:path w="16917" h="20921">
                  <a:moveTo>
                    <a:pt x="0" y="0"/>
                  </a:moveTo>
                  <a:lnTo>
                    <a:pt x="16917" y="20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5"/>
            <p:cNvSpPr/>
            <p:nvPr/>
          </p:nvSpPr>
          <p:spPr>
            <a:xfrm>
              <a:off x="7007494" y="1891827"/>
              <a:ext cx="14169" cy="528"/>
            </a:xfrm>
            <a:custGeom>
              <a:avLst/>
              <a:pathLst>
                <a:path w="14169" h="528">
                  <a:moveTo>
                    <a:pt x="14169" y="5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6"/>
            <p:cNvSpPr/>
            <p:nvPr/>
          </p:nvSpPr>
          <p:spPr>
            <a:xfrm>
              <a:off x="6677468" y="1640801"/>
              <a:ext cx="1043" cy="9366"/>
            </a:xfrm>
            <a:custGeom>
              <a:avLst/>
              <a:pathLst>
                <a:path w="1043" h="9366">
                  <a:moveTo>
                    <a:pt x="0" y="0"/>
                  </a:moveTo>
                  <a:lnTo>
                    <a:pt x="1043" y="93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7"/>
            <p:cNvSpPr/>
            <p:nvPr/>
          </p:nvSpPr>
          <p:spPr>
            <a:xfrm>
              <a:off x="6661532" y="1618979"/>
              <a:ext cx="15935" cy="21822"/>
            </a:xfrm>
            <a:custGeom>
              <a:avLst/>
              <a:pathLst>
                <a:path w="15935" h="21822">
                  <a:moveTo>
                    <a:pt x="15935" y="21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8"/>
            <p:cNvSpPr/>
            <p:nvPr/>
          </p:nvSpPr>
          <p:spPr>
            <a:xfrm>
              <a:off x="6657646" y="1640801"/>
              <a:ext cx="19822" cy="6727"/>
            </a:xfrm>
            <a:custGeom>
              <a:avLst/>
              <a:pathLst>
                <a:path w="19822" h="6727">
                  <a:moveTo>
                    <a:pt x="19822" y="0"/>
                  </a:moveTo>
                  <a:lnTo>
                    <a:pt x="0" y="67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9"/>
            <p:cNvSpPr/>
            <p:nvPr/>
          </p:nvSpPr>
          <p:spPr>
            <a:xfrm>
              <a:off x="6664337" y="1640801"/>
              <a:ext cx="13131" cy="13319"/>
            </a:xfrm>
            <a:custGeom>
              <a:avLst/>
              <a:pathLst>
                <a:path w="13131" h="13319">
                  <a:moveTo>
                    <a:pt x="13131" y="0"/>
                  </a:moveTo>
                  <a:lnTo>
                    <a:pt x="0" y="13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50"/>
            <p:cNvSpPr/>
            <p:nvPr/>
          </p:nvSpPr>
          <p:spPr>
            <a:xfrm>
              <a:off x="6677468" y="1629528"/>
              <a:ext cx="17638" cy="11273"/>
            </a:xfrm>
            <a:custGeom>
              <a:avLst/>
              <a:pathLst>
                <a:path w="17638" h="11273">
                  <a:moveTo>
                    <a:pt x="0" y="11273"/>
                  </a:moveTo>
                  <a:lnTo>
                    <a:pt x="176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51"/>
            <p:cNvSpPr/>
            <p:nvPr/>
          </p:nvSpPr>
          <p:spPr>
            <a:xfrm>
              <a:off x="6677468" y="1640801"/>
              <a:ext cx="22497" cy="3869"/>
            </a:xfrm>
            <a:custGeom>
              <a:avLst/>
              <a:pathLst>
                <a:path w="22497" h="3869">
                  <a:moveTo>
                    <a:pt x="0" y="0"/>
                  </a:moveTo>
                  <a:lnTo>
                    <a:pt x="22497" y="38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2"/>
            <p:cNvSpPr/>
            <p:nvPr/>
          </p:nvSpPr>
          <p:spPr>
            <a:xfrm>
              <a:off x="7196271" y="1821348"/>
              <a:ext cx="223" cy="17282"/>
            </a:xfrm>
            <a:custGeom>
              <a:avLst/>
              <a:pathLst>
                <a:path w="223" h="17282">
                  <a:moveTo>
                    <a:pt x="223" y="172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3"/>
            <p:cNvSpPr/>
            <p:nvPr/>
          </p:nvSpPr>
          <p:spPr>
            <a:xfrm>
              <a:off x="7172458" y="1828883"/>
              <a:ext cx="24037" cy="9747"/>
            </a:xfrm>
            <a:custGeom>
              <a:avLst/>
              <a:pathLst>
                <a:path w="24037" h="9747">
                  <a:moveTo>
                    <a:pt x="24037" y="97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4"/>
            <p:cNvSpPr/>
            <p:nvPr/>
          </p:nvSpPr>
          <p:spPr>
            <a:xfrm>
              <a:off x="6687112" y="1688140"/>
              <a:ext cx="4403" cy="10630"/>
            </a:xfrm>
            <a:custGeom>
              <a:avLst/>
              <a:pathLst>
                <a:path w="4403" h="10630">
                  <a:moveTo>
                    <a:pt x="4403" y="0"/>
                  </a:moveTo>
                  <a:lnTo>
                    <a:pt x="0" y="10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5"/>
            <p:cNvSpPr/>
            <p:nvPr/>
          </p:nvSpPr>
          <p:spPr>
            <a:xfrm>
              <a:off x="6685241" y="1687905"/>
              <a:ext cx="6274" cy="234"/>
            </a:xfrm>
            <a:custGeom>
              <a:avLst/>
              <a:pathLst>
                <a:path w="6274" h="234">
                  <a:moveTo>
                    <a:pt x="6274" y="2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6"/>
            <p:cNvSpPr/>
            <p:nvPr/>
          </p:nvSpPr>
          <p:spPr>
            <a:xfrm>
              <a:off x="6691515" y="1688140"/>
              <a:ext cx="8646" cy="6580"/>
            </a:xfrm>
            <a:custGeom>
              <a:avLst/>
              <a:pathLst>
                <a:path w="8646" h="6580">
                  <a:moveTo>
                    <a:pt x="0" y="0"/>
                  </a:moveTo>
                  <a:lnTo>
                    <a:pt x="8646" y="65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7"/>
            <p:cNvSpPr/>
            <p:nvPr/>
          </p:nvSpPr>
          <p:spPr>
            <a:xfrm>
              <a:off x="6691515" y="1686004"/>
              <a:ext cx="8255" cy="2135"/>
            </a:xfrm>
            <a:custGeom>
              <a:avLst/>
              <a:pathLst>
                <a:path w="8255" h="2135">
                  <a:moveTo>
                    <a:pt x="0" y="2135"/>
                  </a:moveTo>
                  <a:lnTo>
                    <a:pt x="82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8"/>
            <p:cNvSpPr/>
            <p:nvPr/>
          </p:nvSpPr>
          <p:spPr>
            <a:xfrm>
              <a:off x="6691515" y="1679916"/>
              <a:ext cx="1629" cy="8223"/>
            </a:xfrm>
            <a:custGeom>
              <a:avLst/>
              <a:pathLst>
                <a:path w="1629" h="8223">
                  <a:moveTo>
                    <a:pt x="0" y="8223"/>
                  </a:moveTo>
                  <a:lnTo>
                    <a:pt x="1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9"/>
            <p:cNvSpPr/>
            <p:nvPr/>
          </p:nvSpPr>
          <p:spPr>
            <a:xfrm>
              <a:off x="6726123" y="1711554"/>
              <a:ext cx="16867" cy="23007"/>
            </a:xfrm>
            <a:custGeom>
              <a:avLst/>
              <a:pathLst>
                <a:path w="16867" h="23007">
                  <a:moveTo>
                    <a:pt x="0" y="23007"/>
                  </a:moveTo>
                  <a:lnTo>
                    <a:pt x="168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60"/>
            <p:cNvSpPr/>
            <p:nvPr/>
          </p:nvSpPr>
          <p:spPr>
            <a:xfrm>
              <a:off x="6726123" y="1734562"/>
              <a:ext cx="4399" cy="7106"/>
            </a:xfrm>
            <a:custGeom>
              <a:avLst/>
              <a:pathLst>
                <a:path w="4399" h="7106">
                  <a:moveTo>
                    <a:pt x="0" y="0"/>
                  </a:moveTo>
                  <a:lnTo>
                    <a:pt x="4399" y="71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61"/>
            <p:cNvSpPr/>
            <p:nvPr/>
          </p:nvSpPr>
          <p:spPr>
            <a:xfrm>
              <a:off x="6715300" y="1734562"/>
              <a:ext cx="10823" cy="7360"/>
            </a:xfrm>
            <a:custGeom>
              <a:avLst/>
              <a:pathLst>
                <a:path w="10823" h="7360">
                  <a:moveTo>
                    <a:pt x="10823" y="0"/>
                  </a:moveTo>
                  <a:lnTo>
                    <a:pt x="0" y="7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2"/>
            <p:cNvSpPr/>
            <p:nvPr/>
          </p:nvSpPr>
          <p:spPr>
            <a:xfrm>
              <a:off x="6709188" y="1734562"/>
              <a:ext cx="16935" cy="3327"/>
            </a:xfrm>
            <a:custGeom>
              <a:avLst/>
              <a:pathLst>
                <a:path w="16935" h="3327">
                  <a:moveTo>
                    <a:pt x="16935" y="0"/>
                  </a:moveTo>
                  <a:lnTo>
                    <a:pt x="0" y="3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3"/>
            <p:cNvSpPr/>
            <p:nvPr/>
          </p:nvSpPr>
          <p:spPr>
            <a:xfrm>
              <a:off x="6726123" y="1734562"/>
              <a:ext cx="26778" cy="4601"/>
            </a:xfrm>
            <a:custGeom>
              <a:avLst/>
              <a:pathLst>
                <a:path w="26778" h="4601">
                  <a:moveTo>
                    <a:pt x="0" y="0"/>
                  </a:moveTo>
                  <a:lnTo>
                    <a:pt x="26778" y="46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4"/>
            <p:cNvSpPr/>
            <p:nvPr/>
          </p:nvSpPr>
          <p:spPr>
            <a:xfrm>
              <a:off x="6686178" y="1348710"/>
              <a:ext cx="5987" cy="45163"/>
            </a:xfrm>
            <a:custGeom>
              <a:avLst/>
              <a:pathLst>
                <a:path w="5987" h="45163">
                  <a:moveTo>
                    <a:pt x="5987" y="0"/>
                  </a:moveTo>
                  <a:lnTo>
                    <a:pt x="0" y="45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5"/>
            <p:cNvSpPr/>
            <p:nvPr/>
          </p:nvSpPr>
          <p:spPr>
            <a:xfrm>
              <a:off x="6982845" y="1880769"/>
              <a:ext cx="3869" cy="6102"/>
            </a:xfrm>
            <a:custGeom>
              <a:avLst/>
              <a:pathLst>
                <a:path w="3869" h="6102">
                  <a:moveTo>
                    <a:pt x="3869" y="0"/>
                  </a:moveTo>
                  <a:lnTo>
                    <a:pt x="0" y="61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6"/>
            <p:cNvSpPr/>
            <p:nvPr/>
          </p:nvSpPr>
          <p:spPr>
            <a:xfrm>
              <a:off x="6967980" y="1867844"/>
              <a:ext cx="18735" cy="12925"/>
            </a:xfrm>
            <a:custGeom>
              <a:avLst/>
              <a:pathLst>
                <a:path w="18735" h="12925">
                  <a:moveTo>
                    <a:pt x="18735" y="129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7"/>
            <p:cNvSpPr/>
            <p:nvPr/>
          </p:nvSpPr>
          <p:spPr>
            <a:xfrm>
              <a:off x="6986715" y="1880769"/>
              <a:ext cx="4500" cy="10951"/>
            </a:xfrm>
            <a:custGeom>
              <a:avLst/>
              <a:pathLst>
                <a:path w="4500" h="10951">
                  <a:moveTo>
                    <a:pt x="0" y="0"/>
                  </a:moveTo>
                  <a:lnTo>
                    <a:pt x="4500" y="10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8"/>
            <p:cNvSpPr/>
            <p:nvPr/>
          </p:nvSpPr>
          <p:spPr>
            <a:xfrm>
              <a:off x="6986715" y="1880769"/>
              <a:ext cx="10017" cy="1462"/>
            </a:xfrm>
            <a:custGeom>
              <a:avLst/>
              <a:pathLst>
                <a:path w="10017" h="1462">
                  <a:moveTo>
                    <a:pt x="0" y="0"/>
                  </a:moveTo>
                  <a:lnTo>
                    <a:pt x="10017" y="1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9"/>
            <p:cNvSpPr/>
            <p:nvPr/>
          </p:nvSpPr>
          <p:spPr>
            <a:xfrm>
              <a:off x="6986714" y="1868914"/>
              <a:ext cx="0" cy="11855"/>
            </a:xfrm>
            <a:custGeom>
              <a:avLst/>
              <a:pathLst>
                <a:path w="0" h="11855">
                  <a:moveTo>
                    <a:pt x="0" y="118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70"/>
            <p:cNvSpPr/>
            <p:nvPr/>
          </p:nvSpPr>
          <p:spPr>
            <a:xfrm>
              <a:off x="6986715" y="1867583"/>
              <a:ext cx="10145" cy="13186"/>
            </a:xfrm>
            <a:custGeom>
              <a:avLst/>
              <a:pathLst>
                <a:path w="10145" h="13186">
                  <a:moveTo>
                    <a:pt x="0" y="13186"/>
                  </a:moveTo>
                  <a:lnTo>
                    <a:pt x="101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71"/>
            <p:cNvSpPr/>
            <p:nvPr/>
          </p:nvSpPr>
          <p:spPr>
            <a:xfrm>
              <a:off x="6788663" y="1587089"/>
              <a:ext cx="16956" cy="4324"/>
            </a:xfrm>
            <a:custGeom>
              <a:avLst/>
              <a:pathLst>
                <a:path w="16956" h="4324">
                  <a:moveTo>
                    <a:pt x="16956" y="43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2"/>
            <p:cNvSpPr/>
            <p:nvPr/>
          </p:nvSpPr>
          <p:spPr>
            <a:xfrm>
              <a:off x="6790837" y="1591413"/>
              <a:ext cx="14782" cy="3024"/>
            </a:xfrm>
            <a:custGeom>
              <a:avLst/>
              <a:pathLst>
                <a:path w="14782" h="3024">
                  <a:moveTo>
                    <a:pt x="14782" y="0"/>
                  </a:moveTo>
                  <a:lnTo>
                    <a:pt x="0" y="30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3"/>
            <p:cNvSpPr/>
            <p:nvPr/>
          </p:nvSpPr>
          <p:spPr>
            <a:xfrm>
              <a:off x="6805620" y="1577974"/>
              <a:ext cx="20631" cy="13438"/>
            </a:xfrm>
            <a:custGeom>
              <a:avLst/>
              <a:pathLst>
                <a:path w="20631" h="13438">
                  <a:moveTo>
                    <a:pt x="0" y="13438"/>
                  </a:moveTo>
                  <a:lnTo>
                    <a:pt x="206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4"/>
            <p:cNvSpPr/>
            <p:nvPr/>
          </p:nvSpPr>
          <p:spPr>
            <a:xfrm>
              <a:off x="6797584" y="1575400"/>
              <a:ext cx="8035" cy="16013"/>
            </a:xfrm>
            <a:custGeom>
              <a:avLst/>
              <a:pathLst>
                <a:path w="8035" h="16013">
                  <a:moveTo>
                    <a:pt x="8035" y="160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5"/>
            <p:cNvSpPr/>
            <p:nvPr/>
          </p:nvSpPr>
          <p:spPr>
            <a:xfrm>
              <a:off x="6805620" y="1591413"/>
              <a:ext cx="581" cy="8676"/>
            </a:xfrm>
            <a:custGeom>
              <a:avLst/>
              <a:pathLst>
                <a:path w="581" h="8676">
                  <a:moveTo>
                    <a:pt x="0" y="0"/>
                  </a:moveTo>
                  <a:lnTo>
                    <a:pt x="581" y="86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6"/>
            <p:cNvSpPr/>
            <p:nvPr/>
          </p:nvSpPr>
          <p:spPr>
            <a:xfrm>
              <a:off x="6805620" y="1591413"/>
              <a:ext cx="8250" cy="1608"/>
            </a:xfrm>
            <a:custGeom>
              <a:avLst/>
              <a:pathLst>
                <a:path w="8250" h="1608">
                  <a:moveTo>
                    <a:pt x="0" y="0"/>
                  </a:moveTo>
                  <a:lnTo>
                    <a:pt x="8250" y="16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7"/>
            <p:cNvSpPr/>
            <p:nvPr/>
          </p:nvSpPr>
          <p:spPr>
            <a:xfrm>
              <a:off x="7196271" y="1821348"/>
              <a:ext cx="9996" cy="2604"/>
            </a:xfrm>
            <a:custGeom>
              <a:avLst/>
              <a:pathLst>
                <a:path w="9996" h="2604">
                  <a:moveTo>
                    <a:pt x="9996" y="26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8"/>
            <p:cNvSpPr/>
            <p:nvPr/>
          </p:nvSpPr>
          <p:spPr>
            <a:xfrm>
              <a:off x="7206268" y="1814617"/>
              <a:ext cx="9314" cy="9335"/>
            </a:xfrm>
            <a:custGeom>
              <a:avLst/>
              <a:pathLst>
                <a:path w="9314" h="9335">
                  <a:moveTo>
                    <a:pt x="0" y="9335"/>
                  </a:moveTo>
                  <a:lnTo>
                    <a:pt x="93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9"/>
            <p:cNvSpPr/>
            <p:nvPr/>
          </p:nvSpPr>
          <p:spPr>
            <a:xfrm>
              <a:off x="7206268" y="1822845"/>
              <a:ext cx="10508" cy="1108"/>
            </a:xfrm>
            <a:custGeom>
              <a:avLst/>
              <a:pathLst>
                <a:path w="10508" h="1108">
                  <a:moveTo>
                    <a:pt x="0" y="1108"/>
                  </a:moveTo>
                  <a:lnTo>
                    <a:pt x="105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80"/>
            <p:cNvSpPr/>
            <p:nvPr/>
          </p:nvSpPr>
          <p:spPr>
            <a:xfrm>
              <a:off x="7196495" y="1823953"/>
              <a:ext cx="9772" cy="14677"/>
            </a:xfrm>
            <a:custGeom>
              <a:avLst/>
              <a:pathLst>
                <a:path w="9772" h="14677">
                  <a:moveTo>
                    <a:pt x="9772" y="0"/>
                  </a:moveTo>
                  <a:lnTo>
                    <a:pt x="0" y="146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81"/>
            <p:cNvSpPr/>
            <p:nvPr/>
          </p:nvSpPr>
          <p:spPr>
            <a:xfrm>
              <a:off x="6955047" y="1369176"/>
              <a:ext cx="1247" cy="12068"/>
            </a:xfrm>
            <a:custGeom>
              <a:avLst/>
              <a:pathLst>
                <a:path w="1247" h="12068">
                  <a:moveTo>
                    <a:pt x="1247" y="0"/>
                  </a:moveTo>
                  <a:lnTo>
                    <a:pt x="0" y="120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2"/>
            <p:cNvSpPr/>
            <p:nvPr/>
          </p:nvSpPr>
          <p:spPr>
            <a:xfrm>
              <a:off x="6954909" y="1354346"/>
              <a:ext cx="1385" cy="14830"/>
            </a:xfrm>
            <a:custGeom>
              <a:avLst/>
              <a:pathLst>
                <a:path w="1385" h="14830">
                  <a:moveTo>
                    <a:pt x="1385" y="148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3"/>
            <p:cNvSpPr/>
            <p:nvPr/>
          </p:nvSpPr>
          <p:spPr>
            <a:xfrm>
              <a:off x="6956294" y="1366780"/>
              <a:ext cx="20389" cy="2395"/>
            </a:xfrm>
            <a:custGeom>
              <a:avLst/>
              <a:pathLst>
                <a:path w="20389" h="2395">
                  <a:moveTo>
                    <a:pt x="0" y="2395"/>
                  </a:moveTo>
                  <a:lnTo>
                    <a:pt x="20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4"/>
            <p:cNvSpPr/>
            <p:nvPr/>
          </p:nvSpPr>
          <p:spPr>
            <a:xfrm>
              <a:off x="6921709" y="1363573"/>
              <a:ext cx="34585" cy="5603"/>
            </a:xfrm>
            <a:custGeom>
              <a:avLst/>
              <a:pathLst>
                <a:path w="34585" h="5603">
                  <a:moveTo>
                    <a:pt x="34585" y="56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5"/>
            <p:cNvSpPr/>
            <p:nvPr/>
          </p:nvSpPr>
          <p:spPr>
            <a:xfrm>
              <a:off x="6695350" y="1767071"/>
              <a:ext cx="17951" cy="18045"/>
            </a:xfrm>
            <a:custGeom>
              <a:avLst/>
              <a:pathLst>
                <a:path w="17951" h="18045">
                  <a:moveTo>
                    <a:pt x="0" y="0"/>
                  </a:moveTo>
                  <a:lnTo>
                    <a:pt x="17951" y="18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6"/>
            <p:cNvSpPr/>
            <p:nvPr/>
          </p:nvSpPr>
          <p:spPr>
            <a:xfrm>
              <a:off x="6672500" y="1754112"/>
              <a:ext cx="22849" cy="12959"/>
            </a:xfrm>
            <a:custGeom>
              <a:avLst/>
              <a:pathLst>
                <a:path w="22849" h="12959">
                  <a:moveTo>
                    <a:pt x="22849" y="129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7"/>
            <p:cNvSpPr/>
            <p:nvPr/>
          </p:nvSpPr>
          <p:spPr>
            <a:xfrm>
              <a:off x="6695350" y="1757193"/>
              <a:ext cx="15921" cy="9878"/>
            </a:xfrm>
            <a:custGeom>
              <a:avLst/>
              <a:pathLst>
                <a:path w="15921" h="9878">
                  <a:moveTo>
                    <a:pt x="0" y="9878"/>
                  </a:moveTo>
                  <a:lnTo>
                    <a:pt x="159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8"/>
            <p:cNvSpPr/>
            <p:nvPr/>
          </p:nvSpPr>
          <p:spPr>
            <a:xfrm>
              <a:off x="6695350" y="1767071"/>
              <a:ext cx="18970" cy="2569"/>
            </a:xfrm>
            <a:custGeom>
              <a:avLst/>
              <a:pathLst>
                <a:path w="18970" h="2569">
                  <a:moveTo>
                    <a:pt x="0" y="0"/>
                  </a:moveTo>
                  <a:lnTo>
                    <a:pt x="18970" y="25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9"/>
            <p:cNvSpPr/>
            <p:nvPr/>
          </p:nvSpPr>
          <p:spPr>
            <a:xfrm>
              <a:off x="6668794" y="1767071"/>
              <a:ext cx="26556" cy="12898"/>
            </a:xfrm>
            <a:custGeom>
              <a:avLst/>
              <a:pathLst>
                <a:path w="26556" h="12898">
                  <a:moveTo>
                    <a:pt x="26556" y="0"/>
                  </a:moveTo>
                  <a:lnTo>
                    <a:pt x="0" y="128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90"/>
            <p:cNvSpPr/>
            <p:nvPr/>
          </p:nvSpPr>
          <p:spPr>
            <a:xfrm>
              <a:off x="6694420" y="1753571"/>
              <a:ext cx="930" cy="13499"/>
            </a:xfrm>
            <a:custGeom>
              <a:avLst/>
              <a:pathLst>
                <a:path w="930" h="13499">
                  <a:moveTo>
                    <a:pt x="930" y="134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91"/>
            <p:cNvSpPr/>
            <p:nvPr/>
          </p:nvSpPr>
          <p:spPr>
            <a:xfrm>
              <a:off x="6695350" y="1767071"/>
              <a:ext cx="5014" cy="25557"/>
            </a:xfrm>
            <a:custGeom>
              <a:avLst/>
              <a:pathLst>
                <a:path w="5014" h="25557">
                  <a:moveTo>
                    <a:pt x="0" y="0"/>
                  </a:moveTo>
                  <a:lnTo>
                    <a:pt x="5014" y="255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2"/>
            <p:cNvSpPr/>
            <p:nvPr/>
          </p:nvSpPr>
          <p:spPr>
            <a:xfrm>
              <a:off x="7192649" y="1400703"/>
              <a:ext cx="5500" cy="2945"/>
            </a:xfrm>
            <a:custGeom>
              <a:avLst/>
              <a:pathLst>
                <a:path w="5500" h="2945">
                  <a:moveTo>
                    <a:pt x="0" y="2945"/>
                  </a:moveTo>
                  <a:lnTo>
                    <a:pt x="5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3"/>
            <p:cNvSpPr/>
            <p:nvPr/>
          </p:nvSpPr>
          <p:spPr>
            <a:xfrm>
              <a:off x="7171565" y="1399477"/>
              <a:ext cx="21083" cy="4171"/>
            </a:xfrm>
            <a:custGeom>
              <a:avLst/>
              <a:pathLst>
                <a:path w="21083" h="4171">
                  <a:moveTo>
                    <a:pt x="21083" y="41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4"/>
            <p:cNvSpPr/>
            <p:nvPr/>
          </p:nvSpPr>
          <p:spPr>
            <a:xfrm>
              <a:off x="7189206" y="1403648"/>
              <a:ext cx="3443" cy="29301"/>
            </a:xfrm>
            <a:custGeom>
              <a:avLst/>
              <a:pathLst>
                <a:path w="3443" h="29301">
                  <a:moveTo>
                    <a:pt x="3443" y="0"/>
                  </a:moveTo>
                  <a:lnTo>
                    <a:pt x="0" y="29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5"/>
            <p:cNvSpPr/>
            <p:nvPr/>
          </p:nvSpPr>
          <p:spPr>
            <a:xfrm>
              <a:off x="6665836" y="1411686"/>
              <a:ext cx="22991" cy="13222"/>
            </a:xfrm>
            <a:custGeom>
              <a:avLst/>
              <a:pathLst>
                <a:path w="22991" h="13222">
                  <a:moveTo>
                    <a:pt x="0" y="0"/>
                  </a:moveTo>
                  <a:lnTo>
                    <a:pt x="22991" y="13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6"/>
            <p:cNvSpPr/>
            <p:nvPr/>
          </p:nvSpPr>
          <p:spPr>
            <a:xfrm>
              <a:off x="6665836" y="1393873"/>
              <a:ext cx="20341" cy="17812"/>
            </a:xfrm>
            <a:custGeom>
              <a:avLst/>
              <a:pathLst>
                <a:path w="20341" h="17812">
                  <a:moveTo>
                    <a:pt x="0" y="17812"/>
                  </a:moveTo>
                  <a:lnTo>
                    <a:pt x="203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7"/>
            <p:cNvSpPr/>
            <p:nvPr/>
          </p:nvSpPr>
          <p:spPr>
            <a:xfrm>
              <a:off x="6665836" y="1411686"/>
              <a:ext cx="860" cy="45902"/>
            </a:xfrm>
            <a:custGeom>
              <a:avLst/>
              <a:pathLst>
                <a:path w="860" h="45902">
                  <a:moveTo>
                    <a:pt x="0" y="0"/>
                  </a:moveTo>
                  <a:lnTo>
                    <a:pt x="860" y="459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8"/>
            <p:cNvSpPr/>
            <p:nvPr/>
          </p:nvSpPr>
          <p:spPr>
            <a:xfrm>
              <a:off x="6623511" y="1352543"/>
              <a:ext cx="42324" cy="59142"/>
            </a:xfrm>
            <a:custGeom>
              <a:avLst/>
              <a:pathLst>
                <a:path w="42324" h="59142">
                  <a:moveTo>
                    <a:pt x="42324" y="591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9"/>
            <p:cNvSpPr/>
            <p:nvPr/>
          </p:nvSpPr>
          <p:spPr>
            <a:xfrm>
              <a:off x="6636369" y="1411686"/>
              <a:ext cx="29466" cy="20194"/>
            </a:xfrm>
            <a:custGeom>
              <a:avLst/>
              <a:pathLst>
                <a:path w="29466" h="20194">
                  <a:moveTo>
                    <a:pt x="29466" y="0"/>
                  </a:moveTo>
                  <a:lnTo>
                    <a:pt x="0" y="20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200"/>
            <p:cNvSpPr/>
            <p:nvPr/>
          </p:nvSpPr>
          <p:spPr>
            <a:xfrm>
              <a:off x="6888672" y="1345119"/>
              <a:ext cx="7953" cy="16418"/>
            </a:xfrm>
            <a:custGeom>
              <a:avLst/>
              <a:pathLst>
                <a:path w="7953" h="16418">
                  <a:moveTo>
                    <a:pt x="7953" y="164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201"/>
            <p:cNvSpPr/>
            <p:nvPr/>
          </p:nvSpPr>
          <p:spPr>
            <a:xfrm>
              <a:off x="6896625" y="1361537"/>
              <a:ext cx="5467" cy="18781"/>
            </a:xfrm>
            <a:custGeom>
              <a:avLst/>
              <a:pathLst>
                <a:path w="5467" h="18781">
                  <a:moveTo>
                    <a:pt x="0" y="0"/>
                  </a:moveTo>
                  <a:lnTo>
                    <a:pt x="5467" y="18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2"/>
            <p:cNvSpPr/>
            <p:nvPr/>
          </p:nvSpPr>
          <p:spPr>
            <a:xfrm>
              <a:off x="6868859" y="1361537"/>
              <a:ext cx="27765" cy="12997"/>
            </a:xfrm>
            <a:custGeom>
              <a:avLst/>
              <a:pathLst>
                <a:path w="27765" h="12997">
                  <a:moveTo>
                    <a:pt x="27765" y="0"/>
                  </a:moveTo>
                  <a:lnTo>
                    <a:pt x="0" y="12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3"/>
            <p:cNvSpPr/>
            <p:nvPr/>
          </p:nvSpPr>
          <p:spPr>
            <a:xfrm>
              <a:off x="6896625" y="1361537"/>
              <a:ext cx="25083" cy="2035"/>
            </a:xfrm>
            <a:custGeom>
              <a:avLst/>
              <a:pathLst>
                <a:path w="25083" h="2035">
                  <a:moveTo>
                    <a:pt x="0" y="0"/>
                  </a:moveTo>
                  <a:lnTo>
                    <a:pt x="25083" y="2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4"/>
            <p:cNvSpPr/>
            <p:nvPr/>
          </p:nvSpPr>
          <p:spPr>
            <a:xfrm>
              <a:off x="6880972" y="1542945"/>
              <a:ext cx="8341" cy="4624"/>
            </a:xfrm>
            <a:custGeom>
              <a:avLst/>
              <a:pathLst>
                <a:path w="8341" h="4624">
                  <a:moveTo>
                    <a:pt x="0" y="0"/>
                  </a:moveTo>
                  <a:lnTo>
                    <a:pt x="8341" y="4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5"/>
            <p:cNvSpPr/>
            <p:nvPr/>
          </p:nvSpPr>
          <p:spPr>
            <a:xfrm>
              <a:off x="6866585" y="1542817"/>
              <a:ext cx="14387" cy="127"/>
            </a:xfrm>
            <a:custGeom>
              <a:avLst/>
              <a:pathLst>
                <a:path w="14387" h="127">
                  <a:moveTo>
                    <a:pt x="14387" y="1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6"/>
            <p:cNvSpPr/>
            <p:nvPr/>
          </p:nvSpPr>
          <p:spPr>
            <a:xfrm>
              <a:off x="6875773" y="1542945"/>
              <a:ext cx="5198" cy="5024"/>
            </a:xfrm>
            <a:custGeom>
              <a:avLst/>
              <a:pathLst>
                <a:path w="5198" h="5024">
                  <a:moveTo>
                    <a:pt x="5198" y="0"/>
                  </a:moveTo>
                  <a:lnTo>
                    <a:pt x="0" y="50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7"/>
            <p:cNvSpPr/>
            <p:nvPr/>
          </p:nvSpPr>
          <p:spPr>
            <a:xfrm>
              <a:off x="6880972" y="1532759"/>
              <a:ext cx="513" cy="10185"/>
            </a:xfrm>
            <a:custGeom>
              <a:avLst/>
              <a:pathLst>
                <a:path w="513" h="10185">
                  <a:moveTo>
                    <a:pt x="0" y="10185"/>
                  </a:moveTo>
                  <a:lnTo>
                    <a:pt x="5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8"/>
            <p:cNvSpPr/>
            <p:nvPr/>
          </p:nvSpPr>
          <p:spPr>
            <a:xfrm>
              <a:off x="7216797" y="1718935"/>
              <a:ext cx="6328" cy="6337"/>
            </a:xfrm>
            <a:custGeom>
              <a:avLst/>
              <a:pathLst>
                <a:path w="6328" h="6337">
                  <a:moveTo>
                    <a:pt x="0" y="0"/>
                  </a:moveTo>
                  <a:lnTo>
                    <a:pt x="6328" y="63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9"/>
            <p:cNvSpPr/>
            <p:nvPr/>
          </p:nvSpPr>
          <p:spPr>
            <a:xfrm>
              <a:off x="7198149" y="1713427"/>
              <a:ext cx="18647" cy="5507"/>
            </a:xfrm>
            <a:custGeom>
              <a:avLst/>
              <a:pathLst>
                <a:path w="18647" h="5507">
                  <a:moveTo>
                    <a:pt x="18647" y="55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10"/>
            <p:cNvSpPr/>
            <p:nvPr/>
          </p:nvSpPr>
          <p:spPr>
            <a:xfrm>
              <a:off x="7212226" y="1705813"/>
              <a:ext cx="4570" cy="13121"/>
            </a:xfrm>
            <a:custGeom>
              <a:avLst/>
              <a:pathLst>
                <a:path w="4570" h="13121">
                  <a:moveTo>
                    <a:pt x="4570" y="131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11"/>
            <p:cNvSpPr/>
            <p:nvPr/>
          </p:nvSpPr>
          <p:spPr>
            <a:xfrm>
              <a:off x="7204042" y="1706167"/>
              <a:ext cx="12755" cy="12767"/>
            </a:xfrm>
            <a:custGeom>
              <a:avLst/>
              <a:pathLst>
                <a:path w="12755" h="12767">
                  <a:moveTo>
                    <a:pt x="12755" y="12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2"/>
            <p:cNvSpPr/>
            <p:nvPr/>
          </p:nvSpPr>
          <p:spPr>
            <a:xfrm>
              <a:off x="6732634" y="1586443"/>
              <a:ext cx="3673" cy="24118"/>
            </a:xfrm>
            <a:custGeom>
              <a:avLst/>
              <a:pathLst>
                <a:path w="3673" h="24118">
                  <a:moveTo>
                    <a:pt x="0" y="0"/>
                  </a:moveTo>
                  <a:lnTo>
                    <a:pt x="3673" y="24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3"/>
            <p:cNvSpPr/>
            <p:nvPr/>
          </p:nvSpPr>
          <p:spPr>
            <a:xfrm>
              <a:off x="6706046" y="1586443"/>
              <a:ext cx="26588" cy="4182"/>
            </a:xfrm>
            <a:custGeom>
              <a:avLst/>
              <a:pathLst>
                <a:path w="26588" h="4182">
                  <a:moveTo>
                    <a:pt x="26588" y="0"/>
                  </a:moveTo>
                  <a:lnTo>
                    <a:pt x="0" y="4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4"/>
            <p:cNvSpPr/>
            <p:nvPr/>
          </p:nvSpPr>
          <p:spPr>
            <a:xfrm>
              <a:off x="6732634" y="1586443"/>
              <a:ext cx="11039" cy="5493"/>
            </a:xfrm>
            <a:custGeom>
              <a:avLst/>
              <a:pathLst>
                <a:path w="11039" h="5493">
                  <a:moveTo>
                    <a:pt x="0" y="0"/>
                  </a:moveTo>
                  <a:lnTo>
                    <a:pt x="11039" y="54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5"/>
            <p:cNvSpPr/>
            <p:nvPr/>
          </p:nvSpPr>
          <p:spPr>
            <a:xfrm>
              <a:off x="6728780" y="1577692"/>
              <a:ext cx="3853" cy="8751"/>
            </a:xfrm>
            <a:custGeom>
              <a:avLst/>
              <a:pathLst>
                <a:path w="3853" h="8751">
                  <a:moveTo>
                    <a:pt x="3853" y="87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6"/>
            <p:cNvSpPr/>
            <p:nvPr/>
          </p:nvSpPr>
          <p:spPr>
            <a:xfrm>
              <a:off x="6723793" y="1586443"/>
              <a:ext cx="8841" cy="20654"/>
            </a:xfrm>
            <a:custGeom>
              <a:avLst/>
              <a:pathLst>
                <a:path w="8841" h="20654">
                  <a:moveTo>
                    <a:pt x="8841" y="0"/>
                  </a:moveTo>
                  <a:lnTo>
                    <a:pt x="0" y="20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7"/>
            <p:cNvSpPr/>
            <p:nvPr/>
          </p:nvSpPr>
          <p:spPr>
            <a:xfrm>
              <a:off x="6719308" y="1575845"/>
              <a:ext cx="13326" cy="10598"/>
            </a:xfrm>
            <a:custGeom>
              <a:avLst/>
              <a:pathLst>
                <a:path w="13326" h="10598">
                  <a:moveTo>
                    <a:pt x="13326" y="10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8"/>
            <p:cNvSpPr/>
            <p:nvPr/>
          </p:nvSpPr>
          <p:spPr>
            <a:xfrm>
              <a:off x="6732634" y="1584562"/>
              <a:ext cx="11924" cy="1881"/>
            </a:xfrm>
            <a:custGeom>
              <a:avLst/>
              <a:pathLst>
                <a:path w="11924" h="1881">
                  <a:moveTo>
                    <a:pt x="0" y="1881"/>
                  </a:moveTo>
                  <a:lnTo>
                    <a:pt x="119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9"/>
            <p:cNvSpPr/>
            <p:nvPr/>
          </p:nvSpPr>
          <p:spPr>
            <a:xfrm>
              <a:off x="7125457" y="1847409"/>
              <a:ext cx="19875" cy="5227"/>
            </a:xfrm>
            <a:custGeom>
              <a:avLst/>
              <a:pathLst>
                <a:path w="19875" h="5227">
                  <a:moveTo>
                    <a:pt x="19875" y="0"/>
                  </a:moveTo>
                  <a:lnTo>
                    <a:pt x="0" y="52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20"/>
            <p:cNvSpPr/>
            <p:nvPr/>
          </p:nvSpPr>
          <p:spPr>
            <a:xfrm>
              <a:off x="7145332" y="1845595"/>
              <a:ext cx="20623" cy="1813"/>
            </a:xfrm>
            <a:custGeom>
              <a:avLst/>
              <a:pathLst>
                <a:path w="20623" h="1813">
                  <a:moveTo>
                    <a:pt x="0" y="1813"/>
                  </a:moveTo>
                  <a:lnTo>
                    <a:pt x="206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21"/>
            <p:cNvSpPr/>
            <p:nvPr/>
          </p:nvSpPr>
          <p:spPr>
            <a:xfrm>
              <a:off x="7130661" y="1839923"/>
              <a:ext cx="14671" cy="7486"/>
            </a:xfrm>
            <a:custGeom>
              <a:avLst/>
              <a:pathLst>
                <a:path w="14671" h="7486">
                  <a:moveTo>
                    <a:pt x="14671" y="74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2"/>
            <p:cNvSpPr/>
            <p:nvPr/>
          </p:nvSpPr>
          <p:spPr>
            <a:xfrm>
              <a:off x="7145332" y="1847409"/>
              <a:ext cx="4305" cy="10780"/>
            </a:xfrm>
            <a:custGeom>
              <a:avLst/>
              <a:pathLst>
                <a:path w="4305" h="10780">
                  <a:moveTo>
                    <a:pt x="0" y="0"/>
                  </a:moveTo>
                  <a:lnTo>
                    <a:pt x="4305" y="10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3"/>
            <p:cNvSpPr/>
            <p:nvPr/>
          </p:nvSpPr>
          <p:spPr>
            <a:xfrm>
              <a:off x="7144047" y="1835282"/>
              <a:ext cx="1285" cy="12127"/>
            </a:xfrm>
            <a:custGeom>
              <a:avLst/>
              <a:pathLst>
                <a:path w="1285" h="12127">
                  <a:moveTo>
                    <a:pt x="1285" y="121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4"/>
            <p:cNvSpPr/>
            <p:nvPr/>
          </p:nvSpPr>
          <p:spPr>
            <a:xfrm>
              <a:off x="6621606" y="1770798"/>
              <a:ext cx="15670" cy="19308"/>
            </a:xfrm>
            <a:custGeom>
              <a:avLst/>
              <a:pathLst>
                <a:path w="15670" h="19308">
                  <a:moveTo>
                    <a:pt x="0" y="19308"/>
                  </a:moveTo>
                  <a:lnTo>
                    <a:pt x="156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5"/>
            <p:cNvSpPr/>
            <p:nvPr/>
          </p:nvSpPr>
          <p:spPr>
            <a:xfrm>
              <a:off x="6621606" y="1766270"/>
              <a:ext cx="10451" cy="23836"/>
            </a:xfrm>
            <a:custGeom>
              <a:avLst/>
              <a:pathLst>
                <a:path w="10451" h="23836">
                  <a:moveTo>
                    <a:pt x="0" y="23836"/>
                  </a:moveTo>
                  <a:lnTo>
                    <a:pt x="10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6"/>
            <p:cNvSpPr/>
            <p:nvPr/>
          </p:nvSpPr>
          <p:spPr>
            <a:xfrm>
              <a:off x="6601315" y="1785669"/>
              <a:ext cx="20290" cy="4437"/>
            </a:xfrm>
            <a:custGeom>
              <a:avLst/>
              <a:pathLst>
                <a:path w="20290" h="4437">
                  <a:moveTo>
                    <a:pt x="20290" y="44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7"/>
            <p:cNvSpPr/>
            <p:nvPr/>
          </p:nvSpPr>
          <p:spPr>
            <a:xfrm>
              <a:off x="6617700" y="1768332"/>
              <a:ext cx="3905" cy="21774"/>
            </a:xfrm>
            <a:custGeom>
              <a:avLst/>
              <a:pathLst>
                <a:path w="3905" h="21774">
                  <a:moveTo>
                    <a:pt x="3905" y="217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8"/>
            <p:cNvSpPr/>
            <p:nvPr/>
          </p:nvSpPr>
          <p:spPr>
            <a:xfrm>
              <a:off x="6621606" y="1789243"/>
              <a:ext cx="15703" cy="863"/>
            </a:xfrm>
            <a:custGeom>
              <a:avLst/>
              <a:pathLst>
                <a:path w="15703" h="863">
                  <a:moveTo>
                    <a:pt x="0" y="863"/>
                  </a:moveTo>
                  <a:lnTo>
                    <a:pt x="157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9"/>
            <p:cNvSpPr/>
            <p:nvPr/>
          </p:nvSpPr>
          <p:spPr>
            <a:xfrm>
              <a:off x="6900805" y="1887493"/>
              <a:ext cx="9656" cy="18855"/>
            </a:xfrm>
            <a:custGeom>
              <a:avLst/>
              <a:pathLst>
                <a:path w="9656" h="18855">
                  <a:moveTo>
                    <a:pt x="9656" y="188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30"/>
            <p:cNvSpPr/>
            <p:nvPr/>
          </p:nvSpPr>
          <p:spPr>
            <a:xfrm>
              <a:off x="6899274" y="1906349"/>
              <a:ext cx="11187" cy="4081"/>
            </a:xfrm>
            <a:custGeom>
              <a:avLst/>
              <a:pathLst>
                <a:path w="11187" h="4081">
                  <a:moveTo>
                    <a:pt x="11187" y="0"/>
                  </a:moveTo>
                  <a:lnTo>
                    <a:pt x="0" y="40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31"/>
            <p:cNvSpPr/>
            <p:nvPr/>
          </p:nvSpPr>
          <p:spPr>
            <a:xfrm>
              <a:off x="6910462" y="1906349"/>
              <a:ext cx="4952" cy="3840"/>
            </a:xfrm>
            <a:custGeom>
              <a:avLst/>
              <a:pathLst>
                <a:path w="4952" h="3840">
                  <a:moveTo>
                    <a:pt x="0" y="0"/>
                  </a:moveTo>
                  <a:lnTo>
                    <a:pt x="4952" y="3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2"/>
            <p:cNvSpPr/>
            <p:nvPr/>
          </p:nvSpPr>
          <p:spPr>
            <a:xfrm>
              <a:off x="6906056" y="1906349"/>
              <a:ext cx="4406" cy="4491"/>
            </a:xfrm>
            <a:custGeom>
              <a:avLst/>
              <a:pathLst>
                <a:path w="4406" h="4491">
                  <a:moveTo>
                    <a:pt x="4406" y="0"/>
                  </a:moveTo>
                  <a:lnTo>
                    <a:pt x="0" y="44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3"/>
            <p:cNvSpPr/>
            <p:nvPr/>
          </p:nvSpPr>
          <p:spPr>
            <a:xfrm>
              <a:off x="6910462" y="1900347"/>
              <a:ext cx="4543" cy="6001"/>
            </a:xfrm>
            <a:custGeom>
              <a:avLst/>
              <a:pathLst>
                <a:path w="4543" h="6001">
                  <a:moveTo>
                    <a:pt x="0" y="6001"/>
                  </a:moveTo>
                  <a:lnTo>
                    <a:pt x="45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4"/>
            <p:cNvSpPr/>
            <p:nvPr/>
          </p:nvSpPr>
          <p:spPr>
            <a:xfrm>
              <a:off x="6675656" y="1356465"/>
              <a:ext cx="10521" cy="37408"/>
            </a:xfrm>
            <a:custGeom>
              <a:avLst/>
              <a:pathLst>
                <a:path w="10521" h="37408">
                  <a:moveTo>
                    <a:pt x="0" y="0"/>
                  </a:moveTo>
                  <a:lnTo>
                    <a:pt x="10521" y="374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5"/>
            <p:cNvSpPr/>
            <p:nvPr/>
          </p:nvSpPr>
          <p:spPr>
            <a:xfrm>
              <a:off x="6675656" y="1348710"/>
              <a:ext cx="16508" cy="7755"/>
            </a:xfrm>
            <a:custGeom>
              <a:avLst/>
              <a:pathLst>
                <a:path w="16508" h="7755">
                  <a:moveTo>
                    <a:pt x="0" y="7755"/>
                  </a:moveTo>
                  <a:lnTo>
                    <a:pt x="165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6"/>
            <p:cNvSpPr/>
            <p:nvPr/>
          </p:nvSpPr>
          <p:spPr>
            <a:xfrm>
              <a:off x="6665836" y="1356465"/>
              <a:ext cx="9820" cy="55220"/>
            </a:xfrm>
            <a:custGeom>
              <a:avLst/>
              <a:pathLst>
                <a:path w="9820" h="55220">
                  <a:moveTo>
                    <a:pt x="9820" y="0"/>
                  </a:moveTo>
                  <a:lnTo>
                    <a:pt x="0" y="552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7"/>
            <p:cNvSpPr/>
            <p:nvPr/>
          </p:nvSpPr>
          <p:spPr>
            <a:xfrm>
              <a:off x="6916759" y="1592937"/>
              <a:ext cx="10675" cy="11991"/>
            </a:xfrm>
            <a:custGeom>
              <a:avLst/>
              <a:pathLst>
                <a:path w="10675" h="11991">
                  <a:moveTo>
                    <a:pt x="10675" y="119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8"/>
            <p:cNvSpPr/>
            <p:nvPr/>
          </p:nvSpPr>
          <p:spPr>
            <a:xfrm>
              <a:off x="6912190" y="1597186"/>
              <a:ext cx="15244" cy="7743"/>
            </a:xfrm>
            <a:custGeom>
              <a:avLst/>
              <a:pathLst>
                <a:path w="15244" h="7743">
                  <a:moveTo>
                    <a:pt x="15244" y="77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9"/>
            <p:cNvSpPr/>
            <p:nvPr/>
          </p:nvSpPr>
          <p:spPr>
            <a:xfrm>
              <a:off x="6927323" y="1604929"/>
              <a:ext cx="112" cy="9660"/>
            </a:xfrm>
            <a:custGeom>
              <a:avLst/>
              <a:pathLst>
                <a:path w="112" h="9660">
                  <a:moveTo>
                    <a:pt x="112" y="0"/>
                  </a:moveTo>
                  <a:lnTo>
                    <a:pt x="0" y="96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40"/>
            <p:cNvSpPr/>
            <p:nvPr/>
          </p:nvSpPr>
          <p:spPr>
            <a:xfrm>
              <a:off x="6927435" y="1593717"/>
              <a:ext cx="1128" cy="11211"/>
            </a:xfrm>
            <a:custGeom>
              <a:avLst/>
              <a:pathLst>
                <a:path w="1128" h="11211">
                  <a:moveTo>
                    <a:pt x="0" y="11211"/>
                  </a:moveTo>
                  <a:lnTo>
                    <a:pt x="11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41"/>
            <p:cNvSpPr/>
            <p:nvPr/>
          </p:nvSpPr>
          <p:spPr>
            <a:xfrm>
              <a:off x="6915038" y="1604929"/>
              <a:ext cx="12396" cy="4896"/>
            </a:xfrm>
            <a:custGeom>
              <a:avLst/>
              <a:pathLst>
                <a:path w="12396" h="4896">
                  <a:moveTo>
                    <a:pt x="12396" y="0"/>
                  </a:moveTo>
                  <a:lnTo>
                    <a:pt x="0" y="48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2"/>
            <p:cNvSpPr/>
            <p:nvPr/>
          </p:nvSpPr>
          <p:spPr>
            <a:xfrm>
              <a:off x="6927435" y="1604929"/>
              <a:ext cx="6883" cy="4641"/>
            </a:xfrm>
            <a:custGeom>
              <a:avLst/>
              <a:pathLst>
                <a:path w="6883" h="4641">
                  <a:moveTo>
                    <a:pt x="0" y="0"/>
                  </a:moveTo>
                  <a:lnTo>
                    <a:pt x="6883" y="4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3"/>
            <p:cNvSpPr/>
            <p:nvPr/>
          </p:nvSpPr>
          <p:spPr>
            <a:xfrm>
              <a:off x="6927435" y="1602128"/>
              <a:ext cx="13752" cy="2800"/>
            </a:xfrm>
            <a:custGeom>
              <a:avLst/>
              <a:pathLst>
                <a:path w="13752" h="2800">
                  <a:moveTo>
                    <a:pt x="0" y="2800"/>
                  </a:moveTo>
                  <a:lnTo>
                    <a:pt x="137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4"/>
            <p:cNvSpPr/>
            <p:nvPr/>
          </p:nvSpPr>
          <p:spPr>
            <a:xfrm>
              <a:off x="7143699" y="1688880"/>
              <a:ext cx="6354" cy="8456"/>
            </a:xfrm>
            <a:custGeom>
              <a:avLst/>
              <a:pathLst>
                <a:path w="6354" h="8456">
                  <a:moveTo>
                    <a:pt x="0" y="8456"/>
                  </a:moveTo>
                  <a:lnTo>
                    <a:pt x="6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5"/>
            <p:cNvSpPr/>
            <p:nvPr/>
          </p:nvSpPr>
          <p:spPr>
            <a:xfrm>
              <a:off x="7143699" y="1697336"/>
              <a:ext cx="2007" cy="6033"/>
            </a:xfrm>
            <a:custGeom>
              <a:avLst/>
              <a:pathLst>
                <a:path w="2007" h="6033">
                  <a:moveTo>
                    <a:pt x="0" y="0"/>
                  </a:moveTo>
                  <a:lnTo>
                    <a:pt x="2007" y="6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6"/>
            <p:cNvSpPr/>
            <p:nvPr/>
          </p:nvSpPr>
          <p:spPr>
            <a:xfrm>
              <a:off x="7138503" y="1697336"/>
              <a:ext cx="5195" cy="3970"/>
            </a:xfrm>
            <a:custGeom>
              <a:avLst/>
              <a:pathLst>
                <a:path w="5195" h="3970">
                  <a:moveTo>
                    <a:pt x="5195" y="0"/>
                  </a:moveTo>
                  <a:lnTo>
                    <a:pt x="0" y="3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7"/>
            <p:cNvSpPr/>
            <p:nvPr/>
          </p:nvSpPr>
          <p:spPr>
            <a:xfrm>
              <a:off x="7126627" y="1688963"/>
              <a:ext cx="17072" cy="8372"/>
            </a:xfrm>
            <a:custGeom>
              <a:avLst/>
              <a:pathLst>
                <a:path w="17072" h="8372">
                  <a:moveTo>
                    <a:pt x="17072" y="83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8"/>
            <p:cNvSpPr/>
            <p:nvPr/>
          </p:nvSpPr>
          <p:spPr>
            <a:xfrm>
              <a:off x="6852472" y="1890199"/>
              <a:ext cx="2095" cy="35519"/>
            </a:xfrm>
            <a:custGeom>
              <a:avLst/>
              <a:pathLst>
                <a:path w="2095" h="35519">
                  <a:moveTo>
                    <a:pt x="2095" y="0"/>
                  </a:moveTo>
                  <a:lnTo>
                    <a:pt x="0" y="35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9"/>
            <p:cNvSpPr/>
            <p:nvPr/>
          </p:nvSpPr>
          <p:spPr>
            <a:xfrm>
              <a:off x="6854568" y="1890199"/>
              <a:ext cx="13663" cy="2182"/>
            </a:xfrm>
            <a:custGeom>
              <a:avLst/>
              <a:pathLst>
                <a:path w="13663" h="2182">
                  <a:moveTo>
                    <a:pt x="0" y="0"/>
                  </a:moveTo>
                  <a:lnTo>
                    <a:pt x="13663" y="2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50"/>
            <p:cNvSpPr/>
            <p:nvPr/>
          </p:nvSpPr>
          <p:spPr>
            <a:xfrm>
              <a:off x="6844117" y="1890199"/>
              <a:ext cx="10450" cy="4577"/>
            </a:xfrm>
            <a:custGeom>
              <a:avLst/>
              <a:pathLst>
                <a:path w="10450" h="4577">
                  <a:moveTo>
                    <a:pt x="10450" y="0"/>
                  </a:moveTo>
                  <a:lnTo>
                    <a:pt x="0" y="4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51"/>
            <p:cNvSpPr/>
            <p:nvPr/>
          </p:nvSpPr>
          <p:spPr>
            <a:xfrm>
              <a:off x="6854568" y="1884134"/>
              <a:ext cx="10553" cy="6064"/>
            </a:xfrm>
            <a:custGeom>
              <a:avLst/>
              <a:pathLst>
                <a:path w="10553" h="6064">
                  <a:moveTo>
                    <a:pt x="0" y="6064"/>
                  </a:moveTo>
                  <a:lnTo>
                    <a:pt x="105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2"/>
            <p:cNvSpPr/>
            <p:nvPr/>
          </p:nvSpPr>
          <p:spPr>
            <a:xfrm>
              <a:off x="6854568" y="1879670"/>
              <a:ext cx="3159" cy="10529"/>
            </a:xfrm>
            <a:custGeom>
              <a:avLst/>
              <a:pathLst>
                <a:path w="3159" h="10529">
                  <a:moveTo>
                    <a:pt x="0" y="10529"/>
                  </a:moveTo>
                  <a:lnTo>
                    <a:pt x="31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3"/>
            <p:cNvSpPr/>
            <p:nvPr/>
          </p:nvSpPr>
          <p:spPr>
            <a:xfrm>
              <a:off x="6851620" y="1884785"/>
              <a:ext cx="2947" cy="5414"/>
            </a:xfrm>
            <a:custGeom>
              <a:avLst/>
              <a:pathLst>
                <a:path w="2947" h="5414">
                  <a:moveTo>
                    <a:pt x="2947" y="54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4"/>
            <p:cNvSpPr/>
            <p:nvPr/>
          </p:nvSpPr>
          <p:spPr>
            <a:xfrm>
              <a:off x="6736149" y="1668229"/>
              <a:ext cx="4772" cy="7498"/>
            </a:xfrm>
            <a:custGeom>
              <a:avLst/>
              <a:pathLst>
                <a:path w="4772" h="7498">
                  <a:moveTo>
                    <a:pt x="4772" y="74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5"/>
            <p:cNvSpPr/>
            <p:nvPr/>
          </p:nvSpPr>
          <p:spPr>
            <a:xfrm>
              <a:off x="6740921" y="1675728"/>
              <a:ext cx="16832" cy="17951"/>
            </a:xfrm>
            <a:custGeom>
              <a:avLst/>
              <a:pathLst>
                <a:path w="16832" h="17951">
                  <a:moveTo>
                    <a:pt x="0" y="0"/>
                  </a:moveTo>
                  <a:lnTo>
                    <a:pt x="16832" y="17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6"/>
            <p:cNvSpPr/>
            <p:nvPr/>
          </p:nvSpPr>
          <p:spPr>
            <a:xfrm>
              <a:off x="6740921" y="1672947"/>
              <a:ext cx="15218" cy="2781"/>
            </a:xfrm>
            <a:custGeom>
              <a:avLst/>
              <a:pathLst>
                <a:path w="15218" h="2781">
                  <a:moveTo>
                    <a:pt x="0" y="2781"/>
                  </a:moveTo>
                  <a:lnTo>
                    <a:pt x="152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7"/>
            <p:cNvSpPr/>
            <p:nvPr/>
          </p:nvSpPr>
          <p:spPr>
            <a:xfrm>
              <a:off x="6731405" y="1675728"/>
              <a:ext cx="9516" cy="18799"/>
            </a:xfrm>
            <a:custGeom>
              <a:avLst/>
              <a:pathLst>
                <a:path w="9516" h="18799">
                  <a:moveTo>
                    <a:pt x="9516" y="0"/>
                  </a:moveTo>
                  <a:lnTo>
                    <a:pt x="0" y="187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8"/>
            <p:cNvSpPr/>
            <p:nvPr/>
          </p:nvSpPr>
          <p:spPr>
            <a:xfrm>
              <a:off x="6740921" y="1665085"/>
              <a:ext cx="15673" cy="10643"/>
            </a:xfrm>
            <a:custGeom>
              <a:avLst/>
              <a:pathLst>
                <a:path w="15673" h="10643">
                  <a:moveTo>
                    <a:pt x="0" y="10643"/>
                  </a:moveTo>
                  <a:lnTo>
                    <a:pt x="156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9"/>
            <p:cNvSpPr/>
            <p:nvPr/>
          </p:nvSpPr>
          <p:spPr>
            <a:xfrm>
              <a:off x="6740877" y="1660843"/>
              <a:ext cx="43" cy="14885"/>
            </a:xfrm>
            <a:custGeom>
              <a:avLst/>
              <a:pathLst>
                <a:path w="43" h="14885">
                  <a:moveTo>
                    <a:pt x="43" y="148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60"/>
            <p:cNvSpPr/>
            <p:nvPr/>
          </p:nvSpPr>
          <p:spPr>
            <a:xfrm>
              <a:off x="6736892" y="1675728"/>
              <a:ext cx="4028" cy="23230"/>
            </a:xfrm>
            <a:custGeom>
              <a:avLst/>
              <a:pathLst>
                <a:path w="4028" h="23230">
                  <a:moveTo>
                    <a:pt x="4028" y="0"/>
                  </a:moveTo>
                  <a:lnTo>
                    <a:pt x="0" y="232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61"/>
            <p:cNvSpPr/>
            <p:nvPr/>
          </p:nvSpPr>
          <p:spPr>
            <a:xfrm>
              <a:off x="7113587" y="1751710"/>
              <a:ext cx="11521" cy="1123"/>
            </a:xfrm>
            <a:custGeom>
              <a:avLst/>
              <a:pathLst>
                <a:path w="11521" h="1123">
                  <a:moveTo>
                    <a:pt x="11521" y="11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2"/>
            <p:cNvSpPr/>
            <p:nvPr/>
          </p:nvSpPr>
          <p:spPr>
            <a:xfrm>
              <a:off x="7118338" y="1752833"/>
              <a:ext cx="6771" cy="15853"/>
            </a:xfrm>
            <a:custGeom>
              <a:avLst/>
              <a:pathLst>
                <a:path w="6771" h="15853">
                  <a:moveTo>
                    <a:pt x="6771" y="0"/>
                  </a:moveTo>
                  <a:lnTo>
                    <a:pt x="0" y="15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3"/>
            <p:cNvSpPr/>
            <p:nvPr/>
          </p:nvSpPr>
          <p:spPr>
            <a:xfrm>
              <a:off x="7125109" y="1741933"/>
              <a:ext cx="4942" cy="10900"/>
            </a:xfrm>
            <a:custGeom>
              <a:avLst/>
              <a:pathLst>
                <a:path w="4942" h="10900">
                  <a:moveTo>
                    <a:pt x="0" y="10900"/>
                  </a:moveTo>
                  <a:lnTo>
                    <a:pt x="49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4"/>
            <p:cNvSpPr/>
            <p:nvPr/>
          </p:nvSpPr>
          <p:spPr>
            <a:xfrm>
              <a:off x="7120854" y="1745608"/>
              <a:ext cx="4254" cy="7225"/>
            </a:xfrm>
            <a:custGeom>
              <a:avLst/>
              <a:pathLst>
                <a:path w="4254" h="7225">
                  <a:moveTo>
                    <a:pt x="4254" y="7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5"/>
            <p:cNvSpPr/>
            <p:nvPr/>
          </p:nvSpPr>
          <p:spPr>
            <a:xfrm>
              <a:off x="7125109" y="1752833"/>
              <a:ext cx="2573" cy="10154"/>
            </a:xfrm>
            <a:custGeom>
              <a:avLst/>
              <a:pathLst>
                <a:path w="2573" h="10154">
                  <a:moveTo>
                    <a:pt x="0" y="0"/>
                  </a:moveTo>
                  <a:lnTo>
                    <a:pt x="2573" y="10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6"/>
            <p:cNvSpPr/>
            <p:nvPr/>
          </p:nvSpPr>
          <p:spPr>
            <a:xfrm>
              <a:off x="6977643" y="1491371"/>
              <a:ext cx="10295" cy="4203"/>
            </a:xfrm>
            <a:custGeom>
              <a:avLst/>
              <a:pathLst>
                <a:path w="10295" h="4203">
                  <a:moveTo>
                    <a:pt x="0" y="0"/>
                  </a:moveTo>
                  <a:lnTo>
                    <a:pt x="10295" y="42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7"/>
            <p:cNvSpPr/>
            <p:nvPr/>
          </p:nvSpPr>
          <p:spPr>
            <a:xfrm>
              <a:off x="6973112" y="1491371"/>
              <a:ext cx="4531" cy="6752"/>
            </a:xfrm>
            <a:custGeom>
              <a:avLst/>
              <a:pathLst>
                <a:path w="4531" h="6752">
                  <a:moveTo>
                    <a:pt x="4531" y="0"/>
                  </a:moveTo>
                  <a:lnTo>
                    <a:pt x="0" y="6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8"/>
            <p:cNvSpPr/>
            <p:nvPr/>
          </p:nvSpPr>
          <p:spPr>
            <a:xfrm>
              <a:off x="6969311" y="1489678"/>
              <a:ext cx="8331" cy="1693"/>
            </a:xfrm>
            <a:custGeom>
              <a:avLst/>
              <a:pathLst>
                <a:path w="8331" h="1693">
                  <a:moveTo>
                    <a:pt x="8331" y="16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9"/>
            <p:cNvSpPr/>
            <p:nvPr/>
          </p:nvSpPr>
          <p:spPr>
            <a:xfrm>
              <a:off x="6977643" y="1483425"/>
              <a:ext cx="18478" cy="7946"/>
            </a:xfrm>
            <a:custGeom>
              <a:avLst/>
              <a:pathLst>
                <a:path w="18478" h="7946">
                  <a:moveTo>
                    <a:pt x="0" y="7946"/>
                  </a:moveTo>
                  <a:lnTo>
                    <a:pt x="184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70"/>
            <p:cNvSpPr/>
            <p:nvPr/>
          </p:nvSpPr>
          <p:spPr>
            <a:xfrm>
              <a:off x="6625194" y="1484871"/>
              <a:ext cx="16763" cy="1223"/>
            </a:xfrm>
            <a:custGeom>
              <a:avLst/>
              <a:pathLst>
                <a:path w="16763" h="1223">
                  <a:moveTo>
                    <a:pt x="0" y="0"/>
                  </a:moveTo>
                  <a:lnTo>
                    <a:pt x="16763" y="1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71"/>
            <p:cNvSpPr/>
            <p:nvPr/>
          </p:nvSpPr>
          <p:spPr>
            <a:xfrm>
              <a:off x="6616371" y="1452759"/>
              <a:ext cx="8823" cy="32112"/>
            </a:xfrm>
            <a:custGeom>
              <a:avLst/>
              <a:pathLst>
                <a:path w="8823" h="32112">
                  <a:moveTo>
                    <a:pt x="8823" y="32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2"/>
            <p:cNvSpPr/>
            <p:nvPr/>
          </p:nvSpPr>
          <p:spPr>
            <a:xfrm>
              <a:off x="6597999" y="1453949"/>
              <a:ext cx="27194" cy="30922"/>
            </a:xfrm>
            <a:custGeom>
              <a:avLst/>
              <a:pathLst>
                <a:path w="27194" h="30922">
                  <a:moveTo>
                    <a:pt x="27194" y="309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3"/>
            <p:cNvSpPr/>
            <p:nvPr/>
          </p:nvSpPr>
          <p:spPr>
            <a:xfrm>
              <a:off x="6621830" y="1561612"/>
              <a:ext cx="4872" cy="11640"/>
            </a:xfrm>
            <a:custGeom>
              <a:avLst/>
              <a:pathLst>
                <a:path w="4872" h="11640">
                  <a:moveTo>
                    <a:pt x="0" y="0"/>
                  </a:moveTo>
                  <a:lnTo>
                    <a:pt x="4872" y="11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4"/>
            <p:cNvSpPr/>
            <p:nvPr/>
          </p:nvSpPr>
          <p:spPr>
            <a:xfrm>
              <a:off x="6621830" y="1561612"/>
              <a:ext cx="30117" cy="7424"/>
            </a:xfrm>
            <a:custGeom>
              <a:avLst/>
              <a:pathLst>
                <a:path w="30117" h="7424">
                  <a:moveTo>
                    <a:pt x="0" y="0"/>
                  </a:moveTo>
                  <a:lnTo>
                    <a:pt x="30117" y="7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5"/>
            <p:cNvSpPr/>
            <p:nvPr/>
          </p:nvSpPr>
          <p:spPr>
            <a:xfrm>
              <a:off x="6606411" y="1561612"/>
              <a:ext cx="15419" cy="34067"/>
            </a:xfrm>
            <a:custGeom>
              <a:avLst/>
              <a:pathLst>
                <a:path w="15419" h="34067">
                  <a:moveTo>
                    <a:pt x="15419" y="0"/>
                  </a:moveTo>
                  <a:lnTo>
                    <a:pt x="0" y="34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6"/>
            <p:cNvSpPr/>
            <p:nvPr/>
          </p:nvSpPr>
          <p:spPr>
            <a:xfrm>
              <a:off x="6621830" y="1546184"/>
              <a:ext cx="23482" cy="15427"/>
            </a:xfrm>
            <a:custGeom>
              <a:avLst/>
              <a:pathLst>
                <a:path w="23482" h="15427">
                  <a:moveTo>
                    <a:pt x="0" y="15427"/>
                  </a:moveTo>
                  <a:lnTo>
                    <a:pt x="234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7"/>
            <p:cNvSpPr/>
            <p:nvPr/>
          </p:nvSpPr>
          <p:spPr>
            <a:xfrm>
              <a:off x="6792389" y="1612189"/>
              <a:ext cx="7432" cy="4869"/>
            </a:xfrm>
            <a:custGeom>
              <a:avLst/>
              <a:pathLst>
                <a:path w="7432" h="4869">
                  <a:moveTo>
                    <a:pt x="0" y="4869"/>
                  </a:moveTo>
                  <a:lnTo>
                    <a:pt x="7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8"/>
            <p:cNvSpPr/>
            <p:nvPr/>
          </p:nvSpPr>
          <p:spPr>
            <a:xfrm>
              <a:off x="6792389" y="1617059"/>
              <a:ext cx="7484" cy="1776"/>
            </a:xfrm>
            <a:custGeom>
              <a:avLst/>
              <a:pathLst>
                <a:path w="7484" h="1776">
                  <a:moveTo>
                    <a:pt x="0" y="0"/>
                  </a:moveTo>
                  <a:lnTo>
                    <a:pt x="7484" y="1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9"/>
            <p:cNvSpPr/>
            <p:nvPr/>
          </p:nvSpPr>
          <p:spPr>
            <a:xfrm>
              <a:off x="6792158" y="1606383"/>
              <a:ext cx="230" cy="10675"/>
            </a:xfrm>
            <a:custGeom>
              <a:avLst/>
              <a:pathLst>
                <a:path w="230" h="10675">
                  <a:moveTo>
                    <a:pt x="230" y="106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80"/>
            <p:cNvSpPr/>
            <p:nvPr/>
          </p:nvSpPr>
          <p:spPr>
            <a:xfrm>
              <a:off x="6781629" y="1614635"/>
              <a:ext cx="10759" cy="2423"/>
            </a:xfrm>
            <a:custGeom>
              <a:avLst/>
              <a:pathLst>
                <a:path w="10759" h="2423">
                  <a:moveTo>
                    <a:pt x="10759" y="24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81"/>
            <p:cNvSpPr/>
            <p:nvPr/>
          </p:nvSpPr>
          <p:spPr>
            <a:xfrm>
              <a:off x="6789052" y="1617059"/>
              <a:ext cx="3337" cy="8689"/>
            </a:xfrm>
            <a:custGeom>
              <a:avLst/>
              <a:pathLst>
                <a:path w="3337" h="8689">
                  <a:moveTo>
                    <a:pt x="3337" y="0"/>
                  </a:moveTo>
                  <a:lnTo>
                    <a:pt x="0" y="8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2"/>
            <p:cNvSpPr/>
            <p:nvPr/>
          </p:nvSpPr>
          <p:spPr>
            <a:xfrm>
              <a:off x="6814913" y="1601825"/>
              <a:ext cx="4052" cy="11362"/>
            </a:xfrm>
            <a:custGeom>
              <a:avLst/>
              <a:pathLst>
                <a:path w="4052" h="11362">
                  <a:moveTo>
                    <a:pt x="4052" y="0"/>
                  </a:moveTo>
                  <a:lnTo>
                    <a:pt x="0" y="113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3"/>
            <p:cNvSpPr/>
            <p:nvPr/>
          </p:nvSpPr>
          <p:spPr>
            <a:xfrm>
              <a:off x="6818965" y="1601825"/>
              <a:ext cx="15277" cy="5341"/>
            </a:xfrm>
            <a:custGeom>
              <a:avLst/>
              <a:pathLst>
                <a:path w="15277" h="5341">
                  <a:moveTo>
                    <a:pt x="0" y="0"/>
                  </a:moveTo>
                  <a:lnTo>
                    <a:pt x="15277" y="53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4"/>
            <p:cNvSpPr/>
            <p:nvPr/>
          </p:nvSpPr>
          <p:spPr>
            <a:xfrm>
              <a:off x="6818965" y="1594570"/>
              <a:ext cx="14262" cy="7254"/>
            </a:xfrm>
            <a:custGeom>
              <a:avLst/>
              <a:pathLst>
                <a:path w="14262" h="7254">
                  <a:moveTo>
                    <a:pt x="0" y="7254"/>
                  </a:moveTo>
                  <a:lnTo>
                    <a:pt x="14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5"/>
            <p:cNvSpPr/>
            <p:nvPr/>
          </p:nvSpPr>
          <p:spPr>
            <a:xfrm>
              <a:off x="6806201" y="1600090"/>
              <a:ext cx="12763" cy="1735"/>
            </a:xfrm>
            <a:custGeom>
              <a:avLst/>
              <a:pathLst>
                <a:path w="12763" h="1735">
                  <a:moveTo>
                    <a:pt x="12763" y="17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6"/>
            <p:cNvSpPr/>
            <p:nvPr/>
          </p:nvSpPr>
          <p:spPr>
            <a:xfrm>
              <a:off x="6818965" y="1601825"/>
              <a:ext cx="5674" cy="12198"/>
            </a:xfrm>
            <a:custGeom>
              <a:avLst/>
              <a:pathLst>
                <a:path w="5674" h="12198">
                  <a:moveTo>
                    <a:pt x="0" y="0"/>
                  </a:moveTo>
                  <a:lnTo>
                    <a:pt x="5674" y="121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7"/>
            <p:cNvSpPr/>
            <p:nvPr/>
          </p:nvSpPr>
          <p:spPr>
            <a:xfrm>
              <a:off x="6813870" y="1593022"/>
              <a:ext cx="5094" cy="8803"/>
            </a:xfrm>
            <a:custGeom>
              <a:avLst/>
              <a:pathLst>
                <a:path w="5094" h="8803">
                  <a:moveTo>
                    <a:pt x="5094" y="88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8"/>
            <p:cNvSpPr/>
            <p:nvPr/>
          </p:nvSpPr>
          <p:spPr>
            <a:xfrm>
              <a:off x="6818965" y="1585965"/>
              <a:ext cx="6181" cy="15859"/>
            </a:xfrm>
            <a:custGeom>
              <a:avLst/>
              <a:pathLst>
                <a:path w="6181" h="15859">
                  <a:moveTo>
                    <a:pt x="0" y="15859"/>
                  </a:moveTo>
                  <a:lnTo>
                    <a:pt x="6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9"/>
            <p:cNvSpPr/>
            <p:nvPr/>
          </p:nvSpPr>
          <p:spPr>
            <a:xfrm>
              <a:off x="7158576" y="1356281"/>
              <a:ext cx="6564" cy="28691"/>
            </a:xfrm>
            <a:custGeom>
              <a:avLst/>
              <a:pathLst>
                <a:path w="6564" h="28691">
                  <a:moveTo>
                    <a:pt x="6564" y="28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90"/>
            <p:cNvSpPr/>
            <p:nvPr/>
          </p:nvSpPr>
          <p:spPr>
            <a:xfrm>
              <a:off x="7148827" y="1384973"/>
              <a:ext cx="16313" cy="18236"/>
            </a:xfrm>
            <a:custGeom>
              <a:avLst/>
              <a:pathLst>
                <a:path w="16313" h="18236">
                  <a:moveTo>
                    <a:pt x="16313" y="0"/>
                  </a:moveTo>
                  <a:lnTo>
                    <a:pt x="0" y="182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91"/>
            <p:cNvSpPr/>
            <p:nvPr/>
          </p:nvSpPr>
          <p:spPr>
            <a:xfrm>
              <a:off x="7134262" y="1365039"/>
              <a:ext cx="30878" cy="19933"/>
            </a:xfrm>
            <a:custGeom>
              <a:avLst/>
              <a:pathLst>
                <a:path w="30878" h="19933">
                  <a:moveTo>
                    <a:pt x="30878" y="199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2"/>
            <p:cNvSpPr/>
            <p:nvPr/>
          </p:nvSpPr>
          <p:spPr>
            <a:xfrm>
              <a:off x="7165140" y="1384973"/>
              <a:ext cx="6425" cy="14503"/>
            </a:xfrm>
            <a:custGeom>
              <a:avLst/>
              <a:pathLst>
                <a:path w="6425" h="14503">
                  <a:moveTo>
                    <a:pt x="0" y="0"/>
                  </a:moveTo>
                  <a:lnTo>
                    <a:pt x="6425" y="14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3"/>
            <p:cNvSpPr/>
            <p:nvPr/>
          </p:nvSpPr>
          <p:spPr>
            <a:xfrm>
              <a:off x="7026451" y="1683077"/>
              <a:ext cx="9988" cy="5272"/>
            </a:xfrm>
            <a:custGeom>
              <a:avLst/>
              <a:pathLst>
                <a:path w="9988" h="5272">
                  <a:moveTo>
                    <a:pt x="0" y="5272"/>
                  </a:moveTo>
                  <a:lnTo>
                    <a:pt x="9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4"/>
            <p:cNvSpPr/>
            <p:nvPr/>
          </p:nvSpPr>
          <p:spPr>
            <a:xfrm>
              <a:off x="7026451" y="1677099"/>
              <a:ext cx="3061" cy="11250"/>
            </a:xfrm>
            <a:custGeom>
              <a:avLst/>
              <a:pathLst>
                <a:path w="3061" h="11250">
                  <a:moveTo>
                    <a:pt x="0" y="11250"/>
                  </a:moveTo>
                  <a:lnTo>
                    <a:pt x="30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5"/>
            <p:cNvSpPr/>
            <p:nvPr/>
          </p:nvSpPr>
          <p:spPr>
            <a:xfrm>
              <a:off x="7026451" y="1688349"/>
              <a:ext cx="11284" cy="10794"/>
            </a:xfrm>
            <a:custGeom>
              <a:avLst/>
              <a:pathLst>
                <a:path w="11284" h="10794">
                  <a:moveTo>
                    <a:pt x="0" y="0"/>
                  </a:moveTo>
                  <a:lnTo>
                    <a:pt x="11284" y="10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6"/>
            <p:cNvSpPr/>
            <p:nvPr/>
          </p:nvSpPr>
          <p:spPr>
            <a:xfrm>
              <a:off x="7019030" y="1688349"/>
              <a:ext cx="7420" cy="2352"/>
            </a:xfrm>
            <a:custGeom>
              <a:avLst/>
              <a:pathLst>
                <a:path w="7420" h="2352">
                  <a:moveTo>
                    <a:pt x="7420" y="0"/>
                  </a:moveTo>
                  <a:lnTo>
                    <a:pt x="0" y="2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7"/>
            <p:cNvSpPr/>
            <p:nvPr/>
          </p:nvSpPr>
          <p:spPr>
            <a:xfrm>
              <a:off x="7023323" y="1680417"/>
              <a:ext cx="3127" cy="7932"/>
            </a:xfrm>
            <a:custGeom>
              <a:avLst/>
              <a:pathLst>
                <a:path w="3127" h="7932">
                  <a:moveTo>
                    <a:pt x="3127" y="79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8"/>
            <p:cNvSpPr/>
            <p:nvPr/>
          </p:nvSpPr>
          <p:spPr>
            <a:xfrm>
              <a:off x="6926244" y="1438794"/>
              <a:ext cx="10885" cy="13292"/>
            </a:xfrm>
            <a:custGeom>
              <a:avLst/>
              <a:pathLst>
                <a:path w="10885" h="13292">
                  <a:moveTo>
                    <a:pt x="0" y="0"/>
                  </a:moveTo>
                  <a:lnTo>
                    <a:pt x="10885" y="13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9"/>
            <p:cNvSpPr/>
            <p:nvPr/>
          </p:nvSpPr>
          <p:spPr>
            <a:xfrm>
              <a:off x="6903348" y="1437253"/>
              <a:ext cx="22895" cy="1540"/>
            </a:xfrm>
            <a:custGeom>
              <a:avLst/>
              <a:pathLst>
                <a:path w="22895" h="1540">
                  <a:moveTo>
                    <a:pt x="22895" y="15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300"/>
            <p:cNvSpPr/>
            <p:nvPr/>
          </p:nvSpPr>
          <p:spPr>
            <a:xfrm>
              <a:off x="6926244" y="1438794"/>
              <a:ext cx="1665" cy="15089"/>
            </a:xfrm>
            <a:custGeom>
              <a:avLst/>
              <a:pathLst>
                <a:path w="1665" h="15089">
                  <a:moveTo>
                    <a:pt x="0" y="0"/>
                  </a:moveTo>
                  <a:lnTo>
                    <a:pt x="1665" y="150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301"/>
            <p:cNvSpPr/>
            <p:nvPr/>
          </p:nvSpPr>
          <p:spPr>
            <a:xfrm>
              <a:off x="6917839" y="1411816"/>
              <a:ext cx="8405" cy="26977"/>
            </a:xfrm>
            <a:custGeom>
              <a:avLst/>
              <a:pathLst>
                <a:path w="8405" h="26977">
                  <a:moveTo>
                    <a:pt x="8405" y="26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2"/>
            <p:cNvSpPr/>
            <p:nvPr/>
          </p:nvSpPr>
          <p:spPr>
            <a:xfrm>
              <a:off x="6926244" y="1432044"/>
              <a:ext cx="6245" cy="6750"/>
            </a:xfrm>
            <a:custGeom>
              <a:avLst/>
              <a:pathLst>
                <a:path w="6245" h="6750">
                  <a:moveTo>
                    <a:pt x="0" y="6750"/>
                  </a:moveTo>
                  <a:lnTo>
                    <a:pt x="62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3"/>
            <p:cNvSpPr/>
            <p:nvPr/>
          </p:nvSpPr>
          <p:spPr>
            <a:xfrm>
              <a:off x="6903622" y="1421519"/>
              <a:ext cx="22621" cy="17274"/>
            </a:xfrm>
            <a:custGeom>
              <a:avLst/>
              <a:pathLst>
                <a:path w="22621" h="17274">
                  <a:moveTo>
                    <a:pt x="22621" y="172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4"/>
            <p:cNvSpPr/>
            <p:nvPr/>
          </p:nvSpPr>
          <p:spPr>
            <a:xfrm>
              <a:off x="6975303" y="1261715"/>
              <a:ext cx="15036" cy="27913"/>
            </a:xfrm>
            <a:custGeom>
              <a:avLst/>
              <a:pathLst>
                <a:path w="15036" h="27913">
                  <a:moveTo>
                    <a:pt x="15036" y="279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5"/>
            <p:cNvSpPr/>
            <p:nvPr/>
          </p:nvSpPr>
          <p:spPr>
            <a:xfrm>
              <a:off x="6958225" y="1289629"/>
              <a:ext cx="32113" cy="26002"/>
            </a:xfrm>
            <a:custGeom>
              <a:avLst/>
              <a:pathLst>
                <a:path w="32113" h="26002">
                  <a:moveTo>
                    <a:pt x="32113" y="0"/>
                  </a:moveTo>
                  <a:lnTo>
                    <a:pt x="0" y="260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6"/>
            <p:cNvSpPr/>
            <p:nvPr/>
          </p:nvSpPr>
          <p:spPr>
            <a:xfrm>
              <a:off x="6990339" y="1289629"/>
              <a:ext cx="9026" cy="55756"/>
            </a:xfrm>
            <a:custGeom>
              <a:avLst/>
              <a:pathLst>
                <a:path w="9026" h="55756">
                  <a:moveTo>
                    <a:pt x="0" y="0"/>
                  </a:moveTo>
                  <a:lnTo>
                    <a:pt x="9026" y="55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7"/>
            <p:cNvSpPr/>
            <p:nvPr/>
          </p:nvSpPr>
          <p:spPr>
            <a:xfrm>
              <a:off x="6839647" y="1840204"/>
              <a:ext cx="23101" cy="4213"/>
            </a:xfrm>
            <a:custGeom>
              <a:avLst/>
              <a:pathLst>
                <a:path w="23101" h="4213">
                  <a:moveTo>
                    <a:pt x="0" y="4213"/>
                  </a:moveTo>
                  <a:lnTo>
                    <a:pt x="231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8"/>
            <p:cNvSpPr/>
            <p:nvPr/>
          </p:nvSpPr>
          <p:spPr>
            <a:xfrm>
              <a:off x="6834363" y="1844418"/>
              <a:ext cx="5283" cy="22395"/>
            </a:xfrm>
            <a:custGeom>
              <a:avLst/>
              <a:pathLst>
                <a:path w="5283" h="22395">
                  <a:moveTo>
                    <a:pt x="5283" y="0"/>
                  </a:moveTo>
                  <a:lnTo>
                    <a:pt x="0" y="22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9"/>
            <p:cNvSpPr/>
            <p:nvPr/>
          </p:nvSpPr>
          <p:spPr>
            <a:xfrm>
              <a:off x="6838915" y="1828236"/>
              <a:ext cx="732" cy="16181"/>
            </a:xfrm>
            <a:custGeom>
              <a:avLst/>
              <a:pathLst>
                <a:path w="732" h="16181">
                  <a:moveTo>
                    <a:pt x="732" y="161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10"/>
            <p:cNvSpPr/>
            <p:nvPr/>
          </p:nvSpPr>
          <p:spPr>
            <a:xfrm>
              <a:off x="6823961" y="1838699"/>
              <a:ext cx="15686" cy="5719"/>
            </a:xfrm>
            <a:custGeom>
              <a:avLst/>
              <a:pathLst>
                <a:path w="15686" h="5719">
                  <a:moveTo>
                    <a:pt x="15686" y="5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11"/>
            <p:cNvSpPr/>
            <p:nvPr/>
          </p:nvSpPr>
          <p:spPr>
            <a:xfrm>
              <a:off x="6839647" y="1844418"/>
              <a:ext cx="16658" cy="14192"/>
            </a:xfrm>
            <a:custGeom>
              <a:avLst/>
              <a:pathLst>
                <a:path w="16658" h="14192">
                  <a:moveTo>
                    <a:pt x="0" y="0"/>
                  </a:moveTo>
                  <a:lnTo>
                    <a:pt x="16658" y="14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2"/>
            <p:cNvSpPr/>
            <p:nvPr/>
          </p:nvSpPr>
          <p:spPr>
            <a:xfrm>
              <a:off x="6832558" y="1844418"/>
              <a:ext cx="7088" cy="4905"/>
            </a:xfrm>
            <a:custGeom>
              <a:avLst/>
              <a:pathLst>
                <a:path w="7088" h="4905">
                  <a:moveTo>
                    <a:pt x="7088" y="0"/>
                  </a:moveTo>
                  <a:lnTo>
                    <a:pt x="0" y="4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3"/>
            <p:cNvSpPr/>
            <p:nvPr/>
          </p:nvSpPr>
          <p:spPr>
            <a:xfrm>
              <a:off x="6839647" y="1826784"/>
              <a:ext cx="14801" cy="17634"/>
            </a:xfrm>
            <a:custGeom>
              <a:avLst/>
              <a:pathLst>
                <a:path w="14801" h="17634">
                  <a:moveTo>
                    <a:pt x="0" y="17634"/>
                  </a:moveTo>
                  <a:lnTo>
                    <a:pt x="14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4"/>
            <p:cNvSpPr/>
            <p:nvPr/>
          </p:nvSpPr>
          <p:spPr>
            <a:xfrm>
              <a:off x="6623993" y="1613879"/>
              <a:ext cx="17962" cy="7627"/>
            </a:xfrm>
            <a:custGeom>
              <a:avLst/>
              <a:pathLst>
                <a:path w="17962" h="7627">
                  <a:moveTo>
                    <a:pt x="0" y="7627"/>
                  </a:moveTo>
                  <a:lnTo>
                    <a:pt x="179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5"/>
            <p:cNvSpPr/>
            <p:nvPr/>
          </p:nvSpPr>
          <p:spPr>
            <a:xfrm>
              <a:off x="6623993" y="1621507"/>
              <a:ext cx="8215" cy="7889"/>
            </a:xfrm>
            <a:custGeom>
              <a:avLst/>
              <a:pathLst>
                <a:path w="8215" h="7889">
                  <a:moveTo>
                    <a:pt x="0" y="0"/>
                  </a:moveTo>
                  <a:lnTo>
                    <a:pt x="8215" y="7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6"/>
            <p:cNvSpPr/>
            <p:nvPr/>
          </p:nvSpPr>
          <p:spPr>
            <a:xfrm>
              <a:off x="6620742" y="1611376"/>
              <a:ext cx="3250" cy="10131"/>
            </a:xfrm>
            <a:custGeom>
              <a:avLst/>
              <a:pathLst>
                <a:path w="3250" h="10131">
                  <a:moveTo>
                    <a:pt x="3250" y="101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7"/>
            <p:cNvSpPr/>
            <p:nvPr/>
          </p:nvSpPr>
          <p:spPr>
            <a:xfrm>
              <a:off x="6293115" y="1559228"/>
              <a:ext cx="76682" cy="23307"/>
            </a:xfrm>
            <a:custGeom>
              <a:avLst/>
              <a:pathLst>
                <a:path w="76682" h="23307">
                  <a:moveTo>
                    <a:pt x="76682" y="233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8"/>
            <p:cNvSpPr/>
            <p:nvPr/>
          </p:nvSpPr>
          <p:spPr>
            <a:xfrm>
              <a:off x="6336219" y="1495239"/>
              <a:ext cx="33577" cy="87297"/>
            </a:xfrm>
            <a:custGeom>
              <a:avLst/>
              <a:pathLst>
                <a:path w="33577" h="87297">
                  <a:moveTo>
                    <a:pt x="33577" y="872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9"/>
            <p:cNvSpPr/>
            <p:nvPr/>
          </p:nvSpPr>
          <p:spPr>
            <a:xfrm>
              <a:off x="6315294" y="1582536"/>
              <a:ext cx="54503" cy="25906"/>
            </a:xfrm>
            <a:custGeom>
              <a:avLst/>
              <a:pathLst>
                <a:path w="54503" h="25906">
                  <a:moveTo>
                    <a:pt x="54503" y="0"/>
                  </a:moveTo>
                  <a:lnTo>
                    <a:pt x="0" y="259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20"/>
            <p:cNvSpPr/>
            <p:nvPr/>
          </p:nvSpPr>
          <p:spPr>
            <a:xfrm>
              <a:off x="7032031" y="1406863"/>
              <a:ext cx="3236" cy="17778"/>
            </a:xfrm>
            <a:custGeom>
              <a:avLst/>
              <a:pathLst>
                <a:path w="3236" h="17778">
                  <a:moveTo>
                    <a:pt x="0" y="0"/>
                  </a:moveTo>
                  <a:lnTo>
                    <a:pt x="3236" y="17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21"/>
            <p:cNvSpPr/>
            <p:nvPr/>
          </p:nvSpPr>
          <p:spPr>
            <a:xfrm>
              <a:off x="7023732" y="1406863"/>
              <a:ext cx="8299" cy="20810"/>
            </a:xfrm>
            <a:custGeom>
              <a:avLst/>
              <a:pathLst>
                <a:path w="8299" h="20810">
                  <a:moveTo>
                    <a:pt x="8299" y="0"/>
                  </a:moveTo>
                  <a:lnTo>
                    <a:pt x="0" y="20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2"/>
            <p:cNvSpPr/>
            <p:nvPr/>
          </p:nvSpPr>
          <p:spPr>
            <a:xfrm>
              <a:off x="7025024" y="1380100"/>
              <a:ext cx="7006" cy="26763"/>
            </a:xfrm>
            <a:custGeom>
              <a:avLst/>
              <a:pathLst>
                <a:path w="7006" h="26763">
                  <a:moveTo>
                    <a:pt x="7006" y="267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3"/>
            <p:cNvSpPr/>
            <p:nvPr/>
          </p:nvSpPr>
          <p:spPr>
            <a:xfrm>
              <a:off x="7023752" y="1402408"/>
              <a:ext cx="8278" cy="4454"/>
            </a:xfrm>
            <a:custGeom>
              <a:avLst/>
              <a:pathLst>
                <a:path w="8278" h="4454">
                  <a:moveTo>
                    <a:pt x="8278" y="44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4"/>
            <p:cNvSpPr/>
            <p:nvPr/>
          </p:nvSpPr>
          <p:spPr>
            <a:xfrm>
              <a:off x="7032031" y="1404872"/>
              <a:ext cx="16809" cy="1991"/>
            </a:xfrm>
            <a:custGeom>
              <a:avLst/>
              <a:pathLst>
                <a:path w="16809" h="1991">
                  <a:moveTo>
                    <a:pt x="0" y="1991"/>
                  </a:moveTo>
                  <a:lnTo>
                    <a:pt x="168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5"/>
            <p:cNvSpPr/>
            <p:nvPr/>
          </p:nvSpPr>
          <p:spPr>
            <a:xfrm>
              <a:off x="7032031" y="1386136"/>
              <a:ext cx="17643" cy="20727"/>
            </a:xfrm>
            <a:custGeom>
              <a:avLst/>
              <a:pathLst>
                <a:path w="17643" h="20727">
                  <a:moveTo>
                    <a:pt x="0" y="20727"/>
                  </a:moveTo>
                  <a:lnTo>
                    <a:pt x="176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6"/>
            <p:cNvSpPr/>
            <p:nvPr/>
          </p:nvSpPr>
          <p:spPr>
            <a:xfrm>
              <a:off x="7015837" y="1406863"/>
              <a:ext cx="16194" cy="12137"/>
            </a:xfrm>
            <a:custGeom>
              <a:avLst/>
              <a:pathLst>
                <a:path w="16194" h="12137">
                  <a:moveTo>
                    <a:pt x="16194" y="0"/>
                  </a:moveTo>
                  <a:lnTo>
                    <a:pt x="0" y="121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7"/>
            <p:cNvSpPr/>
            <p:nvPr/>
          </p:nvSpPr>
          <p:spPr>
            <a:xfrm>
              <a:off x="6768962" y="1462634"/>
              <a:ext cx="21588" cy="8690"/>
            </a:xfrm>
            <a:custGeom>
              <a:avLst/>
              <a:pathLst>
                <a:path w="21588" h="8690">
                  <a:moveTo>
                    <a:pt x="21588" y="86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8"/>
            <p:cNvSpPr/>
            <p:nvPr/>
          </p:nvSpPr>
          <p:spPr>
            <a:xfrm>
              <a:off x="6788661" y="1471325"/>
              <a:ext cx="1888" cy="11359"/>
            </a:xfrm>
            <a:custGeom>
              <a:avLst/>
              <a:pathLst>
                <a:path w="1888" h="11359">
                  <a:moveTo>
                    <a:pt x="1888" y="0"/>
                  </a:moveTo>
                  <a:lnTo>
                    <a:pt x="0" y="11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9"/>
            <p:cNvSpPr/>
            <p:nvPr/>
          </p:nvSpPr>
          <p:spPr>
            <a:xfrm>
              <a:off x="6790550" y="1464314"/>
              <a:ext cx="3532" cy="7010"/>
            </a:xfrm>
            <a:custGeom>
              <a:avLst/>
              <a:pathLst>
                <a:path w="3532" h="7010">
                  <a:moveTo>
                    <a:pt x="0" y="7010"/>
                  </a:moveTo>
                  <a:lnTo>
                    <a:pt x="3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30"/>
            <p:cNvSpPr/>
            <p:nvPr/>
          </p:nvSpPr>
          <p:spPr>
            <a:xfrm>
              <a:off x="6777753" y="1471325"/>
              <a:ext cx="12797" cy="3774"/>
            </a:xfrm>
            <a:custGeom>
              <a:avLst/>
              <a:pathLst>
                <a:path w="12797" h="3774">
                  <a:moveTo>
                    <a:pt x="12797" y="0"/>
                  </a:moveTo>
                  <a:lnTo>
                    <a:pt x="0" y="3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31"/>
            <p:cNvSpPr/>
            <p:nvPr/>
          </p:nvSpPr>
          <p:spPr>
            <a:xfrm>
              <a:off x="7132620" y="1273358"/>
              <a:ext cx="29911" cy="5047"/>
            </a:xfrm>
            <a:custGeom>
              <a:avLst/>
              <a:pathLst>
                <a:path w="29911" h="5047">
                  <a:moveTo>
                    <a:pt x="29911" y="0"/>
                  </a:moveTo>
                  <a:lnTo>
                    <a:pt x="0" y="5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2"/>
            <p:cNvSpPr/>
            <p:nvPr/>
          </p:nvSpPr>
          <p:spPr>
            <a:xfrm>
              <a:off x="7162531" y="1273358"/>
              <a:ext cx="47381" cy="11772"/>
            </a:xfrm>
            <a:custGeom>
              <a:avLst/>
              <a:pathLst>
                <a:path w="47381" h="11772">
                  <a:moveTo>
                    <a:pt x="0" y="0"/>
                  </a:moveTo>
                  <a:lnTo>
                    <a:pt x="47381" y="117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3"/>
            <p:cNvSpPr/>
            <p:nvPr/>
          </p:nvSpPr>
          <p:spPr>
            <a:xfrm>
              <a:off x="6637749" y="1848148"/>
              <a:ext cx="22865" cy="12091"/>
            </a:xfrm>
            <a:custGeom>
              <a:avLst/>
              <a:pathLst>
                <a:path w="22865" h="12091">
                  <a:moveTo>
                    <a:pt x="0" y="0"/>
                  </a:moveTo>
                  <a:lnTo>
                    <a:pt x="22865" y="12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4"/>
            <p:cNvSpPr/>
            <p:nvPr/>
          </p:nvSpPr>
          <p:spPr>
            <a:xfrm>
              <a:off x="6637749" y="1839567"/>
              <a:ext cx="2607" cy="8581"/>
            </a:xfrm>
            <a:custGeom>
              <a:avLst/>
              <a:pathLst>
                <a:path w="2607" h="8581">
                  <a:moveTo>
                    <a:pt x="0" y="8581"/>
                  </a:moveTo>
                  <a:lnTo>
                    <a:pt x="2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5"/>
            <p:cNvSpPr/>
            <p:nvPr/>
          </p:nvSpPr>
          <p:spPr>
            <a:xfrm>
              <a:off x="6625349" y="1846183"/>
              <a:ext cx="12399" cy="1965"/>
            </a:xfrm>
            <a:custGeom>
              <a:avLst/>
              <a:pathLst>
                <a:path w="12399" h="1965">
                  <a:moveTo>
                    <a:pt x="12399" y="19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6"/>
            <p:cNvSpPr/>
            <p:nvPr/>
          </p:nvSpPr>
          <p:spPr>
            <a:xfrm>
              <a:off x="6622604" y="1848148"/>
              <a:ext cx="15145" cy="27319"/>
            </a:xfrm>
            <a:custGeom>
              <a:avLst/>
              <a:pathLst>
                <a:path w="15145" h="27319">
                  <a:moveTo>
                    <a:pt x="15145" y="0"/>
                  </a:moveTo>
                  <a:lnTo>
                    <a:pt x="0" y="27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7"/>
            <p:cNvSpPr/>
            <p:nvPr/>
          </p:nvSpPr>
          <p:spPr>
            <a:xfrm>
              <a:off x="6915983" y="1529696"/>
              <a:ext cx="2147" cy="14670"/>
            </a:xfrm>
            <a:custGeom>
              <a:avLst/>
              <a:pathLst>
                <a:path w="2147" h="14670">
                  <a:moveTo>
                    <a:pt x="2147" y="0"/>
                  </a:moveTo>
                  <a:lnTo>
                    <a:pt x="0" y="14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8"/>
            <p:cNvSpPr/>
            <p:nvPr/>
          </p:nvSpPr>
          <p:spPr>
            <a:xfrm>
              <a:off x="6910052" y="1529696"/>
              <a:ext cx="8078" cy="5371"/>
            </a:xfrm>
            <a:custGeom>
              <a:avLst/>
              <a:pathLst>
                <a:path w="8078" h="5371">
                  <a:moveTo>
                    <a:pt x="8078" y="0"/>
                  </a:moveTo>
                  <a:lnTo>
                    <a:pt x="0" y="5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9"/>
            <p:cNvSpPr/>
            <p:nvPr/>
          </p:nvSpPr>
          <p:spPr>
            <a:xfrm>
              <a:off x="6917550" y="1521275"/>
              <a:ext cx="580" cy="8420"/>
            </a:xfrm>
            <a:custGeom>
              <a:avLst/>
              <a:pathLst>
                <a:path w="580" h="8420">
                  <a:moveTo>
                    <a:pt x="580" y="84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40"/>
            <p:cNvSpPr/>
            <p:nvPr/>
          </p:nvSpPr>
          <p:spPr>
            <a:xfrm>
              <a:off x="6907797" y="1525491"/>
              <a:ext cx="10334" cy="4204"/>
            </a:xfrm>
            <a:custGeom>
              <a:avLst/>
              <a:pathLst>
                <a:path w="10334" h="4204">
                  <a:moveTo>
                    <a:pt x="10334" y="42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41"/>
            <p:cNvSpPr/>
            <p:nvPr/>
          </p:nvSpPr>
          <p:spPr>
            <a:xfrm>
              <a:off x="6918131" y="1528614"/>
              <a:ext cx="7365" cy="1081"/>
            </a:xfrm>
            <a:custGeom>
              <a:avLst/>
              <a:pathLst>
                <a:path w="7365" h="1081">
                  <a:moveTo>
                    <a:pt x="0" y="1081"/>
                  </a:moveTo>
                  <a:lnTo>
                    <a:pt x="73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2"/>
            <p:cNvSpPr/>
            <p:nvPr/>
          </p:nvSpPr>
          <p:spPr>
            <a:xfrm>
              <a:off x="6699066" y="1654643"/>
              <a:ext cx="4002" cy="17073"/>
            </a:xfrm>
            <a:custGeom>
              <a:avLst/>
              <a:pathLst>
                <a:path w="4002" h="17073">
                  <a:moveTo>
                    <a:pt x="0" y="0"/>
                  </a:moveTo>
                  <a:lnTo>
                    <a:pt x="4002" y="17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3"/>
            <p:cNvSpPr/>
            <p:nvPr/>
          </p:nvSpPr>
          <p:spPr>
            <a:xfrm>
              <a:off x="6682076" y="1654643"/>
              <a:ext cx="16990" cy="1353"/>
            </a:xfrm>
            <a:custGeom>
              <a:avLst/>
              <a:pathLst>
                <a:path w="16990" h="1353">
                  <a:moveTo>
                    <a:pt x="16990" y="0"/>
                  </a:moveTo>
                  <a:lnTo>
                    <a:pt x="0" y="1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4"/>
            <p:cNvSpPr/>
            <p:nvPr/>
          </p:nvSpPr>
          <p:spPr>
            <a:xfrm>
              <a:off x="6691979" y="1654643"/>
              <a:ext cx="7086" cy="6479"/>
            </a:xfrm>
            <a:custGeom>
              <a:avLst/>
              <a:pathLst>
                <a:path w="7086" h="6479">
                  <a:moveTo>
                    <a:pt x="7086" y="0"/>
                  </a:moveTo>
                  <a:lnTo>
                    <a:pt x="0" y="6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5"/>
            <p:cNvSpPr/>
            <p:nvPr/>
          </p:nvSpPr>
          <p:spPr>
            <a:xfrm>
              <a:off x="6699066" y="1644671"/>
              <a:ext cx="899" cy="9971"/>
            </a:xfrm>
            <a:custGeom>
              <a:avLst/>
              <a:pathLst>
                <a:path w="899" h="9971">
                  <a:moveTo>
                    <a:pt x="0" y="9971"/>
                  </a:moveTo>
                  <a:lnTo>
                    <a:pt x="8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6"/>
            <p:cNvSpPr/>
            <p:nvPr/>
          </p:nvSpPr>
          <p:spPr>
            <a:xfrm>
              <a:off x="7132620" y="1278406"/>
              <a:ext cx="34288" cy="9297"/>
            </a:xfrm>
            <a:custGeom>
              <a:avLst/>
              <a:pathLst>
                <a:path w="34288" h="9297">
                  <a:moveTo>
                    <a:pt x="34288" y="92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7"/>
            <p:cNvSpPr/>
            <p:nvPr/>
          </p:nvSpPr>
          <p:spPr>
            <a:xfrm>
              <a:off x="7166908" y="1285131"/>
              <a:ext cx="43004" cy="2572"/>
            </a:xfrm>
            <a:custGeom>
              <a:avLst/>
              <a:pathLst>
                <a:path w="43004" h="2572">
                  <a:moveTo>
                    <a:pt x="0" y="2572"/>
                  </a:moveTo>
                  <a:lnTo>
                    <a:pt x="430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8"/>
            <p:cNvSpPr/>
            <p:nvPr/>
          </p:nvSpPr>
          <p:spPr>
            <a:xfrm>
              <a:off x="7162531" y="1273358"/>
              <a:ext cx="4377" cy="14345"/>
            </a:xfrm>
            <a:custGeom>
              <a:avLst/>
              <a:pathLst>
                <a:path w="4377" h="14345">
                  <a:moveTo>
                    <a:pt x="4377" y="143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9"/>
            <p:cNvSpPr/>
            <p:nvPr/>
          </p:nvSpPr>
          <p:spPr>
            <a:xfrm>
              <a:off x="6685787" y="1728352"/>
              <a:ext cx="11134" cy="7303"/>
            </a:xfrm>
            <a:custGeom>
              <a:avLst/>
              <a:pathLst>
                <a:path w="11134" h="7303">
                  <a:moveTo>
                    <a:pt x="11134" y="0"/>
                  </a:moveTo>
                  <a:lnTo>
                    <a:pt x="0" y="73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50"/>
            <p:cNvSpPr/>
            <p:nvPr/>
          </p:nvSpPr>
          <p:spPr>
            <a:xfrm>
              <a:off x="6696921" y="1728352"/>
              <a:ext cx="5268" cy="10731"/>
            </a:xfrm>
            <a:custGeom>
              <a:avLst/>
              <a:pathLst>
                <a:path w="5268" h="10731">
                  <a:moveTo>
                    <a:pt x="0" y="0"/>
                  </a:moveTo>
                  <a:lnTo>
                    <a:pt x="5268" y="10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51"/>
            <p:cNvSpPr/>
            <p:nvPr/>
          </p:nvSpPr>
          <p:spPr>
            <a:xfrm>
              <a:off x="6685359" y="1728351"/>
              <a:ext cx="11561" cy="0"/>
            </a:xfrm>
            <a:custGeom>
              <a:avLst/>
              <a:pathLst>
                <a:path w="11561" h="0">
                  <a:moveTo>
                    <a:pt x="1156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2"/>
            <p:cNvSpPr/>
            <p:nvPr/>
          </p:nvSpPr>
          <p:spPr>
            <a:xfrm>
              <a:off x="6696921" y="1728352"/>
              <a:ext cx="12266" cy="9537"/>
            </a:xfrm>
            <a:custGeom>
              <a:avLst/>
              <a:pathLst>
                <a:path w="12266" h="9537">
                  <a:moveTo>
                    <a:pt x="0" y="0"/>
                  </a:moveTo>
                  <a:lnTo>
                    <a:pt x="12266" y="95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3"/>
            <p:cNvSpPr/>
            <p:nvPr/>
          </p:nvSpPr>
          <p:spPr>
            <a:xfrm>
              <a:off x="6696921" y="1720318"/>
              <a:ext cx="1510" cy="8033"/>
            </a:xfrm>
            <a:custGeom>
              <a:avLst/>
              <a:pathLst>
                <a:path w="1510" h="8033">
                  <a:moveTo>
                    <a:pt x="0" y="8033"/>
                  </a:moveTo>
                  <a:lnTo>
                    <a:pt x="15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4"/>
            <p:cNvSpPr/>
            <p:nvPr/>
          </p:nvSpPr>
          <p:spPr>
            <a:xfrm>
              <a:off x="6660491" y="1618979"/>
              <a:ext cx="1041" cy="14639"/>
            </a:xfrm>
            <a:custGeom>
              <a:avLst/>
              <a:pathLst>
                <a:path w="1041" h="14639">
                  <a:moveTo>
                    <a:pt x="0" y="14639"/>
                  </a:moveTo>
                  <a:lnTo>
                    <a:pt x="10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5"/>
            <p:cNvSpPr/>
            <p:nvPr/>
          </p:nvSpPr>
          <p:spPr>
            <a:xfrm>
              <a:off x="6641955" y="1613879"/>
              <a:ext cx="18535" cy="19739"/>
            </a:xfrm>
            <a:custGeom>
              <a:avLst/>
              <a:pathLst>
                <a:path w="18535" h="19739">
                  <a:moveTo>
                    <a:pt x="18535" y="197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6"/>
            <p:cNvSpPr/>
            <p:nvPr/>
          </p:nvSpPr>
          <p:spPr>
            <a:xfrm>
              <a:off x="6657646" y="1633619"/>
              <a:ext cx="2844" cy="13910"/>
            </a:xfrm>
            <a:custGeom>
              <a:avLst/>
              <a:pathLst>
                <a:path w="2844" h="13910">
                  <a:moveTo>
                    <a:pt x="2844" y="0"/>
                  </a:moveTo>
                  <a:lnTo>
                    <a:pt x="0" y="139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7"/>
            <p:cNvSpPr/>
            <p:nvPr/>
          </p:nvSpPr>
          <p:spPr>
            <a:xfrm>
              <a:off x="6632208" y="1629397"/>
              <a:ext cx="28282" cy="4221"/>
            </a:xfrm>
            <a:custGeom>
              <a:avLst/>
              <a:pathLst>
                <a:path w="28282" h="4221">
                  <a:moveTo>
                    <a:pt x="28282" y="42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8"/>
            <p:cNvSpPr/>
            <p:nvPr/>
          </p:nvSpPr>
          <p:spPr>
            <a:xfrm>
              <a:off x="6660491" y="1633619"/>
              <a:ext cx="16977" cy="7182"/>
            </a:xfrm>
            <a:custGeom>
              <a:avLst/>
              <a:pathLst>
                <a:path w="16977" h="7182">
                  <a:moveTo>
                    <a:pt x="0" y="0"/>
                  </a:moveTo>
                  <a:lnTo>
                    <a:pt x="16977" y="7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9"/>
            <p:cNvSpPr/>
            <p:nvPr/>
          </p:nvSpPr>
          <p:spPr>
            <a:xfrm>
              <a:off x="6708253" y="1657134"/>
              <a:ext cx="8375" cy="15801"/>
            </a:xfrm>
            <a:custGeom>
              <a:avLst/>
              <a:pathLst>
                <a:path w="8375" h="15801">
                  <a:moveTo>
                    <a:pt x="0" y="0"/>
                  </a:moveTo>
                  <a:lnTo>
                    <a:pt x="8375" y="15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60"/>
            <p:cNvSpPr/>
            <p:nvPr/>
          </p:nvSpPr>
          <p:spPr>
            <a:xfrm>
              <a:off x="6703069" y="1657134"/>
              <a:ext cx="5184" cy="14581"/>
            </a:xfrm>
            <a:custGeom>
              <a:avLst/>
              <a:pathLst>
                <a:path w="5184" h="14581">
                  <a:moveTo>
                    <a:pt x="5184" y="0"/>
                  </a:moveTo>
                  <a:lnTo>
                    <a:pt x="0" y="14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61"/>
            <p:cNvSpPr/>
            <p:nvPr/>
          </p:nvSpPr>
          <p:spPr>
            <a:xfrm>
              <a:off x="6699966" y="1644671"/>
              <a:ext cx="8287" cy="12462"/>
            </a:xfrm>
            <a:custGeom>
              <a:avLst/>
              <a:pathLst>
                <a:path w="8287" h="12462">
                  <a:moveTo>
                    <a:pt x="8287" y="124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2"/>
            <p:cNvSpPr/>
            <p:nvPr/>
          </p:nvSpPr>
          <p:spPr>
            <a:xfrm>
              <a:off x="6699066" y="1654643"/>
              <a:ext cx="9187" cy="2491"/>
            </a:xfrm>
            <a:custGeom>
              <a:avLst/>
              <a:pathLst>
                <a:path w="9187" h="2491">
                  <a:moveTo>
                    <a:pt x="9187" y="24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3"/>
            <p:cNvSpPr/>
            <p:nvPr/>
          </p:nvSpPr>
          <p:spPr>
            <a:xfrm>
              <a:off x="6734597" y="1280647"/>
              <a:ext cx="28490" cy="64159"/>
            </a:xfrm>
            <a:custGeom>
              <a:avLst/>
              <a:pathLst>
                <a:path w="28490" h="64159">
                  <a:moveTo>
                    <a:pt x="0" y="64159"/>
                  </a:moveTo>
                  <a:lnTo>
                    <a:pt x="284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4"/>
            <p:cNvSpPr/>
            <p:nvPr/>
          </p:nvSpPr>
          <p:spPr>
            <a:xfrm>
              <a:off x="6734597" y="1344806"/>
              <a:ext cx="51909" cy="6622"/>
            </a:xfrm>
            <a:custGeom>
              <a:avLst/>
              <a:pathLst>
                <a:path w="51909" h="6622">
                  <a:moveTo>
                    <a:pt x="0" y="0"/>
                  </a:moveTo>
                  <a:lnTo>
                    <a:pt x="51909" y="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5"/>
            <p:cNvSpPr/>
            <p:nvPr/>
          </p:nvSpPr>
          <p:spPr>
            <a:xfrm>
              <a:off x="6692165" y="1344806"/>
              <a:ext cx="42431" cy="3903"/>
            </a:xfrm>
            <a:custGeom>
              <a:avLst/>
              <a:pathLst>
                <a:path w="42431" h="3903">
                  <a:moveTo>
                    <a:pt x="42431" y="0"/>
                  </a:moveTo>
                  <a:lnTo>
                    <a:pt x="0" y="3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6"/>
            <p:cNvSpPr/>
            <p:nvPr/>
          </p:nvSpPr>
          <p:spPr>
            <a:xfrm>
              <a:off x="6726922" y="1668229"/>
              <a:ext cx="9226" cy="6578"/>
            </a:xfrm>
            <a:custGeom>
              <a:avLst/>
              <a:pathLst>
                <a:path w="9226" h="6578">
                  <a:moveTo>
                    <a:pt x="0" y="6578"/>
                  </a:moveTo>
                  <a:lnTo>
                    <a:pt x="9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7"/>
            <p:cNvSpPr/>
            <p:nvPr/>
          </p:nvSpPr>
          <p:spPr>
            <a:xfrm>
              <a:off x="6716629" y="1672936"/>
              <a:ext cx="10293" cy="1872"/>
            </a:xfrm>
            <a:custGeom>
              <a:avLst/>
              <a:pathLst>
                <a:path w="10293" h="1872">
                  <a:moveTo>
                    <a:pt x="10293" y="18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8"/>
            <p:cNvSpPr/>
            <p:nvPr/>
          </p:nvSpPr>
          <p:spPr>
            <a:xfrm>
              <a:off x="6726922" y="1674808"/>
              <a:ext cx="4482" cy="19719"/>
            </a:xfrm>
            <a:custGeom>
              <a:avLst/>
              <a:pathLst>
                <a:path w="4482" h="19719">
                  <a:moveTo>
                    <a:pt x="0" y="0"/>
                  </a:moveTo>
                  <a:lnTo>
                    <a:pt x="4482" y="197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9"/>
            <p:cNvSpPr/>
            <p:nvPr/>
          </p:nvSpPr>
          <p:spPr>
            <a:xfrm>
              <a:off x="6719623" y="1674808"/>
              <a:ext cx="7299" cy="4611"/>
            </a:xfrm>
            <a:custGeom>
              <a:avLst/>
              <a:pathLst>
                <a:path w="7299" h="4611">
                  <a:moveTo>
                    <a:pt x="7299" y="0"/>
                  </a:moveTo>
                  <a:lnTo>
                    <a:pt x="0" y="4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70"/>
            <p:cNvSpPr/>
            <p:nvPr/>
          </p:nvSpPr>
          <p:spPr>
            <a:xfrm>
              <a:off x="6726922" y="1674808"/>
              <a:ext cx="13998" cy="920"/>
            </a:xfrm>
            <a:custGeom>
              <a:avLst/>
              <a:pathLst>
                <a:path w="13998" h="920">
                  <a:moveTo>
                    <a:pt x="0" y="0"/>
                  </a:moveTo>
                  <a:lnTo>
                    <a:pt x="13998" y="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71"/>
            <p:cNvSpPr/>
            <p:nvPr/>
          </p:nvSpPr>
          <p:spPr>
            <a:xfrm>
              <a:off x="6946515" y="1325009"/>
              <a:ext cx="8394" cy="29337"/>
            </a:xfrm>
            <a:custGeom>
              <a:avLst/>
              <a:pathLst>
                <a:path w="8394" h="29337">
                  <a:moveTo>
                    <a:pt x="0" y="0"/>
                  </a:moveTo>
                  <a:lnTo>
                    <a:pt x="8394" y="293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2"/>
            <p:cNvSpPr/>
            <p:nvPr/>
          </p:nvSpPr>
          <p:spPr>
            <a:xfrm>
              <a:off x="6879983" y="1298831"/>
              <a:ext cx="66532" cy="26178"/>
            </a:xfrm>
            <a:custGeom>
              <a:avLst/>
              <a:pathLst>
                <a:path w="66532" h="26178">
                  <a:moveTo>
                    <a:pt x="66532" y="261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3"/>
            <p:cNvSpPr/>
            <p:nvPr/>
          </p:nvSpPr>
          <p:spPr>
            <a:xfrm>
              <a:off x="6946515" y="1315632"/>
              <a:ext cx="11710" cy="9377"/>
            </a:xfrm>
            <a:custGeom>
              <a:avLst/>
              <a:pathLst>
                <a:path w="11710" h="9377">
                  <a:moveTo>
                    <a:pt x="0" y="9377"/>
                  </a:moveTo>
                  <a:lnTo>
                    <a:pt x="117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4"/>
            <p:cNvSpPr/>
            <p:nvPr/>
          </p:nvSpPr>
          <p:spPr>
            <a:xfrm>
              <a:off x="6921709" y="1325009"/>
              <a:ext cx="24806" cy="38563"/>
            </a:xfrm>
            <a:custGeom>
              <a:avLst/>
              <a:pathLst>
                <a:path w="24806" h="38563">
                  <a:moveTo>
                    <a:pt x="24806" y="0"/>
                  </a:moveTo>
                  <a:lnTo>
                    <a:pt x="0" y="38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5"/>
            <p:cNvSpPr/>
            <p:nvPr/>
          </p:nvSpPr>
          <p:spPr>
            <a:xfrm>
              <a:off x="6887196" y="1325009"/>
              <a:ext cx="59319" cy="7998"/>
            </a:xfrm>
            <a:custGeom>
              <a:avLst/>
              <a:pathLst>
                <a:path w="59319" h="7998">
                  <a:moveTo>
                    <a:pt x="59319" y="0"/>
                  </a:moveTo>
                  <a:lnTo>
                    <a:pt x="0" y="79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6"/>
            <p:cNvSpPr/>
            <p:nvPr/>
          </p:nvSpPr>
          <p:spPr>
            <a:xfrm>
              <a:off x="6716169" y="1280647"/>
              <a:ext cx="46918" cy="49385"/>
            </a:xfrm>
            <a:custGeom>
              <a:avLst/>
              <a:pathLst>
                <a:path w="46918" h="49385">
                  <a:moveTo>
                    <a:pt x="0" y="49385"/>
                  </a:moveTo>
                  <a:lnTo>
                    <a:pt x="469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7"/>
            <p:cNvSpPr/>
            <p:nvPr/>
          </p:nvSpPr>
          <p:spPr>
            <a:xfrm>
              <a:off x="6692165" y="1330032"/>
              <a:ext cx="24003" cy="18677"/>
            </a:xfrm>
            <a:custGeom>
              <a:avLst/>
              <a:pathLst>
                <a:path w="24003" h="18677">
                  <a:moveTo>
                    <a:pt x="24003" y="0"/>
                  </a:moveTo>
                  <a:lnTo>
                    <a:pt x="0" y="186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8"/>
            <p:cNvSpPr/>
            <p:nvPr/>
          </p:nvSpPr>
          <p:spPr>
            <a:xfrm>
              <a:off x="6716169" y="1330032"/>
              <a:ext cx="18427" cy="14774"/>
            </a:xfrm>
            <a:custGeom>
              <a:avLst/>
              <a:pathLst>
                <a:path w="18427" h="14774">
                  <a:moveTo>
                    <a:pt x="0" y="0"/>
                  </a:moveTo>
                  <a:lnTo>
                    <a:pt x="18427" y="14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9"/>
            <p:cNvSpPr/>
            <p:nvPr/>
          </p:nvSpPr>
          <p:spPr>
            <a:xfrm>
              <a:off x="6591990" y="1799050"/>
              <a:ext cx="17904" cy="23950"/>
            </a:xfrm>
            <a:custGeom>
              <a:avLst/>
              <a:pathLst>
                <a:path w="17904" h="23950">
                  <a:moveTo>
                    <a:pt x="17904" y="0"/>
                  </a:moveTo>
                  <a:lnTo>
                    <a:pt x="0" y="23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80"/>
            <p:cNvSpPr/>
            <p:nvPr/>
          </p:nvSpPr>
          <p:spPr>
            <a:xfrm>
              <a:off x="6601315" y="1785669"/>
              <a:ext cx="8578" cy="13380"/>
            </a:xfrm>
            <a:custGeom>
              <a:avLst/>
              <a:pathLst>
                <a:path w="8578" h="13380">
                  <a:moveTo>
                    <a:pt x="8578" y="133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81"/>
            <p:cNvSpPr/>
            <p:nvPr/>
          </p:nvSpPr>
          <p:spPr>
            <a:xfrm>
              <a:off x="6609894" y="1799050"/>
              <a:ext cx="17562" cy="27154"/>
            </a:xfrm>
            <a:custGeom>
              <a:avLst/>
              <a:pathLst>
                <a:path w="17562" h="27154">
                  <a:moveTo>
                    <a:pt x="0" y="0"/>
                  </a:moveTo>
                  <a:lnTo>
                    <a:pt x="17562" y="27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2"/>
            <p:cNvSpPr/>
            <p:nvPr/>
          </p:nvSpPr>
          <p:spPr>
            <a:xfrm>
              <a:off x="6608856" y="1799050"/>
              <a:ext cx="1037" cy="30367"/>
            </a:xfrm>
            <a:custGeom>
              <a:avLst/>
              <a:pathLst>
                <a:path w="1037" h="30367">
                  <a:moveTo>
                    <a:pt x="1037" y="0"/>
                  </a:moveTo>
                  <a:lnTo>
                    <a:pt x="0" y="303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3"/>
            <p:cNvSpPr/>
            <p:nvPr/>
          </p:nvSpPr>
          <p:spPr>
            <a:xfrm>
              <a:off x="6609894" y="1790106"/>
              <a:ext cx="11711" cy="8943"/>
            </a:xfrm>
            <a:custGeom>
              <a:avLst/>
              <a:pathLst>
                <a:path w="11711" h="8943">
                  <a:moveTo>
                    <a:pt x="0" y="8943"/>
                  </a:moveTo>
                  <a:lnTo>
                    <a:pt x="117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4"/>
            <p:cNvSpPr/>
            <p:nvPr/>
          </p:nvSpPr>
          <p:spPr>
            <a:xfrm>
              <a:off x="6808193" y="1478334"/>
              <a:ext cx="10577" cy="15400"/>
            </a:xfrm>
            <a:custGeom>
              <a:avLst/>
              <a:pathLst>
                <a:path w="10577" h="15400">
                  <a:moveTo>
                    <a:pt x="0" y="0"/>
                  </a:moveTo>
                  <a:lnTo>
                    <a:pt x="10577" y="154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5"/>
            <p:cNvSpPr/>
            <p:nvPr/>
          </p:nvSpPr>
          <p:spPr>
            <a:xfrm>
              <a:off x="6808193" y="1471273"/>
              <a:ext cx="5164" cy="7060"/>
            </a:xfrm>
            <a:custGeom>
              <a:avLst/>
              <a:pathLst>
                <a:path w="5164" h="7060">
                  <a:moveTo>
                    <a:pt x="0" y="7060"/>
                  </a:moveTo>
                  <a:lnTo>
                    <a:pt x="51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6"/>
            <p:cNvSpPr/>
            <p:nvPr/>
          </p:nvSpPr>
          <p:spPr>
            <a:xfrm>
              <a:off x="6788661" y="1478334"/>
              <a:ext cx="19532" cy="4350"/>
            </a:xfrm>
            <a:custGeom>
              <a:avLst/>
              <a:pathLst>
                <a:path w="19532" h="4350">
                  <a:moveTo>
                    <a:pt x="19532" y="0"/>
                  </a:moveTo>
                  <a:lnTo>
                    <a:pt x="0" y="4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7"/>
            <p:cNvSpPr/>
            <p:nvPr/>
          </p:nvSpPr>
          <p:spPr>
            <a:xfrm>
              <a:off x="6794082" y="1464314"/>
              <a:ext cx="14111" cy="14019"/>
            </a:xfrm>
            <a:custGeom>
              <a:avLst/>
              <a:pathLst>
                <a:path w="14111" h="14019">
                  <a:moveTo>
                    <a:pt x="14111" y="140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8"/>
            <p:cNvSpPr/>
            <p:nvPr/>
          </p:nvSpPr>
          <p:spPr>
            <a:xfrm>
              <a:off x="6808193" y="1478334"/>
              <a:ext cx="2107" cy="11388"/>
            </a:xfrm>
            <a:custGeom>
              <a:avLst/>
              <a:pathLst>
                <a:path w="2107" h="11388">
                  <a:moveTo>
                    <a:pt x="0" y="0"/>
                  </a:moveTo>
                  <a:lnTo>
                    <a:pt x="2107" y="11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9"/>
            <p:cNvSpPr/>
            <p:nvPr/>
          </p:nvSpPr>
          <p:spPr>
            <a:xfrm>
              <a:off x="6790550" y="1471325"/>
              <a:ext cx="17643" cy="7008"/>
            </a:xfrm>
            <a:custGeom>
              <a:avLst/>
              <a:pathLst>
                <a:path w="17643" h="7008">
                  <a:moveTo>
                    <a:pt x="17643" y="70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90"/>
            <p:cNvSpPr/>
            <p:nvPr/>
          </p:nvSpPr>
          <p:spPr>
            <a:xfrm>
              <a:off x="7085032" y="1479666"/>
              <a:ext cx="6057" cy="27703"/>
            </a:xfrm>
            <a:custGeom>
              <a:avLst/>
              <a:pathLst>
                <a:path w="6057" h="27703">
                  <a:moveTo>
                    <a:pt x="6057" y="0"/>
                  </a:moveTo>
                  <a:lnTo>
                    <a:pt x="0" y="27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91"/>
            <p:cNvSpPr/>
            <p:nvPr/>
          </p:nvSpPr>
          <p:spPr>
            <a:xfrm>
              <a:off x="7091090" y="1469921"/>
              <a:ext cx="15208" cy="9745"/>
            </a:xfrm>
            <a:custGeom>
              <a:avLst/>
              <a:pathLst>
                <a:path w="15208" h="9745">
                  <a:moveTo>
                    <a:pt x="0" y="9745"/>
                  </a:moveTo>
                  <a:lnTo>
                    <a:pt x="152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2"/>
            <p:cNvSpPr/>
            <p:nvPr/>
          </p:nvSpPr>
          <p:spPr>
            <a:xfrm>
              <a:off x="7076336" y="1479666"/>
              <a:ext cx="14753" cy="2591"/>
            </a:xfrm>
            <a:custGeom>
              <a:avLst/>
              <a:pathLst>
                <a:path w="14753" h="2591">
                  <a:moveTo>
                    <a:pt x="14753" y="0"/>
                  </a:moveTo>
                  <a:lnTo>
                    <a:pt x="0" y="2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3"/>
            <p:cNvSpPr/>
            <p:nvPr/>
          </p:nvSpPr>
          <p:spPr>
            <a:xfrm>
              <a:off x="7088093" y="1470855"/>
              <a:ext cx="2996" cy="8811"/>
            </a:xfrm>
            <a:custGeom>
              <a:avLst/>
              <a:pathLst>
                <a:path w="2996" h="8811">
                  <a:moveTo>
                    <a:pt x="2996" y="88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4"/>
            <p:cNvSpPr/>
            <p:nvPr/>
          </p:nvSpPr>
          <p:spPr>
            <a:xfrm>
              <a:off x="7091090" y="1468782"/>
              <a:ext cx="6178" cy="10883"/>
            </a:xfrm>
            <a:custGeom>
              <a:avLst/>
              <a:pathLst>
                <a:path w="6178" h="10883">
                  <a:moveTo>
                    <a:pt x="0" y="10883"/>
                  </a:moveTo>
                  <a:lnTo>
                    <a:pt x="61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5"/>
            <p:cNvSpPr/>
            <p:nvPr/>
          </p:nvSpPr>
          <p:spPr>
            <a:xfrm>
              <a:off x="7091090" y="1479666"/>
              <a:ext cx="8319" cy="18729"/>
            </a:xfrm>
            <a:custGeom>
              <a:avLst/>
              <a:pathLst>
                <a:path w="8319" h="18729">
                  <a:moveTo>
                    <a:pt x="0" y="0"/>
                  </a:moveTo>
                  <a:lnTo>
                    <a:pt x="8319" y="18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6"/>
            <p:cNvSpPr/>
            <p:nvPr/>
          </p:nvSpPr>
          <p:spPr>
            <a:xfrm>
              <a:off x="6661532" y="1605893"/>
              <a:ext cx="21672" cy="13086"/>
            </a:xfrm>
            <a:custGeom>
              <a:avLst/>
              <a:pathLst>
                <a:path w="21672" h="13086">
                  <a:moveTo>
                    <a:pt x="21672" y="0"/>
                  </a:moveTo>
                  <a:lnTo>
                    <a:pt x="0" y="13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7"/>
            <p:cNvSpPr/>
            <p:nvPr/>
          </p:nvSpPr>
          <p:spPr>
            <a:xfrm>
              <a:off x="6683205" y="1590626"/>
              <a:ext cx="22840" cy="15266"/>
            </a:xfrm>
            <a:custGeom>
              <a:avLst/>
              <a:pathLst>
                <a:path w="22840" h="15266">
                  <a:moveTo>
                    <a:pt x="0" y="15266"/>
                  </a:moveTo>
                  <a:lnTo>
                    <a:pt x="228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8"/>
            <p:cNvSpPr/>
            <p:nvPr/>
          </p:nvSpPr>
          <p:spPr>
            <a:xfrm>
              <a:off x="6674274" y="1604920"/>
              <a:ext cx="8930" cy="972"/>
            </a:xfrm>
            <a:custGeom>
              <a:avLst/>
              <a:pathLst>
                <a:path w="8930" h="972">
                  <a:moveTo>
                    <a:pt x="8930" y="9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9"/>
            <p:cNvSpPr/>
            <p:nvPr/>
          </p:nvSpPr>
          <p:spPr>
            <a:xfrm>
              <a:off x="6683205" y="1605893"/>
              <a:ext cx="31163" cy="19169"/>
            </a:xfrm>
            <a:custGeom>
              <a:avLst/>
              <a:pathLst>
                <a:path w="31163" h="19169">
                  <a:moveTo>
                    <a:pt x="0" y="0"/>
                  </a:moveTo>
                  <a:lnTo>
                    <a:pt x="31163" y="19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400"/>
            <p:cNvSpPr/>
            <p:nvPr/>
          </p:nvSpPr>
          <p:spPr>
            <a:xfrm>
              <a:off x="6683205" y="1605893"/>
              <a:ext cx="11901" cy="23635"/>
            </a:xfrm>
            <a:custGeom>
              <a:avLst/>
              <a:pathLst>
                <a:path w="11901" h="23635">
                  <a:moveTo>
                    <a:pt x="0" y="0"/>
                  </a:moveTo>
                  <a:lnTo>
                    <a:pt x="11901" y="23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401"/>
            <p:cNvSpPr/>
            <p:nvPr/>
          </p:nvSpPr>
          <p:spPr>
            <a:xfrm>
              <a:off x="6742106" y="1443518"/>
              <a:ext cx="4143" cy="15738"/>
            </a:xfrm>
            <a:custGeom>
              <a:avLst/>
              <a:pathLst>
                <a:path w="4143" h="15738">
                  <a:moveTo>
                    <a:pt x="4143" y="157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2"/>
            <p:cNvSpPr/>
            <p:nvPr/>
          </p:nvSpPr>
          <p:spPr>
            <a:xfrm>
              <a:off x="6718803" y="1450628"/>
              <a:ext cx="27447" cy="8629"/>
            </a:xfrm>
            <a:custGeom>
              <a:avLst/>
              <a:pathLst>
                <a:path w="27447" h="8629">
                  <a:moveTo>
                    <a:pt x="27447" y="86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3"/>
            <p:cNvSpPr/>
            <p:nvPr/>
          </p:nvSpPr>
          <p:spPr>
            <a:xfrm>
              <a:off x="6746250" y="1449850"/>
              <a:ext cx="6308" cy="9407"/>
            </a:xfrm>
            <a:custGeom>
              <a:avLst/>
              <a:pathLst>
                <a:path w="6308" h="9407">
                  <a:moveTo>
                    <a:pt x="0" y="9407"/>
                  </a:moveTo>
                  <a:lnTo>
                    <a:pt x="63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4"/>
            <p:cNvSpPr/>
            <p:nvPr/>
          </p:nvSpPr>
          <p:spPr>
            <a:xfrm>
              <a:off x="6745491" y="1459257"/>
              <a:ext cx="759" cy="12575"/>
            </a:xfrm>
            <a:custGeom>
              <a:avLst/>
              <a:pathLst>
                <a:path w="759" h="12575">
                  <a:moveTo>
                    <a:pt x="759" y="0"/>
                  </a:moveTo>
                  <a:lnTo>
                    <a:pt x="0" y="125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5"/>
            <p:cNvSpPr/>
            <p:nvPr/>
          </p:nvSpPr>
          <p:spPr>
            <a:xfrm>
              <a:off x="6669641" y="1518902"/>
              <a:ext cx="13324" cy="19576"/>
            </a:xfrm>
            <a:custGeom>
              <a:avLst/>
              <a:pathLst>
                <a:path w="13324" h="19576">
                  <a:moveTo>
                    <a:pt x="0" y="0"/>
                  </a:moveTo>
                  <a:lnTo>
                    <a:pt x="13324" y="195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6"/>
            <p:cNvSpPr/>
            <p:nvPr/>
          </p:nvSpPr>
          <p:spPr>
            <a:xfrm>
              <a:off x="6669641" y="1518902"/>
              <a:ext cx="24292" cy="12551"/>
            </a:xfrm>
            <a:custGeom>
              <a:avLst/>
              <a:pathLst>
                <a:path w="24292" h="12551">
                  <a:moveTo>
                    <a:pt x="0" y="0"/>
                  </a:moveTo>
                  <a:lnTo>
                    <a:pt x="24292" y="12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7"/>
            <p:cNvSpPr/>
            <p:nvPr/>
          </p:nvSpPr>
          <p:spPr>
            <a:xfrm>
              <a:off x="6669641" y="1500631"/>
              <a:ext cx="10709" cy="18270"/>
            </a:xfrm>
            <a:custGeom>
              <a:avLst/>
              <a:pathLst>
                <a:path w="10709" h="18270">
                  <a:moveTo>
                    <a:pt x="0" y="18270"/>
                  </a:moveTo>
                  <a:lnTo>
                    <a:pt x="107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8"/>
            <p:cNvSpPr/>
            <p:nvPr/>
          </p:nvSpPr>
          <p:spPr>
            <a:xfrm>
              <a:off x="6667000" y="1518902"/>
              <a:ext cx="2641" cy="18717"/>
            </a:xfrm>
            <a:custGeom>
              <a:avLst/>
              <a:pathLst>
                <a:path w="2641" h="18717">
                  <a:moveTo>
                    <a:pt x="2641" y="0"/>
                  </a:moveTo>
                  <a:lnTo>
                    <a:pt x="0" y="187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9"/>
            <p:cNvSpPr/>
            <p:nvPr/>
          </p:nvSpPr>
          <p:spPr>
            <a:xfrm>
              <a:off x="6570282" y="1601096"/>
              <a:ext cx="21491" cy="5419"/>
            </a:xfrm>
            <a:custGeom>
              <a:avLst/>
              <a:pathLst>
                <a:path w="21491" h="5419">
                  <a:moveTo>
                    <a:pt x="21491" y="0"/>
                  </a:moveTo>
                  <a:lnTo>
                    <a:pt x="0" y="54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10"/>
            <p:cNvSpPr/>
            <p:nvPr/>
          </p:nvSpPr>
          <p:spPr>
            <a:xfrm>
              <a:off x="6591773" y="1595680"/>
              <a:ext cx="14637" cy="5416"/>
            </a:xfrm>
            <a:custGeom>
              <a:avLst/>
              <a:pathLst>
                <a:path w="14637" h="5416">
                  <a:moveTo>
                    <a:pt x="0" y="5416"/>
                  </a:moveTo>
                  <a:lnTo>
                    <a:pt x="146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11"/>
            <p:cNvSpPr/>
            <p:nvPr/>
          </p:nvSpPr>
          <p:spPr>
            <a:xfrm>
              <a:off x="6577277" y="1601096"/>
              <a:ext cx="14496" cy="26720"/>
            </a:xfrm>
            <a:custGeom>
              <a:avLst/>
              <a:pathLst>
                <a:path w="14496" h="26720">
                  <a:moveTo>
                    <a:pt x="14496" y="0"/>
                  </a:moveTo>
                  <a:lnTo>
                    <a:pt x="0" y="267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2"/>
            <p:cNvSpPr/>
            <p:nvPr/>
          </p:nvSpPr>
          <p:spPr>
            <a:xfrm>
              <a:off x="6591773" y="1601096"/>
              <a:ext cx="8333" cy="12490"/>
            </a:xfrm>
            <a:custGeom>
              <a:avLst/>
              <a:pathLst>
                <a:path w="8333" h="12490">
                  <a:moveTo>
                    <a:pt x="0" y="0"/>
                  </a:moveTo>
                  <a:lnTo>
                    <a:pt x="8333" y="124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3"/>
            <p:cNvSpPr/>
            <p:nvPr/>
          </p:nvSpPr>
          <p:spPr>
            <a:xfrm>
              <a:off x="7215526" y="1541145"/>
              <a:ext cx="1551" cy="30587"/>
            </a:xfrm>
            <a:custGeom>
              <a:avLst/>
              <a:pathLst>
                <a:path w="1551" h="30587">
                  <a:moveTo>
                    <a:pt x="1551" y="305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4"/>
            <p:cNvSpPr/>
            <p:nvPr/>
          </p:nvSpPr>
          <p:spPr>
            <a:xfrm>
              <a:off x="7189029" y="1557935"/>
              <a:ext cx="28048" cy="13797"/>
            </a:xfrm>
            <a:custGeom>
              <a:avLst/>
              <a:pathLst>
                <a:path w="28048" h="13797">
                  <a:moveTo>
                    <a:pt x="28048" y="137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5"/>
            <p:cNvSpPr/>
            <p:nvPr/>
          </p:nvSpPr>
          <p:spPr>
            <a:xfrm>
              <a:off x="6866679" y="1449389"/>
              <a:ext cx="18864" cy="4763"/>
            </a:xfrm>
            <a:custGeom>
              <a:avLst/>
              <a:pathLst>
                <a:path w="18864" h="4763">
                  <a:moveTo>
                    <a:pt x="18864" y="47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6"/>
            <p:cNvSpPr/>
            <p:nvPr/>
          </p:nvSpPr>
          <p:spPr>
            <a:xfrm>
              <a:off x="6878956" y="1454152"/>
              <a:ext cx="6586" cy="15735"/>
            </a:xfrm>
            <a:custGeom>
              <a:avLst/>
              <a:pathLst>
                <a:path w="6586" h="15735">
                  <a:moveTo>
                    <a:pt x="6586" y="0"/>
                  </a:moveTo>
                  <a:lnTo>
                    <a:pt x="0" y="15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7"/>
            <p:cNvSpPr/>
            <p:nvPr/>
          </p:nvSpPr>
          <p:spPr>
            <a:xfrm>
              <a:off x="6885543" y="1454152"/>
              <a:ext cx="12492" cy="923"/>
            </a:xfrm>
            <a:custGeom>
              <a:avLst/>
              <a:pathLst>
                <a:path w="12492" h="923">
                  <a:moveTo>
                    <a:pt x="0" y="0"/>
                  </a:moveTo>
                  <a:lnTo>
                    <a:pt x="12492" y="9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8"/>
            <p:cNvSpPr/>
            <p:nvPr/>
          </p:nvSpPr>
          <p:spPr>
            <a:xfrm>
              <a:off x="6880245" y="1445225"/>
              <a:ext cx="5297" cy="8927"/>
            </a:xfrm>
            <a:custGeom>
              <a:avLst/>
              <a:pathLst>
                <a:path w="5297" h="8927">
                  <a:moveTo>
                    <a:pt x="5297" y="8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9"/>
            <p:cNvSpPr/>
            <p:nvPr/>
          </p:nvSpPr>
          <p:spPr>
            <a:xfrm>
              <a:off x="7157417" y="1741879"/>
              <a:ext cx="5939" cy="8617"/>
            </a:xfrm>
            <a:custGeom>
              <a:avLst/>
              <a:pathLst>
                <a:path w="5939" h="8617">
                  <a:moveTo>
                    <a:pt x="0" y="8617"/>
                  </a:moveTo>
                  <a:lnTo>
                    <a:pt x="59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20"/>
            <p:cNvSpPr/>
            <p:nvPr/>
          </p:nvSpPr>
          <p:spPr>
            <a:xfrm>
              <a:off x="7157417" y="1750497"/>
              <a:ext cx="5223" cy="5377"/>
            </a:xfrm>
            <a:custGeom>
              <a:avLst/>
              <a:pathLst>
                <a:path w="5223" h="5377">
                  <a:moveTo>
                    <a:pt x="0" y="0"/>
                  </a:moveTo>
                  <a:lnTo>
                    <a:pt x="5223" y="5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21"/>
            <p:cNvSpPr/>
            <p:nvPr/>
          </p:nvSpPr>
          <p:spPr>
            <a:xfrm>
              <a:off x="7148719" y="1750497"/>
              <a:ext cx="8698" cy="446"/>
            </a:xfrm>
            <a:custGeom>
              <a:avLst/>
              <a:pathLst>
                <a:path w="8698" h="446">
                  <a:moveTo>
                    <a:pt x="8698" y="0"/>
                  </a:moveTo>
                  <a:lnTo>
                    <a:pt x="0" y="4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2"/>
            <p:cNvSpPr/>
            <p:nvPr/>
          </p:nvSpPr>
          <p:spPr>
            <a:xfrm>
              <a:off x="6727281" y="1711554"/>
              <a:ext cx="15710" cy="6878"/>
            </a:xfrm>
            <a:custGeom>
              <a:avLst/>
              <a:pathLst>
                <a:path w="15710" h="6878">
                  <a:moveTo>
                    <a:pt x="0" y="6878"/>
                  </a:moveTo>
                  <a:lnTo>
                    <a:pt x="157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3"/>
            <p:cNvSpPr/>
            <p:nvPr/>
          </p:nvSpPr>
          <p:spPr>
            <a:xfrm>
              <a:off x="6709188" y="1718432"/>
              <a:ext cx="18093" cy="19456"/>
            </a:xfrm>
            <a:custGeom>
              <a:avLst/>
              <a:pathLst>
                <a:path w="18093" h="19456">
                  <a:moveTo>
                    <a:pt x="18093" y="0"/>
                  </a:moveTo>
                  <a:lnTo>
                    <a:pt x="0" y="194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4"/>
            <p:cNvSpPr/>
            <p:nvPr/>
          </p:nvSpPr>
          <p:spPr>
            <a:xfrm>
              <a:off x="6725519" y="1709982"/>
              <a:ext cx="1762" cy="8450"/>
            </a:xfrm>
            <a:custGeom>
              <a:avLst/>
              <a:pathLst>
                <a:path w="1762" h="8450">
                  <a:moveTo>
                    <a:pt x="1762" y="84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5"/>
            <p:cNvSpPr/>
            <p:nvPr/>
          </p:nvSpPr>
          <p:spPr>
            <a:xfrm>
              <a:off x="6698432" y="1718432"/>
              <a:ext cx="28849" cy="1886"/>
            </a:xfrm>
            <a:custGeom>
              <a:avLst/>
              <a:pathLst>
                <a:path w="28849" h="1886">
                  <a:moveTo>
                    <a:pt x="28849" y="0"/>
                  </a:moveTo>
                  <a:lnTo>
                    <a:pt x="0" y="18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6"/>
            <p:cNvSpPr/>
            <p:nvPr/>
          </p:nvSpPr>
          <p:spPr>
            <a:xfrm>
              <a:off x="6727281" y="1714049"/>
              <a:ext cx="4326" cy="4382"/>
            </a:xfrm>
            <a:custGeom>
              <a:avLst/>
              <a:pathLst>
                <a:path w="4326" h="4382">
                  <a:moveTo>
                    <a:pt x="0" y="4382"/>
                  </a:moveTo>
                  <a:lnTo>
                    <a:pt x="43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7"/>
            <p:cNvSpPr/>
            <p:nvPr/>
          </p:nvSpPr>
          <p:spPr>
            <a:xfrm>
              <a:off x="6726123" y="1718432"/>
              <a:ext cx="1157" cy="16129"/>
            </a:xfrm>
            <a:custGeom>
              <a:avLst/>
              <a:pathLst>
                <a:path w="1157" h="16129">
                  <a:moveTo>
                    <a:pt x="1157" y="0"/>
                  </a:moveTo>
                  <a:lnTo>
                    <a:pt x="0" y="161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8"/>
            <p:cNvSpPr/>
            <p:nvPr/>
          </p:nvSpPr>
          <p:spPr>
            <a:xfrm>
              <a:off x="7193818" y="1727571"/>
              <a:ext cx="14228" cy="9953"/>
            </a:xfrm>
            <a:custGeom>
              <a:avLst/>
              <a:pathLst>
                <a:path w="14228" h="9953">
                  <a:moveTo>
                    <a:pt x="14228" y="0"/>
                  </a:moveTo>
                  <a:lnTo>
                    <a:pt x="0" y="99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9"/>
            <p:cNvSpPr/>
            <p:nvPr/>
          </p:nvSpPr>
          <p:spPr>
            <a:xfrm>
              <a:off x="7208046" y="1725273"/>
              <a:ext cx="15079" cy="2298"/>
            </a:xfrm>
            <a:custGeom>
              <a:avLst/>
              <a:pathLst>
                <a:path w="15079" h="2298">
                  <a:moveTo>
                    <a:pt x="0" y="2298"/>
                  </a:moveTo>
                  <a:lnTo>
                    <a:pt x="15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30"/>
            <p:cNvSpPr/>
            <p:nvPr/>
          </p:nvSpPr>
          <p:spPr>
            <a:xfrm>
              <a:off x="7198149" y="1713427"/>
              <a:ext cx="9896" cy="14143"/>
            </a:xfrm>
            <a:custGeom>
              <a:avLst/>
              <a:pathLst>
                <a:path w="9896" h="14143">
                  <a:moveTo>
                    <a:pt x="9896" y="141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31"/>
            <p:cNvSpPr/>
            <p:nvPr/>
          </p:nvSpPr>
          <p:spPr>
            <a:xfrm>
              <a:off x="7205895" y="1727571"/>
              <a:ext cx="2151" cy="16639"/>
            </a:xfrm>
            <a:custGeom>
              <a:avLst/>
              <a:pathLst>
                <a:path w="2151" h="16639">
                  <a:moveTo>
                    <a:pt x="2151" y="0"/>
                  </a:moveTo>
                  <a:lnTo>
                    <a:pt x="0" y="166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2"/>
            <p:cNvSpPr/>
            <p:nvPr/>
          </p:nvSpPr>
          <p:spPr>
            <a:xfrm>
              <a:off x="7208046" y="1718935"/>
              <a:ext cx="8750" cy="8635"/>
            </a:xfrm>
            <a:custGeom>
              <a:avLst/>
              <a:pathLst>
                <a:path w="8750" h="8635">
                  <a:moveTo>
                    <a:pt x="0" y="8635"/>
                  </a:moveTo>
                  <a:lnTo>
                    <a:pt x="87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3"/>
            <p:cNvSpPr/>
            <p:nvPr/>
          </p:nvSpPr>
          <p:spPr>
            <a:xfrm>
              <a:off x="6915377" y="1871325"/>
              <a:ext cx="5253" cy="13152"/>
            </a:xfrm>
            <a:custGeom>
              <a:avLst/>
              <a:pathLst>
                <a:path w="5253" h="13152">
                  <a:moveTo>
                    <a:pt x="5253" y="0"/>
                  </a:moveTo>
                  <a:lnTo>
                    <a:pt x="0" y="13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4"/>
            <p:cNvSpPr/>
            <p:nvPr/>
          </p:nvSpPr>
          <p:spPr>
            <a:xfrm>
              <a:off x="6920631" y="1863291"/>
              <a:ext cx="7903" cy="8033"/>
            </a:xfrm>
            <a:custGeom>
              <a:avLst/>
              <a:pathLst>
                <a:path w="7903" h="8033">
                  <a:moveTo>
                    <a:pt x="0" y="8033"/>
                  </a:moveTo>
                  <a:lnTo>
                    <a:pt x="79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5"/>
            <p:cNvSpPr/>
            <p:nvPr/>
          </p:nvSpPr>
          <p:spPr>
            <a:xfrm>
              <a:off x="6920631" y="1871325"/>
              <a:ext cx="7703" cy="5901"/>
            </a:xfrm>
            <a:custGeom>
              <a:avLst/>
              <a:pathLst>
                <a:path w="7703" h="5901">
                  <a:moveTo>
                    <a:pt x="0" y="0"/>
                  </a:moveTo>
                  <a:lnTo>
                    <a:pt x="7703" y="5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6"/>
            <p:cNvSpPr/>
            <p:nvPr/>
          </p:nvSpPr>
          <p:spPr>
            <a:xfrm>
              <a:off x="6900153" y="1871325"/>
              <a:ext cx="20477" cy="2773"/>
            </a:xfrm>
            <a:custGeom>
              <a:avLst/>
              <a:pathLst>
                <a:path w="20477" h="2773">
                  <a:moveTo>
                    <a:pt x="20477" y="0"/>
                  </a:moveTo>
                  <a:lnTo>
                    <a:pt x="0" y="2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7"/>
            <p:cNvSpPr/>
            <p:nvPr/>
          </p:nvSpPr>
          <p:spPr>
            <a:xfrm>
              <a:off x="6919522" y="1842009"/>
              <a:ext cx="1109" cy="29316"/>
            </a:xfrm>
            <a:custGeom>
              <a:avLst/>
              <a:pathLst>
                <a:path w="1109" h="29316">
                  <a:moveTo>
                    <a:pt x="1109" y="293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8"/>
            <p:cNvSpPr/>
            <p:nvPr/>
          </p:nvSpPr>
          <p:spPr>
            <a:xfrm>
              <a:off x="7042950" y="1714941"/>
              <a:ext cx="26879" cy="3372"/>
            </a:xfrm>
            <a:custGeom>
              <a:avLst/>
              <a:pathLst>
                <a:path w="26879" h="3372">
                  <a:moveTo>
                    <a:pt x="26879" y="33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9"/>
            <p:cNvSpPr/>
            <p:nvPr/>
          </p:nvSpPr>
          <p:spPr>
            <a:xfrm>
              <a:off x="7058143" y="1718314"/>
              <a:ext cx="11685" cy="16536"/>
            </a:xfrm>
            <a:custGeom>
              <a:avLst/>
              <a:pathLst>
                <a:path w="11685" h="16536">
                  <a:moveTo>
                    <a:pt x="11685" y="0"/>
                  </a:moveTo>
                  <a:lnTo>
                    <a:pt x="0" y="16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40"/>
            <p:cNvSpPr/>
            <p:nvPr/>
          </p:nvSpPr>
          <p:spPr>
            <a:xfrm>
              <a:off x="7045707" y="1718314"/>
              <a:ext cx="24121" cy="12280"/>
            </a:xfrm>
            <a:custGeom>
              <a:avLst/>
              <a:pathLst>
                <a:path w="24121" h="12280">
                  <a:moveTo>
                    <a:pt x="24121" y="0"/>
                  </a:moveTo>
                  <a:lnTo>
                    <a:pt x="0" y="12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41"/>
            <p:cNvSpPr/>
            <p:nvPr/>
          </p:nvSpPr>
          <p:spPr>
            <a:xfrm>
              <a:off x="7069829" y="1718314"/>
              <a:ext cx="9273" cy="17411"/>
            </a:xfrm>
            <a:custGeom>
              <a:avLst/>
              <a:pathLst>
                <a:path w="9273" h="17411">
                  <a:moveTo>
                    <a:pt x="0" y="0"/>
                  </a:moveTo>
                  <a:lnTo>
                    <a:pt x="9273" y="17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2"/>
            <p:cNvSpPr/>
            <p:nvPr/>
          </p:nvSpPr>
          <p:spPr>
            <a:xfrm>
              <a:off x="7068141" y="1718314"/>
              <a:ext cx="1688" cy="14645"/>
            </a:xfrm>
            <a:custGeom>
              <a:avLst/>
              <a:pathLst>
                <a:path w="1688" h="14645">
                  <a:moveTo>
                    <a:pt x="1688" y="0"/>
                  </a:moveTo>
                  <a:lnTo>
                    <a:pt x="0" y="14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3"/>
            <p:cNvSpPr/>
            <p:nvPr/>
          </p:nvSpPr>
          <p:spPr>
            <a:xfrm>
              <a:off x="7069829" y="1708110"/>
              <a:ext cx="17610" cy="10203"/>
            </a:xfrm>
            <a:custGeom>
              <a:avLst/>
              <a:pathLst>
                <a:path w="17610" h="10203">
                  <a:moveTo>
                    <a:pt x="0" y="10203"/>
                  </a:moveTo>
                  <a:lnTo>
                    <a:pt x="176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4"/>
            <p:cNvSpPr/>
            <p:nvPr/>
          </p:nvSpPr>
          <p:spPr>
            <a:xfrm>
              <a:off x="7069829" y="1718314"/>
              <a:ext cx="20209" cy="11714"/>
            </a:xfrm>
            <a:custGeom>
              <a:avLst/>
              <a:pathLst>
                <a:path w="20209" h="11714">
                  <a:moveTo>
                    <a:pt x="0" y="0"/>
                  </a:moveTo>
                  <a:lnTo>
                    <a:pt x="20209" y="117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5"/>
            <p:cNvSpPr/>
            <p:nvPr/>
          </p:nvSpPr>
          <p:spPr>
            <a:xfrm>
              <a:off x="6828090" y="1883732"/>
              <a:ext cx="8004" cy="1388"/>
            </a:xfrm>
            <a:custGeom>
              <a:avLst/>
              <a:pathLst>
                <a:path w="8004" h="1388">
                  <a:moveTo>
                    <a:pt x="8004" y="0"/>
                  </a:moveTo>
                  <a:lnTo>
                    <a:pt x="0" y="1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6"/>
            <p:cNvSpPr/>
            <p:nvPr/>
          </p:nvSpPr>
          <p:spPr>
            <a:xfrm>
              <a:off x="6836094" y="1883732"/>
              <a:ext cx="8023" cy="11044"/>
            </a:xfrm>
            <a:custGeom>
              <a:avLst/>
              <a:pathLst>
                <a:path w="8023" h="11044">
                  <a:moveTo>
                    <a:pt x="0" y="0"/>
                  </a:moveTo>
                  <a:lnTo>
                    <a:pt x="8023" y="11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7"/>
            <p:cNvSpPr/>
            <p:nvPr/>
          </p:nvSpPr>
          <p:spPr>
            <a:xfrm>
              <a:off x="6834363" y="1866813"/>
              <a:ext cx="1730" cy="16918"/>
            </a:xfrm>
            <a:custGeom>
              <a:avLst/>
              <a:pathLst>
                <a:path w="1730" h="16918">
                  <a:moveTo>
                    <a:pt x="1730" y="169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8"/>
            <p:cNvSpPr/>
            <p:nvPr/>
          </p:nvSpPr>
          <p:spPr>
            <a:xfrm>
              <a:off x="6831786" y="1883732"/>
              <a:ext cx="4307" cy="11933"/>
            </a:xfrm>
            <a:custGeom>
              <a:avLst/>
              <a:pathLst>
                <a:path w="4307" h="11933">
                  <a:moveTo>
                    <a:pt x="4307" y="0"/>
                  </a:moveTo>
                  <a:lnTo>
                    <a:pt x="0" y="11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9"/>
            <p:cNvSpPr/>
            <p:nvPr/>
          </p:nvSpPr>
          <p:spPr>
            <a:xfrm>
              <a:off x="6836094" y="1871923"/>
              <a:ext cx="18477" cy="11809"/>
            </a:xfrm>
            <a:custGeom>
              <a:avLst/>
              <a:pathLst>
                <a:path w="18477" h="11809">
                  <a:moveTo>
                    <a:pt x="0" y="11809"/>
                  </a:moveTo>
                  <a:lnTo>
                    <a:pt x="18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50"/>
            <p:cNvSpPr/>
            <p:nvPr/>
          </p:nvSpPr>
          <p:spPr>
            <a:xfrm>
              <a:off x="6836094" y="1883732"/>
              <a:ext cx="15526" cy="1052"/>
            </a:xfrm>
            <a:custGeom>
              <a:avLst/>
              <a:pathLst>
                <a:path w="15526" h="1052">
                  <a:moveTo>
                    <a:pt x="0" y="0"/>
                  </a:moveTo>
                  <a:lnTo>
                    <a:pt x="15526" y="10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51"/>
            <p:cNvSpPr/>
            <p:nvPr/>
          </p:nvSpPr>
          <p:spPr>
            <a:xfrm>
              <a:off x="6731256" y="1661354"/>
              <a:ext cx="4892" cy="6875"/>
            </a:xfrm>
            <a:custGeom>
              <a:avLst/>
              <a:pathLst>
                <a:path w="4892" h="6875">
                  <a:moveTo>
                    <a:pt x="0" y="0"/>
                  </a:moveTo>
                  <a:lnTo>
                    <a:pt x="4892" y="68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2"/>
            <p:cNvSpPr/>
            <p:nvPr/>
          </p:nvSpPr>
          <p:spPr>
            <a:xfrm>
              <a:off x="6716629" y="1661354"/>
              <a:ext cx="14627" cy="11581"/>
            </a:xfrm>
            <a:custGeom>
              <a:avLst/>
              <a:pathLst>
                <a:path w="14627" h="11581">
                  <a:moveTo>
                    <a:pt x="14627" y="0"/>
                  </a:moveTo>
                  <a:lnTo>
                    <a:pt x="0" y="11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3"/>
            <p:cNvSpPr/>
            <p:nvPr/>
          </p:nvSpPr>
          <p:spPr>
            <a:xfrm>
              <a:off x="6731256" y="1653067"/>
              <a:ext cx="13922" cy="8286"/>
            </a:xfrm>
            <a:custGeom>
              <a:avLst/>
              <a:pathLst>
                <a:path w="13922" h="8286">
                  <a:moveTo>
                    <a:pt x="0" y="8286"/>
                  </a:moveTo>
                  <a:lnTo>
                    <a:pt x="139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4"/>
            <p:cNvSpPr/>
            <p:nvPr/>
          </p:nvSpPr>
          <p:spPr>
            <a:xfrm>
              <a:off x="6731256" y="1660843"/>
              <a:ext cx="9621" cy="510"/>
            </a:xfrm>
            <a:custGeom>
              <a:avLst/>
              <a:pathLst>
                <a:path w="9621" h="510">
                  <a:moveTo>
                    <a:pt x="0" y="510"/>
                  </a:moveTo>
                  <a:lnTo>
                    <a:pt x="96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5"/>
            <p:cNvSpPr/>
            <p:nvPr/>
          </p:nvSpPr>
          <p:spPr>
            <a:xfrm>
              <a:off x="6726922" y="1661354"/>
              <a:ext cx="4333" cy="13454"/>
            </a:xfrm>
            <a:custGeom>
              <a:avLst/>
              <a:pathLst>
                <a:path w="4333" h="13454">
                  <a:moveTo>
                    <a:pt x="4333" y="0"/>
                  </a:moveTo>
                  <a:lnTo>
                    <a:pt x="0" y="13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6"/>
            <p:cNvSpPr/>
            <p:nvPr/>
          </p:nvSpPr>
          <p:spPr>
            <a:xfrm>
              <a:off x="6527400" y="1288529"/>
              <a:ext cx="18500" cy="66895"/>
            </a:xfrm>
            <a:custGeom>
              <a:avLst/>
              <a:pathLst>
                <a:path w="18500" h="66895">
                  <a:moveTo>
                    <a:pt x="18500" y="0"/>
                  </a:moveTo>
                  <a:lnTo>
                    <a:pt x="0" y="668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7"/>
            <p:cNvSpPr/>
            <p:nvPr/>
          </p:nvSpPr>
          <p:spPr>
            <a:xfrm>
              <a:off x="6831836" y="1911942"/>
              <a:ext cx="2165" cy="10163"/>
            </a:xfrm>
            <a:custGeom>
              <a:avLst/>
              <a:pathLst>
                <a:path w="2165" h="10163">
                  <a:moveTo>
                    <a:pt x="0" y="0"/>
                  </a:moveTo>
                  <a:lnTo>
                    <a:pt x="2165" y="10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8"/>
            <p:cNvSpPr/>
            <p:nvPr/>
          </p:nvSpPr>
          <p:spPr>
            <a:xfrm>
              <a:off x="6826305" y="1911942"/>
              <a:ext cx="5530" cy="16807"/>
            </a:xfrm>
            <a:custGeom>
              <a:avLst/>
              <a:pathLst>
                <a:path w="5530" h="16807">
                  <a:moveTo>
                    <a:pt x="5530" y="0"/>
                  </a:moveTo>
                  <a:lnTo>
                    <a:pt x="0" y="16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9"/>
            <p:cNvSpPr/>
            <p:nvPr/>
          </p:nvSpPr>
          <p:spPr>
            <a:xfrm>
              <a:off x="6831836" y="1907144"/>
              <a:ext cx="3988" cy="4798"/>
            </a:xfrm>
            <a:custGeom>
              <a:avLst/>
              <a:pathLst>
                <a:path w="3988" h="4798">
                  <a:moveTo>
                    <a:pt x="0" y="4798"/>
                  </a:moveTo>
                  <a:lnTo>
                    <a:pt x="3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60"/>
            <p:cNvSpPr/>
            <p:nvPr/>
          </p:nvSpPr>
          <p:spPr>
            <a:xfrm>
              <a:off x="6826509" y="1907085"/>
              <a:ext cx="5326" cy="4857"/>
            </a:xfrm>
            <a:custGeom>
              <a:avLst/>
              <a:pathLst>
                <a:path w="5326" h="4857">
                  <a:moveTo>
                    <a:pt x="5326" y="48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61"/>
            <p:cNvSpPr/>
            <p:nvPr/>
          </p:nvSpPr>
          <p:spPr>
            <a:xfrm>
              <a:off x="6766036" y="1880284"/>
              <a:ext cx="21545" cy="4360"/>
            </a:xfrm>
            <a:custGeom>
              <a:avLst/>
              <a:pathLst>
                <a:path w="21545" h="4360">
                  <a:moveTo>
                    <a:pt x="21545" y="0"/>
                  </a:moveTo>
                  <a:lnTo>
                    <a:pt x="0" y="4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2"/>
            <p:cNvSpPr/>
            <p:nvPr/>
          </p:nvSpPr>
          <p:spPr>
            <a:xfrm>
              <a:off x="6779818" y="1880284"/>
              <a:ext cx="7763" cy="10169"/>
            </a:xfrm>
            <a:custGeom>
              <a:avLst/>
              <a:pathLst>
                <a:path w="7763" h="10169">
                  <a:moveTo>
                    <a:pt x="7763" y="0"/>
                  </a:moveTo>
                  <a:lnTo>
                    <a:pt x="0" y="10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3"/>
            <p:cNvSpPr/>
            <p:nvPr/>
          </p:nvSpPr>
          <p:spPr>
            <a:xfrm>
              <a:off x="6787582" y="1872003"/>
              <a:ext cx="8684" cy="8281"/>
            </a:xfrm>
            <a:custGeom>
              <a:avLst/>
              <a:pathLst>
                <a:path w="8684" h="8281">
                  <a:moveTo>
                    <a:pt x="0" y="8281"/>
                  </a:moveTo>
                  <a:lnTo>
                    <a:pt x="8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4"/>
            <p:cNvSpPr/>
            <p:nvPr/>
          </p:nvSpPr>
          <p:spPr>
            <a:xfrm>
              <a:off x="6787582" y="1880284"/>
              <a:ext cx="16544" cy="15745"/>
            </a:xfrm>
            <a:custGeom>
              <a:avLst/>
              <a:pathLst>
                <a:path w="16544" h="15745">
                  <a:moveTo>
                    <a:pt x="0" y="0"/>
                  </a:moveTo>
                  <a:lnTo>
                    <a:pt x="16544" y="15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5"/>
            <p:cNvSpPr/>
            <p:nvPr/>
          </p:nvSpPr>
          <p:spPr>
            <a:xfrm>
              <a:off x="6779844" y="1855653"/>
              <a:ext cx="7737" cy="24630"/>
            </a:xfrm>
            <a:custGeom>
              <a:avLst/>
              <a:pathLst>
                <a:path w="7737" h="24630">
                  <a:moveTo>
                    <a:pt x="7737" y="246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6"/>
            <p:cNvSpPr/>
            <p:nvPr/>
          </p:nvSpPr>
          <p:spPr>
            <a:xfrm>
              <a:off x="6771219" y="1862975"/>
              <a:ext cx="16362" cy="17309"/>
            </a:xfrm>
            <a:custGeom>
              <a:avLst/>
              <a:pathLst>
                <a:path w="16362" h="17309">
                  <a:moveTo>
                    <a:pt x="16362" y="173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7"/>
            <p:cNvSpPr/>
            <p:nvPr/>
          </p:nvSpPr>
          <p:spPr>
            <a:xfrm>
              <a:off x="6750661" y="1216662"/>
              <a:ext cx="25532" cy="14945"/>
            </a:xfrm>
            <a:custGeom>
              <a:avLst/>
              <a:pathLst>
                <a:path w="25532" h="14945">
                  <a:moveTo>
                    <a:pt x="25532" y="0"/>
                  </a:moveTo>
                  <a:lnTo>
                    <a:pt x="0" y="14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8"/>
            <p:cNvSpPr/>
            <p:nvPr/>
          </p:nvSpPr>
          <p:spPr>
            <a:xfrm>
              <a:off x="6776194" y="1216662"/>
              <a:ext cx="10973" cy="18761"/>
            </a:xfrm>
            <a:custGeom>
              <a:avLst/>
              <a:pathLst>
                <a:path w="10973" h="18761">
                  <a:moveTo>
                    <a:pt x="0" y="0"/>
                  </a:moveTo>
                  <a:lnTo>
                    <a:pt x="10973" y="187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9"/>
            <p:cNvSpPr/>
            <p:nvPr/>
          </p:nvSpPr>
          <p:spPr>
            <a:xfrm>
              <a:off x="6852472" y="1911778"/>
              <a:ext cx="21789" cy="13940"/>
            </a:xfrm>
            <a:custGeom>
              <a:avLst/>
              <a:pathLst>
                <a:path w="21789" h="13940">
                  <a:moveTo>
                    <a:pt x="21789" y="0"/>
                  </a:moveTo>
                  <a:lnTo>
                    <a:pt x="0" y="139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70"/>
            <p:cNvSpPr/>
            <p:nvPr/>
          </p:nvSpPr>
          <p:spPr>
            <a:xfrm>
              <a:off x="6871682" y="1911778"/>
              <a:ext cx="2579" cy="20995"/>
            </a:xfrm>
            <a:custGeom>
              <a:avLst/>
              <a:pathLst>
                <a:path w="2579" h="20995">
                  <a:moveTo>
                    <a:pt x="2579" y="0"/>
                  </a:moveTo>
                  <a:lnTo>
                    <a:pt x="0" y="209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71"/>
            <p:cNvSpPr/>
            <p:nvPr/>
          </p:nvSpPr>
          <p:spPr>
            <a:xfrm>
              <a:off x="6859568" y="1911778"/>
              <a:ext cx="14693" cy="18138"/>
            </a:xfrm>
            <a:custGeom>
              <a:avLst/>
              <a:pathLst>
                <a:path w="14693" h="18138">
                  <a:moveTo>
                    <a:pt x="14693" y="0"/>
                  </a:moveTo>
                  <a:lnTo>
                    <a:pt x="0" y="181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2"/>
            <p:cNvSpPr/>
            <p:nvPr/>
          </p:nvSpPr>
          <p:spPr>
            <a:xfrm>
              <a:off x="6874262" y="1911778"/>
              <a:ext cx="17716" cy="12570"/>
            </a:xfrm>
            <a:custGeom>
              <a:avLst/>
              <a:pathLst>
                <a:path w="17716" h="12570">
                  <a:moveTo>
                    <a:pt x="0" y="0"/>
                  </a:moveTo>
                  <a:lnTo>
                    <a:pt x="17716" y="12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3"/>
            <p:cNvSpPr/>
            <p:nvPr/>
          </p:nvSpPr>
          <p:spPr>
            <a:xfrm>
              <a:off x="6868231" y="1892382"/>
              <a:ext cx="6030" cy="19396"/>
            </a:xfrm>
            <a:custGeom>
              <a:avLst/>
              <a:pathLst>
                <a:path w="6030" h="19396">
                  <a:moveTo>
                    <a:pt x="6030" y="193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4"/>
            <p:cNvSpPr/>
            <p:nvPr/>
          </p:nvSpPr>
          <p:spPr>
            <a:xfrm>
              <a:off x="6874262" y="1910430"/>
              <a:ext cx="25012" cy="1347"/>
            </a:xfrm>
            <a:custGeom>
              <a:avLst/>
              <a:pathLst>
                <a:path w="25012" h="1347">
                  <a:moveTo>
                    <a:pt x="0" y="1347"/>
                  </a:moveTo>
                  <a:lnTo>
                    <a:pt x="25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5"/>
            <p:cNvSpPr/>
            <p:nvPr/>
          </p:nvSpPr>
          <p:spPr>
            <a:xfrm>
              <a:off x="6874262" y="1902028"/>
              <a:ext cx="2984" cy="9750"/>
            </a:xfrm>
            <a:custGeom>
              <a:avLst/>
              <a:pathLst>
                <a:path w="2984" h="9750">
                  <a:moveTo>
                    <a:pt x="0" y="9750"/>
                  </a:moveTo>
                  <a:lnTo>
                    <a:pt x="29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6"/>
            <p:cNvSpPr/>
            <p:nvPr/>
          </p:nvSpPr>
          <p:spPr>
            <a:xfrm>
              <a:off x="6874262" y="1899616"/>
              <a:ext cx="14186" cy="12162"/>
            </a:xfrm>
            <a:custGeom>
              <a:avLst/>
              <a:pathLst>
                <a:path w="14186" h="12162">
                  <a:moveTo>
                    <a:pt x="0" y="12162"/>
                  </a:moveTo>
                  <a:lnTo>
                    <a:pt x="141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7"/>
            <p:cNvSpPr/>
            <p:nvPr/>
          </p:nvSpPr>
          <p:spPr>
            <a:xfrm>
              <a:off x="6854568" y="1890199"/>
              <a:ext cx="19693" cy="21579"/>
            </a:xfrm>
            <a:custGeom>
              <a:avLst/>
              <a:pathLst>
                <a:path w="19693" h="21579">
                  <a:moveTo>
                    <a:pt x="19693" y="215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8"/>
            <p:cNvSpPr/>
            <p:nvPr/>
          </p:nvSpPr>
          <p:spPr>
            <a:xfrm>
              <a:off x="6486133" y="1815369"/>
              <a:ext cx="33993" cy="23768"/>
            </a:xfrm>
            <a:custGeom>
              <a:avLst/>
              <a:pathLst>
                <a:path w="33993" h="23768">
                  <a:moveTo>
                    <a:pt x="0" y="0"/>
                  </a:moveTo>
                  <a:lnTo>
                    <a:pt x="33993" y="23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9"/>
            <p:cNvSpPr/>
            <p:nvPr/>
          </p:nvSpPr>
          <p:spPr>
            <a:xfrm>
              <a:off x="6486133" y="1794710"/>
              <a:ext cx="35884" cy="20659"/>
            </a:xfrm>
            <a:custGeom>
              <a:avLst/>
              <a:pathLst>
                <a:path w="35884" h="20659">
                  <a:moveTo>
                    <a:pt x="0" y="20659"/>
                  </a:moveTo>
                  <a:lnTo>
                    <a:pt x="35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80"/>
            <p:cNvSpPr/>
            <p:nvPr/>
          </p:nvSpPr>
          <p:spPr>
            <a:xfrm>
              <a:off x="6481047" y="1815369"/>
              <a:ext cx="5085" cy="10692"/>
            </a:xfrm>
            <a:custGeom>
              <a:avLst/>
              <a:pathLst>
                <a:path w="5085" h="10692">
                  <a:moveTo>
                    <a:pt x="5085" y="0"/>
                  </a:moveTo>
                  <a:lnTo>
                    <a:pt x="0" y="106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81"/>
            <p:cNvSpPr/>
            <p:nvPr/>
          </p:nvSpPr>
          <p:spPr>
            <a:xfrm>
              <a:off x="6486133" y="1801908"/>
              <a:ext cx="1683" cy="13460"/>
            </a:xfrm>
            <a:custGeom>
              <a:avLst/>
              <a:pathLst>
                <a:path w="1683" h="13460">
                  <a:moveTo>
                    <a:pt x="0" y="13460"/>
                  </a:moveTo>
                  <a:lnTo>
                    <a:pt x="16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2"/>
            <p:cNvSpPr/>
            <p:nvPr/>
          </p:nvSpPr>
          <p:spPr>
            <a:xfrm>
              <a:off x="6580923" y="1796074"/>
              <a:ext cx="10637" cy="23826"/>
            </a:xfrm>
            <a:custGeom>
              <a:avLst/>
              <a:pathLst>
                <a:path w="10637" h="23826">
                  <a:moveTo>
                    <a:pt x="10637" y="0"/>
                  </a:moveTo>
                  <a:lnTo>
                    <a:pt x="0" y="238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3"/>
            <p:cNvSpPr/>
            <p:nvPr/>
          </p:nvSpPr>
          <p:spPr>
            <a:xfrm>
              <a:off x="6591561" y="1796074"/>
              <a:ext cx="428" cy="26926"/>
            </a:xfrm>
            <a:custGeom>
              <a:avLst/>
              <a:pathLst>
                <a:path w="428" h="26926">
                  <a:moveTo>
                    <a:pt x="0" y="0"/>
                  </a:moveTo>
                  <a:lnTo>
                    <a:pt x="428" y="269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4"/>
            <p:cNvSpPr/>
            <p:nvPr/>
          </p:nvSpPr>
          <p:spPr>
            <a:xfrm>
              <a:off x="6542119" y="1762587"/>
              <a:ext cx="49442" cy="33487"/>
            </a:xfrm>
            <a:custGeom>
              <a:avLst/>
              <a:pathLst>
                <a:path w="49442" h="33487">
                  <a:moveTo>
                    <a:pt x="49442" y="334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5"/>
            <p:cNvSpPr/>
            <p:nvPr/>
          </p:nvSpPr>
          <p:spPr>
            <a:xfrm>
              <a:off x="6591561" y="1785669"/>
              <a:ext cx="9753" cy="10405"/>
            </a:xfrm>
            <a:custGeom>
              <a:avLst/>
              <a:pathLst>
                <a:path w="9753" h="10405">
                  <a:moveTo>
                    <a:pt x="0" y="10405"/>
                  </a:moveTo>
                  <a:lnTo>
                    <a:pt x="9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6"/>
            <p:cNvSpPr/>
            <p:nvPr/>
          </p:nvSpPr>
          <p:spPr>
            <a:xfrm>
              <a:off x="6591561" y="1765135"/>
              <a:ext cx="1019" cy="30939"/>
            </a:xfrm>
            <a:custGeom>
              <a:avLst/>
              <a:pathLst>
                <a:path w="1019" h="30939">
                  <a:moveTo>
                    <a:pt x="0" y="30939"/>
                  </a:moveTo>
                  <a:lnTo>
                    <a:pt x="10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7"/>
            <p:cNvSpPr/>
            <p:nvPr/>
          </p:nvSpPr>
          <p:spPr>
            <a:xfrm>
              <a:off x="6591561" y="1796074"/>
              <a:ext cx="18332" cy="2975"/>
            </a:xfrm>
            <a:custGeom>
              <a:avLst/>
              <a:pathLst>
                <a:path w="18332" h="2975">
                  <a:moveTo>
                    <a:pt x="0" y="0"/>
                  </a:moveTo>
                  <a:lnTo>
                    <a:pt x="18332" y="29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l5488"/>
            <p:cNvSpPr/>
            <p:nvPr/>
          </p:nvSpPr>
          <p:spPr>
            <a:xfrm>
              <a:off x="6929685" y="1917271"/>
              <a:ext cx="1685" cy="14436"/>
            </a:xfrm>
            <a:custGeom>
              <a:avLst/>
              <a:pathLst>
                <a:path w="1685" h="14436">
                  <a:moveTo>
                    <a:pt x="1685" y="0"/>
                  </a:moveTo>
                  <a:lnTo>
                    <a:pt x="0" y="144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l5489"/>
            <p:cNvSpPr/>
            <p:nvPr/>
          </p:nvSpPr>
          <p:spPr>
            <a:xfrm>
              <a:off x="6931371" y="1917271"/>
              <a:ext cx="3737" cy="5324"/>
            </a:xfrm>
            <a:custGeom>
              <a:avLst/>
              <a:pathLst>
                <a:path w="3737" h="5324">
                  <a:moveTo>
                    <a:pt x="0" y="0"/>
                  </a:moveTo>
                  <a:lnTo>
                    <a:pt x="3737" y="53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90"/>
            <p:cNvSpPr/>
            <p:nvPr/>
          </p:nvSpPr>
          <p:spPr>
            <a:xfrm>
              <a:off x="6931371" y="1904020"/>
              <a:ext cx="16378" cy="13251"/>
            </a:xfrm>
            <a:custGeom>
              <a:avLst/>
              <a:pathLst>
                <a:path w="16378" h="13251">
                  <a:moveTo>
                    <a:pt x="0" y="13251"/>
                  </a:moveTo>
                  <a:lnTo>
                    <a:pt x="163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91"/>
            <p:cNvSpPr/>
            <p:nvPr/>
          </p:nvSpPr>
          <p:spPr>
            <a:xfrm>
              <a:off x="6918484" y="1917271"/>
              <a:ext cx="12887" cy="159"/>
            </a:xfrm>
            <a:custGeom>
              <a:avLst/>
              <a:pathLst>
                <a:path w="12887" h="159">
                  <a:moveTo>
                    <a:pt x="12887" y="0"/>
                  </a:moveTo>
                  <a:lnTo>
                    <a:pt x="0" y="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2"/>
            <p:cNvSpPr/>
            <p:nvPr/>
          </p:nvSpPr>
          <p:spPr>
            <a:xfrm>
              <a:off x="6925031" y="1912928"/>
              <a:ext cx="6340" cy="4343"/>
            </a:xfrm>
            <a:custGeom>
              <a:avLst/>
              <a:pathLst>
                <a:path w="6340" h="4343">
                  <a:moveTo>
                    <a:pt x="6340" y="43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3"/>
            <p:cNvSpPr/>
            <p:nvPr/>
          </p:nvSpPr>
          <p:spPr>
            <a:xfrm>
              <a:off x="6931371" y="1904761"/>
              <a:ext cx="3115" cy="12509"/>
            </a:xfrm>
            <a:custGeom>
              <a:avLst/>
              <a:pathLst>
                <a:path w="3115" h="12509">
                  <a:moveTo>
                    <a:pt x="0" y="12509"/>
                  </a:moveTo>
                  <a:lnTo>
                    <a:pt x="31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4"/>
            <p:cNvSpPr/>
            <p:nvPr/>
          </p:nvSpPr>
          <p:spPr>
            <a:xfrm>
              <a:off x="7173721" y="1621631"/>
              <a:ext cx="24784" cy="80"/>
            </a:xfrm>
            <a:custGeom>
              <a:avLst/>
              <a:pathLst>
                <a:path w="24784" h="80">
                  <a:moveTo>
                    <a:pt x="0" y="80"/>
                  </a:moveTo>
                  <a:lnTo>
                    <a:pt x="247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l5495"/>
            <p:cNvSpPr/>
            <p:nvPr/>
          </p:nvSpPr>
          <p:spPr>
            <a:xfrm>
              <a:off x="7158867" y="1610340"/>
              <a:ext cx="14854" cy="11371"/>
            </a:xfrm>
            <a:custGeom>
              <a:avLst/>
              <a:pathLst>
                <a:path w="14854" h="11371">
                  <a:moveTo>
                    <a:pt x="14854" y="113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l5496"/>
            <p:cNvSpPr/>
            <p:nvPr/>
          </p:nvSpPr>
          <p:spPr>
            <a:xfrm>
              <a:off x="7173721" y="1614330"/>
              <a:ext cx="2607" cy="7382"/>
            </a:xfrm>
            <a:custGeom>
              <a:avLst/>
              <a:pathLst>
                <a:path w="2607" h="7382">
                  <a:moveTo>
                    <a:pt x="0" y="7382"/>
                  </a:moveTo>
                  <a:lnTo>
                    <a:pt x="2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l5497"/>
            <p:cNvSpPr/>
            <p:nvPr/>
          </p:nvSpPr>
          <p:spPr>
            <a:xfrm>
              <a:off x="7165369" y="1621712"/>
              <a:ext cx="8352" cy="10931"/>
            </a:xfrm>
            <a:custGeom>
              <a:avLst/>
              <a:pathLst>
                <a:path w="8352" h="10931">
                  <a:moveTo>
                    <a:pt x="8352" y="0"/>
                  </a:moveTo>
                  <a:lnTo>
                    <a:pt x="0" y="10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l5498"/>
            <p:cNvSpPr/>
            <p:nvPr/>
          </p:nvSpPr>
          <p:spPr>
            <a:xfrm>
              <a:off x="7173721" y="1621712"/>
              <a:ext cx="10148" cy="32245"/>
            </a:xfrm>
            <a:custGeom>
              <a:avLst/>
              <a:pathLst>
                <a:path w="10148" h="32245">
                  <a:moveTo>
                    <a:pt x="0" y="0"/>
                  </a:moveTo>
                  <a:lnTo>
                    <a:pt x="10148" y="322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l5499"/>
            <p:cNvSpPr/>
            <p:nvPr/>
          </p:nvSpPr>
          <p:spPr>
            <a:xfrm>
              <a:off x="7173721" y="1621712"/>
              <a:ext cx="29357" cy="12908"/>
            </a:xfrm>
            <a:custGeom>
              <a:avLst/>
              <a:pathLst>
                <a:path w="29357" h="12908">
                  <a:moveTo>
                    <a:pt x="0" y="0"/>
                  </a:moveTo>
                  <a:lnTo>
                    <a:pt x="29357" y="12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l5500"/>
            <p:cNvSpPr/>
            <p:nvPr/>
          </p:nvSpPr>
          <p:spPr>
            <a:xfrm>
              <a:off x="7169529" y="1609449"/>
              <a:ext cx="4192" cy="12262"/>
            </a:xfrm>
            <a:custGeom>
              <a:avLst/>
              <a:pathLst>
                <a:path w="4192" h="12262">
                  <a:moveTo>
                    <a:pt x="4192" y="122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l5501"/>
            <p:cNvSpPr/>
            <p:nvPr/>
          </p:nvSpPr>
          <p:spPr>
            <a:xfrm>
              <a:off x="7155642" y="1621712"/>
              <a:ext cx="18079" cy="6477"/>
            </a:xfrm>
            <a:custGeom>
              <a:avLst/>
              <a:pathLst>
                <a:path w="18079" h="6477">
                  <a:moveTo>
                    <a:pt x="18079" y="0"/>
                  </a:moveTo>
                  <a:lnTo>
                    <a:pt x="0" y="64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l5502"/>
            <p:cNvSpPr/>
            <p:nvPr/>
          </p:nvSpPr>
          <p:spPr>
            <a:xfrm>
              <a:off x="7177658" y="1459552"/>
              <a:ext cx="14789" cy="1567"/>
            </a:xfrm>
            <a:custGeom>
              <a:avLst/>
              <a:pathLst>
                <a:path w="14789" h="1567">
                  <a:moveTo>
                    <a:pt x="14789" y="1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l5503"/>
            <p:cNvSpPr/>
            <p:nvPr/>
          </p:nvSpPr>
          <p:spPr>
            <a:xfrm>
              <a:off x="7192447" y="1461119"/>
              <a:ext cx="849" cy="24786"/>
            </a:xfrm>
            <a:custGeom>
              <a:avLst/>
              <a:pathLst>
                <a:path w="849" h="24786">
                  <a:moveTo>
                    <a:pt x="0" y="0"/>
                  </a:moveTo>
                  <a:lnTo>
                    <a:pt x="849" y="247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l5504"/>
            <p:cNvSpPr/>
            <p:nvPr/>
          </p:nvSpPr>
          <p:spPr>
            <a:xfrm>
              <a:off x="7173283" y="1461119"/>
              <a:ext cx="19163" cy="5186"/>
            </a:xfrm>
            <a:custGeom>
              <a:avLst/>
              <a:pathLst>
                <a:path w="19163" h="5186">
                  <a:moveTo>
                    <a:pt x="19163" y="0"/>
                  </a:moveTo>
                  <a:lnTo>
                    <a:pt x="0" y="51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l5505"/>
            <p:cNvSpPr/>
            <p:nvPr/>
          </p:nvSpPr>
          <p:spPr>
            <a:xfrm>
              <a:off x="7192447" y="1461119"/>
              <a:ext cx="7752" cy="5460"/>
            </a:xfrm>
            <a:custGeom>
              <a:avLst/>
              <a:pathLst>
                <a:path w="7752" h="5460">
                  <a:moveTo>
                    <a:pt x="0" y="0"/>
                  </a:moveTo>
                  <a:lnTo>
                    <a:pt x="7752" y="5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l5506"/>
            <p:cNvSpPr/>
            <p:nvPr/>
          </p:nvSpPr>
          <p:spPr>
            <a:xfrm>
              <a:off x="7128960" y="1516904"/>
              <a:ext cx="9995" cy="20482"/>
            </a:xfrm>
            <a:custGeom>
              <a:avLst/>
              <a:pathLst>
                <a:path w="9995" h="20482">
                  <a:moveTo>
                    <a:pt x="9995" y="0"/>
                  </a:moveTo>
                  <a:lnTo>
                    <a:pt x="0" y="20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l5507"/>
            <p:cNvSpPr/>
            <p:nvPr/>
          </p:nvSpPr>
          <p:spPr>
            <a:xfrm>
              <a:off x="7129248" y="1511433"/>
              <a:ext cx="9707" cy="5470"/>
            </a:xfrm>
            <a:custGeom>
              <a:avLst/>
              <a:pathLst>
                <a:path w="9707" h="5470">
                  <a:moveTo>
                    <a:pt x="9707" y="54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l5508"/>
            <p:cNvSpPr/>
            <p:nvPr/>
          </p:nvSpPr>
          <p:spPr>
            <a:xfrm>
              <a:off x="7138955" y="1516904"/>
              <a:ext cx="15106" cy="26896"/>
            </a:xfrm>
            <a:custGeom>
              <a:avLst/>
              <a:pathLst>
                <a:path w="15106" h="26896">
                  <a:moveTo>
                    <a:pt x="0" y="0"/>
                  </a:moveTo>
                  <a:lnTo>
                    <a:pt x="15106" y="268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l5509"/>
            <p:cNvSpPr/>
            <p:nvPr/>
          </p:nvSpPr>
          <p:spPr>
            <a:xfrm>
              <a:off x="7138955" y="1510901"/>
              <a:ext cx="2204" cy="6002"/>
            </a:xfrm>
            <a:custGeom>
              <a:avLst/>
              <a:pathLst>
                <a:path w="2204" h="6002">
                  <a:moveTo>
                    <a:pt x="0" y="6002"/>
                  </a:moveTo>
                  <a:lnTo>
                    <a:pt x="22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l5510"/>
            <p:cNvSpPr/>
            <p:nvPr/>
          </p:nvSpPr>
          <p:spPr>
            <a:xfrm>
              <a:off x="6741141" y="1528007"/>
              <a:ext cx="19140" cy="5155"/>
            </a:xfrm>
            <a:custGeom>
              <a:avLst/>
              <a:pathLst>
                <a:path w="19140" h="5155">
                  <a:moveTo>
                    <a:pt x="0" y="0"/>
                  </a:moveTo>
                  <a:lnTo>
                    <a:pt x="19140" y="51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l5511"/>
            <p:cNvSpPr/>
            <p:nvPr/>
          </p:nvSpPr>
          <p:spPr>
            <a:xfrm>
              <a:off x="6741141" y="1528007"/>
              <a:ext cx="4973" cy="10012"/>
            </a:xfrm>
            <a:custGeom>
              <a:avLst/>
              <a:pathLst>
                <a:path w="4973" h="10012">
                  <a:moveTo>
                    <a:pt x="0" y="0"/>
                  </a:moveTo>
                  <a:lnTo>
                    <a:pt x="4973" y="10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l5512"/>
            <p:cNvSpPr/>
            <p:nvPr/>
          </p:nvSpPr>
          <p:spPr>
            <a:xfrm>
              <a:off x="6729509" y="1528007"/>
              <a:ext cx="11631" cy="22046"/>
            </a:xfrm>
            <a:custGeom>
              <a:avLst/>
              <a:pathLst>
                <a:path w="11631" h="22046">
                  <a:moveTo>
                    <a:pt x="11631" y="0"/>
                  </a:moveTo>
                  <a:lnTo>
                    <a:pt x="0" y="220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l5513"/>
            <p:cNvSpPr/>
            <p:nvPr/>
          </p:nvSpPr>
          <p:spPr>
            <a:xfrm>
              <a:off x="6722277" y="1528007"/>
              <a:ext cx="18863" cy="2884"/>
            </a:xfrm>
            <a:custGeom>
              <a:avLst/>
              <a:pathLst>
                <a:path w="18863" h="2884">
                  <a:moveTo>
                    <a:pt x="18863" y="0"/>
                  </a:moveTo>
                  <a:lnTo>
                    <a:pt x="0" y="28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l5514"/>
            <p:cNvSpPr/>
            <p:nvPr/>
          </p:nvSpPr>
          <p:spPr>
            <a:xfrm>
              <a:off x="6737806" y="1521774"/>
              <a:ext cx="3334" cy="6233"/>
            </a:xfrm>
            <a:custGeom>
              <a:avLst/>
              <a:pathLst>
                <a:path w="3334" h="6233">
                  <a:moveTo>
                    <a:pt x="3334" y="62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l5515"/>
            <p:cNvSpPr/>
            <p:nvPr/>
          </p:nvSpPr>
          <p:spPr>
            <a:xfrm>
              <a:off x="6872837" y="1561041"/>
              <a:ext cx="2666" cy="8581"/>
            </a:xfrm>
            <a:custGeom>
              <a:avLst/>
              <a:pathLst>
                <a:path w="2666" h="8581">
                  <a:moveTo>
                    <a:pt x="0" y="8581"/>
                  </a:moveTo>
                  <a:lnTo>
                    <a:pt x="2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l5516"/>
            <p:cNvSpPr/>
            <p:nvPr/>
          </p:nvSpPr>
          <p:spPr>
            <a:xfrm>
              <a:off x="6859119" y="1569622"/>
              <a:ext cx="13717" cy="3125"/>
            </a:xfrm>
            <a:custGeom>
              <a:avLst/>
              <a:pathLst>
                <a:path w="13717" h="3125">
                  <a:moveTo>
                    <a:pt x="13717" y="0"/>
                  </a:moveTo>
                  <a:lnTo>
                    <a:pt x="0" y="31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l5517"/>
            <p:cNvSpPr/>
            <p:nvPr/>
          </p:nvSpPr>
          <p:spPr>
            <a:xfrm>
              <a:off x="6872837" y="1569622"/>
              <a:ext cx="3213" cy="17536"/>
            </a:xfrm>
            <a:custGeom>
              <a:avLst/>
              <a:pathLst>
                <a:path w="3213" h="17536">
                  <a:moveTo>
                    <a:pt x="0" y="0"/>
                  </a:moveTo>
                  <a:lnTo>
                    <a:pt x="3213" y="17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l5518"/>
            <p:cNvSpPr/>
            <p:nvPr/>
          </p:nvSpPr>
          <p:spPr>
            <a:xfrm>
              <a:off x="6872837" y="1563788"/>
              <a:ext cx="19644" cy="5833"/>
            </a:xfrm>
            <a:custGeom>
              <a:avLst/>
              <a:pathLst>
                <a:path w="19644" h="5833">
                  <a:moveTo>
                    <a:pt x="0" y="5833"/>
                  </a:moveTo>
                  <a:lnTo>
                    <a:pt x="196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l5519"/>
            <p:cNvSpPr/>
            <p:nvPr/>
          </p:nvSpPr>
          <p:spPr>
            <a:xfrm>
              <a:off x="6857288" y="1564785"/>
              <a:ext cx="15548" cy="4836"/>
            </a:xfrm>
            <a:custGeom>
              <a:avLst/>
              <a:pathLst>
                <a:path w="15548" h="4836">
                  <a:moveTo>
                    <a:pt x="15548" y="48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l5520"/>
            <p:cNvSpPr/>
            <p:nvPr/>
          </p:nvSpPr>
          <p:spPr>
            <a:xfrm>
              <a:off x="6685478" y="1799207"/>
              <a:ext cx="12730" cy="18145"/>
            </a:xfrm>
            <a:custGeom>
              <a:avLst/>
              <a:pathLst>
                <a:path w="12730" h="18145">
                  <a:moveTo>
                    <a:pt x="0" y="18145"/>
                  </a:moveTo>
                  <a:lnTo>
                    <a:pt x="127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l5521"/>
            <p:cNvSpPr/>
            <p:nvPr/>
          </p:nvSpPr>
          <p:spPr>
            <a:xfrm>
              <a:off x="6685478" y="1817353"/>
              <a:ext cx="1066" cy="17694"/>
            </a:xfrm>
            <a:custGeom>
              <a:avLst/>
              <a:pathLst>
                <a:path w="1066" h="17694">
                  <a:moveTo>
                    <a:pt x="0" y="0"/>
                  </a:moveTo>
                  <a:lnTo>
                    <a:pt x="1066" y="17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l5522"/>
            <p:cNvSpPr/>
            <p:nvPr/>
          </p:nvSpPr>
          <p:spPr>
            <a:xfrm>
              <a:off x="6682391" y="1807974"/>
              <a:ext cx="3087" cy="9378"/>
            </a:xfrm>
            <a:custGeom>
              <a:avLst/>
              <a:pathLst>
                <a:path w="3087" h="9378">
                  <a:moveTo>
                    <a:pt x="3087" y="93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l5523"/>
            <p:cNvSpPr/>
            <p:nvPr/>
          </p:nvSpPr>
          <p:spPr>
            <a:xfrm>
              <a:off x="6670593" y="1813976"/>
              <a:ext cx="14885" cy="3376"/>
            </a:xfrm>
            <a:custGeom>
              <a:avLst/>
              <a:pathLst>
                <a:path w="14885" h="3376">
                  <a:moveTo>
                    <a:pt x="14885" y="3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l5524"/>
            <p:cNvSpPr/>
            <p:nvPr/>
          </p:nvSpPr>
          <p:spPr>
            <a:xfrm>
              <a:off x="6666558" y="1817353"/>
              <a:ext cx="18920" cy="12754"/>
            </a:xfrm>
            <a:custGeom>
              <a:avLst/>
              <a:pathLst>
                <a:path w="18920" h="12754">
                  <a:moveTo>
                    <a:pt x="18920" y="0"/>
                  </a:moveTo>
                  <a:lnTo>
                    <a:pt x="0" y="12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l5525"/>
            <p:cNvSpPr/>
            <p:nvPr/>
          </p:nvSpPr>
          <p:spPr>
            <a:xfrm>
              <a:off x="6685478" y="1816883"/>
              <a:ext cx="30811" cy="469"/>
            </a:xfrm>
            <a:custGeom>
              <a:avLst/>
              <a:pathLst>
                <a:path w="30811" h="469">
                  <a:moveTo>
                    <a:pt x="0" y="469"/>
                  </a:moveTo>
                  <a:lnTo>
                    <a:pt x="308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l5526"/>
            <p:cNvSpPr/>
            <p:nvPr/>
          </p:nvSpPr>
          <p:spPr>
            <a:xfrm>
              <a:off x="7027424" y="1607923"/>
              <a:ext cx="3813" cy="8537"/>
            </a:xfrm>
            <a:custGeom>
              <a:avLst/>
              <a:pathLst>
                <a:path w="3813" h="8537">
                  <a:moveTo>
                    <a:pt x="3813" y="85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l5527"/>
            <p:cNvSpPr/>
            <p:nvPr/>
          </p:nvSpPr>
          <p:spPr>
            <a:xfrm>
              <a:off x="7031237" y="1606339"/>
              <a:ext cx="9647" cy="10121"/>
            </a:xfrm>
            <a:custGeom>
              <a:avLst/>
              <a:pathLst>
                <a:path w="9647" h="10121">
                  <a:moveTo>
                    <a:pt x="0" y="10121"/>
                  </a:moveTo>
                  <a:lnTo>
                    <a:pt x="96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l5528"/>
            <p:cNvSpPr/>
            <p:nvPr/>
          </p:nvSpPr>
          <p:spPr>
            <a:xfrm>
              <a:off x="7024921" y="1616461"/>
              <a:ext cx="6316" cy="11011"/>
            </a:xfrm>
            <a:custGeom>
              <a:avLst/>
              <a:pathLst>
                <a:path w="6316" h="11011">
                  <a:moveTo>
                    <a:pt x="6316" y="0"/>
                  </a:moveTo>
                  <a:lnTo>
                    <a:pt x="0" y="110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l5529"/>
            <p:cNvSpPr/>
            <p:nvPr/>
          </p:nvSpPr>
          <p:spPr>
            <a:xfrm>
              <a:off x="7030573" y="1616461"/>
              <a:ext cx="664" cy="17099"/>
            </a:xfrm>
            <a:custGeom>
              <a:avLst/>
              <a:pathLst>
                <a:path w="664" h="17099">
                  <a:moveTo>
                    <a:pt x="664" y="0"/>
                  </a:moveTo>
                  <a:lnTo>
                    <a:pt x="0" y="170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l5530"/>
            <p:cNvSpPr/>
            <p:nvPr/>
          </p:nvSpPr>
          <p:spPr>
            <a:xfrm>
              <a:off x="7031237" y="1616461"/>
              <a:ext cx="14711" cy="8242"/>
            </a:xfrm>
            <a:custGeom>
              <a:avLst/>
              <a:pathLst>
                <a:path w="14711" h="8242">
                  <a:moveTo>
                    <a:pt x="0" y="0"/>
                  </a:moveTo>
                  <a:lnTo>
                    <a:pt x="14711" y="8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l5531"/>
            <p:cNvSpPr/>
            <p:nvPr/>
          </p:nvSpPr>
          <p:spPr>
            <a:xfrm>
              <a:off x="7011964" y="1615819"/>
              <a:ext cx="19273" cy="642"/>
            </a:xfrm>
            <a:custGeom>
              <a:avLst/>
              <a:pathLst>
                <a:path w="19273" h="642">
                  <a:moveTo>
                    <a:pt x="19273" y="6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l5532"/>
            <p:cNvSpPr/>
            <p:nvPr/>
          </p:nvSpPr>
          <p:spPr>
            <a:xfrm>
              <a:off x="6729900" y="1471713"/>
              <a:ext cx="4028" cy="13696"/>
            </a:xfrm>
            <a:custGeom>
              <a:avLst/>
              <a:pathLst>
                <a:path w="4028" h="13696">
                  <a:moveTo>
                    <a:pt x="0" y="0"/>
                  </a:moveTo>
                  <a:lnTo>
                    <a:pt x="4028" y="13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l5533"/>
            <p:cNvSpPr/>
            <p:nvPr/>
          </p:nvSpPr>
          <p:spPr>
            <a:xfrm>
              <a:off x="6718803" y="1450628"/>
              <a:ext cx="11097" cy="21085"/>
            </a:xfrm>
            <a:custGeom>
              <a:avLst/>
              <a:pathLst>
                <a:path w="11097" h="21085">
                  <a:moveTo>
                    <a:pt x="11097" y="210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pl5534"/>
            <p:cNvSpPr/>
            <p:nvPr/>
          </p:nvSpPr>
          <p:spPr>
            <a:xfrm>
              <a:off x="6720572" y="1471713"/>
              <a:ext cx="9327" cy="14769"/>
            </a:xfrm>
            <a:custGeom>
              <a:avLst/>
              <a:pathLst>
                <a:path w="9327" h="14769">
                  <a:moveTo>
                    <a:pt x="9327" y="0"/>
                  </a:moveTo>
                  <a:lnTo>
                    <a:pt x="0" y="14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5" name="pl5535"/>
            <p:cNvSpPr/>
            <p:nvPr/>
          </p:nvSpPr>
          <p:spPr>
            <a:xfrm>
              <a:off x="6729900" y="1471713"/>
              <a:ext cx="15590" cy="119"/>
            </a:xfrm>
            <a:custGeom>
              <a:avLst/>
              <a:pathLst>
                <a:path w="15590" h="119">
                  <a:moveTo>
                    <a:pt x="0" y="0"/>
                  </a:moveTo>
                  <a:lnTo>
                    <a:pt x="15590" y="1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l5536"/>
            <p:cNvSpPr/>
            <p:nvPr/>
          </p:nvSpPr>
          <p:spPr>
            <a:xfrm>
              <a:off x="6729900" y="1459257"/>
              <a:ext cx="16349" cy="12455"/>
            </a:xfrm>
            <a:custGeom>
              <a:avLst/>
              <a:pathLst>
                <a:path w="16349" h="12455">
                  <a:moveTo>
                    <a:pt x="0" y="12455"/>
                  </a:moveTo>
                  <a:lnTo>
                    <a:pt x="16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l5537"/>
            <p:cNvSpPr/>
            <p:nvPr/>
          </p:nvSpPr>
          <p:spPr>
            <a:xfrm>
              <a:off x="7208778" y="1610249"/>
              <a:ext cx="13385" cy="15232"/>
            </a:xfrm>
            <a:custGeom>
              <a:avLst/>
              <a:pathLst>
                <a:path w="13385" h="15232">
                  <a:moveTo>
                    <a:pt x="0" y="0"/>
                  </a:moveTo>
                  <a:lnTo>
                    <a:pt x="13385" y="152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l5538"/>
            <p:cNvSpPr/>
            <p:nvPr/>
          </p:nvSpPr>
          <p:spPr>
            <a:xfrm>
              <a:off x="7202614" y="1603528"/>
              <a:ext cx="6164" cy="6721"/>
            </a:xfrm>
            <a:custGeom>
              <a:avLst/>
              <a:pathLst>
                <a:path w="6164" h="6721">
                  <a:moveTo>
                    <a:pt x="6164" y="67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l5539"/>
            <p:cNvSpPr/>
            <p:nvPr/>
          </p:nvSpPr>
          <p:spPr>
            <a:xfrm>
              <a:off x="7169181" y="1777440"/>
              <a:ext cx="11528" cy="5898"/>
            </a:xfrm>
            <a:custGeom>
              <a:avLst/>
              <a:pathLst>
                <a:path w="11528" h="5898">
                  <a:moveTo>
                    <a:pt x="0" y="5898"/>
                  </a:moveTo>
                  <a:lnTo>
                    <a:pt x="115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l5540"/>
            <p:cNvSpPr/>
            <p:nvPr/>
          </p:nvSpPr>
          <p:spPr>
            <a:xfrm>
              <a:off x="7155351" y="1783339"/>
              <a:ext cx="13830" cy="6811"/>
            </a:xfrm>
            <a:custGeom>
              <a:avLst/>
              <a:pathLst>
                <a:path w="13830" h="6811">
                  <a:moveTo>
                    <a:pt x="13830" y="0"/>
                  </a:moveTo>
                  <a:lnTo>
                    <a:pt x="0" y="6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pl5541"/>
            <p:cNvSpPr/>
            <p:nvPr/>
          </p:nvSpPr>
          <p:spPr>
            <a:xfrm>
              <a:off x="7169181" y="1783339"/>
              <a:ext cx="323" cy="9573"/>
            </a:xfrm>
            <a:custGeom>
              <a:avLst/>
              <a:pathLst>
                <a:path w="323" h="9573">
                  <a:moveTo>
                    <a:pt x="0" y="0"/>
                  </a:moveTo>
                  <a:lnTo>
                    <a:pt x="323" y="95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2" name="pl5542"/>
            <p:cNvSpPr/>
            <p:nvPr/>
          </p:nvSpPr>
          <p:spPr>
            <a:xfrm>
              <a:off x="7162640" y="1755874"/>
              <a:ext cx="6541" cy="27464"/>
            </a:xfrm>
            <a:custGeom>
              <a:avLst/>
              <a:pathLst>
                <a:path w="6541" h="27464">
                  <a:moveTo>
                    <a:pt x="6541" y="274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3" name="pl5543"/>
            <p:cNvSpPr/>
            <p:nvPr/>
          </p:nvSpPr>
          <p:spPr>
            <a:xfrm>
              <a:off x="7145637" y="1773229"/>
              <a:ext cx="23544" cy="10110"/>
            </a:xfrm>
            <a:custGeom>
              <a:avLst/>
              <a:pathLst>
                <a:path w="23544" h="10110">
                  <a:moveTo>
                    <a:pt x="23544" y="101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4" name="pl5544"/>
            <p:cNvSpPr/>
            <p:nvPr/>
          </p:nvSpPr>
          <p:spPr>
            <a:xfrm>
              <a:off x="7163835" y="1783339"/>
              <a:ext cx="5346" cy="12619"/>
            </a:xfrm>
            <a:custGeom>
              <a:avLst/>
              <a:pathLst>
                <a:path w="5346" h="12619">
                  <a:moveTo>
                    <a:pt x="5346" y="0"/>
                  </a:moveTo>
                  <a:lnTo>
                    <a:pt x="0" y="126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5" name="pl5545"/>
            <p:cNvSpPr/>
            <p:nvPr/>
          </p:nvSpPr>
          <p:spPr>
            <a:xfrm>
              <a:off x="7220302" y="1725273"/>
              <a:ext cx="2823" cy="15409"/>
            </a:xfrm>
            <a:custGeom>
              <a:avLst/>
              <a:pathLst>
                <a:path w="2823" h="15409">
                  <a:moveTo>
                    <a:pt x="0" y="15409"/>
                  </a:moveTo>
                  <a:lnTo>
                    <a:pt x="28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6" name="pl5546"/>
            <p:cNvSpPr/>
            <p:nvPr/>
          </p:nvSpPr>
          <p:spPr>
            <a:xfrm>
              <a:off x="7205895" y="1740682"/>
              <a:ext cx="14407" cy="3528"/>
            </a:xfrm>
            <a:custGeom>
              <a:avLst/>
              <a:pathLst>
                <a:path w="14407" h="3528">
                  <a:moveTo>
                    <a:pt x="14407" y="0"/>
                  </a:moveTo>
                  <a:lnTo>
                    <a:pt x="0" y="35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7" name="pl5547"/>
            <p:cNvSpPr/>
            <p:nvPr/>
          </p:nvSpPr>
          <p:spPr>
            <a:xfrm>
              <a:off x="7218036" y="1740682"/>
              <a:ext cx="2265" cy="17165"/>
            </a:xfrm>
            <a:custGeom>
              <a:avLst/>
              <a:pathLst>
                <a:path w="2265" h="17165">
                  <a:moveTo>
                    <a:pt x="2265" y="0"/>
                  </a:moveTo>
                  <a:lnTo>
                    <a:pt x="0" y="17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8" name="pl5548"/>
            <p:cNvSpPr/>
            <p:nvPr/>
          </p:nvSpPr>
          <p:spPr>
            <a:xfrm>
              <a:off x="7208046" y="1727571"/>
              <a:ext cx="12255" cy="13111"/>
            </a:xfrm>
            <a:custGeom>
              <a:avLst/>
              <a:pathLst>
                <a:path w="12255" h="13111">
                  <a:moveTo>
                    <a:pt x="12255" y="131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9" name="pl5549"/>
            <p:cNvSpPr/>
            <p:nvPr/>
          </p:nvSpPr>
          <p:spPr>
            <a:xfrm>
              <a:off x="6963988" y="1607576"/>
              <a:ext cx="6695" cy="6277"/>
            </a:xfrm>
            <a:custGeom>
              <a:avLst/>
              <a:pathLst>
                <a:path w="6695" h="6277">
                  <a:moveTo>
                    <a:pt x="6695" y="62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0" name="pl5550"/>
            <p:cNvSpPr/>
            <p:nvPr/>
          </p:nvSpPr>
          <p:spPr>
            <a:xfrm>
              <a:off x="6970683" y="1606353"/>
              <a:ext cx="8419" cy="7500"/>
            </a:xfrm>
            <a:custGeom>
              <a:avLst/>
              <a:pathLst>
                <a:path w="8419" h="7500">
                  <a:moveTo>
                    <a:pt x="0" y="7500"/>
                  </a:moveTo>
                  <a:lnTo>
                    <a:pt x="84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1" name="pl5551"/>
            <p:cNvSpPr/>
            <p:nvPr/>
          </p:nvSpPr>
          <p:spPr>
            <a:xfrm>
              <a:off x="6970453" y="1613854"/>
              <a:ext cx="230" cy="7442"/>
            </a:xfrm>
            <a:custGeom>
              <a:avLst/>
              <a:pathLst>
                <a:path w="230" h="7442">
                  <a:moveTo>
                    <a:pt x="230" y="0"/>
                  </a:moveTo>
                  <a:lnTo>
                    <a:pt x="0" y="74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2" name="pl5552"/>
            <p:cNvSpPr/>
            <p:nvPr/>
          </p:nvSpPr>
          <p:spPr>
            <a:xfrm>
              <a:off x="6970683" y="1613854"/>
              <a:ext cx="9608" cy="8481"/>
            </a:xfrm>
            <a:custGeom>
              <a:avLst/>
              <a:pathLst>
                <a:path w="9608" h="8481">
                  <a:moveTo>
                    <a:pt x="0" y="0"/>
                  </a:moveTo>
                  <a:lnTo>
                    <a:pt x="9608" y="84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3" name="pl5553"/>
            <p:cNvSpPr/>
            <p:nvPr/>
          </p:nvSpPr>
          <p:spPr>
            <a:xfrm>
              <a:off x="6446121" y="1807969"/>
              <a:ext cx="34926" cy="18091"/>
            </a:xfrm>
            <a:custGeom>
              <a:avLst/>
              <a:pathLst>
                <a:path w="34926" h="18091">
                  <a:moveTo>
                    <a:pt x="0" y="0"/>
                  </a:moveTo>
                  <a:lnTo>
                    <a:pt x="34926" y="18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4" name="pl5554"/>
            <p:cNvSpPr/>
            <p:nvPr/>
          </p:nvSpPr>
          <p:spPr>
            <a:xfrm>
              <a:off x="6446121" y="1801908"/>
              <a:ext cx="41695" cy="6061"/>
            </a:xfrm>
            <a:custGeom>
              <a:avLst/>
              <a:pathLst>
                <a:path w="41695" h="6061">
                  <a:moveTo>
                    <a:pt x="0" y="6061"/>
                  </a:moveTo>
                  <a:lnTo>
                    <a:pt x="41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5" name="pl5555"/>
            <p:cNvSpPr/>
            <p:nvPr/>
          </p:nvSpPr>
          <p:spPr>
            <a:xfrm>
              <a:off x="6446121" y="1807969"/>
              <a:ext cx="19339" cy="55546"/>
            </a:xfrm>
            <a:custGeom>
              <a:avLst/>
              <a:pathLst>
                <a:path w="19339" h="55546">
                  <a:moveTo>
                    <a:pt x="0" y="0"/>
                  </a:moveTo>
                  <a:lnTo>
                    <a:pt x="19339" y="555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6" name="pl5556"/>
            <p:cNvSpPr/>
            <p:nvPr/>
          </p:nvSpPr>
          <p:spPr>
            <a:xfrm>
              <a:off x="6446121" y="1807969"/>
              <a:ext cx="40012" cy="7399"/>
            </a:xfrm>
            <a:custGeom>
              <a:avLst/>
              <a:pathLst>
                <a:path w="40012" h="7399">
                  <a:moveTo>
                    <a:pt x="0" y="0"/>
                  </a:moveTo>
                  <a:lnTo>
                    <a:pt x="40012" y="7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7" name="pl5557"/>
            <p:cNvSpPr/>
            <p:nvPr/>
          </p:nvSpPr>
          <p:spPr>
            <a:xfrm>
              <a:off x="6600478" y="1858073"/>
              <a:ext cx="18644" cy="420"/>
            </a:xfrm>
            <a:custGeom>
              <a:avLst/>
              <a:pathLst>
                <a:path w="18644" h="420">
                  <a:moveTo>
                    <a:pt x="18644" y="4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8" name="pl5558"/>
            <p:cNvSpPr/>
            <p:nvPr/>
          </p:nvSpPr>
          <p:spPr>
            <a:xfrm>
              <a:off x="6609885" y="1858493"/>
              <a:ext cx="9237" cy="19279"/>
            </a:xfrm>
            <a:custGeom>
              <a:avLst/>
              <a:pathLst>
                <a:path w="9237" h="19279">
                  <a:moveTo>
                    <a:pt x="9237" y="0"/>
                  </a:moveTo>
                  <a:lnTo>
                    <a:pt x="0" y="19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9" name="pl5559"/>
            <p:cNvSpPr/>
            <p:nvPr/>
          </p:nvSpPr>
          <p:spPr>
            <a:xfrm>
              <a:off x="6619123" y="1846183"/>
              <a:ext cx="6226" cy="12310"/>
            </a:xfrm>
            <a:custGeom>
              <a:avLst/>
              <a:pathLst>
                <a:path w="6226" h="12310">
                  <a:moveTo>
                    <a:pt x="0" y="12310"/>
                  </a:moveTo>
                  <a:lnTo>
                    <a:pt x="6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0" name="pl5560"/>
            <p:cNvSpPr/>
            <p:nvPr/>
          </p:nvSpPr>
          <p:spPr>
            <a:xfrm>
              <a:off x="6619123" y="1858493"/>
              <a:ext cx="3480" cy="16974"/>
            </a:xfrm>
            <a:custGeom>
              <a:avLst/>
              <a:pathLst>
                <a:path w="3480" h="16974">
                  <a:moveTo>
                    <a:pt x="0" y="0"/>
                  </a:moveTo>
                  <a:lnTo>
                    <a:pt x="3480" y="169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1" name="pl5561"/>
            <p:cNvSpPr/>
            <p:nvPr/>
          </p:nvSpPr>
          <p:spPr>
            <a:xfrm>
              <a:off x="6616870" y="1851644"/>
              <a:ext cx="2253" cy="6849"/>
            </a:xfrm>
            <a:custGeom>
              <a:avLst/>
              <a:pathLst>
                <a:path w="2253" h="6849">
                  <a:moveTo>
                    <a:pt x="2253" y="68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2" name="pl5562"/>
            <p:cNvSpPr/>
            <p:nvPr/>
          </p:nvSpPr>
          <p:spPr>
            <a:xfrm>
              <a:off x="6619123" y="1848148"/>
              <a:ext cx="18625" cy="10345"/>
            </a:xfrm>
            <a:custGeom>
              <a:avLst/>
              <a:pathLst>
                <a:path w="18625" h="10345">
                  <a:moveTo>
                    <a:pt x="0" y="10345"/>
                  </a:moveTo>
                  <a:lnTo>
                    <a:pt x="186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3" name="pl5563"/>
            <p:cNvSpPr/>
            <p:nvPr/>
          </p:nvSpPr>
          <p:spPr>
            <a:xfrm>
              <a:off x="6694330" y="1581161"/>
              <a:ext cx="11715" cy="9465"/>
            </a:xfrm>
            <a:custGeom>
              <a:avLst/>
              <a:pathLst>
                <a:path w="11715" h="9465">
                  <a:moveTo>
                    <a:pt x="0" y="0"/>
                  </a:moveTo>
                  <a:lnTo>
                    <a:pt x="11715" y="94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4" name="pl5564"/>
            <p:cNvSpPr/>
            <p:nvPr/>
          </p:nvSpPr>
          <p:spPr>
            <a:xfrm>
              <a:off x="6674274" y="1581161"/>
              <a:ext cx="20055" cy="23759"/>
            </a:xfrm>
            <a:custGeom>
              <a:avLst/>
              <a:pathLst>
                <a:path w="20055" h="23759">
                  <a:moveTo>
                    <a:pt x="20055" y="0"/>
                  </a:moveTo>
                  <a:lnTo>
                    <a:pt x="0" y="237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5" name="pl5565"/>
            <p:cNvSpPr/>
            <p:nvPr/>
          </p:nvSpPr>
          <p:spPr>
            <a:xfrm>
              <a:off x="6686667" y="1571414"/>
              <a:ext cx="7662" cy="9746"/>
            </a:xfrm>
            <a:custGeom>
              <a:avLst/>
              <a:pathLst>
                <a:path w="7662" h="9746">
                  <a:moveTo>
                    <a:pt x="7662" y="97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6" name="pl5566"/>
            <p:cNvSpPr/>
            <p:nvPr/>
          </p:nvSpPr>
          <p:spPr>
            <a:xfrm>
              <a:off x="6694330" y="1566960"/>
              <a:ext cx="12066" cy="14200"/>
            </a:xfrm>
            <a:custGeom>
              <a:avLst/>
              <a:pathLst>
                <a:path w="12066" h="14200">
                  <a:moveTo>
                    <a:pt x="0" y="14200"/>
                  </a:moveTo>
                  <a:lnTo>
                    <a:pt x="120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7" name="pl5567"/>
            <p:cNvSpPr/>
            <p:nvPr/>
          </p:nvSpPr>
          <p:spPr>
            <a:xfrm>
              <a:off x="6683205" y="1581161"/>
              <a:ext cx="11124" cy="24731"/>
            </a:xfrm>
            <a:custGeom>
              <a:avLst/>
              <a:pathLst>
                <a:path w="11124" h="24731">
                  <a:moveTo>
                    <a:pt x="11124" y="0"/>
                  </a:moveTo>
                  <a:lnTo>
                    <a:pt x="0" y="24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8" name="pl5568"/>
            <p:cNvSpPr/>
            <p:nvPr/>
          </p:nvSpPr>
          <p:spPr>
            <a:xfrm>
              <a:off x="7080665" y="1441157"/>
              <a:ext cx="3079" cy="18013"/>
            </a:xfrm>
            <a:custGeom>
              <a:avLst/>
              <a:pathLst>
                <a:path w="3079" h="18013">
                  <a:moveTo>
                    <a:pt x="0" y="18013"/>
                  </a:moveTo>
                  <a:lnTo>
                    <a:pt x="3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9" name="pl5569"/>
            <p:cNvSpPr/>
            <p:nvPr/>
          </p:nvSpPr>
          <p:spPr>
            <a:xfrm>
              <a:off x="7069556" y="1449308"/>
              <a:ext cx="11109" cy="9862"/>
            </a:xfrm>
            <a:custGeom>
              <a:avLst/>
              <a:pathLst>
                <a:path w="11109" h="9862">
                  <a:moveTo>
                    <a:pt x="11109" y="98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0" name="pl5570"/>
            <p:cNvSpPr/>
            <p:nvPr/>
          </p:nvSpPr>
          <p:spPr>
            <a:xfrm>
              <a:off x="7076336" y="1459170"/>
              <a:ext cx="4328" cy="23087"/>
            </a:xfrm>
            <a:custGeom>
              <a:avLst/>
              <a:pathLst>
                <a:path w="4328" h="23087">
                  <a:moveTo>
                    <a:pt x="4328" y="0"/>
                  </a:moveTo>
                  <a:lnTo>
                    <a:pt x="0" y="230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1" name="pl5571"/>
            <p:cNvSpPr/>
            <p:nvPr/>
          </p:nvSpPr>
          <p:spPr>
            <a:xfrm>
              <a:off x="7080665" y="1459170"/>
              <a:ext cx="7427" cy="11684"/>
            </a:xfrm>
            <a:custGeom>
              <a:avLst/>
              <a:pathLst>
                <a:path w="7427" h="11684">
                  <a:moveTo>
                    <a:pt x="0" y="0"/>
                  </a:moveTo>
                  <a:lnTo>
                    <a:pt x="7427" y="11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2" name="pl5572"/>
            <p:cNvSpPr/>
            <p:nvPr/>
          </p:nvSpPr>
          <p:spPr>
            <a:xfrm>
              <a:off x="7060870" y="1459170"/>
              <a:ext cx="19794" cy="13039"/>
            </a:xfrm>
            <a:custGeom>
              <a:avLst/>
              <a:pathLst>
                <a:path w="19794" h="13039">
                  <a:moveTo>
                    <a:pt x="19794" y="0"/>
                  </a:moveTo>
                  <a:lnTo>
                    <a:pt x="0" y="130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3" name="pl5573"/>
            <p:cNvSpPr/>
            <p:nvPr/>
          </p:nvSpPr>
          <p:spPr>
            <a:xfrm>
              <a:off x="7101057" y="1875351"/>
              <a:ext cx="506" cy="12898"/>
            </a:xfrm>
            <a:custGeom>
              <a:avLst/>
              <a:pathLst>
                <a:path w="506" h="12898">
                  <a:moveTo>
                    <a:pt x="0" y="12898"/>
                  </a:moveTo>
                  <a:lnTo>
                    <a:pt x="5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4" name="pl5574"/>
            <p:cNvSpPr/>
            <p:nvPr/>
          </p:nvSpPr>
          <p:spPr>
            <a:xfrm>
              <a:off x="7101057" y="1888249"/>
              <a:ext cx="19737" cy="7535"/>
            </a:xfrm>
            <a:custGeom>
              <a:avLst/>
              <a:pathLst>
                <a:path w="19737" h="7535">
                  <a:moveTo>
                    <a:pt x="0" y="0"/>
                  </a:moveTo>
                  <a:lnTo>
                    <a:pt x="19737" y="75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5" name="pl5575"/>
            <p:cNvSpPr/>
            <p:nvPr/>
          </p:nvSpPr>
          <p:spPr>
            <a:xfrm>
              <a:off x="7097550" y="1888249"/>
              <a:ext cx="3507" cy="9153"/>
            </a:xfrm>
            <a:custGeom>
              <a:avLst/>
              <a:pathLst>
                <a:path w="3507" h="9153">
                  <a:moveTo>
                    <a:pt x="3507" y="0"/>
                  </a:moveTo>
                  <a:lnTo>
                    <a:pt x="0" y="91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6" name="pl5576"/>
            <p:cNvSpPr/>
            <p:nvPr/>
          </p:nvSpPr>
          <p:spPr>
            <a:xfrm>
              <a:off x="6808714" y="1885121"/>
              <a:ext cx="19375" cy="6686"/>
            </a:xfrm>
            <a:custGeom>
              <a:avLst/>
              <a:pathLst>
                <a:path w="19375" h="6686">
                  <a:moveTo>
                    <a:pt x="0" y="6686"/>
                  </a:moveTo>
                  <a:lnTo>
                    <a:pt x="193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7" name="pl5577"/>
            <p:cNvSpPr/>
            <p:nvPr/>
          </p:nvSpPr>
          <p:spPr>
            <a:xfrm>
              <a:off x="6808714" y="1858533"/>
              <a:ext cx="5248" cy="33274"/>
            </a:xfrm>
            <a:custGeom>
              <a:avLst/>
              <a:pathLst>
                <a:path w="5248" h="33274">
                  <a:moveTo>
                    <a:pt x="0" y="33274"/>
                  </a:moveTo>
                  <a:lnTo>
                    <a:pt x="5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8" name="pl5578"/>
            <p:cNvSpPr/>
            <p:nvPr/>
          </p:nvSpPr>
          <p:spPr>
            <a:xfrm>
              <a:off x="6796266" y="1872003"/>
              <a:ext cx="12448" cy="19804"/>
            </a:xfrm>
            <a:custGeom>
              <a:avLst/>
              <a:pathLst>
                <a:path w="12448" h="19804">
                  <a:moveTo>
                    <a:pt x="12448" y="19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9" name="pl5579"/>
            <p:cNvSpPr/>
            <p:nvPr/>
          </p:nvSpPr>
          <p:spPr>
            <a:xfrm>
              <a:off x="6808714" y="1891807"/>
              <a:ext cx="23071" cy="3858"/>
            </a:xfrm>
            <a:custGeom>
              <a:avLst/>
              <a:pathLst>
                <a:path w="23071" h="3858">
                  <a:moveTo>
                    <a:pt x="0" y="0"/>
                  </a:moveTo>
                  <a:lnTo>
                    <a:pt x="23071" y="38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0" name="pl5580"/>
            <p:cNvSpPr/>
            <p:nvPr/>
          </p:nvSpPr>
          <p:spPr>
            <a:xfrm>
              <a:off x="6808714" y="1891807"/>
              <a:ext cx="17795" cy="15277"/>
            </a:xfrm>
            <a:custGeom>
              <a:avLst/>
              <a:pathLst>
                <a:path w="17795" h="15277">
                  <a:moveTo>
                    <a:pt x="0" y="0"/>
                  </a:moveTo>
                  <a:lnTo>
                    <a:pt x="17795" y="152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1" name="pl5581"/>
            <p:cNvSpPr/>
            <p:nvPr/>
          </p:nvSpPr>
          <p:spPr>
            <a:xfrm>
              <a:off x="6804126" y="1891807"/>
              <a:ext cx="4588" cy="4222"/>
            </a:xfrm>
            <a:custGeom>
              <a:avLst/>
              <a:pathLst>
                <a:path w="4588" h="4222">
                  <a:moveTo>
                    <a:pt x="4588" y="0"/>
                  </a:moveTo>
                  <a:lnTo>
                    <a:pt x="0" y="4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2" name="pl5582"/>
            <p:cNvSpPr/>
            <p:nvPr/>
          </p:nvSpPr>
          <p:spPr>
            <a:xfrm>
              <a:off x="6787582" y="1880284"/>
              <a:ext cx="21132" cy="11522"/>
            </a:xfrm>
            <a:custGeom>
              <a:avLst/>
              <a:pathLst>
                <a:path w="21132" h="11522">
                  <a:moveTo>
                    <a:pt x="21132" y="115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3" name="pl5583"/>
            <p:cNvSpPr/>
            <p:nvPr/>
          </p:nvSpPr>
          <p:spPr>
            <a:xfrm>
              <a:off x="7216022" y="1571732"/>
              <a:ext cx="1055" cy="9303"/>
            </a:xfrm>
            <a:custGeom>
              <a:avLst/>
              <a:pathLst>
                <a:path w="1055" h="9303">
                  <a:moveTo>
                    <a:pt x="0" y="9303"/>
                  </a:moveTo>
                  <a:lnTo>
                    <a:pt x="10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4" name="pl5584"/>
            <p:cNvSpPr/>
            <p:nvPr/>
          </p:nvSpPr>
          <p:spPr>
            <a:xfrm>
              <a:off x="6686545" y="1835047"/>
              <a:ext cx="1964" cy="22883"/>
            </a:xfrm>
            <a:custGeom>
              <a:avLst/>
              <a:pathLst>
                <a:path w="1964" h="22883">
                  <a:moveTo>
                    <a:pt x="1964" y="228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5" name="pl5585"/>
            <p:cNvSpPr/>
            <p:nvPr/>
          </p:nvSpPr>
          <p:spPr>
            <a:xfrm>
              <a:off x="6677514" y="1857931"/>
              <a:ext cx="10995" cy="37990"/>
            </a:xfrm>
            <a:custGeom>
              <a:avLst/>
              <a:pathLst>
                <a:path w="10995" h="37990">
                  <a:moveTo>
                    <a:pt x="10995" y="0"/>
                  </a:moveTo>
                  <a:lnTo>
                    <a:pt x="0" y="379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6" name="pl5586"/>
            <p:cNvSpPr/>
            <p:nvPr/>
          </p:nvSpPr>
          <p:spPr>
            <a:xfrm>
              <a:off x="6688510" y="1857931"/>
              <a:ext cx="20495" cy="22928"/>
            </a:xfrm>
            <a:custGeom>
              <a:avLst/>
              <a:pathLst>
                <a:path w="20495" h="22928">
                  <a:moveTo>
                    <a:pt x="0" y="0"/>
                  </a:moveTo>
                  <a:lnTo>
                    <a:pt x="20495" y="229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7" name="pl5587"/>
            <p:cNvSpPr/>
            <p:nvPr/>
          </p:nvSpPr>
          <p:spPr>
            <a:xfrm>
              <a:off x="6675527" y="1855551"/>
              <a:ext cx="12982" cy="2380"/>
            </a:xfrm>
            <a:custGeom>
              <a:avLst/>
              <a:pathLst>
                <a:path w="12982" h="2380">
                  <a:moveTo>
                    <a:pt x="12982" y="23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8" name="pl5588"/>
            <p:cNvSpPr/>
            <p:nvPr/>
          </p:nvSpPr>
          <p:spPr>
            <a:xfrm>
              <a:off x="6688510" y="1847398"/>
              <a:ext cx="22124" cy="10532"/>
            </a:xfrm>
            <a:custGeom>
              <a:avLst/>
              <a:pathLst>
                <a:path w="22124" h="10532">
                  <a:moveTo>
                    <a:pt x="0" y="10532"/>
                  </a:moveTo>
                  <a:lnTo>
                    <a:pt x="221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9" name="pl5589"/>
            <p:cNvSpPr/>
            <p:nvPr/>
          </p:nvSpPr>
          <p:spPr>
            <a:xfrm>
              <a:off x="6944977" y="1872724"/>
              <a:ext cx="9456" cy="2782"/>
            </a:xfrm>
            <a:custGeom>
              <a:avLst/>
              <a:pathLst>
                <a:path w="9456" h="2782">
                  <a:moveTo>
                    <a:pt x="9456" y="0"/>
                  </a:moveTo>
                  <a:lnTo>
                    <a:pt x="0" y="27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0" name="pl5590"/>
            <p:cNvSpPr/>
            <p:nvPr/>
          </p:nvSpPr>
          <p:spPr>
            <a:xfrm>
              <a:off x="6954433" y="1867844"/>
              <a:ext cx="13546" cy="4879"/>
            </a:xfrm>
            <a:custGeom>
              <a:avLst/>
              <a:pathLst>
                <a:path w="13546" h="4879">
                  <a:moveTo>
                    <a:pt x="0" y="4879"/>
                  </a:moveTo>
                  <a:lnTo>
                    <a:pt x="13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1" name="pl5591"/>
            <p:cNvSpPr/>
            <p:nvPr/>
          </p:nvSpPr>
          <p:spPr>
            <a:xfrm>
              <a:off x="6953589" y="1862791"/>
              <a:ext cx="844" cy="9932"/>
            </a:xfrm>
            <a:custGeom>
              <a:avLst/>
              <a:pathLst>
                <a:path w="844" h="9932">
                  <a:moveTo>
                    <a:pt x="844" y="99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2" name="pl5592"/>
            <p:cNvSpPr/>
            <p:nvPr/>
          </p:nvSpPr>
          <p:spPr>
            <a:xfrm>
              <a:off x="6944112" y="1863941"/>
              <a:ext cx="10321" cy="8782"/>
            </a:xfrm>
            <a:custGeom>
              <a:avLst/>
              <a:pathLst>
                <a:path w="10321" h="8782">
                  <a:moveTo>
                    <a:pt x="10321" y="87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3" name="pl5593"/>
            <p:cNvSpPr/>
            <p:nvPr/>
          </p:nvSpPr>
          <p:spPr>
            <a:xfrm>
              <a:off x="6953340" y="1872724"/>
              <a:ext cx="1093" cy="16622"/>
            </a:xfrm>
            <a:custGeom>
              <a:avLst/>
              <a:pathLst>
                <a:path w="1093" h="16622">
                  <a:moveTo>
                    <a:pt x="1093" y="0"/>
                  </a:moveTo>
                  <a:lnTo>
                    <a:pt x="0" y="1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4" name="pl5594"/>
            <p:cNvSpPr/>
            <p:nvPr/>
          </p:nvSpPr>
          <p:spPr>
            <a:xfrm>
              <a:off x="7021261" y="1696626"/>
              <a:ext cx="16474" cy="2517"/>
            </a:xfrm>
            <a:custGeom>
              <a:avLst/>
              <a:pathLst>
                <a:path w="16474" h="2517">
                  <a:moveTo>
                    <a:pt x="0" y="0"/>
                  </a:moveTo>
                  <a:lnTo>
                    <a:pt x="16474" y="2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5" name="pl5595"/>
            <p:cNvSpPr/>
            <p:nvPr/>
          </p:nvSpPr>
          <p:spPr>
            <a:xfrm>
              <a:off x="7017765" y="1696626"/>
              <a:ext cx="3496" cy="6299"/>
            </a:xfrm>
            <a:custGeom>
              <a:avLst/>
              <a:pathLst>
                <a:path w="3496" h="6299">
                  <a:moveTo>
                    <a:pt x="3496" y="0"/>
                  </a:moveTo>
                  <a:lnTo>
                    <a:pt x="0" y="6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6" name="pl5596"/>
            <p:cNvSpPr/>
            <p:nvPr/>
          </p:nvSpPr>
          <p:spPr>
            <a:xfrm>
              <a:off x="7019030" y="1690701"/>
              <a:ext cx="2230" cy="5924"/>
            </a:xfrm>
            <a:custGeom>
              <a:avLst/>
              <a:pathLst>
                <a:path w="2230" h="5924">
                  <a:moveTo>
                    <a:pt x="2230" y="59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7" name="pl5597"/>
            <p:cNvSpPr/>
            <p:nvPr/>
          </p:nvSpPr>
          <p:spPr>
            <a:xfrm>
              <a:off x="7021261" y="1696626"/>
              <a:ext cx="6876" cy="8484"/>
            </a:xfrm>
            <a:custGeom>
              <a:avLst/>
              <a:pathLst>
                <a:path w="6876" h="8484">
                  <a:moveTo>
                    <a:pt x="0" y="0"/>
                  </a:moveTo>
                  <a:lnTo>
                    <a:pt x="6876" y="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8" name="pl5598"/>
            <p:cNvSpPr/>
            <p:nvPr/>
          </p:nvSpPr>
          <p:spPr>
            <a:xfrm>
              <a:off x="7009798" y="1696626"/>
              <a:ext cx="11462" cy="2470"/>
            </a:xfrm>
            <a:custGeom>
              <a:avLst/>
              <a:pathLst>
                <a:path w="11462" h="2470">
                  <a:moveTo>
                    <a:pt x="11462" y="0"/>
                  </a:moveTo>
                  <a:lnTo>
                    <a:pt x="0" y="24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9" name="pl5599"/>
            <p:cNvSpPr/>
            <p:nvPr/>
          </p:nvSpPr>
          <p:spPr>
            <a:xfrm>
              <a:off x="7021261" y="1688349"/>
              <a:ext cx="5189" cy="8276"/>
            </a:xfrm>
            <a:custGeom>
              <a:avLst/>
              <a:pathLst>
                <a:path w="5189" h="8276">
                  <a:moveTo>
                    <a:pt x="0" y="8276"/>
                  </a:moveTo>
                  <a:lnTo>
                    <a:pt x="51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0" name="pl5600"/>
            <p:cNvSpPr/>
            <p:nvPr/>
          </p:nvSpPr>
          <p:spPr>
            <a:xfrm>
              <a:off x="6825038" y="1338047"/>
              <a:ext cx="16122" cy="14658"/>
            </a:xfrm>
            <a:custGeom>
              <a:avLst/>
              <a:pathLst>
                <a:path w="16122" h="14658">
                  <a:moveTo>
                    <a:pt x="16122" y="0"/>
                  </a:moveTo>
                  <a:lnTo>
                    <a:pt x="0" y="14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1" name="pl5601"/>
            <p:cNvSpPr/>
            <p:nvPr/>
          </p:nvSpPr>
          <p:spPr>
            <a:xfrm>
              <a:off x="6841160" y="1338047"/>
              <a:ext cx="47511" cy="7071"/>
            </a:xfrm>
            <a:custGeom>
              <a:avLst/>
              <a:pathLst>
                <a:path w="47511" h="7071">
                  <a:moveTo>
                    <a:pt x="0" y="0"/>
                  </a:moveTo>
                  <a:lnTo>
                    <a:pt x="47511" y="7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2" name="pl5602"/>
            <p:cNvSpPr/>
            <p:nvPr/>
          </p:nvSpPr>
          <p:spPr>
            <a:xfrm>
              <a:off x="6815267" y="1334992"/>
              <a:ext cx="25892" cy="3054"/>
            </a:xfrm>
            <a:custGeom>
              <a:avLst/>
              <a:pathLst>
                <a:path w="25892" h="3054">
                  <a:moveTo>
                    <a:pt x="25892" y="30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3" name="pl5603"/>
            <p:cNvSpPr/>
            <p:nvPr/>
          </p:nvSpPr>
          <p:spPr>
            <a:xfrm>
              <a:off x="6841160" y="1338047"/>
              <a:ext cx="5545" cy="29499"/>
            </a:xfrm>
            <a:custGeom>
              <a:avLst/>
              <a:pathLst>
                <a:path w="5545" h="29499">
                  <a:moveTo>
                    <a:pt x="0" y="0"/>
                  </a:moveTo>
                  <a:lnTo>
                    <a:pt x="5545" y="29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4" name="pl5604"/>
            <p:cNvSpPr/>
            <p:nvPr/>
          </p:nvSpPr>
          <p:spPr>
            <a:xfrm>
              <a:off x="6841160" y="1333008"/>
              <a:ext cx="46035" cy="5038"/>
            </a:xfrm>
            <a:custGeom>
              <a:avLst/>
              <a:pathLst>
                <a:path w="46035" h="5038">
                  <a:moveTo>
                    <a:pt x="0" y="5038"/>
                  </a:moveTo>
                  <a:lnTo>
                    <a:pt x="460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5" name="pl5605"/>
            <p:cNvSpPr/>
            <p:nvPr/>
          </p:nvSpPr>
          <p:spPr>
            <a:xfrm>
              <a:off x="7168973" y="1653208"/>
              <a:ext cx="3511" cy="8196"/>
            </a:xfrm>
            <a:custGeom>
              <a:avLst/>
              <a:pathLst>
                <a:path w="3511" h="8196">
                  <a:moveTo>
                    <a:pt x="0" y="0"/>
                  </a:moveTo>
                  <a:lnTo>
                    <a:pt x="3511" y="8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6" name="pl5606"/>
            <p:cNvSpPr/>
            <p:nvPr/>
          </p:nvSpPr>
          <p:spPr>
            <a:xfrm>
              <a:off x="7165369" y="1632643"/>
              <a:ext cx="3603" cy="20565"/>
            </a:xfrm>
            <a:custGeom>
              <a:avLst/>
              <a:pathLst>
                <a:path w="3603" h="20565">
                  <a:moveTo>
                    <a:pt x="3603" y="205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7" name="pl5607"/>
            <p:cNvSpPr/>
            <p:nvPr/>
          </p:nvSpPr>
          <p:spPr>
            <a:xfrm>
              <a:off x="7168973" y="1653208"/>
              <a:ext cx="14896" cy="749"/>
            </a:xfrm>
            <a:custGeom>
              <a:avLst/>
              <a:pathLst>
                <a:path w="14896" h="749">
                  <a:moveTo>
                    <a:pt x="0" y="0"/>
                  </a:moveTo>
                  <a:lnTo>
                    <a:pt x="14896" y="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8" name="pl5608"/>
            <p:cNvSpPr/>
            <p:nvPr/>
          </p:nvSpPr>
          <p:spPr>
            <a:xfrm>
              <a:off x="7161511" y="1643044"/>
              <a:ext cx="7461" cy="10164"/>
            </a:xfrm>
            <a:custGeom>
              <a:avLst/>
              <a:pathLst>
                <a:path w="7461" h="10164">
                  <a:moveTo>
                    <a:pt x="7461" y="101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9" name="pl5609"/>
            <p:cNvSpPr/>
            <p:nvPr/>
          </p:nvSpPr>
          <p:spPr>
            <a:xfrm>
              <a:off x="7155262" y="1651910"/>
              <a:ext cx="13710" cy="1298"/>
            </a:xfrm>
            <a:custGeom>
              <a:avLst/>
              <a:pathLst>
                <a:path w="13710" h="1298">
                  <a:moveTo>
                    <a:pt x="13710" y="12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0" name="pl5610"/>
            <p:cNvSpPr/>
            <p:nvPr/>
          </p:nvSpPr>
          <p:spPr>
            <a:xfrm>
              <a:off x="7163793" y="1653208"/>
              <a:ext cx="5179" cy="10868"/>
            </a:xfrm>
            <a:custGeom>
              <a:avLst/>
              <a:pathLst>
                <a:path w="5179" h="10868">
                  <a:moveTo>
                    <a:pt x="5179" y="0"/>
                  </a:moveTo>
                  <a:lnTo>
                    <a:pt x="0" y="10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1" name="pl5611"/>
            <p:cNvSpPr/>
            <p:nvPr/>
          </p:nvSpPr>
          <p:spPr>
            <a:xfrm>
              <a:off x="7201317" y="1877013"/>
              <a:ext cx="20370" cy="9073"/>
            </a:xfrm>
            <a:custGeom>
              <a:avLst/>
              <a:pathLst>
                <a:path w="20370" h="9073">
                  <a:moveTo>
                    <a:pt x="0" y="9073"/>
                  </a:moveTo>
                  <a:lnTo>
                    <a:pt x="203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2" name="pl5612"/>
            <p:cNvSpPr/>
            <p:nvPr/>
          </p:nvSpPr>
          <p:spPr>
            <a:xfrm>
              <a:off x="7201317" y="1886086"/>
              <a:ext cx="6519" cy="29154"/>
            </a:xfrm>
            <a:custGeom>
              <a:avLst/>
              <a:pathLst>
                <a:path w="6519" h="29154">
                  <a:moveTo>
                    <a:pt x="0" y="0"/>
                  </a:moveTo>
                  <a:lnTo>
                    <a:pt x="6519" y="29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3" name="pl5613"/>
            <p:cNvSpPr/>
            <p:nvPr/>
          </p:nvSpPr>
          <p:spPr>
            <a:xfrm>
              <a:off x="7174435" y="1866488"/>
              <a:ext cx="26882" cy="19598"/>
            </a:xfrm>
            <a:custGeom>
              <a:avLst/>
              <a:pathLst>
                <a:path w="26882" h="19598">
                  <a:moveTo>
                    <a:pt x="26882" y="19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4" name="pl5614"/>
            <p:cNvSpPr/>
            <p:nvPr/>
          </p:nvSpPr>
          <p:spPr>
            <a:xfrm>
              <a:off x="7157307" y="1693402"/>
              <a:ext cx="3761" cy="11245"/>
            </a:xfrm>
            <a:custGeom>
              <a:avLst/>
              <a:pathLst>
                <a:path w="3761" h="11245">
                  <a:moveTo>
                    <a:pt x="0" y="11245"/>
                  </a:moveTo>
                  <a:lnTo>
                    <a:pt x="37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5" name="pl5615"/>
            <p:cNvSpPr/>
            <p:nvPr/>
          </p:nvSpPr>
          <p:spPr>
            <a:xfrm>
              <a:off x="7157307" y="1704647"/>
              <a:ext cx="5449" cy="16622"/>
            </a:xfrm>
            <a:custGeom>
              <a:avLst/>
              <a:pathLst>
                <a:path w="5449" h="16622">
                  <a:moveTo>
                    <a:pt x="0" y="0"/>
                  </a:moveTo>
                  <a:lnTo>
                    <a:pt x="5449" y="1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6" name="pl5616"/>
            <p:cNvSpPr/>
            <p:nvPr/>
          </p:nvSpPr>
          <p:spPr>
            <a:xfrm>
              <a:off x="7157307" y="1704647"/>
              <a:ext cx="7719" cy="5758"/>
            </a:xfrm>
            <a:custGeom>
              <a:avLst/>
              <a:pathLst>
                <a:path w="7719" h="5758">
                  <a:moveTo>
                    <a:pt x="0" y="0"/>
                  </a:moveTo>
                  <a:lnTo>
                    <a:pt x="7719" y="57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7" name="pl5617"/>
            <p:cNvSpPr/>
            <p:nvPr/>
          </p:nvSpPr>
          <p:spPr>
            <a:xfrm>
              <a:off x="7150053" y="1688880"/>
              <a:ext cx="7253" cy="15767"/>
            </a:xfrm>
            <a:custGeom>
              <a:avLst/>
              <a:pathLst>
                <a:path w="7253" h="15767">
                  <a:moveTo>
                    <a:pt x="7253" y="15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8" name="pl5618"/>
            <p:cNvSpPr/>
            <p:nvPr/>
          </p:nvSpPr>
          <p:spPr>
            <a:xfrm>
              <a:off x="7142538" y="1704647"/>
              <a:ext cx="14768" cy="20502"/>
            </a:xfrm>
            <a:custGeom>
              <a:avLst/>
              <a:pathLst>
                <a:path w="14768" h="20502">
                  <a:moveTo>
                    <a:pt x="14768" y="0"/>
                  </a:moveTo>
                  <a:lnTo>
                    <a:pt x="0" y="205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9" name="pl5619"/>
            <p:cNvSpPr/>
            <p:nvPr/>
          </p:nvSpPr>
          <p:spPr>
            <a:xfrm>
              <a:off x="7145707" y="1703370"/>
              <a:ext cx="11600" cy="1277"/>
            </a:xfrm>
            <a:custGeom>
              <a:avLst/>
              <a:pathLst>
                <a:path w="11600" h="1277">
                  <a:moveTo>
                    <a:pt x="11600" y="12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0" name="pl5620"/>
            <p:cNvSpPr/>
            <p:nvPr/>
          </p:nvSpPr>
          <p:spPr>
            <a:xfrm>
              <a:off x="7143699" y="1697336"/>
              <a:ext cx="13607" cy="7311"/>
            </a:xfrm>
            <a:custGeom>
              <a:avLst/>
              <a:pathLst>
                <a:path w="13607" h="7311">
                  <a:moveTo>
                    <a:pt x="13607" y="73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1" name="pl5621"/>
            <p:cNvSpPr/>
            <p:nvPr/>
          </p:nvSpPr>
          <p:spPr>
            <a:xfrm>
              <a:off x="6964751" y="1857346"/>
              <a:ext cx="5274" cy="3525"/>
            </a:xfrm>
            <a:custGeom>
              <a:avLst/>
              <a:pathLst>
                <a:path w="5274" h="3525">
                  <a:moveTo>
                    <a:pt x="0" y="3525"/>
                  </a:moveTo>
                  <a:lnTo>
                    <a:pt x="52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2" name="pl5622"/>
            <p:cNvSpPr/>
            <p:nvPr/>
          </p:nvSpPr>
          <p:spPr>
            <a:xfrm>
              <a:off x="6964751" y="1849858"/>
              <a:ext cx="2001" cy="11014"/>
            </a:xfrm>
            <a:custGeom>
              <a:avLst/>
              <a:pathLst>
                <a:path w="2001" h="11014">
                  <a:moveTo>
                    <a:pt x="0" y="11014"/>
                  </a:moveTo>
                  <a:lnTo>
                    <a:pt x="20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3" name="pl5623"/>
            <p:cNvSpPr/>
            <p:nvPr/>
          </p:nvSpPr>
          <p:spPr>
            <a:xfrm>
              <a:off x="6964751" y="1860872"/>
              <a:ext cx="3228" cy="6972"/>
            </a:xfrm>
            <a:custGeom>
              <a:avLst/>
              <a:pathLst>
                <a:path w="3228" h="6972">
                  <a:moveTo>
                    <a:pt x="0" y="0"/>
                  </a:moveTo>
                  <a:lnTo>
                    <a:pt x="3228" y="6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4" name="pl5624"/>
            <p:cNvSpPr/>
            <p:nvPr/>
          </p:nvSpPr>
          <p:spPr>
            <a:xfrm>
              <a:off x="6953589" y="1860872"/>
              <a:ext cx="11162" cy="1919"/>
            </a:xfrm>
            <a:custGeom>
              <a:avLst/>
              <a:pathLst>
                <a:path w="11162" h="1919">
                  <a:moveTo>
                    <a:pt x="11162" y="0"/>
                  </a:moveTo>
                  <a:lnTo>
                    <a:pt x="0" y="1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5" name="pl5625"/>
            <p:cNvSpPr/>
            <p:nvPr/>
          </p:nvSpPr>
          <p:spPr>
            <a:xfrm>
              <a:off x="6955481" y="1846156"/>
              <a:ext cx="9270" cy="14716"/>
            </a:xfrm>
            <a:custGeom>
              <a:avLst/>
              <a:pathLst>
                <a:path w="9270" h="14716">
                  <a:moveTo>
                    <a:pt x="9270" y="147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6" name="pl5626"/>
            <p:cNvSpPr/>
            <p:nvPr/>
          </p:nvSpPr>
          <p:spPr>
            <a:xfrm>
              <a:off x="6954433" y="1860872"/>
              <a:ext cx="10318" cy="11851"/>
            </a:xfrm>
            <a:custGeom>
              <a:avLst/>
              <a:pathLst>
                <a:path w="10318" h="11851">
                  <a:moveTo>
                    <a:pt x="10318" y="0"/>
                  </a:moveTo>
                  <a:lnTo>
                    <a:pt x="0" y="11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7" name="pl5627"/>
            <p:cNvSpPr/>
            <p:nvPr/>
          </p:nvSpPr>
          <p:spPr>
            <a:xfrm>
              <a:off x="6854335" y="1298831"/>
              <a:ext cx="25647" cy="196"/>
            </a:xfrm>
            <a:custGeom>
              <a:avLst/>
              <a:pathLst>
                <a:path w="25647" h="196">
                  <a:moveTo>
                    <a:pt x="0" y="196"/>
                  </a:moveTo>
                  <a:lnTo>
                    <a:pt x="256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8" name="pl5628"/>
            <p:cNvSpPr/>
            <p:nvPr/>
          </p:nvSpPr>
          <p:spPr>
            <a:xfrm>
              <a:off x="6853168" y="1292867"/>
              <a:ext cx="1166" cy="6160"/>
            </a:xfrm>
            <a:custGeom>
              <a:avLst/>
              <a:pathLst>
                <a:path w="1166" h="6160">
                  <a:moveTo>
                    <a:pt x="1166" y="61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9" name="pl5629"/>
            <p:cNvSpPr/>
            <p:nvPr/>
          </p:nvSpPr>
          <p:spPr>
            <a:xfrm>
              <a:off x="6854335" y="1299027"/>
              <a:ext cx="32861" cy="33980"/>
            </a:xfrm>
            <a:custGeom>
              <a:avLst/>
              <a:pathLst>
                <a:path w="32861" h="33980">
                  <a:moveTo>
                    <a:pt x="0" y="0"/>
                  </a:moveTo>
                  <a:lnTo>
                    <a:pt x="32861" y="33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0" name="pl5630"/>
            <p:cNvSpPr/>
            <p:nvPr/>
          </p:nvSpPr>
          <p:spPr>
            <a:xfrm>
              <a:off x="6841160" y="1299027"/>
              <a:ext cx="13174" cy="39019"/>
            </a:xfrm>
            <a:custGeom>
              <a:avLst/>
              <a:pathLst>
                <a:path w="13174" h="39019">
                  <a:moveTo>
                    <a:pt x="13174" y="0"/>
                  </a:moveTo>
                  <a:lnTo>
                    <a:pt x="0" y="390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1" name="pl5631"/>
            <p:cNvSpPr/>
            <p:nvPr/>
          </p:nvSpPr>
          <p:spPr>
            <a:xfrm>
              <a:off x="6315294" y="1608442"/>
              <a:ext cx="124047" cy="41209"/>
            </a:xfrm>
            <a:custGeom>
              <a:avLst/>
              <a:pathLst>
                <a:path w="124047" h="41209">
                  <a:moveTo>
                    <a:pt x="124047" y="412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2" name="pl5632"/>
            <p:cNvSpPr/>
            <p:nvPr/>
          </p:nvSpPr>
          <p:spPr>
            <a:xfrm>
              <a:off x="6369797" y="1582536"/>
              <a:ext cx="69544" cy="67115"/>
            </a:xfrm>
            <a:custGeom>
              <a:avLst/>
              <a:pathLst>
                <a:path w="69544" h="67115">
                  <a:moveTo>
                    <a:pt x="69544" y="671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3" name="pl5633"/>
            <p:cNvSpPr/>
            <p:nvPr/>
          </p:nvSpPr>
          <p:spPr>
            <a:xfrm>
              <a:off x="7082865" y="1363709"/>
              <a:ext cx="9546" cy="16745"/>
            </a:xfrm>
            <a:custGeom>
              <a:avLst/>
              <a:pathLst>
                <a:path w="9546" h="16745">
                  <a:moveTo>
                    <a:pt x="9546" y="167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4" name="pl5634"/>
            <p:cNvSpPr/>
            <p:nvPr/>
          </p:nvSpPr>
          <p:spPr>
            <a:xfrm>
              <a:off x="7092412" y="1356106"/>
              <a:ext cx="19758" cy="24348"/>
            </a:xfrm>
            <a:custGeom>
              <a:avLst/>
              <a:pathLst>
                <a:path w="19758" h="24348">
                  <a:moveTo>
                    <a:pt x="0" y="24348"/>
                  </a:moveTo>
                  <a:lnTo>
                    <a:pt x="197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5" name="pl5635"/>
            <p:cNvSpPr/>
            <p:nvPr/>
          </p:nvSpPr>
          <p:spPr>
            <a:xfrm>
              <a:off x="7092412" y="1380454"/>
              <a:ext cx="6716" cy="16834"/>
            </a:xfrm>
            <a:custGeom>
              <a:avLst/>
              <a:pathLst>
                <a:path w="6716" h="16834">
                  <a:moveTo>
                    <a:pt x="0" y="0"/>
                  </a:moveTo>
                  <a:lnTo>
                    <a:pt x="6716" y="168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6" name="pl5636"/>
            <p:cNvSpPr/>
            <p:nvPr/>
          </p:nvSpPr>
          <p:spPr>
            <a:xfrm>
              <a:off x="7092412" y="1365039"/>
              <a:ext cx="41850" cy="15415"/>
            </a:xfrm>
            <a:custGeom>
              <a:avLst/>
              <a:pathLst>
                <a:path w="41850" h="15415">
                  <a:moveTo>
                    <a:pt x="0" y="15415"/>
                  </a:moveTo>
                  <a:lnTo>
                    <a:pt x="418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7" name="pl5637"/>
            <p:cNvSpPr/>
            <p:nvPr/>
          </p:nvSpPr>
          <p:spPr>
            <a:xfrm>
              <a:off x="7079971" y="1374001"/>
              <a:ext cx="12440" cy="6453"/>
            </a:xfrm>
            <a:custGeom>
              <a:avLst/>
              <a:pathLst>
                <a:path w="12440" h="6453">
                  <a:moveTo>
                    <a:pt x="12440" y="6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8" name="pl5638"/>
            <p:cNvSpPr/>
            <p:nvPr/>
          </p:nvSpPr>
          <p:spPr>
            <a:xfrm>
              <a:off x="6880590" y="1876109"/>
              <a:ext cx="10834" cy="13355"/>
            </a:xfrm>
            <a:custGeom>
              <a:avLst/>
              <a:pathLst>
                <a:path w="10834" h="13355">
                  <a:moveTo>
                    <a:pt x="0" y="0"/>
                  </a:moveTo>
                  <a:lnTo>
                    <a:pt x="10834" y="13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9" name="pl5639"/>
            <p:cNvSpPr/>
            <p:nvPr/>
          </p:nvSpPr>
          <p:spPr>
            <a:xfrm>
              <a:off x="6880332" y="1876109"/>
              <a:ext cx="257" cy="10680"/>
            </a:xfrm>
            <a:custGeom>
              <a:avLst/>
              <a:pathLst>
                <a:path w="257" h="10680">
                  <a:moveTo>
                    <a:pt x="257" y="0"/>
                  </a:moveTo>
                  <a:lnTo>
                    <a:pt x="0" y="106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0" name="pl5640"/>
            <p:cNvSpPr/>
            <p:nvPr/>
          </p:nvSpPr>
          <p:spPr>
            <a:xfrm>
              <a:off x="6879818" y="1860713"/>
              <a:ext cx="771" cy="15395"/>
            </a:xfrm>
            <a:custGeom>
              <a:avLst/>
              <a:pathLst>
                <a:path w="771" h="15395">
                  <a:moveTo>
                    <a:pt x="771" y="153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1" name="pl5641"/>
            <p:cNvSpPr/>
            <p:nvPr/>
          </p:nvSpPr>
          <p:spPr>
            <a:xfrm>
              <a:off x="6865121" y="1876109"/>
              <a:ext cx="15468" cy="8025"/>
            </a:xfrm>
            <a:custGeom>
              <a:avLst/>
              <a:pathLst>
                <a:path w="15468" h="8025">
                  <a:moveTo>
                    <a:pt x="15468" y="0"/>
                  </a:moveTo>
                  <a:lnTo>
                    <a:pt x="0" y="8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2" name="pl5642"/>
            <p:cNvSpPr/>
            <p:nvPr/>
          </p:nvSpPr>
          <p:spPr>
            <a:xfrm>
              <a:off x="6880590" y="1873053"/>
              <a:ext cx="9236" cy="3056"/>
            </a:xfrm>
            <a:custGeom>
              <a:avLst/>
              <a:pathLst>
                <a:path w="9236" h="3056">
                  <a:moveTo>
                    <a:pt x="0" y="3056"/>
                  </a:moveTo>
                  <a:lnTo>
                    <a:pt x="92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3" name="pl5643"/>
            <p:cNvSpPr/>
            <p:nvPr/>
          </p:nvSpPr>
          <p:spPr>
            <a:xfrm>
              <a:off x="6872584" y="1865810"/>
              <a:ext cx="8005" cy="10298"/>
            </a:xfrm>
            <a:custGeom>
              <a:avLst/>
              <a:pathLst>
                <a:path w="8005" h="10298">
                  <a:moveTo>
                    <a:pt x="8005" y="102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4" name="pl5644"/>
            <p:cNvSpPr/>
            <p:nvPr/>
          </p:nvSpPr>
          <p:spPr>
            <a:xfrm>
              <a:off x="7118428" y="1634881"/>
              <a:ext cx="7877" cy="12101"/>
            </a:xfrm>
            <a:custGeom>
              <a:avLst/>
              <a:pathLst>
                <a:path w="7877" h="12101">
                  <a:moveTo>
                    <a:pt x="7877" y="0"/>
                  </a:moveTo>
                  <a:lnTo>
                    <a:pt x="0" y="12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5" name="pl5645"/>
            <p:cNvSpPr/>
            <p:nvPr/>
          </p:nvSpPr>
          <p:spPr>
            <a:xfrm>
              <a:off x="7122458" y="1622423"/>
              <a:ext cx="3848" cy="12457"/>
            </a:xfrm>
            <a:custGeom>
              <a:avLst/>
              <a:pathLst>
                <a:path w="3848" h="12457">
                  <a:moveTo>
                    <a:pt x="3848" y="124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6" name="pl5646"/>
            <p:cNvSpPr/>
            <p:nvPr/>
          </p:nvSpPr>
          <p:spPr>
            <a:xfrm>
              <a:off x="7126306" y="1634881"/>
              <a:ext cx="10008" cy="15368"/>
            </a:xfrm>
            <a:custGeom>
              <a:avLst/>
              <a:pathLst>
                <a:path w="10008" h="15368">
                  <a:moveTo>
                    <a:pt x="0" y="0"/>
                  </a:moveTo>
                  <a:lnTo>
                    <a:pt x="10008" y="153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7" name="pl5647"/>
            <p:cNvSpPr/>
            <p:nvPr/>
          </p:nvSpPr>
          <p:spPr>
            <a:xfrm>
              <a:off x="7126306" y="1629394"/>
              <a:ext cx="13544" cy="5486"/>
            </a:xfrm>
            <a:custGeom>
              <a:avLst/>
              <a:pathLst>
                <a:path w="13544" h="5486">
                  <a:moveTo>
                    <a:pt x="0" y="5486"/>
                  </a:moveTo>
                  <a:lnTo>
                    <a:pt x="135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8" name="pl5648"/>
            <p:cNvSpPr/>
            <p:nvPr/>
          </p:nvSpPr>
          <p:spPr>
            <a:xfrm>
              <a:off x="7108972" y="1625217"/>
              <a:ext cx="17333" cy="9664"/>
            </a:xfrm>
            <a:custGeom>
              <a:avLst/>
              <a:pathLst>
                <a:path w="17333" h="9664">
                  <a:moveTo>
                    <a:pt x="17333" y="96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9" name="pl5649"/>
            <p:cNvSpPr/>
            <p:nvPr/>
          </p:nvSpPr>
          <p:spPr>
            <a:xfrm>
              <a:off x="6369797" y="1577667"/>
              <a:ext cx="55360" cy="4868"/>
            </a:xfrm>
            <a:custGeom>
              <a:avLst/>
              <a:pathLst>
                <a:path w="55360" h="4868">
                  <a:moveTo>
                    <a:pt x="55360" y="0"/>
                  </a:moveTo>
                  <a:lnTo>
                    <a:pt x="0" y="4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0" name="pl5650"/>
            <p:cNvSpPr/>
            <p:nvPr/>
          </p:nvSpPr>
          <p:spPr>
            <a:xfrm>
              <a:off x="6425157" y="1577667"/>
              <a:ext cx="14184" cy="71984"/>
            </a:xfrm>
            <a:custGeom>
              <a:avLst/>
              <a:pathLst>
                <a:path w="14184" h="71984">
                  <a:moveTo>
                    <a:pt x="0" y="0"/>
                  </a:moveTo>
                  <a:lnTo>
                    <a:pt x="14184" y="719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1" name="pl5651"/>
            <p:cNvSpPr/>
            <p:nvPr/>
          </p:nvSpPr>
          <p:spPr>
            <a:xfrm>
              <a:off x="6539353" y="1704739"/>
              <a:ext cx="30836" cy="11948"/>
            </a:xfrm>
            <a:custGeom>
              <a:avLst/>
              <a:pathLst>
                <a:path w="30836" h="11948">
                  <a:moveTo>
                    <a:pt x="30836" y="0"/>
                  </a:moveTo>
                  <a:lnTo>
                    <a:pt x="0" y="11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2" name="pl5652"/>
            <p:cNvSpPr/>
            <p:nvPr/>
          </p:nvSpPr>
          <p:spPr>
            <a:xfrm>
              <a:off x="6548262" y="1692594"/>
              <a:ext cx="21927" cy="12145"/>
            </a:xfrm>
            <a:custGeom>
              <a:avLst/>
              <a:pathLst>
                <a:path w="21927" h="12145">
                  <a:moveTo>
                    <a:pt x="21927" y="121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3" name="pl5653"/>
            <p:cNvSpPr/>
            <p:nvPr/>
          </p:nvSpPr>
          <p:spPr>
            <a:xfrm>
              <a:off x="6570189" y="1679161"/>
              <a:ext cx="23794" cy="25577"/>
            </a:xfrm>
            <a:custGeom>
              <a:avLst/>
              <a:pathLst>
                <a:path w="23794" h="25577">
                  <a:moveTo>
                    <a:pt x="0" y="25577"/>
                  </a:moveTo>
                  <a:lnTo>
                    <a:pt x="237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4" name="pl5654"/>
            <p:cNvSpPr/>
            <p:nvPr/>
          </p:nvSpPr>
          <p:spPr>
            <a:xfrm>
              <a:off x="6889313" y="1522641"/>
              <a:ext cx="1665" cy="24928"/>
            </a:xfrm>
            <a:custGeom>
              <a:avLst/>
              <a:pathLst>
                <a:path w="1665" h="24928">
                  <a:moveTo>
                    <a:pt x="1665" y="0"/>
                  </a:moveTo>
                  <a:lnTo>
                    <a:pt x="0" y="249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5" name="pl5655"/>
            <p:cNvSpPr/>
            <p:nvPr/>
          </p:nvSpPr>
          <p:spPr>
            <a:xfrm>
              <a:off x="6890979" y="1511734"/>
              <a:ext cx="11441" cy="10906"/>
            </a:xfrm>
            <a:custGeom>
              <a:avLst/>
              <a:pathLst>
                <a:path w="11441" h="10906">
                  <a:moveTo>
                    <a:pt x="0" y="10906"/>
                  </a:moveTo>
                  <a:lnTo>
                    <a:pt x="114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6" name="pl5656"/>
            <p:cNvSpPr/>
            <p:nvPr/>
          </p:nvSpPr>
          <p:spPr>
            <a:xfrm>
              <a:off x="6879038" y="1517227"/>
              <a:ext cx="11940" cy="5413"/>
            </a:xfrm>
            <a:custGeom>
              <a:avLst/>
              <a:pathLst>
                <a:path w="11940" h="5413">
                  <a:moveTo>
                    <a:pt x="11940" y="54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7" name="pl5657"/>
            <p:cNvSpPr/>
            <p:nvPr/>
          </p:nvSpPr>
          <p:spPr>
            <a:xfrm>
              <a:off x="6890979" y="1522641"/>
              <a:ext cx="19073" cy="12425"/>
            </a:xfrm>
            <a:custGeom>
              <a:avLst/>
              <a:pathLst>
                <a:path w="19073" h="12425">
                  <a:moveTo>
                    <a:pt x="0" y="0"/>
                  </a:moveTo>
                  <a:lnTo>
                    <a:pt x="19073" y="124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8" name="pl5658"/>
            <p:cNvSpPr/>
            <p:nvPr/>
          </p:nvSpPr>
          <p:spPr>
            <a:xfrm>
              <a:off x="6890979" y="1511369"/>
              <a:ext cx="1459" cy="11272"/>
            </a:xfrm>
            <a:custGeom>
              <a:avLst/>
              <a:pathLst>
                <a:path w="1459" h="11272">
                  <a:moveTo>
                    <a:pt x="0" y="11272"/>
                  </a:moveTo>
                  <a:lnTo>
                    <a:pt x="14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9" name="pl5659"/>
            <p:cNvSpPr/>
            <p:nvPr/>
          </p:nvSpPr>
          <p:spPr>
            <a:xfrm>
              <a:off x="6882698" y="1510543"/>
              <a:ext cx="8280" cy="12098"/>
            </a:xfrm>
            <a:custGeom>
              <a:avLst/>
              <a:pathLst>
                <a:path w="8280" h="12098">
                  <a:moveTo>
                    <a:pt x="8280" y="120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0" name="pl5660"/>
            <p:cNvSpPr/>
            <p:nvPr/>
          </p:nvSpPr>
          <p:spPr>
            <a:xfrm>
              <a:off x="6881486" y="1522641"/>
              <a:ext cx="9492" cy="10117"/>
            </a:xfrm>
            <a:custGeom>
              <a:avLst/>
              <a:pathLst>
                <a:path w="9492" h="10117">
                  <a:moveTo>
                    <a:pt x="9492" y="0"/>
                  </a:moveTo>
                  <a:lnTo>
                    <a:pt x="0" y="10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1" name="pl5661"/>
            <p:cNvSpPr/>
            <p:nvPr/>
          </p:nvSpPr>
          <p:spPr>
            <a:xfrm>
              <a:off x="6883065" y="1522641"/>
              <a:ext cx="7913" cy="3472"/>
            </a:xfrm>
            <a:custGeom>
              <a:avLst/>
              <a:pathLst>
                <a:path w="7913" h="3472">
                  <a:moveTo>
                    <a:pt x="7913" y="0"/>
                  </a:moveTo>
                  <a:lnTo>
                    <a:pt x="0" y="3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2" name="pl5662"/>
            <p:cNvSpPr/>
            <p:nvPr/>
          </p:nvSpPr>
          <p:spPr>
            <a:xfrm>
              <a:off x="6890979" y="1522641"/>
              <a:ext cx="16818" cy="2849"/>
            </a:xfrm>
            <a:custGeom>
              <a:avLst/>
              <a:pathLst>
                <a:path w="16818" h="2849">
                  <a:moveTo>
                    <a:pt x="0" y="0"/>
                  </a:moveTo>
                  <a:lnTo>
                    <a:pt x="16818" y="2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3" name="pl5663"/>
            <p:cNvSpPr/>
            <p:nvPr/>
          </p:nvSpPr>
          <p:spPr>
            <a:xfrm>
              <a:off x="6733506" y="1229008"/>
              <a:ext cx="29581" cy="51638"/>
            </a:xfrm>
            <a:custGeom>
              <a:avLst/>
              <a:pathLst>
                <a:path w="29581" h="51638">
                  <a:moveTo>
                    <a:pt x="0" y="0"/>
                  </a:moveTo>
                  <a:lnTo>
                    <a:pt x="29581" y="51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4" name="pl5664"/>
            <p:cNvSpPr/>
            <p:nvPr/>
          </p:nvSpPr>
          <p:spPr>
            <a:xfrm>
              <a:off x="6733506" y="1229008"/>
              <a:ext cx="17155" cy="2600"/>
            </a:xfrm>
            <a:custGeom>
              <a:avLst/>
              <a:pathLst>
                <a:path w="17155" h="2600">
                  <a:moveTo>
                    <a:pt x="0" y="0"/>
                  </a:moveTo>
                  <a:lnTo>
                    <a:pt x="17155" y="26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5" name="pl5665"/>
            <p:cNvSpPr/>
            <p:nvPr/>
          </p:nvSpPr>
          <p:spPr>
            <a:xfrm>
              <a:off x="6678647" y="1229008"/>
              <a:ext cx="54858" cy="8500"/>
            </a:xfrm>
            <a:custGeom>
              <a:avLst/>
              <a:pathLst>
                <a:path w="54858" h="8500">
                  <a:moveTo>
                    <a:pt x="54858" y="0"/>
                  </a:moveTo>
                  <a:lnTo>
                    <a:pt x="0" y="8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6" name="pl5666"/>
            <p:cNvSpPr/>
            <p:nvPr/>
          </p:nvSpPr>
          <p:spPr>
            <a:xfrm>
              <a:off x="6696673" y="1229008"/>
              <a:ext cx="36832" cy="41849"/>
            </a:xfrm>
            <a:custGeom>
              <a:avLst/>
              <a:pathLst>
                <a:path w="36832" h="41849">
                  <a:moveTo>
                    <a:pt x="36832" y="0"/>
                  </a:moveTo>
                  <a:lnTo>
                    <a:pt x="0" y="41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7" name="pl5667"/>
            <p:cNvSpPr/>
            <p:nvPr/>
          </p:nvSpPr>
          <p:spPr>
            <a:xfrm>
              <a:off x="7177347" y="1801867"/>
              <a:ext cx="8543" cy="5956"/>
            </a:xfrm>
            <a:custGeom>
              <a:avLst/>
              <a:pathLst>
                <a:path w="8543" h="5956">
                  <a:moveTo>
                    <a:pt x="0" y="0"/>
                  </a:moveTo>
                  <a:lnTo>
                    <a:pt x="8543" y="5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8" name="pl5668"/>
            <p:cNvSpPr/>
            <p:nvPr/>
          </p:nvSpPr>
          <p:spPr>
            <a:xfrm>
              <a:off x="7177347" y="1777440"/>
              <a:ext cx="3362" cy="24427"/>
            </a:xfrm>
            <a:custGeom>
              <a:avLst/>
              <a:pathLst>
                <a:path w="3362" h="24427">
                  <a:moveTo>
                    <a:pt x="0" y="24427"/>
                  </a:moveTo>
                  <a:lnTo>
                    <a:pt x="33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9" name="pl5669"/>
            <p:cNvSpPr/>
            <p:nvPr/>
          </p:nvSpPr>
          <p:spPr>
            <a:xfrm>
              <a:off x="7163785" y="1801867"/>
              <a:ext cx="13561" cy="1518"/>
            </a:xfrm>
            <a:custGeom>
              <a:avLst/>
              <a:pathLst>
                <a:path w="13561" h="1518">
                  <a:moveTo>
                    <a:pt x="13561" y="0"/>
                  </a:moveTo>
                  <a:lnTo>
                    <a:pt x="0" y="1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0" name="pl5670"/>
            <p:cNvSpPr/>
            <p:nvPr/>
          </p:nvSpPr>
          <p:spPr>
            <a:xfrm>
              <a:off x="7164055" y="1801867"/>
              <a:ext cx="13291" cy="9305"/>
            </a:xfrm>
            <a:custGeom>
              <a:avLst/>
              <a:pathLst>
                <a:path w="13291" h="9305">
                  <a:moveTo>
                    <a:pt x="13291" y="0"/>
                  </a:moveTo>
                  <a:lnTo>
                    <a:pt x="0" y="9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1" name="pl5671"/>
            <p:cNvSpPr/>
            <p:nvPr/>
          </p:nvSpPr>
          <p:spPr>
            <a:xfrm>
              <a:off x="7169505" y="1792913"/>
              <a:ext cx="7842" cy="8954"/>
            </a:xfrm>
            <a:custGeom>
              <a:avLst/>
              <a:pathLst>
                <a:path w="7842" h="8954">
                  <a:moveTo>
                    <a:pt x="7842" y="89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2" name="pl5672"/>
            <p:cNvSpPr/>
            <p:nvPr/>
          </p:nvSpPr>
          <p:spPr>
            <a:xfrm>
              <a:off x="6812919" y="1508044"/>
              <a:ext cx="774" cy="10754"/>
            </a:xfrm>
            <a:custGeom>
              <a:avLst/>
              <a:pathLst>
                <a:path w="774" h="10754">
                  <a:moveTo>
                    <a:pt x="774" y="107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3" name="pl5673"/>
            <p:cNvSpPr/>
            <p:nvPr/>
          </p:nvSpPr>
          <p:spPr>
            <a:xfrm>
              <a:off x="6813693" y="1518798"/>
              <a:ext cx="8831" cy="6680"/>
            </a:xfrm>
            <a:custGeom>
              <a:avLst/>
              <a:pathLst>
                <a:path w="8831" h="6680">
                  <a:moveTo>
                    <a:pt x="0" y="0"/>
                  </a:moveTo>
                  <a:lnTo>
                    <a:pt x="8831" y="66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4" name="pl5674"/>
            <p:cNvSpPr/>
            <p:nvPr/>
          </p:nvSpPr>
          <p:spPr>
            <a:xfrm>
              <a:off x="6799637" y="1518798"/>
              <a:ext cx="14056" cy="14992"/>
            </a:xfrm>
            <a:custGeom>
              <a:avLst/>
              <a:pathLst>
                <a:path w="14056" h="14992">
                  <a:moveTo>
                    <a:pt x="14056" y="0"/>
                  </a:moveTo>
                  <a:lnTo>
                    <a:pt x="0" y="149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5" name="pl5675"/>
            <p:cNvSpPr/>
            <p:nvPr/>
          </p:nvSpPr>
          <p:spPr>
            <a:xfrm>
              <a:off x="6746116" y="1600397"/>
              <a:ext cx="16394" cy="20715"/>
            </a:xfrm>
            <a:custGeom>
              <a:avLst/>
              <a:pathLst>
                <a:path w="16394" h="20715">
                  <a:moveTo>
                    <a:pt x="0" y="0"/>
                  </a:moveTo>
                  <a:lnTo>
                    <a:pt x="16394" y="20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6" name="pl5676"/>
            <p:cNvSpPr/>
            <p:nvPr/>
          </p:nvSpPr>
          <p:spPr>
            <a:xfrm>
              <a:off x="6736308" y="1600397"/>
              <a:ext cx="9807" cy="10165"/>
            </a:xfrm>
            <a:custGeom>
              <a:avLst/>
              <a:pathLst>
                <a:path w="9807" h="10165">
                  <a:moveTo>
                    <a:pt x="9807" y="0"/>
                  </a:moveTo>
                  <a:lnTo>
                    <a:pt x="0" y="10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7" name="pl5677"/>
            <p:cNvSpPr/>
            <p:nvPr/>
          </p:nvSpPr>
          <p:spPr>
            <a:xfrm>
              <a:off x="6746116" y="1592647"/>
              <a:ext cx="19141" cy="7749"/>
            </a:xfrm>
            <a:custGeom>
              <a:avLst/>
              <a:pathLst>
                <a:path w="19141" h="7749">
                  <a:moveTo>
                    <a:pt x="0" y="7749"/>
                  </a:moveTo>
                  <a:lnTo>
                    <a:pt x="191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8" name="pl5678"/>
            <p:cNvSpPr/>
            <p:nvPr/>
          </p:nvSpPr>
          <p:spPr>
            <a:xfrm>
              <a:off x="6743674" y="1591937"/>
              <a:ext cx="2442" cy="8459"/>
            </a:xfrm>
            <a:custGeom>
              <a:avLst/>
              <a:pathLst>
                <a:path w="2442" h="8459">
                  <a:moveTo>
                    <a:pt x="2442" y="84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9" name="pl5679"/>
            <p:cNvSpPr/>
            <p:nvPr/>
          </p:nvSpPr>
          <p:spPr>
            <a:xfrm>
              <a:off x="6746116" y="1600397"/>
              <a:ext cx="24647" cy="5955"/>
            </a:xfrm>
            <a:custGeom>
              <a:avLst/>
              <a:pathLst>
                <a:path w="24647" h="5955">
                  <a:moveTo>
                    <a:pt x="0" y="0"/>
                  </a:moveTo>
                  <a:lnTo>
                    <a:pt x="24647" y="59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0" name="pl5680"/>
            <p:cNvSpPr/>
            <p:nvPr/>
          </p:nvSpPr>
          <p:spPr>
            <a:xfrm>
              <a:off x="6746116" y="1587111"/>
              <a:ext cx="5867" cy="13285"/>
            </a:xfrm>
            <a:custGeom>
              <a:avLst/>
              <a:pathLst>
                <a:path w="5867" h="13285">
                  <a:moveTo>
                    <a:pt x="0" y="13285"/>
                  </a:moveTo>
                  <a:lnTo>
                    <a:pt x="58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1" name="pl5681"/>
            <p:cNvSpPr/>
            <p:nvPr/>
          </p:nvSpPr>
          <p:spPr>
            <a:xfrm>
              <a:off x="6740164" y="1600397"/>
              <a:ext cx="5952" cy="16849"/>
            </a:xfrm>
            <a:custGeom>
              <a:avLst/>
              <a:pathLst>
                <a:path w="5952" h="16849">
                  <a:moveTo>
                    <a:pt x="5952" y="0"/>
                  </a:moveTo>
                  <a:lnTo>
                    <a:pt x="0" y="16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2" name="pl5682"/>
            <p:cNvSpPr/>
            <p:nvPr/>
          </p:nvSpPr>
          <p:spPr>
            <a:xfrm>
              <a:off x="7181682" y="1337364"/>
              <a:ext cx="19774" cy="16963"/>
            </a:xfrm>
            <a:custGeom>
              <a:avLst/>
              <a:pathLst>
                <a:path w="19774" h="16963">
                  <a:moveTo>
                    <a:pt x="0" y="0"/>
                  </a:moveTo>
                  <a:lnTo>
                    <a:pt x="19774" y="16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3" name="pl5683"/>
            <p:cNvSpPr/>
            <p:nvPr/>
          </p:nvSpPr>
          <p:spPr>
            <a:xfrm>
              <a:off x="7158576" y="1337364"/>
              <a:ext cx="23106" cy="18917"/>
            </a:xfrm>
            <a:custGeom>
              <a:avLst/>
              <a:pathLst>
                <a:path w="23106" h="18917">
                  <a:moveTo>
                    <a:pt x="23106" y="0"/>
                  </a:moveTo>
                  <a:lnTo>
                    <a:pt x="0" y="18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4" name="pl5684"/>
            <p:cNvSpPr/>
            <p:nvPr/>
          </p:nvSpPr>
          <p:spPr>
            <a:xfrm>
              <a:off x="7173045" y="1330157"/>
              <a:ext cx="8636" cy="7206"/>
            </a:xfrm>
            <a:custGeom>
              <a:avLst/>
              <a:pathLst>
                <a:path w="8636" h="7206">
                  <a:moveTo>
                    <a:pt x="8636" y="72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5" name="pl5685"/>
            <p:cNvSpPr/>
            <p:nvPr/>
          </p:nvSpPr>
          <p:spPr>
            <a:xfrm>
              <a:off x="6760583" y="1823293"/>
              <a:ext cx="20365" cy="2135"/>
            </a:xfrm>
            <a:custGeom>
              <a:avLst/>
              <a:pathLst>
                <a:path w="20365" h="2135">
                  <a:moveTo>
                    <a:pt x="0" y="0"/>
                  </a:moveTo>
                  <a:lnTo>
                    <a:pt x="20365" y="21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6" name="pl5686"/>
            <p:cNvSpPr/>
            <p:nvPr/>
          </p:nvSpPr>
          <p:spPr>
            <a:xfrm>
              <a:off x="6760583" y="1811046"/>
              <a:ext cx="3480" cy="12247"/>
            </a:xfrm>
            <a:custGeom>
              <a:avLst/>
              <a:pathLst>
                <a:path w="3480" h="12247">
                  <a:moveTo>
                    <a:pt x="0" y="12247"/>
                  </a:moveTo>
                  <a:lnTo>
                    <a:pt x="34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7" name="pl5687"/>
            <p:cNvSpPr/>
            <p:nvPr/>
          </p:nvSpPr>
          <p:spPr>
            <a:xfrm>
              <a:off x="6760583" y="1815736"/>
              <a:ext cx="14408" cy="7557"/>
            </a:xfrm>
            <a:custGeom>
              <a:avLst/>
              <a:pathLst>
                <a:path w="14408" h="7557">
                  <a:moveTo>
                    <a:pt x="0" y="7557"/>
                  </a:moveTo>
                  <a:lnTo>
                    <a:pt x="144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8" name="pl5688"/>
            <p:cNvSpPr/>
            <p:nvPr/>
          </p:nvSpPr>
          <p:spPr>
            <a:xfrm>
              <a:off x="6753809" y="1819698"/>
              <a:ext cx="6773" cy="3594"/>
            </a:xfrm>
            <a:custGeom>
              <a:avLst/>
              <a:pathLst>
                <a:path w="6773" h="3594">
                  <a:moveTo>
                    <a:pt x="6773" y="35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9" name="pl5689"/>
            <p:cNvSpPr/>
            <p:nvPr/>
          </p:nvSpPr>
          <p:spPr>
            <a:xfrm>
              <a:off x="6742638" y="1823293"/>
              <a:ext cx="17944" cy="12873"/>
            </a:xfrm>
            <a:custGeom>
              <a:avLst/>
              <a:pathLst>
                <a:path w="17944" h="12873">
                  <a:moveTo>
                    <a:pt x="17944" y="0"/>
                  </a:moveTo>
                  <a:lnTo>
                    <a:pt x="0" y="128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0" name="pl5690"/>
            <p:cNvSpPr/>
            <p:nvPr/>
          </p:nvSpPr>
          <p:spPr>
            <a:xfrm>
              <a:off x="6759566" y="1823293"/>
              <a:ext cx="1016" cy="21606"/>
            </a:xfrm>
            <a:custGeom>
              <a:avLst/>
              <a:pathLst>
                <a:path w="1016" h="21606">
                  <a:moveTo>
                    <a:pt x="1016" y="0"/>
                  </a:moveTo>
                  <a:lnTo>
                    <a:pt x="0" y="216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1" name="pl5691"/>
            <p:cNvSpPr/>
            <p:nvPr/>
          </p:nvSpPr>
          <p:spPr>
            <a:xfrm>
              <a:off x="6760583" y="1823293"/>
              <a:ext cx="18940" cy="15713"/>
            </a:xfrm>
            <a:custGeom>
              <a:avLst/>
              <a:pathLst>
                <a:path w="18940" h="15713">
                  <a:moveTo>
                    <a:pt x="0" y="0"/>
                  </a:moveTo>
                  <a:lnTo>
                    <a:pt x="18940" y="157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2" name="pl5692"/>
            <p:cNvSpPr/>
            <p:nvPr/>
          </p:nvSpPr>
          <p:spPr>
            <a:xfrm>
              <a:off x="7218052" y="1843093"/>
              <a:ext cx="3635" cy="33920"/>
            </a:xfrm>
            <a:custGeom>
              <a:avLst/>
              <a:pathLst>
                <a:path w="3635" h="33920">
                  <a:moveTo>
                    <a:pt x="0" y="0"/>
                  </a:moveTo>
                  <a:lnTo>
                    <a:pt x="3635" y="33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3" name="pl5693"/>
            <p:cNvSpPr/>
            <p:nvPr/>
          </p:nvSpPr>
          <p:spPr>
            <a:xfrm>
              <a:off x="7216776" y="1822845"/>
              <a:ext cx="1276" cy="20247"/>
            </a:xfrm>
            <a:custGeom>
              <a:avLst/>
              <a:pathLst>
                <a:path w="1276" h="20247">
                  <a:moveTo>
                    <a:pt x="1276" y="202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4" name="pl5694"/>
            <p:cNvSpPr/>
            <p:nvPr/>
          </p:nvSpPr>
          <p:spPr>
            <a:xfrm>
              <a:off x="7196495" y="1838630"/>
              <a:ext cx="21557" cy="4462"/>
            </a:xfrm>
            <a:custGeom>
              <a:avLst/>
              <a:pathLst>
                <a:path w="21557" h="4462">
                  <a:moveTo>
                    <a:pt x="21557" y="44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5" name="pl5695"/>
            <p:cNvSpPr/>
            <p:nvPr/>
          </p:nvSpPr>
          <p:spPr>
            <a:xfrm>
              <a:off x="7206268" y="1823953"/>
              <a:ext cx="11784" cy="19139"/>
            </a:xfrm>
            <a:custGeom>
              <a:avLst/>
              <a:pathLst>
                <a:path w="11784" h="19139">
                  <a:moveTo>
                    <a:pt x="11784" y="191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6" name="pl5696"/>
            <p:cNvSpPr/>
            <p:nvPr/>
          </p:nvSpPr>
          <p:spPr>
            <a:xfrm>
              <a:off x="6619834" y="1648815"/>
              <a:ext cx="13572" cy="30029"/>
            </a:xfrm>
            <a:custGeom>
              <a:avLst/>
              <a:pathLst>
                <a:path w="13572" h="30029">
                  <a:moveTo>
                    <a:pt x="0" y="30029"/>
                  </a:moveTo>
                  <a:lnTo>
                    <a:pt x="13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7" name="pl5697"/>
            <p:cNvSpPr/>
            <p:nvPr/>
          </p:nvSpPr>
          <p:spPr>
            <a:xfrm>
              <a:off x="6616537" y="1651462"/>
              <a:ext cx="3297" cy="27381"/>
            </a:xfrm>
            <a:custGeom>
              <a:avLst/>
              <a:pathLst>
                <a:path w="3297" h="27381">
                  <a:moveTo>
                    <a:pt x="3297" y="273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8" name="pl5698"/>
            <p:cNvSpPr/>
            <p:nvPr/>
          </p:nvSpPr>
          <p:spPr>
            <a:xfrm>
              <a:off x="6619834" y="1678844"/>
              <a:ext cx="24051" cy="25"/>
            </a:xfrm>
            <a:custGeom>
              <a:avLst/>
              <a:pathLst>
                <a:path w="24051" h="25">
                  <a:moveTo>
                    <a:pt x="0" y="0"/>
                  </a:moveTo>
                  <a:lnTo>
                    <a:pt x="24051" y="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9" name="pl5699"/>
            <p:cNvSpPr/>
            <p:nvPr/>
          </p:nvSpPr>
          <p:spPr>
            <a:xfrm>
              <a:off x="6619834" y="1678844"/>
              <a:ext cx="772" cy="22060"/>
            </a:xfrm>
            <a:custGeom>
              <a:avLst/>
              <a:pathLst>
                <a:path w="772" h="22060">
                  <a:moveTo>
                    <a:pt x="0" y="0"/>
                  </a:moveTo>
                  <a:lnTo>
                    <a:pt x="772" y="220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0" name="pl5700"/>
            <p:cNvSpPr/>
            <p:nvPr/>
          </p:nvSpPr>
          <p:spPr>
            <a:xfrm>
              <a:off x="6619834" y="1678844"/>
              <a:ext cx="10292" cy="26161"/>
            </a:xfrm>
            <a:custGeom>
              <a:avLst/>
              <a:pathLst>
                <a:path w="10292" h="26161">
                  <a:moveTo>
                    <a:pt x="0" y="0"/>
                  </a:moveTo>
                  <a:lnTo>
                    <a:pt x="10292" y="261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1" name="pl5701"/>
            <p:cNvSpPr/>
            <p:nvPr/>
          </p:nvSpPr>
          <p:spPr>
            <a:xfrm>
              <a:off x="6593984" y="1678844"/>
              <a:ext cx="25850" cy="316"/>
            </a:xfrm>
            <a:custGeom>
              <a:avLst/>
              <a:pathLst>
                <a:path w="25850" h="316">
                  <a:moveTo>
                    <a:pt x="25850" y="0"/>
                  </a:moveTo>
                  <a:lnTo>
                    <a:pt x="0" y="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2" name="pl5702"/>
            <p:cNvSpPr/>
            <p:nvPr/>
          </p:nvSpPr>
          <p:spPr>
            <a:xfrm>
              <a:off x="6770095" y="1548057"/>
              <a:ext cx="18848" cy="5844"/>
            </a:xfrm>
            <a:custGeom>
              <a:avLst/>
              <a:pathLst>
                <a:path w="18848" h="5844">
                  <a:moveTo>
                    <a:pt x="0" y="0"/>
                  </a:moveTo>
                  <a:lnTo>
                    <a:pt x="18848" y="5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3" name="pl5703"/>
            <p:cNvSpPr/>
            <p:nvPr/>
          </p:nvSpPr>
          <p:spPr>
            <a:xfrm>
              <a:off x="6770095" y="1548057"/>
              <a:ext cx="8201" cy="11963"/>
            </a:xfrm>
            <a:custGeom>
              <a:avLst/>
              <a:pathLst>
                <a:path w="8201" h="11963">
                  <a:moveTo>
                    <a:pt x="0" y="0"/>
                  </a:moveTo>
                  <a:lnTo>
                    <a:pt x="8201" y="11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4" name="pl5704"/>
            <p:cNvSpPr/>
            <p:nvPr/>
          </p:nvSpPr>
          <p:spPr>
            <a:xfrm>
              <a:off x="6770095" y="1517508"/>
              <a:ext cx="7839" cy="30548"/>
            </a:xfrm>
            <a:custGeom>
              <a:avLst/>
              <a:pathLst>
                <a:path w="7839" h="30548">
                  <a:moveTo>
                    <a:pt x="0" y="30548"/>
                  </a:moveTo>
                  <a:lnTo>
                    <a:pt x="78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5" name="pl5705"/>
            <p:cNvSpPr/>
            <p:nvPr/>
          </p:nvSpPr>
          <p:spPr>
            <a:xfrm>
              <a:off x="6759843" y="1548057"/>
              <a:ext cx="10251" cy="21956"/>
            </a:xfrm>
            <a:custGeom>
              <a:avLst/>
              <a:pathLst>
                <a:path w="10251" h="21956">
                  <a:moveTo>
                    <a:pt x="10251" y="0"/>
                  </a:moveTo>
                  <a:lnTo>
                    <a:pt x="0" y="21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6" name="pl5706"/>
            <p:cNvSpPr/>
            <p:nvPr/>
          </p:nvSpPr>
          <p:spPr>
            <a:xfrm>
              <a:off x="6760281" y="1533163"/>
              <a:ext cx="9814" cy="14894"/>
            </a:xfrm>
            <a:custGeom>
              <a:avLst/>
              <a:pathLst>
                <a:path w="9814" h="14894">
                  <a:moveTo>
                    <a:pt x="9814" y="148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7" name="pl5707"/>
            <p:cNvSpPr/>
            <p:nvPr/>
          </p:nvSpPr>
          <p:spPr>
            <a:xfrm>
              <a:off x="6746114" y="1538019"/>
              <a:ext cx="23980" cy="10037"/>
            </a:xfrm>
            <a:custGeom>
              <a:avLst/>
              <a:pathLst>
                <a:path w="23980" h="10037">
                  <a:moveTo>
                    <a:pt x="23980" y="100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8" name="pl5708"/>
            <p:cNvSpPr/>
            <p:nvPr/>
          </p:nvSpPr>
          <p:spPr>
            <a:xfrm>
              <a:off x="6770095" y="1533791"/>
              <a:ext cx="29541" cy="14265"/>
            </a:xfrm>
            <a:custGeom>
              <a:avLst/>
              <a:pathLst>
                <a:path w="29541" h="14265">
                  <a:moveTo>
                    <a:pt x="0" y="14265"/>
                  </a:moveTo>
                  <a:lnTo>
                    <a:pt x="295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9" name="pl5709"/>
            <p:cNvSpPr/>
            <p:nvPr/>
          </p:nvSpPr>
          <p:spPr>
            <a:xfrm>
              <a:off x="6748672" y="1548057"/>
              <a:ext cx="21422" cy="16916"/>
            </a:xfrm>
            <a:custGeom>
              <a:avLst/>
              <a:pathLst>
                <a:path w="21422" h="16916">
                  <a:moveTo>
                    <a:pt x="21422" y="0"/>
                  </a:moveTo>
                  <a:lnTo>
                    <a:pt x="0" y="169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0" name="pl5710"/>
            <p:cNvSpPr/>
            <p:nvPr/>
          </p:nvSpPr>
          <p:spPr>
            <a:xfrm>
              <a:off x="7120795" y="1881838"/>
              <a:ext cx="14062" cy="13946"/>
            </a:xfrm>
            <a:custGeom>
              <a:avLst/>
              <a:pathLst>
                <a:path w="14062" h="13946">
                  <a:moveTo>
                    <a:pt x="14062" y="0"/>
                  </a:moveTo>
                  <a:lnTo>
                    <a:pt x="0" y="13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1" name="pl5711"/>
            <p:cNvSpPr/>
            <p:nvPr/>
          </p:nvSpPr>
          <p:spPr>
            <a:xfrm>
              <a:off x="7134857" y="1881838"/>
              <a:ext cx="13794" cy="1202"/>
            </a:xfrm>
            <a:custGeom>
              <a:avLst/>
              <a:pathLst>
                <a:path w="13794" h="1202">
                  <a:moveTo>
                    <a:pt x="0" y="0"/>
                  </a:moveTo>
                  <a:lnTo>
                    <a:pt x="13794" y="1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2" name="pl5712"/>
            <p:cNvSpPr/>
            <p:nvPr/>
          </p:nvSpPr>
          <p:spPr>
            <a:xfrm>
              <a:off x="7134857" y="1881838"/>
              <a:ext cx="6044" cy="8960"/>
            </a:xfrm>
            <a:custGeom>
              <a:avLst/>
              <a:pathLst>
                <a:path w="6044" h="8960">
                  <a:moveTo>
                    <a:pt x="0" y="0"/>
                  </a:moveTo>
                  <a:lnTo>
                    <a:pt x="6044" y="89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3" name="pl5713"/>
            <p:cNvSpPr/>
            <p:nvPr/>
          </p:nvSpPr>
          <p:spPr>
            <a:xfrm>
              <a:off x="6849719" y="1536845"/>
              <a:ext cx="6000" cy="2173"/>
            </a:xfrm>
            <a:custGeom>
              <a:avLst/>
              <a:pathLst>
                <a:path w="6000" h="2173">
                  <a:moveTo>
                    <a:pt x="6000" y="21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4" name="pl5714"/>
            <p:cNvSpPr/>
            <p:nvPr/>
          </p:nvSpPr>
          <p:spPr>
            <a:xfrm>
              <a:off x="6855719" y="1539019"/>
              <a:ext cx="10865" cy="3797"/>
            </a:xfrm>
            <a:custGeom>
              <a:avLst/>
              <a:pathLst>
                <a:path w="10865" h="3797">
                  <a:moveTo>
                    <a:pt x="0" y="0"/>
                  </a:moveTo>
                  <a:lnTo>
                    <a:pt x="10865" y="37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5" name="pl5715"/>
            <p:cNvSpPr/>
            <p:nvPr/>
          </p:nvSpPr>
          <p:spPr>
            <a:xfrm>
              <a:off x="6855719" y="1523816"/>
              <a:ext cx="7917" cy="15203"/>
            </a:xfrm>
            <a:custGeom>
              <a:avLst/>
              <a:pathLst>
                <a:path w="7917" h="15203">
                  <a:moveTo>
                    <a:pt x="0" y="15203"/>
                  </a:moveTo>
                  <a:lnTo>
                    <a:pt x="79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6" name="pl5716"/>
            <p:cNvSpPr/>
            <p:nvPr/>
          </p:nvSpPr>
          <p:spPr>
            <a:xfrm>
              <a:off x="6845795" y="1539019"/>
              <a:ext cx="9923" cy="10011"/>
            </a:xfrm>
            <a:custGeom>
              <a:avLst/>
              <a:pathLst>
                <a:path w="9923" h="10011">
                  <a:moveTo>
                    <a:pt x="9923" y="0"/>
                  </a:moveTo>
                  <a:lnTo>
                    <a:pt x="0" y="100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7" name="pl5717"/>
            <p:cNvSpPr/>
            <p:nvPr/>
          </p:nvSpPr>
          <p:spPr>
            <a:xfrm>
              <a:off x="6656599" y="1647529"/>
              <a:ext cx="1046" cy="9467"/>
            </a:xfrm>
            <a:custGeom>
              <a:avLst/>
              <a:pathLst>
                <a:path w="1046" h="9467">
                  <a:moveTo>
                    <a:pt x="0" y="9467"/>
                  </a:moveTo>
                  <a:lnTo>
                    <a:pt x="10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8" name="pl5718"/>
            <p:cNvSpPr/>
            <p:nvPr/>
          </p:nvSpPr>
          <p:spPr>
            <a:xfrm>
              <a:off x="6633407" y="1648815"/>
              <a:ext cx="23192" cy="8181"/>
            </a:xfrm>
            <a:custGeom>
              <a:avLst/>
              <a:pathLst>
                <a:path w="23192" h="8181">
                  <a:moveTo>
                    <a:pt x="23192" y="81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9" name="pl5719"/>
            <p:cNvSpPr/>
            <p:nvPr/>
          </p:nvSpPr>
          <p:spPr>
            <a:xfrm>
              <a:off x="6656599" y="1656996"/>
              <a:ext cx="10613" cy="12050"/>
            </a:xfrm>
            <a:custGeom>
              <a:avLst/>
              <a:pathLst>
                <a:path w="10613" h="12050">
                  <a:moveTo>
                    <a:pt x="0" y="0"/>
                  </a:moveTo>
                  <a:lnTo>
                    <a:pt x="10613" y="12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0" name="pl5720"/>
            <p:cNvSpPr/>
            <p:nvPr/>
          </p:nvSpPr>
          <p:spPr>
            <a:xfrm>
              <a:off x="6650700" y="1656996"/>
              <a:ext cx="5899" cy="11468"/>
            </a:xfrm>
            <a:custGeom>
              <a:avLst/>
              <a:pathLst>
                <a:path w="5899" h="11468">
                  <a:moveTo>
                    <a:pt x="5899" y="0"/>
                  </a:moveTo>
                  <a:lnTo>
                    <a:pt x="0" y="11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1" name="pl5721"/>
            <p:cNvSpPr/>
            <p:nvPr/>
          </p:nvSpPr>
          <p:spPr>
            <a:xfrm>
              <a:off x="6656599" y="1654121"/>
              <a:ext cx="7737" cy="2875"/>
            </a:xfrm>
            <a:custGeom>
              <a:avLst/>
              <a:pathLst>
                <a:path w="7737" h="2875">
                  <a:moveTo>
                    <a:pt x="0" y="2875"/>
                  </a:moveTo>
                  <a:lnTo>
                    <a:pt x="77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2" name="pl5722"/>
            <p:cNvSpPr/>
            <p:nvPr/>
          </p:nvSpPr>
          <p:spPr>
            <a:xfrm>
              <a:off x="7174306" y="1570502"/>
              <a:ext cx="17757" cy="19038"/>
            </a:xfrm>
            <a:custGeom>
              <a:avLst/>
              <a:pathLst>
                <a:path w="17757" h="19038">
                  <a:moveTo>
                    <a:pt x="17757" y="0"/>
                  </a:moveTo>
                  <a:lnTo>
                    <a:pt x="0" y="190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3" name="pl5723"/>
            <p:cNvSpPr/>
            <p:nvPr/>
          </p:nvSpPr>
          <p:spPr>
            <a:xfrm>
              <a:off x="7170818" y="1570502"/>
              <a:ext cx="21245" cy="13691"/>
            </a:xfrm>
            <a:custGeom>
              <a:avLst/>
              <a:pathLst>
                <a:path w="21245" h="13691">
                  <a:moveTo>
                    <a:pt x="21245" y="0"/>
                  </a:moveTo>
                  <a:lnTo>
                    <a:pt x="0" y="136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4" name="pl5724"/>
            <p:cNvSpPr/>
            <p:nvPr/>
          </p:nvSpPr>
          <p:spPr>
            <a:xfrm>
              <a:off x="7179979" y="1567265"/>
              <a:ext cx="12084" cy="3237"/>
            </a:xfrm>
            <a:custGeom>
              <a:avLst/>
              <a:pathLst>
                <a:path w="12084" h="3237">
                  <a:moveTo>
                    <a:pt x="12084" y="3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5" name="pl5725"/>
            <p:cNvSpPr/>
            <p:nvPr/>
          </p:nvSpPr>
          <p:spPr>
            <a:xfrm>
              <a:off x="7189029" y="1557935"/>
              <a:ext cx="3034" cy="12567"/>
            </a:xfrm>
            <a:custGeom>
              <a:avLst/>
              <a:pathLst>
                <a:path w="3034" h="12567">
                  <a:moveTo>
                    <a:pt x="3034" y="12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6" name="pl5726"/>
            <p:cNvSpPr/>
            <p:nvPr/>
          </p:nvSpPr>
          <p:spPr>
            <a:xfrm>
              <a:off x="7192063" y="1570502"/>
              <a:ext cx="25013" cy="1229"/>
            </a:xfrm>
            <a:custGeom>
              <a:avLst/>
              <a:pathLst>
                <a:path w="25013" h="1229">
                  <a:moveTo>
                    <a:pt x="0" y="0"/>
                  </a:moveTo>
                  <a:lnTo>
                    <a:pt x="25013" y="1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7" name="pl5727"/>
            <p:cNvSpPr/>
            <p:nvPr/>
          </p:nvSpPr>
          <p:spPr>
            <a:xfrm>
              <a:off x="7192063" y="1570502"/>
              <a:ext cx="23958" cy="10533"/>
            </a:xfrm>
            <a:custGeom>
              <a:avLst/>
              <a:pathLst>
                <a:path w="23958" h="10533">
                  <a:moveTo>
                    <a:pt x="0" y="0"/>
                  </a:moveTo>
                  <a:lnTo>
                    <a:pt x="23958" y="105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8" name="pl5728"/>
            <p:cNvSpPr/>
            <p:nvPr/>
          </p:nvSpPr>
          <p:spPr>
            <a:xfrm>
              <a:off x="7148484" y="1508749"/>
              <a:ext cx="28340" cy="1800"/>
            </a:xfrm>
            <a:custGeom>
              <a:avLst/>
              <a:pathLst>
                <a:path w="28340" h="1800">
                  <a:moveTo>
                    <a:pt x="0" y="1800"/>
                  </a:moveTo>
                  <a:lnTo>
                    <a:pt x="283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9" name="pl5729"/>
            <p:cNvSpPr/>
            <p:nvPr/>
          </p:nvSpPr>
          <p:spPr>
            <a:xfrm>
              <a:off x="7148484" y="1498596"/>
              <a:ext cx="17197" cy="11953"/>
            </a:xfrm>
            <a:custGeom>
              <a:avLst/>
              <a:pathLst>
                <a:path w="17197" h="11953">
                  <a:moveTo>
                    <a:pt x="0" y="11953"/>
                  </a:moveTo>
                  <a:lnTo>
                    <a:pt x="171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0" name="pl5730"/>
            <p:cNvSpPr/>
            <p:nvPr/>
          </p:nvSpPr>
          <p:spPr>
            <a:xfrm>
              <a:off x="7148484" y="1510549"/>
              <a:ext cx="5578" cy="33251"/>
            </a:xfrm>
            <a:custGeom>
              <a:avLst/>
              <a:pathLst>
                <a:path w="5578" h="33251">
                  <a:moveTo>
                    <a:pt x="0" y="0"/>
                  </a:moveTo>
                  <a:lnTo>
                    <a:pt x="5578" y="332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1" name="pl5731"/>
            <p:cNvSpPr/>
            <p:nvPr/>
          </p:nvSpPr>
          <p:spPr>
            <a:xfrm>
              <a:off x="7148484" y="1488418"/>
              <a:ext cx="12228" cy="22131"/>
            </a:xfrm>
            <a:custGeom>
              <a:avLst/>
              <a:pathLst>
                <a:path w="12228" h="22131">
                  <a:moveTo>
                    <a:pt x="0" y="22131"/>
                  </a:moveTo>
                  <a:lnTo>
                    <a:pt x="122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2" name="pl5732"/>
            <p:cNvSpPr/>
            <p:nvPr/>
          </p:nvSpPr>
          <p:spPr>
            <a:xfrm>
              <a:off x="7141159" y="1510549"/>
              <a:ext cx="7324" cy="351"/>
            </a:xfrm>
            <a:custGeom>
              <a:avLst/>
              <a:pathLst>
                <a:path w="7324" h="351">
                  <a:moveTo>
                    <a:pt x="7324" y="0"/>
                  </a:moveTo>
                  <a:lnTo>
                    <a:pt x="0" y="3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3" name="pl5733"/>
            <p:cNvSpPr/>
            <p:nvPr/>
          </p:nvSpPr>
          <p:spPr>
            <a:xfrm>
              <a:off x="7131986" y="1500579"/>
              <a:ext cx="16498" cy="9970"/>
            </a:xfrm>
            <a:custGeom>
              <a:avLst/>
              <a:pathLst>
                <a:path w="16498" h="9970">
                  <a:moveTo>
                    <a:pt x="16498" y="99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4" name="pl5734"/>
            <p:cNvSpPr/>
            <p:nvPr/>
          </p:nvSpPr>
          <p:spPr>
            <a:xfrm>
              <a:off x="7138955" y="1510549"/>
              <a:ext cx="9528" cy="6354"/>
            </a:xfrm>
            <a:custGeom>
              <a:avLst/>
              <a:pathLst>
                <a:path w="9528" h="6354">
                  <a:moveTo>
                    <a:pt x="9528" y="0"/>
                  </a:moveTo>
                  <a:lnTo>
                    <a:pt x="0" y="6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5" name="pl5735"/>
            <p:cNvSpPr/>
            <p:nvPr/>
          </p:nvSpPr>
          <p:spPr>
            <a:xfrm>
              <a:off x="7198150" y="1400703"/>
              <a:ext cx="3080" cy="41963"/>
            </a:xfrm>
            <a:custGeom>
              <a:avLst/>
              <a:pathLst>
                <a:path w="3080" h="41963">
                  <a:moveTo>
                    <a:pt x="3080" y="419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6" name="pl5736"/>
            <p:cNvSpPr/>
            <p:nvPr/>
          </p:nvSpPr>
          <p:spPr>
            <a:xfrm>
              <a:off x="7189206" y="1432950"/>
              <a:ext cx="12023" cy="9716"/>
            </a:xfrm>
            <a:custGeom>
              <a:avLst/>
              <a:pathLst>
                <a:path w="12023" h="9716">
                  <a:moveTo>
                    <a:pt x="12023" y="97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7" name="pl5737"/>
            <p:cNvSpPr/>
            <p:nvPr/>
          </p:nvSpPr>
          <p:spPr>
            <a:xfrm>
              <a:off x="7200200" y="1442666"/>
              <a:ext cx="1030" cy="23912"/>
            </a:xfrm>
            <a:custGeom>
              <a:avLst/>
              <a:pathLst>
                <a:path w="1030" h="23912">
                  <a:moveTo>
                    <a:pt x="1030" y="0"/>
                  </a:moveTo>
                  <a:lnTo>
                    <a:pt x="0" y="239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8" name="pl5738"/>
            <p:cNvSpPr/>
            <p:nvPr/>
          </p:nvSpPr>
          <p:spPr>
            <a:xfrm>
              <a:off x="7192447" y="1442666"/>
              <a:ext cx="8782" cy="18452"/>
            </a:xfrm>
            <a:custGeom>
              <a:avLst/>
              <a:pathLst>
                <a:path w="8782" h="18452">
                  <a:moveTo>
                    <a:pt x="8782" y="0"/>
                  </a:moveTo>
                  <a:lnTo>
                    <a:pt x="0" y="184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9" name="pl5739"/>
            <p:cNvSpPr/>
            <p:nvPr/>
          </p:nvSpPr>
          <p:spPr>
            <a:xfrm>
              <a:off x="7056872" y="1525798"/>
              <a:ext cx="2573" cy="13927"/>
            </a:xfrm>
            <a:custGeom>
              <a:avLst/>
              <a:pathLst>
                <a:path w="2573" h="13927">
                  <a:moveTo>
                    <a:pt x="2573" y="0"/>
                  </a:moveTo>
                  <a:lnTo>
                    <a:pt x="0" y="139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0" name="pl5740"/>
            <p:cNvSpPr/>
            <p:nvPr/>
          </p:nvSpPr>
          <p:spPr>
            <a:xfrm>
              <a:off x="7059445" y="1514923"/>
              <a:ext cx="4477" cy="10875"/>
            </a:xfrm>
            <a:custGeom>
              <a:avLst/>
              <a:pathLst>
                <a:path w="4477" h="10875">
                  <a:moveTo>
                    <a:pt x="0" y="10875"/>
                  </a:moveTo>
                  <a:lnTo>
                    <a:pt x="4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1" name="pl5741"/>
            <p:cNvSpPr/>
            <p:nvPr/>
          </p:nvSpPr>
          <p:spPr>
            <a:xfrm>
              <a:off x="7059445" y="1525798"/>
              <a:ext cx="6492" cy="5197"/>
            </a:xfrm>
            <a:custGeom>
              <a:avLst/>
              <a:pathLst>
                <a:path w="6492" h="5197">
                  <a:moveTo>
                    <a:pt x="0" y="0"/>
                  </a:moveTo>
                  <a:lnTo>
                    <a:pt x="6492" y="51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2" name="pl5742"/>
            <p:cNvSpPr/>
            <p:nvPr/>
          </p:nvSpPr>
          <p:spPr>
            <a:xfrm>
              <a:off x="7043684" y="1521912"/>
              <a:ext cx="15761" cy="3886"/>
            </a:xfrm>
            <a:custGeom>
              <a:avLst/>
              <a:pathLst>
                <a:path w="15761" h="3886">
                  <a:moveTo>
                    <a:pt x="15761" y="38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3" name="pl5743"/>
            <p:cNvSpPr/>
            <p:nvPr/>
          </p:nvSpPr>
          <p:spPr>
            <a:xfrm>
              <a:off x="7048171" y="1511924"/>
              <a:ext cx="11274" cy="13874"/>
            </a:xfrm>
            <a:custGeom>
              <a:avLst/>
              <a:pathLst>
                <a:path w="11274" h="13874">
                  <a:moveTo>
                    <a:pt x="11274" y="138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4" name="pl5744"/>
            <p:cNvSpPr/>
            <p:nvPr/>
          </p:nvSpPr>
          <p:spPr>
            <a:xfrm>
              <a:off x="6787168" y="1216549"/>
              <a:ext cx="27183" cy="18874"/>
            </a:xfrm>
            <a:custGeom>
              <a:avLst/>
              <a:pathLst>
                <a:path w="27183" h="18874">
                  <a:moveTo>
                    <a:pt x="27183" y="0"/>
                  </a:moveTo>
                  <a:lnTo>
                    <a:pt x="0" y="18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5" name="pl5745"/>
            <p:cNvSpPr/>
            <p:nvPr/>
          </p:nvSpPr>
          <p:spPr>
            <a:xfrm>
              <a:off x="6814351" y="1216549"/>
              <a:ext cx="39898" cy="45264"/>
            </a:xfrm>
            <a:custGeom>
              <a:avLst/>
              <a:pathLst>
                <a:path w="39898" h="45264">
                  <a:moveTo>
                    <a:pt x="0" y="0"/>
                  </a:moveTo>
                  <a:lnTo>
                    <a:pt x="39898" y="45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6" name="pl5746"/>
            <p:cNvSpPr/>
            <p:nvPr/>
          </p:nvSpPr>
          <p:spPr>
            <a:xfrm>
              <a:off x="6776194" y="1216549"/>
              <a:ext cx="38156" cy="113"/>
            </a:xfrm>
            <a:custGeom>
              <a:avLst/>
              <a:pathLst>
                <a:path w="38156" h="113">
                  <a:moveTo>
                    <a:pt x="38156" y="0"/>
                  </a:moveTo>
                  <a:lnTo>
                    <a:pt x="0" y="1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7" name="pl5747"/>
            <p:cNvSpPr/>
            <p:nvPr/>
          </p:nvSpPr>
          <p:spPr>
            <a:xfrm>
              <a:off x="6563003" y="1553652"/>
              <a:ext cx="23718" cy="33153"/>
            </a:xfrm>
            <a:custGeom>
              <a:avLst/>
              <a:pathLst>
                <a:path w="23718" h="33153">
                  <a:moveTo>
                    <a:pt x="23718" y="331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8" name="pl5748"/>
            <p:cNvSpPr/>
            <p:nvPr/>
          </p:nvSpPr>
          <p:spPr>
            <a:xfrm>
              <a:off x="6586721" y="1586806"/>
              <a:ext cx="19690" cy="8873"/>
            </a:xfrm>
            <a:custGeom>
              <a:avLst/>
              <a:pathLst>
                <a:path w="19690" h="8873">
                  <a:moveTo>
                    <a:pt x="0" y="0"/>
                  </a:moveTo>
                  <a:lnTo>
                    <a:pt x="19690" y="88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9" name="pl5749"/>
            <p:cNvSpPr/>
            <p:nvPr/>
          </p:nvSpPr>
          <p:spPr>
            <a:xfrm>
              <a:off x="6568732" y="1548009"/>
              <a:ext cx="17988" cy="38796"/>
            </a:xfrm>
            <a:custGeom>
              <a:avLst/>
              <a:pathLst>
                <a:path w="17988" h="38796">
                  <a:moveTo>
                    <a:pt x="17988" y="38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0" name="pl5750"/>
            <p:cNvSpPr/>
            <p:nvPr/>
          </p:nvSpPr>
          <p:spPr>
            <a:xfrm>
              <a:off x="6586721" y="1561612"/>
              <a:ext cx="35109" cy="25194"/>
            </a:xfrm>
            <a:custGeom>
              <a:avLst/>
              <a:pathLst>
                <a:path w="35109" h="25194">
                  <a:moveTo>
                    <a:pt x="0" y="25194"/>
                  </a:moveTo>
                  <a:lnTo>
                    <a:pt x="35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1" name="pl5751"/>
            <p:cNvSpPr/>
            <p:nvPr/>
          </p:nvSpPr>
          <p:spPr>
            <a:xfrm>
              <a:off x="6586721" y="1586806"/>
              <a:ext cx="5052" cy="14290"/>
            </a:xfrm>
            <a:custGeom>
              <a:avLst/>
              <a:pathLst>
                <a:path w="5052" h="14290">
                  <a:moveTo>
                    <a:pt x="0" y="0"/>
                  </a:moveTo>
                  <a:lnTo>
                    <a:pt x="5052" y="142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2" name="pl5752"/>
            <p:cNvSpPr/>
            <p:nvPr/>
          </p:nvSpPr>
          <p:spPr>
            <a:xfrm>
              <a:off x="7088512" y="1829183"/>
              <a:ext cx="1764" cy="18720"/>
            </a:xfrm>
            <a:custGeom>
              <a:avLst/>
              <a:pathLst>
                <a:path w="1764" h="18720">
                  <a:moveTo>
                    <a:pt x="1764" y="0"/>
                  </a:moveTo>
                  <a:lnTo>
                    <a:pt x="0" y="187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3" name="pl5753"/>
            <p:cNvSpPr/>
            <p:nvPr/>
          </p:nvSpPr>
          <p:spPr>
            <a:xfrm>
              <a:off x="7090277" y="1814055"/>
              <a:ext cx="6685" cy="15127"/>
            </a:xfrm>
            <a:custGeom>
              <a:avLst/>
              <a:pathLst>
                <a:path w="6685" h="15127">
                  <a:moveTo>
                    <a:pt x="0" y="15127"/>
                  </a:moveTo>
                  <a:lnTo>
                    <a:pt x="66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4" name="pl5754"/>
            <p:cNvSpPr/>
            <p:nvPr/>
          </p:nvSpPr>
          <p:spPr>
            <a:xfrm>
              <a:off x="7090277" y="1824806"/>
              <a:ext cx="7308" cy="4377"/>
            </a:xfrm>
            <a:custGeom>
              <a:avLst/>
              <a:pathLst>
                <a:path w="7308" h="4377">
                  <a:moveTo>
                    <a:pt x="0" y="4377"/>
                  </a:moveTo>
                  <a:lnTo>
                    <a:pt x="73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5" name="pl5755"/>
            <p:cNvSpPr/>
            <p:nvPr/>
          </p:nvSpPr>
          <p:spPr>
            <a:xfrm>
              <a:off x="7081116" y="1824603"/>
              <a:ext cx="9160" cy="4580"/>
            </a:xfrm>
            <a:custGeom>
              <a:avLst/>
              <a:pathLst>
                <a:path w="9160" h="4580">
                  <a:moveTo>
                    <a:pt x="9160" y="45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6" name="pl5756"/>
            <p:cNvSpPr/>
            <p:nvPr/>
          </p:nvSpPr>
          <p:spPr>
            <a:xfrm>
              <a:off x="7090277" y="1829183"/>
              <a:ext cx="9279" cy="7768"/>
            </a:xfrm>
            <a:custGeom>
              <a:avLst/>
              <a:pathLst>
                <a:path w="9279" h="7768">
                  <a:moveTo>
                    <a:pt x="0" y="0"/>
                  </a:moveTo>
                  <a:lnTo>
                    <a:pt x="9279" y="7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7" name="pl5757"/>
            <p:cNvSpPr/>
            <p:nvPr/>
          </p:nvSpPr>
          <p:spPr>
            <a:xfrm>
              <a:off x="7148595" y="1580996"/>
              <a:ext cx="7242" cy="11577"/>
            </a:xfrm>
            <a:custGeom>
              <a:avLst/>
              <a:pathLst>
                <a:path w="7242" h="11577">
                  <a:moveTo>
                    <a:pt x="7242" y="0"/>
                  </a:moveTo>
                  <a:lnTo>
                    <a:pt x="0" y="11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8" name="pl5758"/>
            <p:cNvSpPr/>
            <p:nvPr/>
          </p:nvSpPr>
          <p:spPr>
            <a:xfrm>
              <a:off x="7155837" y="1580996"/>
              <a:ext cx="14980" cy="3198"/>
            </a:xfrm>
            <a:custGeom>
              <a:avLst/>
              <a:pathLst>
                <a:path w="14980" h="3198">
                  <a:moveTo>
                    <a:pt x="0" y="0"/>
                  </a:moveTo>
                  <a:lnTo>
                    <a:pt x="14980" y="31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9" name="pl5759"/>
            <p:cNvSpPr/>
            <p:nvPr/>
          </p:nvSpPr>
          <p:spPr>
            <a:xfrm>
              <a:off x="7155837" y="1562327"/>
              <a:ext cx="6085" cy="18669"/>
            </a:xfrm>
            <a:custGeom>
              <a:avLst/>
              <a:pathLst>
                <a:path w="6085" h="18669">
                  <a:moveTo>
                    <a:pt x="0" y="18669"/>
                  </a:moveTo>
                  <a:lnTo>
                    <a:pt x="60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0" name="pl5760"/>
            <p:cNvSpPr/>
            <p:nvPr/>
          </p:nvSpPr>
          <p:spPr>
            <a:xfrm>
              <a:off x="7176801" y="1285131"/>
              <a:ext cx="33111" cy="29010"/>
            </a:xfrm>
            <a:custGeom>
              <a:avLst/>
              <a:pathLst>
                <a:path w="33111" h="29010">
                  <a:moveTo>
                    <a:pt x="0" y="29010"/>
                  </a:moveTo>
                  <a:lnTo>
                    <a:pt x="331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1" name="pl5761"/>
            <p:cNvSpPr/>
            <p:nvPr/>
          </p:nvSpPr>
          <p:spPr>
            <a:xfrm>
              <a:off x="7173045" y="1314141"/>
              <a:ext cx="3755" cy="16015"/>
            </a:xfrm>
            <a:custGeom>
              <a:avLst/>
              <a:pathLst>
                <a:path w="3755" h="16015">
                  <a:moveTo>
                    <a:pt x="3755" y="0"/>
                  </a:moveTo>
                  <a:lnTo>
                    <a:pt x="0" y="160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2" name="pl5762"/>
            <p:cNvSpPr/>
            <p:nvPr/>
          </p:nvSpPr>
          <p:spPr>
            <a:xfrm>
              <a:off x="7166908" y="1287704"/>
              <a:ext cx="9893" cy="26437"/>
            </a:xfrm>
            <a:custGeom>
              <a:avLst/>
              <a:pathLst>
                <a:path w="9893" h="26437">
                  <a:moveTo>
                    <a:pt x="9893" y="264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3" name="pl5763"/>
            <p:cNvSpPr/>
            <p:nvPr/>
          </p:nvSpPr>
          <p:spPr>
            <a:xfrm>
              <a:off x="6600478" y="1841594"/>
              <a:ext cx="8077" cy="16479"/>
            </a:xfrm>
            <a:custGeom>
              <a:avLst/>
              <a:pathLst>
                <a:path w="8077" h="16479">
                  <a:moveTo>
                    <a:pt x="8077" y="0"/>
                  </a:moveTo>
                  <a:lnTo>
                    <a:pt x="0" y="16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4" name="pl5764"/>
            <p:cNvSpPr/>
            <p:nvPr/>
          </p:nvSpPr>
          <p:spPr>
            <a:xfrm>
              <a:off x="6608555" y="1841594"/>
              <a:ext cx="16793" cy="4588"/>
            </a:xfrm>
            <a:custGeom>
              <a:avLst/>
              <a:pathLst>
                <a:path w="16793" h="4588">
                  <a:moveTo>
                    <a:pt x="0" y="0"/>
                  </a:moveTo>
                  <a:lnTo>
                    <a:pt x="16793" y="45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5" name="pl5765"/>
            <p:cNvSpPr/>
            <p:nvPr/>
          </p:nvSpPr>
          <p:spPr>
            <a:xfrm>
              <a:off x="6608555" y="1829417"/>
              <a:ext cx="300" cy="12176"/>
            </a:xfrm>
            <a:custGeom>
              <a:avLst/>
              <a:pathLst>
                <a:path w="300" h="12176">
                  <a:moveTo>
                    <a:pt x="0" y="12176"/>
                  </a:moveTo>
                  <a:lnTo>
                    <a:pt x="3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6" name="pl5766"/>
            <p:cNvSpPr/>
            <p:nvPr/>
          </p:nvSpPr>
          <p:spPr>
            <a:xfrm>
              <a:off x="6608555" y="1841594"/>
              <a:ext cx="8314" cy="10050"/>
            </a:xfrm>
            <a:custGeom>
              <a:avLst/>
              <a:pathLst>
                <a:path w="8314" h="10050">
                  <a:moveTo>
                    <a:pt x="0" y="0"/>
                  </a:moveTo>
                  <a:lnTo>
                    <a:pt x="8314" y="10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7" name="pl5767"/>
            <p:cNvSpPr/>
            <p:nvPr/>
          </p:nvSpPr>
          <p:spPr>
            <a:xfrm>
              <a:off x="6787062" y="1567288"/>
              <a:ext cx="1600" cy="19800"/>
            </a:xfrm>
            <a:custGeom>
              <a:avLst/>
              <a:pathLst>
                <a:path w="1600" h="19800">
                  <a:moveTo>
                    <a:pt x="0" y="0"/>
                  </a:moveTo>
                  <a:lnTo>
                    <a:pt x="1600" y="198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8" name="pl5768"/>
            <p:cNvSpPr/>
            <p:nvPr/>
          </p:nvSpPr>
          <p:spPr>
            <a:xfrm>
              <a:off x="6787062" y="1553902"/>
              <a:ext cx="1881" cy="13385"/>
            </a:xfrm>
            <a:custGeom>
              <a:avLst/>
              <a:pathLst>
                <a:path w="1881" h="13385">
                  <a:moveTo>
                    <a:pt x="0" y="13385"/>
                  </a:moveTo>
                  <a:lnTo>
                    <a:pt x="18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9" name="pl5769"/>
            <p:cNvSpPr/>
            <p:nvPr/>
          </p:nvSpPr>
          <p:spPr>
            <a:xfrm>
              <a:off x="6787062" y="1567252"/>
              <a:ext cx="12900" cy="35"/>
            </a:xfrm>
            <a:custGeom>
              <a:avLst/>
              <a:pathLst>
                <a:path w="12900" h="35">
                  <a:moveTo>
                    <a:pt x="0" y="35"/>
                  </a:moveTo>
                  <a:lnTo>
                    <a:pt x="129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0" name="pl5770"/>
            <p:cNvSpPr/>
            <p:nvPr/>
          </p:nvSpPr>
          <p:spPr>
            <a:xfrm>
              <a:off x="6774831" y="1567288"/>
              <a:ext cx="12231" cy="6351"/>
            </a:xfrm>
            <a:custGeom>
              <a:avLst/>
              <a:pathLst>
                <a:path w="12231" h="6351">
                  <a:moveTo>
                    <a:pt x="12231" y="0"/>
                  </a:moveTo>
                  <a:lnTo>
                    <a:pt x="0" y="63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1" name="pl5771"/>
            <p:cNvSpPr/>
            <p:nvPr/>
          </p:nvSpPr>
          <p:spPr>
            <a:xfrm>
              <a:off x="6778297" y="1560021"/>
              <a:ext cx="8765" cy="7267"/>
            </a:xfrm>
            <a:custGeom>
              <a:avLst/>
              <a:pathLst>
                <a:path w="8765" h="7267">
                  <a:moveTo>
                    <a:pt x="8765" y="72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2" name="pl5772"/>
            <p:cNvSpPr/>
            <p:nvPr/>
          </p:nvSpPr>
          <p:spPr>
            <a:xfrm>
              <a:off x="6787062" y="1567288"/>
              <a:ext cx="10521" cy="8112"/>
            </a:xfrm>
            <a:custGeom>
              <a:avLst/>
              <a:pathLst>
                <a:path w="10521" h="8112">
                  <a:moveTo>
                    <a:pt x="0" y="0"/>
                  </a:moveTo>
                  <a:lnTo>
                    <a:pt x="10521" y="81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3" name="pl5773"/>
            <p:cNvSpPr/>
            <p:nvPr/>
          </p:nvSpPr>
          <p:spPr>
            <a:xfrm>
              <a:off x="6778361" y="1567288"/>
              <a:ext cx="8700" cy="13188"/>
            </a:xfrm>
            <a:custGeom>
              <a:avLst/>
              <a:pathLst>
                <a:path w="8700" h="13188">
                  <a:moveTo>
                    <a:pt x="8700" y="0"/>
                  </a:moveTo>
                  <a:lnTo>
                    <a:pt x="0" y="13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4" name="pl5774"/>
            <p:cNvSpPr/>
            <p:nvPr/>
          </p:nvSpPr>
          <p:spPr>
            <a:xfrm>
              <a:off x="7113537" y="1646983"/>
              <a:ext cx="4890" cy="4484"/>
            </a:xfrm>
            <a:custGeom>
              <a:avLst/>
              <a:pathLst>
                <a:path w="4890" h="4484">
                  <a:moveTo>
                    <a:pt x="0" y="4484"/>
                  </a:moveTo>
                  <a:lnTo>
                    <a:pt x="48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5" name="pl5775"/>
            <p:cNvSpPr/>
            <p:nvPr/>
          </p:nvSpPr>
          <p:spPr>
            <a:xfrm>
              <a:off x="7102716" y="1627548"/>
              <a:ext cx="10821" cy="23919"/>
            </a:xfrm>
            <a:custGeom>
              <a:avLst/>
              <a:pathLst>
                <a:path w="10821" h="23919">
                  <a:moveTo>
                    <a:pt x="10821" y="239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6" name="pl5776"/>
            <p:cNvSpPr/>
            <p:nvPr/>
          </p:nvSpPr>
          <p:spPr>
            <a:xfrm>
              <a:off x="7090211" y="1650715"/>
              <a:ext cx="23326" cy="752"/>
            </a:xfrm>
            <a:custGeom>
              <a:avLst/>
              <a:pathLst>
                <a:path w="23326" h="752">
                  <a:moveTo>
                    <a:pt x="23326" y="7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7" name="pl5777"/>
            <p:cNvSpPr/>
            <p:nvPr/>
          </p:nvSpPr>
          <p:spPr>
            <a:xfrm>
              <a:off x="7113537" y="1651468"/>
              <a:ext cx="5605" cy="4106"/>
            </a:xfrm>
            <a:custGeom>
              <a:avLst/>
              <a:pathLst>
                <a:path w="5605" h="4106">
                  <a:moveTo>
                    <a:pt x="0" y="0"/>
                  </a:moveTo>
                  <a:lnTo>
                    <a:pt x="5605" y="41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8" name="pl5778"/>
            <p:cNvSpPr/>
            <p:nvPr/>
          </p:nvSpPr>
          <p:spPr>
            <a:xfrm>
              <a:off x="7107190" y="1651468"/>
              <a:ext cx="6347" cy="14969"/>
            </a:xfrm>
            <a:custGeom>
              <a:avLst/>
              <a:pathLst>
                <a:path w="6347" h="14969">
                  <a:moveTo>
                    <a:pt x="6347" y="0"/>
                  </a:moveTo>
                  <a:lnTo>
                    <a:pt x="0" y="14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9" name="pl5779"/>
            <p:cNvSpPr/>
            <p:nvPr/>
          </p:nvSpPr>
          <p:spPr>
            <a:xfrm>
              <a:off x="6570282" y="1596768"/>
              <a:ext cx="14217" cy="9747"/>
            </a:xfrm>
            <a:custGeom>
              <a:avLst/>
              <a:pathLst>
                <a:path w="14217" h="9747">
                  <a:moveTo>
                    <a:pt x="14217" y="0"/>
                  </a:moveTo>
                  <a:lnTo>
                    <a:pt x="0" y="97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0" name="pl5780"/>
            <p:cNvSpPr/>
            <p:nvPr/>
          </p:nvSpPr>
          <p:spPr>
            <a:xfrm>
              <a:off x="6584500" y="1596768"/>
              <a:ext cx="7273" cy="4328"/>
            </a:xfrm>
            <a:custGeom>
              <a:avLst/>
              <a:pathLst>
                <a:path w="7273" h="4328">
                  <a:moveTo>
                    <a:pt x="0" y="0"/>
                  </a:moveTo>
                  <a:lnTo>
                    <a:pt x="7273" y="4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1" name="pl5781"/>
            <p:cNvSpPr/>
            <p:nvPr/>
          </p:nvSpPr>
          <p:spPr>
            <a:xfrm>
              <a:off x="6584500" y="1586806"/>
              <a:ext cx="2221" cy="9961"/>
            </a:xfrm>
            <a:custGeom>
              <a:avLst/>
              <a:pathLst>
                <a:path w="2221" h="9961">
                  <a:moveTo>
                    <a:pt x="0" y="9961"/>
                  </a:moveTo>
                  <a:lnTo>
                    <a:pt x="22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2" name="pl5782"/>
            <p:cNvSpPr/>
            <p:nvPr/>
          </p:nvSpPr>
          <p:spPr>
            <a:xfrm>
              <a:off x="6981456" y="1431886"/>
              <a:ext cx="1690" cy="14112"/>
            </a:xfrm>
            <a:custGeom>
              <a:avLst/>
              <a:pathLst>
                <a:path w="1690" h="14112">
                  <a:moveTo>
                    <a:pt x="1690" y="0"/>
                  </a:moveTo>
                  <a:lnTo>
                    <a:pt x="0" y="141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3" name="pl5783"/>
            <p:cNvSpPr/>
            <p:nvPr/>
          </p:nvSpPr>
          <p:spPr>
            <a:xfrm>
              <a:off x="6967049" y="1410736"/>
              <a:ext cx="16096" cy="21149"/>
            </a:xfrm>
            <a:custGeom>
              <a:avLst/>
              <a:pathLst>
                <a:path w="16096" h="21149">
                  <a:moveTo>
                    <a:pt x="16096" y="211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4" name="pl5784"/>
            <p:cNvSpPr/>
            <p:nvPr/>
          </p:nvSpPr>
          <p:spPr>
            <a:xfrm>
              <a:off x="6970080" y="1426279"/>
              <a:ext cx="13065" cy="5606"/>
            </a:xfrm>
            <a:custGeom>
              <a:avLst/>
              <a:pathLst>
                <a:path w="13065" h="5606">
                  <a:moveTo>
                    <a:pt x="13065" y="56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5" name="pl5785"/>
            <p:cNvSpPr/>
            <p:nvPr/>
          </p:nvSpPr>
          <p:spPr>
            <a:xfrm>
              <a:off x="6983146" y="1431886"/>
              <a:ext cx="21880" cy="2945"/>
            </a:xfrm>
            <a:custGeom>
              <a:avLst/>
              <a:pathLst>
                <a:path w="21880" h="2945">
                  <a:moveTo>
                    <a:pt x="0" y="0"/>
                  </a:moveTo>
                  <a:lnTo>
                    <a:pt x="21880" y="2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6" name="pl5786"/>
            <p:cNvSpPr/>
            <p:nvPr/>
          </p:nvSpPr>
          <p:spPr>
            <a:xfrm>
              <a:off x="6983146" y="1427915"/>
              <a:ext cx="14280" cy="3970"/>
            </a:xfrm>
            <a:custGeom>
              <a:avLst/>
              <a:pathLst>
                <a:path w="14280" h="3970">
                  <a:moveTo>
                    <a:pt x="0" y="3970"/>
                  </a:moveTo>
                  <a:lnTo>
                    <a:pt x="142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7" name="pl5787"/>
            <p:cNvSpPr/>
            <p:nvPr/>
          </p:nvSpPr>
          <p:spPr>
            <a:xfrm>
              <a:off x="6983146" y="1402494"/>
              <a:ext cx="11216" cy="29391"/>
            </a:xfrm>
            <a:custGeom>
              <a:avLst/>
              <a:pathLst>
                <a:path w="11216" h="29391">
                  <a:moveTo>
                    <a:pt x="0" y="29391"/>
                  </a:moveTo>
                  <a:lnTo>
                    <a:pt x="112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8" name="pl5788"/>
            <p:cNvSpPr/>
            <p:nvPr/>
          </p:nvSpPr>
          <p:spPr>
            <a:xfrm>
              <a:off x="6683676" y="1912448"/>
              <a:ext cx="20573" cy="11947"/>
            </a:xfrm>
            <a:custGeom>
              <a:avLst/>
              <a:pathLst>
                <a:path w="20573" h="11947">
                  <a:moveTo>
                    <a:pt x="20573" y="0"/>
                  </a:moveTo>
                  <a:lnTo>
                    <a:pt x="0" y="119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9" name="pl5789"/>
            <p:cNvSpPr/>
            <p:nvPr/>
          </p:nvSpPr>
          <p:spPr>
            <a:xfrm>
              <a:off x="6700100" y="1912448"/>
              <a:ext cx="4149" cy="12717"/>
            </a:xfrm>
            <a:custGeom>
              <a:avLst/>
              <a:pathLst>
                <a:path w="4149" h="12717">
                  <a:moveTo>
                    <a:pt x="4149" y="0"/>
                  </a:moveTo>
                  <a:lnTo>
                    <a:pt x="0" y="127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0" name="pl5790"/>
            <p:cNvSpPr/>
            <p:nvPr/>
          </p:nvSpPr>
          <p:spPr>
            <a:xfrm>
              <a:off x="6704250" y="1912448"/>
              <a:ext cx="1526" cy="8051"/>
            </a:xfrm>
            <a:custGeom>
              <a:avLst/>
              <a:pathLst>
                <a:path w="1526" h="8051">
                  <a:moveTo>
                    <a:pt x="0" y="0"/>
                  </a:moveTo>
                  <a:lnTo>
                    <a:pt x="1526" y="8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1" name="pl5791"/>
            <p:cNvSpPr/>
            <p:nvPr/>
          </p:nvSpPr>
          <p:spPr>
            <a:xfrm>
              <a:off x="6704250" y="1880859"/>
              <a:ext cx="4755" cy="31588"/>
            </a:xfrm>
            <a:custGeom>
              <a:avLst/>
              <a:pathLst>
                <a:path w="4755" h="31588">
                  <a:moveTo>
                    <a:pt x="0" y="31588"/>
                  </a:moveTo>
                  <a:lnTo>
                    <a:pt x="47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2" name="pl5792"/>
            <p:cNvSpPr/>
            <p:nvPr/>
          </p:nvSpPr>
          <p:spPr>
            <a:xfrm>
              <a:off x="6685385" y="1904205"/>
              <a:ext cx="18864" cy="8243"/>
            </a:xfrm>
            <a:custGeom>
              <a:avLst/>
              <a:pathLst>
                <a:path w="18864" h="8243">
                  <a:moveTo>
                    <a:pt x="18864" y="82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3" name="pl5793"/>
            <p:cNvSpPr/>
            <p:nvPr/>
          </p:nvSpPr>
          <p:spPr>
            <a:xfrm>
              <a:off x="6704250" y="1907870"/>
              <a:ext cx="13580" cy="4578"/>
            </a:xfrm>
            <a:custGeom>
              <a:avLst/>
              <a:pathLst>
                <a:path w="13580" h="4578">
                  <a:moveTo>
                    <a:pt x="0" y="4578"/>
                  </a:moveTo>
                  <a:lnTo>
                    <a:pt x="135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4" name="pl5794"/>
            <p:cNvSpPr/>
            <p:nvPr/>
          </p:nvSpPr>
          <p:spPr>
            <a:xfrm>
              <a:off x="6455144" y="1709035"/>
              <a:ext cx="71678" cy="32853"/>
            </a:xfrm>
            <a:custGeom>
              <a:avLst/>
              <a:pathLst>
                <a:path w="71678" h="32853">
                  <a:moveTo>
                    <a:pt x="0" y="32853"/>
                  </a:moveTo>
                  <a:lnTo>
                    <a:pt x="716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5" name="pl5795"/>
            <p:cNvSpPr/>
            <p:nvPr/>
          </p:nvSpPr>
          <p:spPr>
            <a:xfrm>
              <a:off x="6446121" y="1741888"/>
              <a:ext cx="9023" cy="66081"/>
            </a:xfrm>
            <a:custGeom>
              <a:avLst/>
              <a:pathLst>
                <a:path w="9023" h="66081">
                  <a:moveTo>
                    <a:pt x="9023" y="0"/>
                  </a:moveTo>
                  <a:lnTo>
                    <a:pt x="0" y="660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6" name="pl5796"/>
            <p:cNvSpPr/>
            <p:nvPr/>
          </p:nvSpPr>
          <p:spPr>
            <a:xfrm>
              <a:off x="7178997" y="1354327"/>
              <a:ext cx="22459" cy="17572"/>
            </a:xfrm>
            <a:custGeom>
              <a:avLst/>
              <a:pathLst>
                <a:path w="22459" h="17572">
                  <a:moveTo>
                    <a:pt x="0" y="17572"/>
                  </a:moveTo>
                  <a:lnTo>
                    <a:pt x="224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7" name="pl5797"/>
            <p:cNvSpPr/>
            <p:nvPr/>
          </p:nvSpPr>
          <p:spPr>
            <a:xfrm>
              <a:off x="7178997" y="1371900"/>
              <a:ext cx="19152" cy="28802"/>
            </a:xfrm>
            <a:custGeom>
              <a:avLst/>
              <a:pathLst>
                <a:path w="19152" h="28802">
                  <a:moveTo>
                    <a:pt x="0" y="0"/>
                  </a:moveTo>
                  <a:lnTo>
                    <a:pt x="19152" y="28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8" name="pl5798"/>
            <p:cNvSpPr/>
            <p:nvPr/>
          </p:nvSpPr>
          <p:spPr>
            <a:xfrm>
              <a:off x="7158576" y="1356281"/>
              <a:ext cx="20421" cy="15618"/>
            </a:xfrm>
            <a:custGeom>
              <a:avLst/>
              <a:pathLst>
                <a:path w="20421" h="15618">
                  <a:moveTo>
                    <a:pt x="20421" y="156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9" name="pl5799"/>
            <p:cNvSpPr/>
            <p:nvPr/>
          </p:nvSpPr>
          <p:spPr>
            <a:xfrm>
              <a:off x="7171565" y="1371900"/>
              <a:ext cx="7431" cy="27576"/>
            </a:xfrm>
            <a:custGeom>
              <a:avLst/>
              <a:pathLst>
                <a:path w="7431" h="27576">
                  <a:moveTo>
                    <a:pt x="7431" y="0"/>
                  </a:moveTo>
                  <a:lnTo>
                    <a:pt x="0" y="275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0" name="pl5800"/>
            <p:cNvSpPr/>
            <p:nvPr/>
          </p:nvSpPr>
          <p:spPr>
            <a:xfrm>
              <a:off x="7178997" y="1371900"/>
              <a:ext cx="13651" cy="31748"/>
            </a:xfrm>
            <a:custGeom>
              <a:avLst/>
              <a:pathLst>
                <a:path w="13651" h="31748">
                  <a:moveTo>
                    <a:pt x="0" y="0"/>
                  </a:moveTo>
                  <a:lnTo>
                    <a:pt x="13651" y="31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1" name="pl5801"/>
            <p:cNvSpPr/>
            <p:nvPr/>
          </p:nvSpPr>
          <p:spPr>
            <a:xfrm>
              <a:off x="7165140" y="1371900"/>
              <a:ext cx="13856" cy="13072"/>
            </a:xfrm>
            <a:custGeom>
              <a:avLst/>
              <a:pathLst>
                <a:path w="13856" h="13072">
                  <a:moveTo>
                    <a:pt x="13856" y="0"/>
                  </a:moveTo>
                  <a:lnTo>
                    <a:pt x="0" y="130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2" name="pl5802"/>
            <p:cNvSpPr/>
            <p:nvPr/>
          </p:nvSpPr>
          <p:spPr>
            <a:xfrm>
              <a:off x="7178997" y="1337364"/>
              <a:ext cx="2685" cy="34536"/>
            </a:xfrm>
            <a:custGeom>
              <a:avLst/>
              <a:pathLst>
                <a:path w="2685" h="34536">
                  <a:moveTo>
                    <a:pt x="0" y="34536"/>
                  </a:moveTo>
                  <a:lnTo>
                    <a:pt x="26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3" name="pl5803"/>
            <p:cNvSpPr/>
            <p:nvPr/>
          </p:nvSpPr>
          <p:spPr>
            <a:xfrm>
              <a:off x="6623511" y="1345492"/>
              <a:ext cx="35848" cy="7051"/>
            </a:xfrm>
            <a:custGeom>
              <a:avLst/>
              <a:pathLst>
                <a:path w="35848" h="7051">
                  <a:moveTo>
                    <a:pt x="35848" y="0"/>
                  </a:moveTo>
                  <a:lnTo>
                    <a:pt x="0" y="7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4" name="pl5804"/>
            <p:cNvSpPr/>
            <p:nvPr/>
          </p:nvSpPr>
          <p:spPr>
            <a:xfrm>
              <a:off x="6659360" y="1345492"/>
              <a:ext cx="32805" cy="3218"/>
            </a:xfrm>
            <a:custGeom>
              <a:avLst/>
              <a:pathLst>
                <a:path w="32805" h="3218">
                  <a:moveTo>
                    <a:pt x="0" y="0"/>
                  </a:moveTo>
                  <a:lnTo>
                    <a:pt x="32805" y="3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5" name="pl5805"/>
            <p:cNvSpPr/>
            <p:nvPr/>
          </p:nvSpPr>
          <p:spPr>
            <a:xfrm>
              <a:off x="6659360" y="1345492"/>
              <a:ext cx="6475" cy="66194"/>
            </a:xfrm>
            <a:custGeom>
              <a:avLst/>
              <a:pathLst>
                <a:path w="6475" h="66194">
                  <a:moveTo>
                    <a:pt x="0" y="0"/>
                  </a:moveTo>
                  <a:lnTo>
                    <a:pt x="6475" y="66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6" name="pl5806"/>
            <p:cNvSpPr/>
            <p:nvPr/>
          </p:nvSpPr>
          <p:spPr>
            <a:xfrm>
              <a:off x="6659360" y="1345492"/>
              <a:ext cx="16296" cy="10973"/>
            </a:xfrm>
            <a:custGeom>
              <a:avLst/>
              <a:pathLst>
                <a:path w="16296" h="10973">
                  <a:moveTo>
                    <a:pt x="0" y="0"/>
                  </a:moveTo>
                  <a:lnTo>
                    <a:pt x="16296" y="109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7" name="pl5807"/>
            <p:cNvSpPr/>
            <p:nvPr/>
          </p:nvSpPr>
          <p:spPr>
            <a:xfrm>
              <a:off x="7036819" y="1279518"/>
              <a:ext cx="10141" cy="38921"/>
            </a:xfrm>
            <a:custGeom>
              <a:avLst/>
              <a:pathLst>
                <a:path w="10141" h="38921">
                  <a:moveTo>
                    <a:pt x="10141" y="0"/>
                  </a:moveTo>
                  <a:lnTo>
                    <a:pt x="0" y="38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8" name="pl5808"/>
            <p:cNvSpPr/>
            <p:nvPr/>
          </p:nvSpPr>
          <p:spPr>
            <a:xfrm>
              <a:off x="7046961" y="1279518"/>
              <a:ext cx="29405" cy="25346"/>
            </a:xfrm>
            <a:custGeom>
              <a:avLst/>
              <a:pathLst>
                <a:path w="29405" h="25346">
                  <a:moveTo>
                    <a:pt x="0" y="0"/>
                  </a:moveTo>
                  <a:lnTo>
                    <a:pt x="29405" y="25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9" name="pl5809"/>
            <p:cNvSpPr/>
            <p:nvPr/>
          </p:nvSpPr>
          <p:spPr>
            <a:xfrm>
              <a:off x="7046961" y="1279518"/>
              <a:ext cx="21419" cy="3817"/>
            </a:xfrm>
            <a:custGeom>
              <a:avLst/>
              <a:pathLst>
                <a:path w="21419" h="3817">
                  <a:moveTo>
                    <a:pt x="0" y="0"/>
                  </a:moveTo>
                  <a:lnTo>
                    <a:pt x="21419" y="3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0" name="pl5810"/>
            <p:cNvSpPr/>
            <p:nvPr/>
          </p:nvSpPr>
          <p:spPr>
            <a:xfrm>
              <a:off x="6990339" y="1279518"/>
              <a:ext cx="56621" cy="10110"/>
            </a:xfrm>
            <a:custGeom>
              <a:avLst/>
              <a:pathLst>
                <a:path w="56621" h="10110">
                  <a:moveTo>
                    <a:pt x="56621" y="0"/>
                  </a:moveTo>
                  <a:lnTo>
                    <a:pt x="0" y="10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1" name="pl5811"/>
            <p:cNvSpPr/>
            <p:nvPr/>
          </p:nvSpPr>
          <p:spPr>
            <a:xfrm>
              <a:off x="7171811" y="1716882"/>
              <a:ext cx="3192" cy="10882"/>
            </a:xfrm>
            <a:custGeom>
              <a:avLst/>
              <a:pathLst>
                <a:path w="3192" h="10882">
                  <a:moveTo>
                    <a:pt x="3192" y="108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2" name="pl5812"/>
            <p:cNvSpPr/>
            <p:nvPr/>
          </p:nvSpPr>
          <p:spPr>
            <a:xfrm>
              <a:off x="7175003" y="1727764"/>
              <a:ext cx="18814" cy="9760"/>
            </a:xfrm>
            <a:custGeom>
              <a:avLst/>
              <a:pathLst>
                <a:path w="18814" h="9760">
                  <a:moveTo>
                    <a:pt x="0" y="0"/>
                  </a:moveTo>
                  <a:lnTo>
                    <a:pt x="18814" y="97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3" name="pl5813"/>
            <p:cNvSpPr/>
            <p:nvPr/>
          </p:nvSpPr>
          <p:spPr>
            <a:xfrm>
              <a:off x="7162757" y="1721270"/>
              <a:ext cx="12246" cy="6494"/>
            </a:xfrm>
            <a:custGeom>
              <a:avLst/>
              <a:pathLst>
                <a:path w="12246" h="6494">
                  <a:moveTo>
                    <a:pt x="12246" y="64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4" name="pl5814"/>
            <p:cNvSpPr/>
            <p:nvPr/>
          </p:nvSpPr>
          <p:spPr>
            <a:xfrm>
              <a:off x="7163356" y="1727764"/>
              <a:ext cx="11646" cy="14115"/>
            </a:xfrm>
            <a:custGeom>
              <a:avLst/>
              <a:pathLst>
                <a:path w="11646" h="14115">
                  <a:moveTo>
                    <a:pt x="11646" y="0"/>
                  </a:moveTo>
                  <a:lnTo>
                    <a:pt x="0" y="141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5" name="pl5815"/>
            <p:cNvSpPr/>
            <p:nvPr/>
          </p:nvSpPr>
          <p:spPr>
            <a:xfrm>
              <a:off x="7173650" y="1727764"/>
              <a:ext cx="1352" cy="14991"/>
            </a:xfrm>
            <a:custGeom>
              <a:avLst/>
              <a:pathLst>
                <a:path w="1352" h="14991">
                  <a:moveTo>
                    <a:pt x="1352" y="0"/>
                  </a:moveTo>
                  <a:lnTo>
                    <a:pt x="0" y="14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6" name="pl5816"/>
            <p:cNvSpPr/>
            <p:nvPr/>
          </p:nvSpPr>
          <p:spPr>
            <a:xfrm>
              <a:off x="7175003" y="1724675"/>
              <a:ext cx="8236" cy="3089"/>
            </a:xfrm>
            <a:custGeom>
              <a:avLst/>
              <a:pathLst>
                <a:path w="8236" h="3089">
                  <a:moveTo>
                    <a:pt x="0" y="3089"/>
                  </a:moveTo>
                  <a:lnTo>
                    <a:pt x="82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7" name="pl5817"/>
            <p:cNvSpPr/>
            <p:nvPr/>
          </p:nvSpPr>
          <p:spPr>
            <a:xfrm>
              <a:off x="6686178" y="1370067"/>
              <a:ext cx="51357" cy="23806"/>
            </a:xfrm>
            <a:custGeom>
              <a:avLst/>
              <a:pathLst>
                <a:path w="51357" h="23806">
                  <a:moveTo>
                    <a:pt x="51357" y="0"/>
                  </a:moveTo>
                  <a:lnTo>
                    <a:pt x="0" y="238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8" name="pl5818"/>
            <p:cNvSpPr/>
            <p:nvPr/>
          </p:nvSpPr>
          <p:spPr>
            <a:xfrm>
              <a:off x="6737535" y="1370067"/>
              <a:ext cx="3747" cy="46027"/>
            </a:xfrm>
            <a:custGeom>
              <a:avLst/>
              <a:pathLst>
                <a:path w="3747" h="46027">
                  <a:moveTo>
                    <a:pt x="0" y="0"/>
                  </a:moveTo>
                  <a:lnTo>
                    <a:pt x="3747" y="460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9" name="pl5819"/>
            <p:cNvSpPr/>
            <p:nvPr/>
          </p:nvSpPr>
          <p:spPr>
            <a:xfrm>
              <a:off x="6737535" y="1370067"/>
              <a:ext cx="10707" cy="9460"/>
            </a:xfrm>
            <a:custGeom>
              <a:avLst/>
              <a:pathLst>
                <a:path w="10707" h="9460">
                  <a:moveTo>
                    <a:pt x="0" y="0"/>
                  </a:moveTo>
                  <a:lnTo>
                    <a:pt x="10707" y="9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0" name="pl5820"/>
            <p:cNvSpPr/>
            <p:nvPr/>
          </p:nvSpPr>
          <p:spPr>
            <a:xfrm>
              <a:off x="6737535" y="1351429"/>
              <a:ext cx="48971" cy="18637"/>
            </a:xfrm>
            <a:custGeom>
              <a:avLst/>
              <a:pathLst>
                <a:path w="48971" h="18637">
                  <a:moveTo>
                    <a:pt x="0" y="18637"/>
                  </a:moveTo>
                  <a:lnTo>
                    <a:pt x="489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1" name="pl5821"/>
            <p:cNvSpPr/>
            <p:nvPr/>
          </p:nvSpPr>
          <p:spPr>
            <a:xfrm>
              <a:off x="6692165" y="1348710"/>
              <a:ext cx="45369" cy="21357"/>
            </a:xfrm>
            <a:custGeom>
              <a:avLst/>
              <a:pathLst>
                <a:path w="45369" h="21357">
                  <a:moveTo>
                    <a:pt x="45369" y="213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2" name="pl5822"/>
            <p:cNvSpPr/>
            <p:nvPr/>
          </p:nvSpPr>
          <p:spPr>
            <a:xfrm>
              <a:off x="6734597" y="1344806"/>
              <a:ext cx="2938" cy="25260"/>
            </a:xfrm>
            <a:custGeom>
              <a:avLst/>
              <a:pathLst>
                <a:path w="2938" h="25260">
                  <a:moveTo>
                    <a:pt x="2938" y="252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3" name="pl5823"/>
            <p:cNvSpPr/>
            <p:nvPr/>
          </p:nvSpPr>
          <p:spPr>
            <a:xfrm>
              <a:off x="6614820" y="1627078"/>
              <a:ext cx="1717" cy="24384"/>
            </a:xfrm>
            <a:custGeom>
              <a:avLst/>
              <a:pathLst>
                <a:path w="1717" h="24384">
                  <a:moveTo>
                    <a:pt x="0" y="0"/>
                  </a:moveTo>
                  <a:lnTo>
                    <a:pt x="1717" y="24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4" name="pl5824"/>
            <p:cNvSpPr/>
            <p:nvPr/>
          </p:nvSpPr>
          <p:spPr>
            <a:xfrm>
              <a:off x="6614820" y="1627078"/>
              <a:ext cx="17388" cy="2318"/>
            </a:xfrm>
            <a:custGeom>
              <a:avLst/>
              <a:pathLst>
                <a:path w="17388" h="2318">
                  <a:moveTo>
                    <a:pt x="0" y="0"/>
                  </a:moveTo>
                  <a:lnTo>
                    <a:pt x="17388" y="2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5" name="pl5825"/>
            <p:cNvSpPr/>
            <p:nvPr/>
          </p:nvSpPr>
          <p:spPr>
            <a:xfrm>
              <a:off x="6614820" y="1611376"/>
              <a:ext cx="5922" cy="15702"/>
            </a:xfrm>
            <a:custGeom>
              <a:avLst/>
              <a:pathLst>
                <a:path w="5922" h="15702">
                  <a:moveTo>
                    <a:pt x="0" y="15702"/>
                  </a:moveTo>
                  <a:lnTo>
                    <a:pt x="59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6" name="pl5826"/>
            <p:cNvSpPr/>
            <p:nvPr/>
          </p:nvSpPr>
          <p:spPr>
            <a:xfrm>
              <a:off x="6600107" y="1613587"/>
              <a:ext cx="14712" cy="13491"/>
            </a:xfrm>
            <a:custGeom>
              <a:avLst/>
              <a:pathLst>
                <a:path w="14712" h="13491">
                  <a:moveTo>
                    <a:pt x="14712" y="134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7" name="pl5827"/>
            <p:cNvSpPr/>
            <p:nvPr/>
          </p:nvSpPr>
          <p:spPr>
            <a:xfrm>
              <a:off x="6596673" y="1627078"/>
              <a:ext cx="18147" cy="15900"/>
            </a:xfrm>
            <a:custGeom>
              <a:avLst/>
              <a:pathLst>
                <a:path w="18147" h="15900">
                  <a:moveTo>
                    <a:pt x="18147" y="0"/>
                  </a:moveTo>
                  <a:lnTo>
                    <a:pt x="0" y="159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8" name="pl5828"/>
            <p:cNvSpPr/>
            <p:nvPr/>
          </p:nvSpPr>
          <p:spPr>
            <a:xfrm>
              <a:off x="6614820" y="1621507"/>
              <a:ext cx="9172" cy="5570"/>
            </a:xfrm>
            <a:custGeom>
              <a:avLst/>
              <a:pathLst>
                <a:path w="9172" h="5570">
                  <a:moveTo>
                    <a:pt x="0" y="5570"/>
                  </a:moveTo>
                  <a:lnTo>
                    <a:pt x="91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9" name="pl5829"/>
            <p:cNvSpPr/>
            <p:nvPr/>
          </p:nvSpPr>
          <p:spPr>
            <a:xfrm>
              <a:off x="7209913" y="1225763"/>
              <a:ext cx="6690" cy="59367"/>
            </a:xfrm>
            <a:custGeom>
              <a:avLst/>
              <a:pathLst>
                <a:path w="6690" h="59367">
                  <a:moveTo>
                    <a:pt x="6690" y="0"/>
                  </a:moveTo>
                  <a:lnTo>
                    <a:pt x="0" y="593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0" name="pl5830"/>
            <p:cNvSpPr/>
            <p:nvPr/>
          </p:nvSpPr>
          <p:spPr>
            <a:xfrm>
              <a:off x="7162531" y="1225763"/>
              <a:ext cx="54071" cy="47594"/>
            </a:xfrm>
            <a:custGeom>
              <a:avLst/>
              <a:pathLst>
                <a:path w="54071" h="47594">
                  <a:moveTo>
                    <a:pt x="54071" y="0"/>
                  </a:moveTo>
                  <a:lnTo>
                    <a:pt x="0" y="475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1" name="pl5831"/>
            <p:cNvSpPr/>
            <p:nvPr/>
          </p:nvSpPr>
          <p:spPr>
            <a:xfrm>
              <a:off x="6711347" y="1450628"/>
              <a:ext cx="7455" cy="25176"/>
            </a:xfrm>
            <a:custGeom>
              <a:avLst/>
              <a:pathLst>
                <a:path w="7455" h="25176">
                  <a:moveTo>
                    <a:pt x="0" y="25176"/>
                  </a:moveTo>
                  <a:lnTo>
                    <a:pt x="74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2" name="pl5832"/>
            <p:cNvSpPr/>
            <p:nvPr/>
          </p:nvSpPr>
          <p:spPr>
            <a:xfrm>
              <a:off x="6711347" y="1475804"/>
              <a:ext cx="9225" cy="10678"/>
            </a:xfrm>
            <a:custGeom>
              <a:avLst/>
              <a:pathLst>
                <a:path w="9225" h="10678">
                  <a:moveTo>
                    <a:pt x="0" y="0"/>
                  </a:moveTo>
                  <a:lnTo>
                    <a:pt x="9225" y="10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3" name="pl5833"/>
            <p:cNvSpPr/>
            <p:nvPr/>
          </p:nvSpPr>
          <p:spPr>
            <a:xfrm>
              <a:off x="6711347" y="1475804"/>
              <a:ext cx="6803" cy="19254"/>
            </a:xfrm>
            <a:custGeom>
              <a:avLst/>
              <a:pathLst>
                <a:path w="6803" h="19254">
                  <a:moveTo>
                    <a:pt x="0" y="0"/>
                  </a:moveTo>
                  <a:lnTo>
                    <a:pt x="6803" y="192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4" name="pl5834"/>
            <p:cNvSpPr/>
            <p:nvPr/>
          </p:nvSpPr>
          <p:spPr>
            <a:xfrm>
              <a:off x="6691008" y="1475804"/>
              <a:ext cx="20339" cy="24151"/>
            </a:xfrm>
            <a:custGeom>
              <a:avLst/>
              <a:pathLst>
                <a:path w="20339" h="24151">
                  <a:moveTo>
                    <a:pt x="20339" y="0"/>
                  </a:moveTo>
                  <a:lnTo>
                    <a:pt x="0" y="24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5" name="pl5835"/>
            <p:cNvSpPr/>
            <p:nvPr/>
          </p:nvSpPr>
          <p:spPr>
            <a:xfrm>
              <a:off x="6682555" y="1475600"/>
              <a:ext cx="28792" cy="204"/>
            </a:xfrm>
            <a:custGeom>
              <a:avLst/>
              <a:pathLst>
                <a:path w="28792" h="204">
                  <a:moveTo>
                    <a:pt x="28792" y="2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6" name="pl5836"/>
            <p:cNvSpPr/>
            <p:nvPr/>
          </p:nvSpPr>
          <p:spPr>
            <a:xfrm>
              <a:off x="6711347" y="1471713"/>
              <a:ext cx="18553" cy="4091"/>
            </a:xfrm>
            <a:custGeom>
              <a:avLst/>
              <a:pathLst>
                <a:path w="18553" h="4091">
                  <a:moveTo>
                    <a:pt x="0" y="4091"/>
                  </a:moveTo>
                  <a:lnTo>
                    <a:pt x="185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7" name="pl5837"/>
            <p:cNvSpPr/>
            <p:nvPr/>
          </p:nvSpPr>
          <p:spPr>
            <a:xfrm>
              <a:off x="6960103" y="1243229"/>
              <a:ext cx="15200" cy="18485"/>
            </a:xfrm>
            <a:custGeom>
              <a:avLst/>
              <a:pathLst>
                <a:path w="15200" h="18485">
                  <a:moveTo>
                    <a:pt x="0" y="0"/>
                  </a:moveTo>
                  <a:lnTo>
                    <a:pt x="15200" y="18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8" name="pl5838"/>
            <p:cNvSpPr/>
            <p:nvPr/>
          </p:nvSpPr>
          <p:spPr>
            <a:xfrm>
              <a:off x="6879983" y="1243229"/>
              <a:ext cx="80120" cy="55601"/>
            </a:xfrm>
            <a:custGeom>
              <a:avLst/>
              <a:pathLst>
                <a:path w="80120" h="55601">
                  <a:moveTo>
                    <a:pt x="80120" y="0"/>
                  </a:moveTo>
                  <a:lnTo>
                    <a:pt x="0" y="556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9" name="pl5839"/>
            <p:cNvSpPr/>
            <p:nvPr/>
          </p:nvSpPr>
          <p:spPr>
            <a:xfrm>
              <a:off x="6958225" y="1243229"/>
              <a:ext cx="1877" cy="72402"/>
            </a:xfrm>
            <a:custGeom>
              <a:avLst/>
              <a:pathLst>
                <a:path w="1877" h="72402">
                  <a:moveTo>
                    <a:pt x="1877" y="0"/>
                  </a:moveTo>
                  <a:lnTo>
                    <a:pt x="0" y="72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0" name="pl5840"/>
            <p:cNvSpPr/>
            <p:nvPr/>
          </p:nvSpPr>
          <p:spPr>
            <a:xfrm>
              <a:off x="7148135" y="1604057"/>
              <a:ext cx="6020" cy="5668"/>
            </a:xfrm>
            <a:custGeom>
              <a:avLst/>
              <a:pathLst>
                <a:path w="6020" h="5668">
                  <a:moveTo>
                    <a:pt x="0" y="5668"/>
                  </a:moveTo>
                  <a:lnTo>
                    <a:pt x="60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1" name="pl5841"/>
            <p:cNvSpPr/>
            <p:nvPr/>
          </p:nvSpPr>
          <p:spPr>
            <a:xfrm>
              <a:off x="7133366" y="1609725"/>
              <a:ext cx="14768" cy="147"/>
            </a:xfrm>
            <a:custGeom>
              <a:avLst/>
              <a:pathLst>
                <a:path w="14768" h="147">
                  <a:moveTo>
                    <a:pt x="14768" y="0"/>
                  </a:moveTo>
                  <a:lnTo>
                    <a:pt x="0" y="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2" name="pl5842"/>
            <p:cNvSpPr/>
            <p:nvPr/>
          </p:nvSpPr>
          <p:spPr>
            <a:xfrm>
              <a:off x="7148135" y="1609725"/>
              <a:ext cx="10731" cy="614"/>
            </a:xfrm>
            <a:custGeom>
              <a:avLst/>
              <a:pathLst>
                <a:path w="10731" h="614">
                  <a:moveTo>
                    <a:pt x="0" y="0"/>
                  </a:moveTo>
                  <a:lnTo>
                    <a:pt x="10731" y="6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3" name="pl5843"/>
            <p:cNvSpPr/>
            <p:nvPr/>
          </p:nvSpPr>
          <p:spPr>
            <a:xfrm>
              <a:off x="7134768" y="1596784"/>
              <a:ext cx="13366" cy="12940"/>
            </a:xfrm>
            <a:custGeom>
              <a:avLst/>
              <a:pathLst>
                <a:path w="13366" h="12940">
                  <a:moveTo>
                    <a:pt x="13366" y="129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4" name="pl5844"/>
            <p:cNvSpPr/>
            <p:nvPr/>
          </p:nvSpPr>
          <p:spPr>
            <a:xfrm>
              <a:off x="7148135" y="1599443"/>
              <a:ext cx="1033" cy="10282"/>
            </a:xfrm>
            <a:custGeom>
              <a:avLst/>
              <a:pathLst>
                <a:path w="1033" h="10282">
                  <a:moveTo>
                    <a:pt x="0" y="10282"/>
                  </a:moveTo>
                  <a:lnTo>
                    <a:pt x="10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5" name="pl5845"/>
            <p:cNvSpPr/>
            <p:nvPr/>
          </p:nvSpPr>
          <p:spPr>
            <a:xfrm>
              <a:off x="7143851" y="1609725"/>
              <a:ext cx="4284" cy="11915"/>
            </a:xfrm>
            <a:custGeom>
              <a:avLst/>
              <a:pathLst>
                <a:path w="4284" h="11915">
                  <a:moveTo>
                    <a:pt x="4284" y="0"/>
                  </a:moveTo>
                  <a:lnTo>
                    <a:pt x="0" y="11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6" name="pl5846"/>
            <p:cNvSpPr/>
            <p:nvPr/>
          </p:nvSpPr>
          <p:spPr>
            <a:xfrm>
              <a:off x="7132620" y="1278406"/>
              <a:ext cx="30018" cy="44487"/>
            </a:xfrm>
            <a:custGeom>
              <a:avLst/>
              <a:pathLst>
                <a:path w="30018" h="44487">
                  <a:moveTo>
                    <a:pt x="30018" y="444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7" name="pl5847"/>
            <p:cNvSpPr/>
            <p:nvPr/>
          </p:nvSpPr>
          <p:spPr>
            <a:xfrm>
              <a:off x="7158576" y="1322893"/>
              <a:ext cx="4062" cy="33388"/>
            </a:xfrm>
            <a:custGeom>
              <a:avLst/>
              <a:pathLst>
                <a:path w="4062" h="33388">
                  <a:moveTo>
                    <a:pt x="4062" y="0"/>
                  </a:moveTo>
                  <a:lnTo>
                    <a:pt x="0" y="33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pl5848"/>
            <p:cNvSpPr/>
            <p:nvPr/>
          </p:nvSpPr>
          <p:spPr>
            <a:xfrm>
              <a:off x="7110046" y="1295030"/>
              <a:ext cx="52591" cy="27862"/>
            </a:xfrm>
            <a:custGeom>
              <a:avLst/>
              <a:pathLst>
                <a:path w="52591" h="27862">
                  <a:moveTo>
                    <a:pt x="52591" y="278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9" name="pl5849"/>
            <p:cNvSpPr/>
            <p:nvPr/>
          </p:nvSpPr>
          <p:spPr>
            <a:xfrm>
              <a:off x="7162638" y="1322893"/>
              <a:ext cx="10407" cy="7263"/>
            </a:xfrm>
            <a:custGeom>
              <a:avLst/>
              <a:pathLst>
                <a:path w="10407" h="7263">
                  <a:moveTo>
                    <a:pt x="0" y="0"/>
                  </a:moveTo>
                  <a:lnTo>
                    <a:pt x="10407" y="72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pl5850"/>
            <p:cNvSpPr/>
            <p:nvPr/>
          </p:nvSpPr>
          <p:spPr>
            <a:xfrm>
              <a:off x="7162638" y="1287704"/>
              <a:ext cx="4270" cy="35189"/>
            </a:xfrm>
            <a:custGeom>
              <a:avLst/>
              <a:pathLst>
                <a:path w="4270" h="35189">
                  <a:moveTo>
                    <a:pt x="0" y="35189"/>
                  </a:moveTo>
                  <a:lnTo>
                    <a:pt x="4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1" name="pl5851"/>
            <p:cNvSpPr/>
            <p:nvPr/>
          </p:nvSpPr>
          <p:spPr>
            <a:xfrm>
              <a:off x="7162638" y="1314141"/>
              <a:ext cx="14163" cy="8751"/>
            </a:xfrm>
            <a:custGeom>
              <a:avLst/>
              <a:pathLst>
                <a:path w="14163" h="8751">
                  <a:moveTo>
                    <a:pt x="0" y="8751"/>
                  </a:moveTo>
                  <a:lnTo>
                    <a:pt x="141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pl5852"/>
            <p:cNvSpPr/>
            <p:nvPr/>
          </p:nvSpPr>
          <p:spPr>
            <a:xfrm>
              <a:off x="6763087" y="1280647"/>
              <a:ext cx="23158" cy="49816"/>
            </a:xfrm>
            <a:custGeom>
              <a:avLst/>
              <a:pathLst>
                <a:path w="23158" h="49816">
                  <a:moveTo>
                    <a:pt x="23158" y="498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3" name="pl5853"/>
            <p:cNvSpPr/>
            <p:nvPr/>
          </p:nvSpPr>
          <p:spPr>
            <a:xfrm>
              <a:off x="6786246" y="1322851"/>
              <a:ext cx="16225" cy="7612"/>
            </a:xfrm>
            <a:custGeom>
              <a:avLst/>
              <a:pathLst>
                <a:path w="16225" h="7612">
                  <a:moveTo>
                    <a:pt x="0" y="7612"/>
                  </a:moveTo>
                  <a:lnTo>
                    <a:pt x="162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pl5854"/>
            <p:cNvSpPr/>
            <p:nvPr/>
          </p:nvSpPr>
          <p:spPr>
            <a:xfrm>
              <a:off x="6786246" y="1330464"/>
              <a:ext cx="6362" cy="18675"/>
            </a:xfrm>
            <a:custGeom>
              <a:avLst/>
              <a:pathLst>
                <a:path w="6362" h="18675">
                  <a:moveTo>
                    <a:pt x="0" y="0"/>
                  </a:moveTo>
                  <a:lnTo>
                    <a:pt x="6362" y="18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5" name="pl5855"/>
            <p:cNvSpPr/>
            <p:nvPr/>
          </p:nvSpPr>
          <p:spPr>
            <a:xfrm>
              <a:off x="6786246" y="1330464"/>
              <a:ext cx="260" cy="20965"/>
            </a:xfrm>
            <a:custGeom>
              <a:avLst/>
              <a:pathLst>
                <a:path w="260" h="20965">
                  <a:moveTo>
                    <a:pt x="0" y="0"/>
                  </a:moveTo>
                  <a:lnTo>
                    <a:pt x="260" y="20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pl5856"/>
            <p:cNvSpPr/>
            <p:nvPr/>
          </p:nvSpPr>
          <p:spPr>
            <a:xfrm>
              <a:off x="6734597" y="1330464"/>
              <a:ext cx="51649" cy="14342"/>
            </a:xfrm>
            <a:custGeom>
              <a:avLst/>
              <a:pathLst>
                <a:path w="51649" h="14342">
                  <a:moveTo>
                    <a:pt x="51649" y="0"/>
                  </a:moveTo>
                  <a:lnTo>
                    <a:pt x="0" y="143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7" name="pl5857"/>
            <p:cNvSpPr/>
            <p:nvPr/>
          </p:nvSpPr>
          <p:spPr>
            <a:xfrm>
              <a:off x="6928535" y="1863291"/>
              <a:ext cx="8806" cy="9165"/>
            </a:xfrm>
            <a:custGeom>
              <a:avLst/>
              <a:pathLst>
                <a:path w="8806" h="9165">
                  <a:moveTo>
                    <a:pt x="8806" y="91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8" name="pl5858"/>
            <p:cNvSpPr/>
            <p:nvPr/>
          </p:nvSpPr>
          <p:spPr>
            <a:xfrm>
              <a:off x="6936084" y="1861505"/>
              <a:ext cx="1257" cy="10952"/>
            </a:xfrm>
            <a:custGeom>
              <a:avLst/>
              <a:pathLst>
                <a:path w="1257" h="10952">
                  <a:moveTo>
                    <a:pt x="1257" y="109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9" name="pl5859"/>
            <p:cNvSpPr/>
            <p:nvPr/>
          </p:nvSpPr>
          <p:spPr>
            <a:xfrm>
              <a:off x="6932288" y="1872457"/>
              <a:ext cx="5053" cy="14867"/>
            </a:xfrm>
            <a:custGeom>
              <a:avLst/>
              <a:pathLst>
                <a:path w="5053" h="14867">
                  <a:moveTo>
                    <a:pt x="5053" y="0"/>
                  </a:moveTo>
                  <a:lnTo>
                    <a:pt x="0" y="14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0" name="pl5860"/>
            <p:cNvSpPr/>
            <p:nvPr/>
          </p:nvSpPr>
          <p:spPr>
            <a:xfrm>
              <a:off x="6928335" y="1872457"/>
              <a:ext cx="9006" cy="4769"/>
            </a:xfrm>
            <a:custGeom>
              <a:avLst/>
              <a:pathLst>
                <a:path w="9006" h="4769">
                  <a:moveTo>
                    <a:pt x="9006" y="0"/>
                  </a:moveTo>
                  <a:lnTo>
                    <a:pt x="0" y="4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1" name="pl5861"/>
            <p:cNvSpPr/>
            <p:nvPr/>
          </p:nvSpPr>
          <p:spPr>
            <a:xfrm>
              <a:off x="6937341" y="1872457"/>
              <a:ext cx="7635" cy="3049"/>
            </a:xfrm>
            <a:custGeom>
              <a:avLst/>
              <a:pathLst>
                <a:path w="7635" h="3049">
                  <a:moveTo>
                    <a:pt x="0" y="0"/>
                  </a:moveTo>
                  <a:lnTo>
                    <a:pt x="7635" y="30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2" name="pl5862"/>
            <p:cNvSpPr/>
            <p:nvPr/>
          </p:nvSpPr>
          <p:spPr>
            <a:xfrm>
              <a:off x="6937341" y="1863941"/>
              <a:ext cx="6770" cy="8515"/>
            </a:xfrm>
            <a:custGeom>
              <a:avLst/>
              <a:pathLst>
                <a:path w="6770" h="8515">
                  <a:moveTo>
                    <a:pt x="0" y="8515"/>
                  </a:moveTo>
                  <a:lnTo>
                    <a:pt x="67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3" name="pl5863"/>
            <p:cNvSpPr/>
            <p:nvPr/>
          </p:nvSpPr>
          <p:spPr>
            <a:xfrm>
              <a:off x="6299223" y="1823434"/>
              <a:ext cx="68610" cy="112157"/>
            </a:xfrm>
            <a:custGeom>
              <a:avLst/>
              <a:pathLst>
                <a:path w="68610" h="112157">
                  <a:moveTo>
                    <a:pt x="0" y="0"/>
                  </a:moveTo>
                  <a:lnTo>
                    <a:pt x="68610" y="112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pl5864"/>
            <p:cNvSpPr/>
            <p:nvPr/>
          </p:nvSpPr>
          <p:spPr>
            <a:xfrm>
              <a:off x="6299223" y="1823434"/>
              <a:ext cx="18287" cy="138727"/>
            </a:xfrm>
            <a:custGeom>
              <a:avLst/>
              <a:pathLst>
                <a:path w="18287" h="138727">
                  <a:moveTo>
                    <a:pt x="0" y="0"/>
                  </a:moveTo>
                  <a:lnTo>
                    <a:pt x="18287" y="1387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5" name="pl5865"/>
            <p:cNvSpPr/>
            <p:nvPr/>
          </p:nvSpPr>
          <p:spPr>
            <a:xfrm>
              <a:off x="6053326" y="1823434"/>
              <a:ext cx="245896" cy="154463"/>
            </a:xfrm>
            <a:custGeom>
              <a:avLst/>
              <a:pathLst>
                <a:path w="245896" h="154463">
                  <a:moveTo>
                    <a:pt x="245896" y="0"/>
                  </a:moveTo>
                  <a:lnTo>
                    <a:pt x="0" y="154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pl5866"/>
            <p:cNvSpPr/>
            <p:nvPr/>
          </p:nvSpPr>
          <p:spPr>
            <a:xfrm>
              <a:off x="6288286" y="1791093"/>
              <a:ext cx="10937" cy="32340"/>
            </a:xfrm>
            <a:custGeom>
              <a:avLst/>
              <a:pathLst>
                <a:path w="10937" h="32340">
                  <a:moveTo>
                    <a:pt x="10937" y="323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7" name="pl5867"/>
            <p:cNvSpPr/>
            <p:nvPr/>
          </p:nvSpPr>
          <p:spPr>
            <a:xfrm>
              <a:off x="6451832" y="1677756"/>
              <a:ext cx="74990" cy="31279"/>
            </a:xfrm>
            <a:custGeom>
              <a:avLst/>
              <a:pathLst>
                <a:path w="74990" h="31279">
                  <a:moveTo>
                    <a:pt x="0" y="0"/>
                  </a:moveTo>
                  <a:lnTo>
                    <a:pt x="74990" y="31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pl5868"/>
            <p:cNvSpPr/>
            <p:nvPr/>
          </p:nvSpPr>
          <p:spPr>
            <a:xfrm>
              <a:off x="6451832" y="1671096"/>
              <a:ext cx="57987" cy="6660"/>
            </a:xfrm>
            <a:custGeom>
              <a:avLst/>
              <a:pathLst>
                <a:path w="57987" h="6660">
                  <a:moveTo>
                    <a:pt x="0" y="6660"/>
                  </a:moveTo>
                  <a:lnTo>
                    <a:pt x="579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9" name="pl5869"/>
            <p:cNvSpPr/>
            <p:nvPr/>
          </p:nvSpPr>
          <p:spPr>
            <a:xfrm>
              <a:off x="6439341" y="1649652"/>
              <a:ext cx="12491" cy="28104"/>
            </a:xfrm>
            <a:custGeom>
              <a:avLst/>
              <a:pathLst>
                <a:path w="12491" h="28104">
                  <a:moveTo>
                    <a:pt x="12491" y="281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pl5870"/>
            <p:cNvSpPr/>
            <p:nvPr/>
          </p:nvSpPr>
          <p:spPr>
            <a:xfrm>
              <a:off x="6451832" y="1677756"/>
              <a:ext cx="3311" cy="64132"/>
            </a:xfrm>
            <a:custGeom>
              <a:avLst/>
              <a:pathLst>
                <a:path w="3311" h="64132">
                  <a:moveTo>
                    <a:pt x="0" y="0"/>
                  </a:moveTo>
                  <a:lnTo>
                    <a:pt x="3311" y="64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1" name="pl5871"/>
            <p:cNvSpPr/>
            <p:nvPr/>
          </p:nvSpPr>
          <p:spPr>
            <a:xfrm>
              <a:off x="6768747" y="1491066"/>
              <a:ext cx="17977" cy="6184"/>
            </a:xfrm>
            <a:custGeom>
              <a:avLst/>
              <a:pathLst>
                <a:path w="17977" h="6184">
                  <a:moveTo>
                    <a:pt x="0" y="0"/>
                  </a:moveTo>
                  <a:lnTo>
                    <a:pt x="17977" y="6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pl5872"/>
            <p:cNvSpPr/>
            <p:nvPr/>
          </p:nvSpPr>
          <p:spPr>
            <a:xfrm>
              <a:off x="6768747" y="1491066"/>
              <a:ext cx="5074" cy="20120"/>
            </a:xfrm>
            <a:custGeom>
              <a:avLst/>
              <a:pathLst>
                <a:path w="5074" h="20120">
                  <a:moveTo>
                    <a:pt x="0" y="0"/>
                  </a:moveTo>
                  <a:lnTo>
                    <a:pt x="5074" y="201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3" name="pl5873"/>
            <p:cNvSpPr/>
            <p:nvPr/>
          </p:nvSpPr>
          <p:spPr>
            <a:xfrm>
              <a:off x="6757076" y="1484603"/>
              <a:ext cx="11670" cy="6462"/>
            </a:xfrm>
            <a:custGeom>
              <a:avLst/>
              <a:pathLst>
                <a:path w="11670" h="6462">
                  <a:moveTo>
                    <a:pt x="11670" y="64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pl5874"/>
            <p:cNvSpPr/>
            <p:nvPr/>
          </p:nvSpPr>
          <p:spPr>
            <a:xfrm>
              <a:off x="6758009" y="1491066"/>
              <a:ext cx="10737" cy="17606"/>
            </a:xfrm>
            <a:custGeom>
              <a:avLst/>
              <a:pathLst>
                <a:path w="10737" h="17606">
                  <a:moveTo>
                    <a:pt x="10737" y="0"/>
                  </a:moveTo>
                  <a:lnTo>
                    <a:pt x="0" y="176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5" name="pl5875"/>
            <p:cNvSpPr/>
            <p:nvPr/>
          </p:nvSpPr>
          <p:spPr>
            <a:xfrm>
              <a:off x="6752893" y="1491066"/>
              <a:ext cx="15854" cy="2672"/>
            </a:xfrm>
            <a:custGeom>
              <a:avLst/>
              <a:pathLst>
                <a:path w="15854" h="2672">
                  <a:moveTo>
                    <a:pt x="15854" y="0"/>
                  </a:moveTo>
                  <a:lnTo>
                    <a:pt x="0" y="2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pl5876"/>
            <p:cNvSpPr/>
            <p:nvPr/>
          </p:nvSpPr>
          <p:spPr>
            <a:xfrm>
              <a:off x="6768747" y="1482684"/>
              <a:ext cx="19914" cy="8381"/>
            </a:xfrm>
            <a:custGeom>
              <a:avLst/>
              <a:pathLst>
                <a:path w="19914" h="8381">
                  <a:moveTo>
                    <a:pt x="0" y="8381"/>
                  </a:moveTo>
                  <a:lnTo>
                    <a:pt x="19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7" name="pl5877"/>
            <p:cNvSpPr/>
            <p:nvPr/>
          </p:nvSpPr>
          <p:spPr>
            <a:xfrm>
              <a:off x="6768747" y="1475099"/>
              <a:ext cx="9005" cy="15966"/>
            </a:xfrm>
            <a:custGeom>
              <a:avLst/>
              <a:pathLst>
                <a:path w="9005" h="15966">
                  <a:moveTo>
                    <a:pt x="0" y="15966"/>
                  </a:moveTo>
                  <a:lnTo>
                    <a:pt x="90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pl5878"/>
            <p:cNvSpPr/>
            <p:nvPr/>
          </p:nvSpPr>
          <p:spPr>
            <a:xfrm>
              <a:off x="7190795" y="1505663"/>
              <a:ext cx="9847" cy="25724"/>
            </a:xfrm>
            <a:custGeom>
              <a:avLst/>
              <a:pathLst>
                <a:path w="9847" h="25724">
                  <a:moveTo>
                    <a:pt x="9847" y="0"/>
                  </a:moveTo>
                  <a:lnTo>
                    <a:pt x="0" y="25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9" name="pl5879"/>
            <p:cNvSpPr/>
            <p:nvPr/>
          </p:nvSpPr>
          <p:spPr>
            <a:xfrm>
              <a:off x="7193297" y="1485905"/>
              <a:ext cx="7345" cy="19758"/>
            </a:xfrm>
            <a:custGeom>
              <a:avLst/>
              <a:pathLst>
                <a:path w="7345" h="19758">
                  <a:moveTo>
                    <a:pt x="7345" y="197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0" name="pl5880"/>
            <p:cNvSpPr/>
            <p:nvPr/>
          </p:nvSpPr>
          <p:spPr>
            <a:xfrm>
              <a:off x="7200200" y="1466579"/>
              <a:ext cx="442" cy="39084"/>
            </a:xfrm>
            <a:custGeom>
              <a:avLst/>
              <a:pathLst>
                <a:path w="442" h="39084">
                  <a:moveTo>
                    <a:pt x="442" y="390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1" name="pl5881"/>
            <p:cNvSpPr/>
            <p:nvPr/>
          </p:nvSpPr>
          <p:spPr>
            <a:xfrm>
              <a:off x="6563003" y="1553652"/>
              <a:ext cx="6370" cy="37404"/>
            </a:xfrm>
            <a:custGeom>
              <a:avLst/>
              <a:pathLst>
                <a:path w="6370" h="37404">
                  <a:moveTo>
                    <a:pt x="6370" y="374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2" name="pl5882"/>
            <p:cNvSpPr/>
            <p:nvPr/>
          </p:nvSpPr>
          <p:spPr>
            <a:xfrm>
              <a:off x="6569373" y="1591057"/>
              <a:ext cx="908" cy="15458"/>
            </a:xfrm>
            <a:custGeom>
              <a:avLst/>
              <a:pathLst>
                <a:path w="908" h="15458">
                  <a:moveTo>
                    <a:pt x="0" y="0"/>
                  </a:moveTo>
                  <a:lnTo>
                    <a:pt x="908" y="15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3" name="pl5883"/>
            <p:cNvSpPr/>
            <p:nvPr/>
          </p:nvSpPr>
          <p:spPr>
            <a:xfrm>
              <a:off x="6548751" y="1573129"/>
              <a:ext cx="20622" cy="17927"/>
            </a:xfrm>
            <a:custGeom>
              <a:avLst/>
              <a:pathLst>
                <a:path w="20622" h="17927">
                  <a:moveTo>
                    <a:pt x="20622" y="17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4" name="pl5884"/>
            <p:cNvSpPr/>
            <p:nvPr/>
          </p:nvSpPr>
          <p:spPr>
            <a:xfrm>
              <a:off x="6569373" y="1586806"/>
              <a:ext cx="17348" cy="4251"/>
            </a:xfrm>
            <a:custGeom>
              <a:avLst/>
              <a:pathLst>
                <a:path w="17348" h="4251">
                  <a:moveTo>
                    <a:pt x="0" y="4251"/>
                  </a:moveTo>
                  <a:lnTo>
                    <a:pt x="173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5" name="pl5885"/>
            <p:cNvSpPr/>
            <p:nvPr/>
          </p:nvSpPr>
          <p:spPr>
            <a:xfrm>
              <a:off x="6569373" y="1591057"/>
              <a:ext cx="15126" cy="5710"/>
            </a:xfrm>
            <a:custGeom>
              <a:avLst/>
              <a:pathLst>
                <a:path w="15126" h="5710">
                  <a:moveTo>
                    <a:pt x="0" y="0"/>
                  </a:moveTo>
                  <a:lnTo>
                    <a:pt x="15126" y="57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6" name="pl5886"/>
            <p:cNvSpPr/>
            <p:nvPr/>
          </p:nvSpPr>
          <p:spPr>
            <a:xfrm>
              <a:off x="6659697" y="1464934"/>
              <a:ext cx="12501" cy="22546"/>
            </a:xfrm>
            <a:custGeom>
              <a:avLst/>
              <a:pathLst>
                <a:path w="12501" h="22546">
                  <a:moveTo>
                    <a:pt x="12501" y="225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7" name="pl5887"/>
            <p:cNvSpPr/>
            <p:nvPr/>
          </p:nvSpPr>
          <p:spPr>
            <a:xfrm>
              <a:off x="6641958" y="1486094"/>
              <a:ext cx="30240" cy="1386"/>
            </a:xfrm>
            <a:custGeom>
              <a:avLst/>
              <a:pathLst>
                <a:path w="30240" h="1386">
                  <a:moveTo>
                    <a:pt x="30240" y="13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8" name="pl5888"/>
            <p:cNvSpPr/>
            <p:nvPr/>
          </p:nvSpPr>
          <p:spPr>
            <a:xfrm>
              <a:off x="6672199" y="1475795"/>
              <a:ext cx="1829" cy="11685"/>
            </a:xfrm>
            <a:custGeom>
              <a:avLst/>
              <a:pathLst>
                <a:path w="1829" h="11685">
                  <a:moveTo>
                    <a:pt x="0" y="11685"/>
                  </a:moveTo>
                  <a:lnTo>
                    <a:pt x="18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9" name="pl5889"/>
            <p:cNvSpPr/>
            <p:nvPr/>
          </p:nvSpPr>
          <p:spPr>
            <a:xfrm>
              <a:off x="6672199" y="1487480"/>
              <a:ext cx="8152" cy="13150"/>
            </a:xfrm>
            <a:custGeom>
              <a:avLst/>
              <a:pathLst>
                <a:path w="8152" h="13150">
                  <a:moveTo>
                    <a:pt x="0" y="0"/>
                  </a:moveTo>
                  <a:lnTo>
                    <a:pt x="8152" y="131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0" name="pl5890"/>
            <p:cNvSpPr/>
            <p:nvPr/>
          </p:nvSpPr>
          <p:spPr>
            <a:xfrm>
              <a:off x="6672199" y="1487480"/>
              <a:ext cx="18809" cy="12475"/>
            </a:xfrm>
            <a:custGeom>
              <a:avLst/>
              <a:pathLst>
                <a:path w="18809" h="12475">
                  <a:moveTo>
                    <a:pt x="0" y="0"/>
                  </a:moveTo>
                  <a:lnTo>
                    <a:pt x="18809" y="12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1" name="pl5891"/>
            <p:cNvSpPr/>
            <p:nvPr/>
          </p:nvSpPr>
          <p:spPr>
            <a:xfrm>
              <a:off x="6672199" y="1475600"/>
              <a:ext cx="10355" cy="11880"/>
            </a:xfrm>
            <a:custGeom>
              <a:avLst/>
              <a:pathLst>
                <a:path w="10355" h="11880">
                  <a:moveTo>
                    <a:pt x="0" y="11880"/>
                  </a:moveTo>
                  <a:lnTo>
                    <a:pt x="103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2" name="pl5892"/>
            <p:cNvSpPr/>
            <p:nvPr/>
          </p:nvSpPr>
          <p:spPr>
            <a:xfrm>
              <a:off x="6669641" y="1487480"/>
              <a:ext cx="2557" cy="31421"/>
            </a:xfrm>
            <a:custGeom>
              <a:avLst/>
              <a:pathLst>
                <a:path w="2557" h="31421">
                  <a:moveTo>
                    <a:pt x="2557" y="0"/>
                  </a:moveTo>
                  <a:lnTo>
                    <a:pt x="0" y="314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3" name="pl5893"/>
            <p:cNvSpPr/>
            <p:nvPr/>
          </p:nvSpPr>
          <p:spPr>
            <a:xfrm>
              <a:off x="7062249" y="1769103"/>
              <a:ext cx="8792" cy="6702"/>
            </a:xfrm>
            <a:custGeom>
              <a:avLst/>
              <a:pathLst>
                <a:path w="8792" h="6702">
                  <a:moveTo>
                    <a:pt x="0" y="0"/>
                  </a:moveTo>
                  <a:lnTo>
                    <a:pt x="8792" y="67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4" name="pl5894"/>
            <p:cNvSpPr/>
            <p:nvPr/>
          </p:nvSpPr>
          <p:spPr>
            <a:xfrm>
              <a:off x="7062249" y="1767020"/>
              <a:ext cx="12912" cy="2082"/>
            </a:xfrm>
            <a:custGeom>
              <a:avLst/>
              <a:pathLst>
                <a:path w="12912" h="2082">
                  <a:moveTo>
                    <a:pt x="0" y="2082"/>
                  </a:moveTo>
                  <a:lnTo>
                    <a:pt x="129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5" name="pl5895"/>
            <p:cNvSpPr/>
            <p:nvPr/>
          </p:nvSpPr>
          <p:spPr>
            <a:xfrm>
              <a:off x="7058829" y="1760598"/>
              <a:ext cx="3419" cy="8504"/>
            </a:xfrm>
            <a:custGeom>
              <a:avLst/>
              <a:pathLst>
                <a:path w="3419" h="8504">
                  <a:moveTo>
                    <a:pt x="3419" y="8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6" name="pl5896"/>
            <p:cNvSpPr/>
            <p:nvPr/>
          </p:nvSpPr>
          <p:spPr>
            <a:xfrm>
              <a:off x="7062249" y="1760570"/>
              <a:ext cx="6795" cy="8532"/>
            </a:xfrm>
            <a:custGeom>
              <a:avLst/>
              <a:pathLst>
                <a:path w="6795" h="8532">
                  <a:moveTo>
                    <a:pt x="0" y="8532"/>
                  </a:moveTo>
                  <a:lnTo>
                    <a:pt x="67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7" name="pl5897"/>
            <p:cNvSpPr/>
            <p:nvPr/>
          </p:nvSpPr>
          <p:spPr>
            <a:xfrm>
              <a:off x="7058433" y="1769103"/>
              <a:ext cx="3815" cy="13088"/>
            </a:xfrm>
            <a:custGeom>
              <a:avLst/>
              <a:pathLst>
                <a:path w="3815" h="13088">
                  <a:moveTo>
                    <a:pt x="3815" y="0"/>
                  </a:moveTo>
                  <a:lnTo>
                    <a:pt x="0" y="13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8" name="pl5898"/>
            <p:cNvSpPr/>
            <p:nvPr/>
          </p:nvSpPr>
          <p:spPr>
            <a:xfrm>
              <a:off x="7055800" y="1769103"/>
              <a:ext cx="6449" cy="5732"/>
            </a:xfrm>
            <a:custGeom>
              <a:avLst/>
              <a:pathLst>
                <a:path w="6449" h="5732">
                  <a:moveTo>
                    <a:pt x="6449" y="0"/>
                  </a:moveTo>
                  <a:lnTo>
                    <a:pt x="0" y="5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9" name="pl5899"/>
            <p:cNvSpPr/>
            <p:nvPr/>
          </p:nvSpPr>
          <p:spPr>
            <a:xfrm>
              <a:off x="6527400" y="1262228"/>
              <a:ext cx="3314" cy="93196"/>
            </a:xfrm>
            <a:custGeom>
              <a:avLst/>
              <a:pathLst>
                <a:path w="3314" h="93196">
                  <a:moveTo>
                    <a:pt x="3314" y="0"/>
                  </a:moveTo>
                  <a:lnTo>
                    <a:pt x="0" y="93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0" name="pl5900"/>
            <p:cNvSpPr/>
            <p:nvPr/>
          </p:nvSpPr>
          <p:spPr>
            <a:xfrm>
              <a:off x="6530715" y="1262228"/>
              <a:ext cx="15185" cy="26301"/>
            </a:xfrm>
            <a:custGeom>
              <a:avLst/>
              <a:pathLst>
                <a:path w="15185" h="26301">
                  <a:moveTo>
                    <a:pt x="0" y="0"/>
                  </a:moveTo>
                  <a:lnTo>
                    <a:pt x="15185" y="26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1" name="pl5901"/>
            <p:cNvSpPr/>
            <p:nvPr/>
          </p:nvSpPr>
          <p:spPr>
            <a:xfrm>
              <a:off x="6525532" y="1208896"/>
              <a:ext cx="5182" cy="53331"/>
            </a:xfrm>
            <a:custGeom>
              <a:avLst/>
              <a:pathLst>
                <a:path w="5182" h="53331">
                  <a:moveTo>
                    <a:pt x="5182" y="533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2" name="pl5902"/>
            <p:cNvSpPr/>
            <p:nvPr/>
          </p:nvSpPr>
          <p:spPr>
            <a:xfrm>
              <a:off x="6403106" y="1885846"/>
              <a:ext cx="34804" cy="98584"/>
            </a:xfrm>
            <a:custGeom>
              <a:avLst/>
              <a:pathLst>
                <a:path w="34804" h="98584">
                  <a:moveTo>
                    <a:pt x="0" y="0"/>
                  </a:moveTo>
                  <a:lnTo>
                    <a:pt x="34804" y="98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3" name="pl5903"/>
            <p:cNvSpPr/>
            <p:nvPr/>
          </p:nvSpPr>
          <p:spPr>
            <a:xfrm>
              <a:off x="6403106" y="1885846"/>
              <a:ext cx="83387" cy="38415"/>
            </a:xfrm>
            <a:custGeom>
              <a:avLst/>
              <a:pathLst>
                <a:path w="83387" h="38415">
                  <a:moveTo>
                    <a:pt x="0" y="0"/>
                  </a:moveTo>
                  <a:lnTo>
                    <a:pt x="83387" y="38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4" name="pl5904"/>
            <p:cNvSpPr/>
            <p:nvPr/>
          </p:nvSpPr>
          <p:spPr>
            <a:xfrm>
              <a:off x="6367833" y="1885846"/>
              <a:ext cx="35272" cy="49745"/>
            </a:xfrm>
            <a:custGeom>
              <a:avLst/>
              <a:pathLst>
                <a:path w="35272" h="49745">
                  <a:moveTo>
                    <a:pt x="35272" y="0"/>
                  </a:moveTo>
                  <a:lnTo>
                    <a:pt x="0" y="49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5" name="pl5905"/>
            <p:cNvSpPr/>
            <p:nvPr/>
          </p:nvSpPr>
          <p:spPr>
            <a:xfrm>
              <a:off x="6403106" y="1863516"/>
              <a:ext cx="62353" cy="22330"/>
            </a:xfrm>
            <a:custGeom>
              <a:avLst/>
              <a:pathLst>
                <a:path w="62353" h="22330">
                  <a:moveTo>
                    <a:pt x="0" y="22330"/>
                  </a:moveTo>
                  <a:lnTo>
                    <a:pt x="623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6" name="pl5906"/>
            <p:cNvSpPr/>
            <p:nvPr/>
          </p:nvSpPr>
          <p:spPr>
            <a:xfrm>
              <a:off x="6299223" y="1823434"/>
              <a:ext cx="103883" cy="62412"/>
            </a:xfrm>
            <a:custGeom>
              <a:avLst/>
              <a:pathLst>
                <a:path w="103883" h="62412">
                  <a:moveTo>
                    <a:pt x="103883" y="624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7" name="pl5907"/>
            <p:cNvSpPr/>
            <p:nvPr/>
          </p:nvSpPr>
          <p:spPr>
            <a:xfrm>
              <a:off x="7083745" y="1420642"/>
              <a:ext cx="5200" cy="20514"/>
            </a:xfrm>
            <a:custGeom>
              <a:avLst/>
              <a:pathLst>
                <a:path w="5200" h="20514">
                  <a:moveTo>
                    <a:pt x="5200" y="0"/>
                  </a:moveTo>
                  <a:lnTo>
                    <a:pt x="0" y="205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8" name="pl5908"/>
            <p:cNvSpPr/>
            <p:nvPr/>
          </p:nvSpPr>
          <p:spPr>
            <a:xfrm>
              <a:off x="7088945" y="1420642"/>
              <a:ext cx="25375" cy="3957"/>
            </a:xfrm>
            <a:custGeom>
              <a:avLst/>
              <a:pathLst>
                <a:path w="25375" h="3957">
                  <a:moveTo>
                    <a:pt x="0" y="0"/>
                  </a:moveTo>
                  <a:lnTo>
                    <a:pt x="25375" y="39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9" name="pl5909"/>
            <p:cNvSpPr/>
            <p:nvPr/>
          </p:nvSpPr>
          <p:spPr>
            <a:xfrm>
              <a:off x="7088945" y="1412611"/>
              <a:ext cx="3130" cy="8031"/>
            </a:xfrm>
            <a:custGeom>
              <a:avLst/>
              <a:pathLst>
                <a:path w="3130" h="8031">
                  <a:moveTo>
                    <a:pt x="0" y="8031"/>
                  </a:moveTo>
                  <a:lnTo>
                    <a:pt x="31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0" name="pl5910"/>
            <p:cNvSpPr/>
            <p:nvPr/>
          </p:nvSpPr>
          <p:spPr>
            <a:xfrm>
              <a:off x="7078647" y="1420642"/>
              <a:ext cx="10298" cy="15738"/>
            </a:xfrm>
            <a:custGeom>
              <a:avLst/>
              <a:pathLst>
                <a:path w="10298" h="15738">
                  <a:moveTo>
                    <a:pt x="10298" y="0"/>
                  </a:moveTo>
                  <a:lnTo>
                    <a:pt x="0" y="15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1" name="pl5911"/>
            <p:cNvSpPr/>
            <p:nvPr/>
          </p:nvSpPr>
          <p:spPr>
            <a:xfrm>
              <a:off x="7048841" y="1404872"/>
              <a:ext cx="40104" cy="15770"/>
            </a:xfrm>
            <a:custGeom>
              <a:avLst/>
              <a:pathLst>
                <a:path w="40104" h="15770">
                  <a:moveTo>
                    <a:pt x="40104" y="157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2" name="pl5912"/>
            <p:cNvSpPr/>
            <p:nvPr/>
          </p:nvSpPr>
          <p:spPr>
            <a:xfrm>
              <a:off x="7125457" y="1852636"/>
              <a:ext cx="3775" cy="17793"/>
            </a:xfrm>
            <a:custGeom>
              <a:avLst/>
              <a:pathLst>
                <a:path w="3775" h="17793">
                  <a:moveTo>
                    <a:pt x="3775" y="177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3" name="pl5913"/>
            <p:cNvSpPr/>
            <p:nvPr/>
          </p:nvSpPr>
          <p:spPr>
            <a:xfrm>
              <a:off x="7101564" y="1870430"/>
              <a:ext cx="27668" cy="4920"/>
            </a:xfrm>
            <a:custGeom>
              <a:avLst/>
              <a:pathLst>
                <a:path w="27668" h="4920">
                  <a:moveTo>
                    <a:pt x="27668" y="0"/>
                  </a:moveTo>
                  <a:lnTo>
                    <a:pt x="0" y="4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4" name="pl5914"/>
            <p:cNvSpPr/>
            <p:nvPr/>
          </p:nvSpPr>
          <p:spPr>
            <a:xfrm>
              <a:off x="7120795" y="1870430"/>
              <a:ext cx="8437" cy="25354"/>
            </a:xfrm>
            <a:custGeom>
              <a:avLst/>
              <a:pathLst>
                <a:path w="8437" h="25354">
                  <a:moveTo>
                    <a:pt x="8437" y="0"/>
                  </a:moveTo>
                  <a:lnTo>
                    <a:pt x="0" y="25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5" name="pl5915"/>
            <p:cNvSpPr/>
            <p:nvPr/>
          </p:nvSpPr>
          <p:spPr>
            <a:xfrm>
              <a:off x="7129232" y="1870430"/>
              <a:ext cx="19419" cy="12610"/>
            </a:xfrm>
            <a:custGeom>
              <a:avLst/>
              <a:pathLst>
                <a:path w="19419" h="12610">
                  <a:moveTo>
                    <a:pt x="0" y="0"/>
                  </a:moveTo>
                  <a:lnTo>
                    <a:pt x="19419" y="12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6" name="pl5916"/>
            <p:cNvSpPr/>
            <p:nvPr/>
          </p:nvSpPr>
          <p:spPr>
            <a:xfrm>
              <a:off x="7129232" y="1858189"/>
              <a:ext cx="20405" cy="12241"/>
            </a:xfrm>
            <a:custGeom>
              <a:avLst/>
              <a:pathLst>
                <a:path w="20405" h="12241">
                  <a:moveTo>
                    <a:pt x="0" y="12241"/>
                  </a:moveTo>
                  <a:lnTo>
                    <a:pt x="204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7" name="pl5917"/>
            <p:cNvSpPr/>
            <p:nvPr/>
          </p:nvSpPr>
          <p:spPr>
            <a:xfrm>
              <a:off x="7129232" y="1870430"/>
              <a:ext cx="5624" cy="11407"/>
            </a:xfrm>
            <a:custGeom>
              <a:avLst/>
              <a:pathLst>
                <a:path w="5624" h="11407">
                  <a:moveTo>
                    <a:pt x="0" y="0"/>
                  </a:moveTo>
                  <a:lnTo>
                    <a:pt x="5624" y="114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8" name="pl5918"/>
            <p:cNvSpPr/>
            <p:nvPr/>
          </p:nvSpPr>
          <p:spPr>
            <a:xfrm>
              <a:off x="7148652" y="1870175"/>
              <a:ext cx="10404" cy="12865"/>
            </a:xfrm>
            <a:custGeom>
              <a:avLst/>
              <a:pathLst>
                <a:path w="10404" h="12865">
                  <a:moveTo>
                    <a:pt x="10404" y="0"/>
                  </a:moveTo>
                  <a:lnTo>
                    <a:pt x="0" y="12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9" name="pl5919"/>
            <p:cNvSpPr/>
            <p:nvPr/>
          </p:nvSpPr>
          <p:spPr>
            <a:xfrm>
              <a:off x="7159056" y="1864108"/>
              <a:ext cx="1236" cy="6066"/>
            </a:xfrm>
            <a:custGeom>
              <a:avLst/>
              <a:pathLst>
                <a:path w="1236" h="6066">
                  <a:moveTo>
                    <a:pt x="0" y="6066"/>
                  </a:moveTo>
                  <a:lnTo>
                    <a:pt x="12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0" name="pl5920"/>
            <p:cNvSpPr/>
            <p:nvPr/>
          </p:nvSpPr>
          <p:spPr>
            <a:xfrm>
              <a:off x="7149638" y="1858189"/>
              <a:ext cx="9418" cy="11986"/>
            </a:xfrm>
            <a:custGeom>
              <a:avLst/>
              <a:pathLst>
                <a:path w="9418" h="11986">
                  <a:moveTo>
                    <a:pt x="9418" y="119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1" name="pl5921"/>
            <p:cNvSpPr/>
            <p:nvPr/>
          </p:nvSpPr>
          <p:spPr>
            <a:xfrm>
              <a:off x="7159056" y="1866488"/>
              <a:ext cx="15379" cy="3687"/>
            </a:xfrm>
            <a:custGeom>
              <a:avLst/>
              <a:pathLst>
                <a:path w="15379" h="3687">
                  <a:moveTo>
                    <a:pt x="0" y="3687"/>
                  </a:moveTo>
                  <a:lnTo>
                    <a:pt x="15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2" name="pl5922"/>
            <p:cNvSpPr/>
            <p:nvPr/>
          </p:nvSpPr>
          <p:spPr>
            <a:xfrm>
              <a:off x="7025295" y="1318440"/>
              <a:ext cx="11524" cy="9818"/>
            </a:xfrm>
            <a:custGeom>
              <a:avLst/>
              <a:pathLst>
                <a:path w="11524" h="9818">
                  <a:moveTo>
                    <a:pt x="0" y="9818"/>
                  </a:moveTo>
                  <a:lnTo>
                    <a:pt x="115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3" name="pl5923"/>
            <p:cNvSpPr/>
            <p:nvPr/>
          </p:nvSpPr>
          <p:spPr>
            <a:xfrm>
              <a:off x="7025295" y="1328258"/>
              <a:ext cx="472" cy="32046"/>
            </a:xfrm>
            <a:custGeom>
              <a:avLst/>
              <a:pathLst>
                <a:path w="472" h="32046">
                  <a:moveTo>
                    <a:pt x="0" y="0"/>
                  </a:moveTo>
                  <a:lnTo>
                    <a:pt x="472" y="320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4" name="pl5924"/>
            <p:cNvSpPr/>
            <p:nvPr/>
          </p:nvSpPr>
          <p:spPr>
            <a:xfrm>
              <a:off x="6999365" y="1328258"/>
              <a:ext cx="25929" cy="17126"/>
            </a:xfrm>
            <a:custGeom>
              <a:avLst/>
              <a:pathLst>
                <a:path w="25929" h="17126">
                  <a:moveTo>
                    <a:pt x="25929" y="0"/>
                  </a:moveTo>
                  <a:lnTo>
                    <a:pt x="0" y="171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5" name="pl5925"/>
            <p:cNvSpPr/>
            <p:nvPr/>
          </p:nvSpPr>
          <p:spPr>
            <a:xfrm>
              <a:off x="7025295" y="1326118"/>
              <a:ext cx="11811" cy="2140"/>
            </a:xfrm>
            <a:custGeom>
              <a:avLst/>
              <a:pathLst>
                <a:path w="11811" h="2140">
                  <a:moveTo>
                    <a:pt x="0" y="2140"/>
                  </a:moveTo>
                  <a:lnTo>
                    <a:pt x="118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6" name="pl5926"/>
            <p:cNvSpPr/>
            <p:nvPr/>
          </p:nvSpPr>
          <p:spPr>
            <a:xfrm>
              <a:off x="6933905" y="1552321"/>
              <a:ext cx="7679" cy="852"/>
            </a:xfrm>
            <a:custGeom>
              <a:avLst/>
              <a:pathLst>
                <a:path w="7679" h="852">
                  <a:moveTo>
                    <a:pt x="0" y="0"/>
                  </a:moveTo>
                  <a:lnTo>
                    <a:pt x="7679" y="8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7" name="pl5927"/>
            <p:cNvSpPr/>
            <p:nvPr/>
          </p:nvSpPr>
          <p:spPr>
            <a:xfrm>
              <a:off x="6933905" y="1536003"/>
              <a:ext cx="8132" cy="16318"/>
            </a:xfrm>
            <a:custGeom>
              <a:avLst/>
              <a:pathLst>
                <a:path w="8132" h="16318">
                  <a:moveTo>
                    <a:pt x="0" y="16318"/>
                  </a:moveTo>
                  <a:lnTo>
                    <a:pt x="81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8" name="pl5928"/>
            <p:cNvSpPr/>
            <p:nvPr/>
          </p:nvSpPr>
          <p:spPr>
            <a:xfrm>
              <a:off x="6933604" y="1552321"/>
              <a:ext cx="300" cy="7055"/>
            </a:xfrm>
            <a:custGeom>
              <a:avLst/>
              <a:pathLst>
                <a:path w="300" h="7055">
                  <a:moveTo>
                    <a:pt x="300" y="0"/>
                  </a:moveTo>
                  <a:lnTo>
                    <a:pt x="0" y="70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9" name="pl5929"/>
            <p:cNvSpPr/>
            <p:nvPr/>
          </p:nvSpPr>
          <p:spPr>
            <a:xfrm>
              <a:off x="6926274" y="1547460"/>
              <a:ext cx="7630" cy="4860"/>
            </a:xfrm>
            <a:custGeom>
              <a:avLst/>
              <a:pathLst>
                <a:path w="7630" h="4860">
                  <a:moveTo>
                    <a:pt x="7630" y="48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0" name="pl5930"/>
            <p:cNvSpPr/>
            <p:nvPr/>
          </p:nvSpPr>
          <p:spPr>
            <a:xfrm>
              <a:off x="6577277" y="1627817"/>
              <a:ext cx="9848" cy="4064"/>
            </a:xfrm>
            <a:custGeom>
              <a:avLst/>
              <a:pathLst>
                <a:path w="9848" h="4064">
                  <a:moveTo>
                    <a:pt x="9848" y="4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1" name="pl5931"/>
            <p:cNvSpPr/>
            <p:nvPr/>
          </p:nvSpPr>
          <p:spPr>
            <a:xfrm>
              <a:off x="6587126" y="1631882"/>
              <a:ext cx="1395" cy="31151"/>
            </a:xfrm>
            <a:custGeom>
              <a:avLst/>
              <a:pathLst>
                <a:path w="1395" h="31151">
                  <a:moveTo>
                    <a:pt x="0" y="0"/>
                  </a:moveTo>
                  <a:lnTo>
                    <a:pt x="1395" y="31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2" name="pl5932"/>
            <p:cNvSpPr/>
            <p:nvPr/>
          </p:nvSpPr>
          <p:spPr>
            <a:xfrm>
              <a:off x="6587126" y="1613587"/>
              <a:ext cx="12981" cy="18295"/>
            </a:xfrm>
            <a:custGeom>
              <a:avLst/>
              <a:pathLst>
                <a:path w="12981" h="18295">
                  <a:moveTo>
                    <a:pt x="0" y="18295"/>
                  </a:moveTo>
                  <a:lnTo>
                    <a:pt x="12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3" name="pl5933"/>
            <p:cNvSpPr/>
            <p:nvPr/>
          </p:nvSpPr>
          <p:spPr>
            <a:xfrm>
              <a:off x="6587126" y="1631882"/>
              <a:ext cx="9546" cy="11096"/>
            </a:xfrm>
            <a:custGeom>
              <a:avLst/>
              <a:pathLst>
                <a:path w="9546" h="11096">
                  <a:moveTo>
                    <a:pt x="0" y="0"/>
                  </a:moveTo>
                  <a:lnTo>
                    <a:pt x="9546" y="110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4" name="pl5934"/>
            <p:cNvSpPr/>
            <p:nvPr/>
          </p:nvSpPr>
          <p:spPr>
            <a:xfrm>
              <a:off x="6587126" y="1627078"/>
              <a:ext cx="27694" cy="4803"/>
            </a:xfrm>
            <a:custGeom>
              <a:avLst/>
              <a:pathLst>
                <a:path w="27694" h="4803">
                  <a:moveTo>
                    <a:pt x="0" y="4803"/>
                  </a:moveTo>
                  <a:lnTo>
                    <a:pt x="276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5" name="pl5935"/>
            <p:cNvSpPr/>
            <p:nvPr/>
          </p:nvSpPr>
          <p:spPr>
            <a:xfrm>
              <a:off x="6896449" y="1405034"/>
              <a:ext cx="10651" cy="3032"/>
            </a:xfrm>
            <a:custGeom>
              <a:avLst/>
              <a:pathLst>
                <a:path w="10651" h="3032">
                  <a:moveTo>
                    <a:pt x="10651" y="3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6" name="pl5936"/>
            <p:cNvSpPr/>
            <p:nvPr/>
          </p:nvSpPr>
          <p:spPr>
            <a:xfrm>
              <a:off x="6902092" y="1380318"/>
              <a:ext cx="5009" cy="27748"/>
            </a:xfrm>
            <a:custGeom>
              <a:avLst/>
              <a:pathLst>
                <a:path w="5009" h="27748">
                  <a:moveTo>
                    <a:pt x="5009" y="277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7" name="pl5937"/>
            <p:cNvSpPr/>
            <p:nvPr/>
          </p:nvSpPr>
          <p:spPr>
            <a:xfrm>
              <a:off x="6907101" y="1408067"/>
              <a:ext cx="10737" cy="3749"/>
            </a:xfrm>
            <a:custGeom>
              <a:avLst/>
              <a:pathLst>
                <a:path w="10737" h="3749">
                  <a:moveTo>
                    <a:pt x="0" y="0"/>
                  </a:moveTo>
                  <a:lnTo>
                    <a:pt x="10737" y="3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8" name="pl5938"/>
            <p:cNvSpPr/>
            <p:nvPr/>
          </p:nvSpPr>
          <p:spPr>
            <a:xfrm>
              <a:off x="6893172" y="1408067"/>
              <a:ext cx="13929" cy="10710"/>
            </a:xfrm>
            <a:custGeom>
              <a:avLst/>
              <a:pathLst>
                <a:path w="13929" h="10710">
                  <a:moveTo>
                    <a:pt x="13929" y="0"/>
                  </a:moveTo>
                  <a:lnTo>
                    <a:pt x="0" y="107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9" name="pl5939"/>
            <p:cNvSpPr/>
            <p:nvPr/>
          </p:nvSpPr>
          <p:spPr>
            <a:xfrm>
              <a:off x="6903622" y="1408067"/>
              <a:ext cx="3479" cy="13452"/>
            </a:xfrm>
            <a:custGeom>
              <a:avLst/>
              <a:pathLst>
                <a:path w="3479" h="13452">
                  <a:moveTo>
                    <a:pt x="3479" y="0"/>
                  </a:moveTo>
                  <a:lnTo>
                    <a:pt x="0" y="134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0" name="pl5940"/>
            <p:cNvSpPr/>
            <p:nvPr/>
          </p:nvSpPr>
          <p:spPr>
            <a:xfrm>
              <a:off x="7198506" y="1614936"/>
              <a:ext cx="3827" cy="6694"/>
            </a:xfrm>
            <a:custGeom>
              <a:avLst/>
              <a:pathLst>
                <a:path w="3827" h="6694">
                  <a:moveTo>
                    <a:pt x="3827" y="0"/>
                  </a:moveTo>
                  <a:lnTo>
                    <a:pt x="0" y="6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1" name="pl5941"/>
            <p:cNvSpPr/>
            <p:nvPr/>
          </p:nvSpPr>
          <p:spPr>
            <a:xfrm>
              <a:off x="7202334" y="1614936"/>
              <a:ext cx="19829" cy="10545"/>
            </a:xfrm>
            <a:custGeom>
              <a:avLst/>
              <a:pathLst>
                <a:path w="19829" h="10545">
                  <a:moveTo>
                    <a:pt x="0" y="0"/>
                  </a:moveTo>
                  <a:lnTo>
                    <a:pt x="19829" y="105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2" name="pl5942"/>
            <p:cNvSpPr/>
            <p:nvPr/>
          </p:nvSpPr>
          <p:spPr>
            <a:xfrm>
              <a:off x="7193759" y="1608760"/>
              <a:ext cx="8574" cy="6176"/>
            </a:xfrm>
            <a:custGeom>
              <a:avLst/>
              <a:pathLst>
                <a:path w="8574" h="6176">
                  <a:moveTo>
                    <a:pt x="8574" y="61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3" name="pl5943"/>
            <p:cNvSpPr/>
            <p:nvPr/>
          </p:nvSpPr>
          <p:spPr>
            <a:xfrm>
              <a:off x="7202334" y="1603528"/>
              <a:ext cx="280" cy="11408"/>
            </a:xfrm>
            <a:custGeom>
              <a:avLst/>
              <a:pathLst>
                <a:path w="280" h="11408">
                  <a:moveTo>
                    <a:pt x="0" y="11408"/>
                  </a:moveTo>
                  <a:lnTo>
                    <a:pt x="2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4" name="pl5944"/>
            <p:cNvSpPr/>
            <p:nvPr/>
          </p:nvSpPr>
          <p:spPr>
            <a:xfrm>
              <a:off x="7202334" y="1610249"/>
              <a:ext cx="6444" cy="4686"/>
            </a:xfrm>
            <a:custGeom>
              <a:avLst/>
              <a:pathLst>
                <a:path w="6444" h="4686">
                  <a:moveTo>
                    <a:pt x="0" y="4686"/>
                  </a:moveTo>
                  <a:lnTo>
                    <a:pt x="64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5" name="pl5945"/>
            <p:cNvSpPr/>
            <p:nvPr/>
          </p:nvSpPr>
          <p:spPr>
            <a:xfrm>
              <a:off x="6767137" y="1737341"/>
              <a:ext cx="167" cy="10060"/>
            </a:xfrm>
            <a:custGeom>
              <a:avLst/>
              <a:pathLst>
                <a:path w="167" h="10060">
                  <a:moveTo>
                    <a:pt x="0" y="10060"/>
                  </a:moveTo>
                  <a:lnTo>
                    <a:pt x="1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6" name="pl5946"/>
            <p:cNvSpPr/>
            <p:nvPr/>
          </p:nvSpPr>
          <p:spPr>
            <a:xfrm>
              <a:off x="6767137" y="1747402"/>
              <a:ext cx="3671" cy="5729"/>
            </a:xfrm>
            <a:custGeom>
              <a:avLst/>
              <a:pathLst>
                <a:path w="3671" h="5729">
                  <a:moveTo>
                    <a:pt x="0" y="0"/>
                  </a:moveTo>
                  <a:lnTo>
                    <a:pt x="3671" y="5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7" name="pl5947"/>
            <p:cNvSpPr/>
            <p:nvPr/>
          </p:nvSpPr>
          <p:spPr>
            <a:xfrm>
              <a:off x="6767137" y="1733261"/>
              <a:ext cx="7310" cy="14140"/>
            </a:xfrm>
            <a:custGeom>
              <a:avLst/>
              <a:pathLst>
                <a:path w="7310" h="14140">
                  <a:moveTo>
                    <a:pt x="0" y="14140"/>
                  </a:moveTo>
                  <a:lnTo>
                    <a:pt x="73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8" name="pl5948"/>
            <p:cNvSpPr/>
            <p:nvPr/>
          </p:nvSpPr>
          <p:spPr>
            <a:xfrm>
              <a:off x="6761821" y="1742027"/>
              <a:ext cx="5316" cy="5374"/>
            </a:xfrm>
            <a:custGeom>
              <a:avLst/>
              <a:pathLst>
                <a:path w="5316" h="5374">
                  <a:moveTo>
                    <a:pt x="5316" y="53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9" name="pl5949"/>
            <p:cNvSpPr/>
            <p:nvPr/>
          </p:nvSpPr>
          <p:spPr>
            <a:xfrm>
              <a:off x="6756412" y="1747402"/>
              <a:ext cx="10724" cy="1359"/>
            </a:xfrm>
            <a:custGeom>
              <a:avLst/>
              <a:pathLst>
                <a:path w="10724" h="1359">
                  <a:moveTo>
                    <a:pt x="10724" y="0"/>
                  </a:moveTo>
                  <a:lnTo>
                    <a:pt x="0" y="1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0" name="pl5950"/>
            <p:cNvSpPr/>
            <p:nvPr/>
          </p:nvSpPr>
          <p:spPr>
            <a:xfrm>
              <a:off x="6523294" y="1518125"/>
              <a:ext cx="1143" cy="46579"/>
            </a:xfrm>
            <a:custGeom>
              <a:avLst/>
              <a:pathLst>
                <a:path w="1143" h="46579">
                  <a:moveTo>
                    <a:pt x="0" y="46579"/>
                  </a:moveTo>
                  <a:lnTo>
                    <a:pt x="1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1" name="pl5951"/>
            <p:cNvSpPr/>
            <p:nvPr/>
          </p:nvSpPr>
          <p:spPr>
            <a:xfrm>
              <a:off x="6523294" y="1564704"/>
              <a:ext cx="25457" cy="8425"/>
            </a:xfrm>
            <a:custGeom>
              <a:avLst/>
              <a:pathLst>
                <a:path w="25457" h="8425">
                  <a:moveTo>
                    <a:pt x="0" y="0"/>
                  </a:moveTo>
                  <a:lnTo>
                    <a:pt x="25457" y="84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2" name="pl5952"/>
            <p:cNvSpPr/>
            <p:nvPr/>
          </p:nvSpPr>
          <p:spPr>
            <a:xfrm>
              <a:off x="6812593" y="1373344"/>
              <a:ext cx="6970" cy="6355"/>
            </a:xfrm>
            <a:custGeom>
              <a:avLst/>
              <a:pathLst>
                <a:path w="6970" h="6355">
                  <a:moveTo>
                    <a:pt x="6970" y="0"/>
                  </a:moveTo>
                  <a:lnTo>
                    <a:pt x="0" y="6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3" name="pl5953"/>
            <p:cNvSpPr/>
            <p:nvPr/>
          </p:nvSpPr>
          <p:spPr>
            <a:xfrm>
              <a:off x="6819563" y="1373344"/>
              <a:ext cx="1483" cy="16632"/>
            </a:xfrm>
            <a:custGeom>
              <a:avLst/>
              <a:pathLst>
                <a:path w="1483" h="16632">
                  <a:moveTo>
                    <a:pt x="0" y="0"/>
                  </a:moveTo>
                  <a:lnTo>
                    <a:pt x="1483" y="166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4" name="pl5954"/>
            <p:cNvSpPr/>
            <p:nvPr/>
          </p:nvSpPr>
          <p:spPr>
            <a:xfrm>
              <a:off x="6819563" y="1373344"/>
              <a:ext cx="17864" cy="19040"/>
            </a:xfrm>
            <a:custGeom>
              <a:avLst/>
              <a:pathLst>
                <a:path w="17864" h="19040">
                  <a:moveTo>
                    <a:pt x="0" y="0"/>
                  </a:moveTo>
                  <a:lnTo>
                    <a:pt x="17864" y="190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5" name="pl5955"/>
            <p:cNvSpPr/>
            <p:nvPr/>
          </p:nvSpPr>
          <p:spPr>
            <a:xfrm>
              <a:off x="6819563" y="1364740"/>
              <a:ext cx="1423" cy="8603"/>
            </a:xfrm>
            <a:custGeom>
              <a:avLst/>
              <a:pathLst>
                <a:path w="1423" h="8603">
                  <a:moveTo>
                    <a:pt x="0" y="8603"/>
                  </a:moveTo>
                  <a:lnTo>
                    <a:pt x="14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6" name="pl5956"/>
            <p:cNvSpPr/>
            <p:nvPr/>
          </p:nvSpPr>
          <p:spPr>
            <a:xfrm>
              <a:off x="6819563" y="1367546"/>
              <a:ext cx="27143" cy="5797"/>
            </a:xfrm>
            <a:custGeom>
              <a:avLst/>
              <a:pathLst>
                <a:path w="27143" h="5797">
                  <a:moveTo>
                    <a:pt x="0" y="5797"/>
                  </a:moveTo>
                  <a:lnTo>
                    <a:pt x="27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7" name="pl5957"/>
            <p:cNvSpPr/>
            <p:nvPr/>
          </p:nvSpPr>
          <p:spPr>
            <a:xfrm>
              <a:off x="7088512" y="1847904"/>
              <a:ext cx="23650" cy="3861"/>
            </a:xfrm>
            <a:custGeom>
              <a:avLst/>
              <a:pathLst>
                <a:path w="23650" h="3861">
                  <a:moveTo>
                    <a:pt x="23650" y="38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8" name="pl5958"/>
            <p:cNvSpPr/>
            <p:nvPr/>
          </p:nvSpPr>
          <p:spPr>
            <a:xfrm>
              <a:off x="7112163" y="1851765"/>
              <a:ext cx="13293" cy="871"/>
            </a:xfrm>
            <a:custGeom>
              <a:avLst/>
              <a:pathLst>
                <a:path w="13293" h="871">
                  <a:moveTo>
                    <a:pt x="0" y="0"/>
                  </a:moveTo>
                  <a:lnTo>
                    <a:pt x="13293" y="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9" name="pl5959"/>
            <p:cNvSpPr/>
            <p:nvPr/>
          </p:nvSpPr>
          <p:spPr>
            <a:xfrm>
              <a:off x="7101564" y="1851765"/>
              <a:ext cx="10598" cy="23585"/>
            </a:xfrm>
            <a:custGeom>
              <a:avLst/>
              <a:pathLst>
                <a:path w="10598" h="23585">
                  <a:moveTo>
                    <a:pt x="10598" y="0"/>
                  </a:moveTo>
                  <a:lnTo>
                    <a:pt x="0" y="23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0" name="pl5960"/>
            <p:cNvSpPr/>
            <p:nvPr/>
          </p:nvSpPr>
          <p:spPr>
            <a:xfrm>
              <a:off x="7112163" y="1839923"/>
              <a:ext cx="18497" cy="11842"/>
            </a:xfrm>
            <a:custGeom>
              <a:avLst/>
              <a:pathLst>
                <a:path w="18497" h="11842">
                  <a:moveTo>
                    <a:pt x="0" y="11842"/>
                  </a:moveTo>
                  <a:lnTo>
                    <a:pt x="184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1" name="pl5961"/>
            <p:cNvSpPr/>
            <p:nvPr/>
          </p:nvSpPr>
          <p:spPr>
            <a:xfrm>
              <a:off x="7091756" y="1851765"/>
              <a:ext cx="20406" cy="12707"/>
            </a:xfrm>
            <a:custGeom>
              <a:avLst/>
              <a:pathLst>
                <a:path w="20406" h="12707">
                  <a:moveTo>
                    <a:pt x="20406" y="0"/>
                  </a:moveTo>
                  <a:lnTo>
                    <a:pt x="0" y="12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2" name="pl5962"/>
            <p:cNvSpPr/>
            <p:nvPr/>
          </p:nvSpPr>
          <p:spPr>
            <a:xfrm>
              <a:off x="7106661" y="1842049"/>
              <a:ext cx="5501" cy="9716"/>
            </a:xfrm>
            <a:custGeom>
              <a:avLst/>
              <a:pathLst>
                <a:path w="5501" h="9716">
                  <a:moveTo>
                    <a:pt x="5501" y="97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3" name="pl5963"/>
            <p:cNvSpPr/>
            <p:nvPr/>
          </p:nvSpPr>
          <p:spPr>
            <a:xfrm>
              <a:off x="7112163" y="1851765"/>
              <a:ext cx="17069" cy="18665"/>
            </a:xfrm>
            <a:custGeom>
              <a:avLst/>
              <a:pathLst>
                <a:path w="17069" h="18665">
                  <a:moveTo>
                    <a:pt x="0" y="0"/>
                  </a:moveTo>
                  <a:lnTo>
                    <a:pt x="17069" y="18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4" name="pl5964"/>
            <p:cNvSpPr/>
            <p:nvPr/>
          </p:nvSpPr>
          <p:spPr>
            <a:xfrm>
              <a:off x="6817072" y="1535188"/>
              <a:ext cx="17845" cy="12350"/>
            </a:xfrm>
            <a:custGeom>
              <a:avLst/>
              <a:pathLst>
                <a:path w="17845" h="12350">
                  <a:moveTo>
                    <a:pt x="0" y="0"/>
                  </a:moveTo>
                  <a:lnTo>
                    <a:pt x="17845" y="12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5" name="pl5965"/>
            <p:cNvSpPr/>
            <p:nvPr/>
          </p:nvSpPr>
          <p:spPr>
            <a:xfrm>
              <a:off x="6817072" y="1535188"/>
              <a:ext cx="311" cy="9004"/>
            </a:xfrm>
            <a:custGeom>
              <a:avLst/>
              <a:pathLst>
                <a:path w="311" h="9004">
                  <a:moveTo>
                    <a:pt x="0" y="0"/>
                  </a:moveTo>
                  <a:lnTo>
                    <a:pt x="311" y="9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6" name="pl5966"/>
            <p:cNvSpPr/>
            <p:nvPr/>
          </p:nvSpPr>
          <p:spPr>
            <a:xfrm>
              <a:off x="6817072" y="1525479"/>
              <a:ext cx="5453" cy="9709"/>
            </a:xfrm>
            <a:custGeom>
              <a:avLst/>
              <a:pathLst>
                <a:path w="5453" h="9709">
                  <a:moveTo>
                    <a:pt x="0" y="9709"/>
                  </a:moveTo>
                  <a:lnTo>
                    <a:pt x="54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7" name="pl5967"/>
            <p:cNvSpPr/>
            <p:nvPr/>
          </p:nvSpPr>
          <p:spPr>
            <a:xfrm>
              <a:off x="6799637" y="1533791"/>
              <a:ext cx="17435" cy="1397"/>
            </a:xfrm>
            <a:custGeom>
              <a:avLst/>
              <a:pathLst>
                <a:path w="17435" h="1397">
                  <a:moveTo>
                    <a:pt x="17435" y="13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8" name="pl5968"/>
            <p:cNvSpPr/>
            <p:nvPr/>
          </p:nvSpPr>
          <p:spPr>
            <a:xfrm>
              <a:off x="6817072" y="1530823"/>
              <a:ext cx="24216" cy="4365"/>
            </a:xfrm>
            <a:custGeom>
              <a:avLst/>
              <a:pathLst>
                <a:path w="24216" h="4365">
                  <a:moveTo>
                    <a:pt x="0" y="4365"/>
                  </a:moveTo>
                  <a:lnTo>
                    <a:pt x="242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9" name="pl5969"/>
            <p:cNvSpPr/>
            <p:nvPr/>
          </p:nvSpPr>
          <p:spPr>
            <a:xfrm>
              <a:off x="6813693" y="1518798"/>
              <a:ext cx="3378" cy="16390"/>
            </a:xfrm>
            <a:custGeom>
              <a:avLst/>
              <a:pathLst>
                <a:path w="3378" h="16390">
                  <a:moveTo>
                    <a:pt x="3378" y="163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0" name="pl5970"/>
            <p:cNvSpPr/>
            <p:nvPr/>
          </p:nvSpPr>
          <p:spPr>
            <a:xfrm>
              <a:off x="6908068" y="1582520"/>
              <a:ext cx="4383" cy="8553"/>
            </a:xfrm>
            <a:custGeom>
              <a:avLst/>
              <a:pathLst>
                <a:path w="4383" h="8553">
                  <a:moveTo>
                    <a:pt x="4383" y="0"/>
                  </a:moveTo>
                  <a:lnTo>
                    <a:pt x="0" y="85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1" name="pl5971"/>
            <p:cNvSpPr/>
            <p:nvPr/>
          </p:nvSpPr>
          <p:spPr>
            <a:xfrm>
              <a:off x="6905134" y="1582520"/>
              <a:ext cx="7317" cy="2216"/>
            </a:xfrm>
            <a:custGeom>
              <a:avLst/>
              <a:pathLst>
                <a:path w="7317" h="2216">
                  <a:moveTo>
                    <a:pt x="7317" y="0"/>
                  </a:moveTo>
                  <a:lnTo>
                    <a:pt x="0" y="2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2" name="pl5972"/>
            <p:cNvSpPr/>
            <p:nvPr/>
          </p:nvSpPr>
          <p:spPr>
            <a:xfrm>
              <a:off x="6912452" y="1576024"/>
              <a:ext cx="6893" cy="6496"/>
            </a:xfrm>
            <a:custGeom>
              <a:avLst/>
              <a:pathLst>
                <a:path w="6893" h="6496">
                  <a:moveTo>
                    <a:pt x="0" y="6496"/>
                  </a:moveTo>
                  <a:lnTo>
                    <a:pt x="68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3" name="pl5973"/>
            <p:cNvSpPr/>
            <p:nvPr/>
          </p:nvSpPr>
          <p:spPr>
            <a:xfrm>
              <a:off x="6912452" y="1582520"/>
              <a:ext cx="4307" cy="10417"/>
            </a:xfrm>
            <a:custGeom>
              <a:avLst/>
              <a:pathLst>
                <a:path w="4307" h="10417">
                  <a:moveTo>
                    <a:pt x="0" y="0"/>
                  </a:moveTo>
                  <a:lnTo>
                    <a:pt x="4307" y="104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4" name="pl5974"/>
            <p:cNvSpPr/>
            <p:nvPr/>
          </p:nvSpPr>
          <p:spPr>
            <a:xfrm>
              <a:off x="6912452" y="1582520"/>
              <a:ext cx="7182" cy="4874"/>
            </a:xfrm>
            <a:custGeom>
              <a:avLst/>
              <a:pathLst>
                <a:path w="7182" h="4874">
                  <a:moveTo>
                    <a:pt x="0" y="0"/>
                  </a:moveTo>
                  <a:lnTo>
                    <a:pt x="7182" y="4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5" name="pl5975"/>
            <p:cNvSpPr/>
            <p:nvPr/>
          </p:nvSpPr>
          <p:spPr>
            <a:xfrm>
              <a:off x="6990433" y="1654876"/>
              <a:ext cx="8978" cy="13045"/>
            </a:xfrm>
            <a:custGeom>
              <a:avLst/>
              <a:pathLst>
                <a:path w="8978" h="13045">
                  <a:moveTo>
                    <a:pt x="0" y="13045"/>
                  </a:moveTo>
                  <a:lnTo>
                    <a:pt x="89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6" name="pl5976"/>
            <p:cNvSpPr/>
            <p:nvPr/>
          </p:nvSpPr>
          <p:spPr>
            <a:xfrm>
              <a:off x="6989713" y="1667921"/>
              <a:ext cx="720" cy="10313"/>
            </a:xfrm>
            <a:custGeom>
              <a:avLst/>
              <a:pathLst>
                <a:path w="720" h="10313">
                  <a:moveTo>
                    <a:pt x="720" y="0"/>
                  </a:moveTo>
                  <a:lnTo>
                    <a:pt x="0" y="103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7" name="pl5977"/>
            <p:cNvSpPr/>
            <p:nvPr/>
          </p:nvSpPr>
          <p:spPr>
            <a:xfrm>
              <a:off x="6989730" y="1655325"/>
              <a:ext cx="702" cy="12596"/>
            </a:xfrm>
            <a:custGeom>
              <a:avLst/>
              <a:pathLst>
                <a:path w="702" h="12596">
                  <a:moveTo>
                    <a:pt x="702" y="12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8" name="pl5978"/>
            <p:cNvSpPr/>
            <p:nvPr/>
          </p:nvSpPr>
          <p:spPr>
            <a:xfrm>
              <a:off x="6985134" y="1660491"/>
              <a:ext cx="5298" cy="7430"/>
            </a:xfrm>
            <a:custGeom>
              <a:avLst/>
              <a:pathLst>
                <a:path w="5298" h="7430">
                  <a:moveTo>
                    <a:pt x="5298" y="74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9" name="pl5979"/>
            <p:cNvSpPr/>
            <p:nvPr/>
          </p:nvSpPr>
          <p:spPr>
            <a:xfrm>
              <a:off x="6984103" y="1667921"/>
              <a:ext cx="6329" cy="5718"/>
            </a:xfrm>
            <a:custGeom>
              <a:avLst/>
              <a:pathLst>
                <a:path w="6329" h="5718">
                  <a:moveTo>
                    <a:pt x="6329" y="0"/>
                  </a:moveTo>
                  <a:lnTo>
                    <a:pt x="0" y="5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0" name="pl5980"/>
            <p:cNvSpPr/>
            <p:nvPr/>
          </p:nvSpPr>
          <p:spPr>
            <a:xfrm>
              <a:off x="6661897" y="1876807"/>
              <a:ext cx="15616" cy="19113"/>
            </a:xfrm>
            <a:custGeom>
              <a:avLst/>
              <a:pathLst>
                <a:path w="15616" h="19113">
                  <a:moveTo>
                    <a:pt x="0" y="0"/>
                  </a:moveTo>
                  <a:lnTo>
                    <a:pt x="15616" y="191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1" name="pl5981"/>
            <p:cNvSpPr/>
            <p:nvPr/>
          </p:nvSpPr>
          <p:spPr>
            <a:xfrm>
              <a:off x="6660614" y="1860240"/>
              <a:ext cx="1283" cy="16567"/>
            </a:xfrm>
            <a:custGeom>
              <a:avLst/>
              <a:pathLst>
                <a:path w="1283" h="16567">
                  <a:moveTo>
                    <a:pt x="1283" y="16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2" name="pl5982"/>
            <p:cNvSpPr/>
            <p:nvPr/>
          </p:nvSpPr>
          <p:spPr>
            <a:xfrm>
              <a:off x="6661897" y="1855551"/>
              <a:ext cx="13629" cy="21256"/>
            </a:xfrm>
            <a:custGeom>
              <a:avLst/>
              <a:pathLst>
                <a:path w="13629" h="21256">
                  <a:moveTo>
                    <a:pt x="0" y="21256"/>
                  </a:moveTo>
                  <a:lnTo>
                    <a:pt x="13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3" name="pl5983"/>
            <p:cNvSpPr/>
            <p:nvPr/>
          </p:nvSpPr>
          <p:spPr>
            <a:xfrm>
              <a:off x="6649501" y="1876807"/>
              <a:ext cx="12396" cy="15205"/>
            </a:xfrm>
            <a:custGeom>
              <a:avLst/>
              <a:pathLst>
                <a:path w="12396" h="15205">
                  <a:moveTo>
                    <a:pt x="12396" y="0"/>
                  </a:moveTo>
                  <a:lnTo>
                    <a:pt x="0" y="15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4" name="pl5984"/>
            <p:cNvSpPr/>
            <p:nvPr/>
          </p:nvSpPr>
          <p:spPr>
            <a:xfrm>
              <a:off x="6661897" y="1857931"/>
              <a:ext cx="26612" cy="18876"/>
            </a:xfrm>
            <a:custGeom>
              <a:avLst/>
              <a:pathLst>
                <a:path w="26612" h="18876">
                  <a:moveTo>
                    <a:pt x="0" y="18876"/>
                  </a:moveTo>
                  <a:lnTo>
                    <a:pt x="266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5" name="pl5985"/>
            <p:cNvSpPr/>
            <p:nvPr/>
          </p:nvSpPr>
          <p:spPr>
            <a:xfrm>
              <a:off x="7148595" y="1571796"/>
              <a:ext cx="2072" cy="20777"/>
            </a:xfrm>
            <a:custGeom>
              <a:avLst/>
              <a:pathLst>
                <a:path w="2072" h="20777">
                  <a:moveTo>
                    <a:pt x="2072" y="0"/>
                  </a:moveTo>
                  <a:lnTo>
                    <a:pt x="0" y="207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6" name="pl5986"/>
            <p:cNvSpPr/>
            <p:nvPr/>
          </p:nvSpPr>
          <p:spPr>
            <a:xfrm>
              <a:off x="7143728" y="1567265"/>
              <a:ext cx="6939" cy="4530"/>
            </a:xfrm>
            <a:custGeom>
              <a:avLst/>
              <a:pathLst>
                <a:path w="6939" h="4530">
                  <a:moveTo>
                    <a:pt x="6939" y="45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7" name="pl5987"/>
            <p:cNvSpPr/>
            <p:nvPr/>
          </p:nvSpPr>
          <p:spPr>
            <a:xfrm>
              <a:off x="7150668" y="1562327"/>
              <a:ext cx="11254" cy="9469"/>
            </a:xfrm>
            <a:custGeom>
              <a:avLst/>
              <a:pathLst>
                <a:path w="11254" h="9469">
                  <a:moveTo>
                    <a:pt x="0" y="9469"/>
                  </a:moveTo>
                  <a:lnTo>
                    <a:pt x="112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8" name="pl5988"/>
            <p:cNvSpPr/>
            <p:nvPr/>
          </p:nvSpPr>
          <p:spPr>
            <a:xfrm>
              <a:off x="7150668" y="1571796"/>
              <a:ext cx="5169" cy="9199"/>
            </a:xfrm>
            <a:custGeom>
              <a:avLst/>
              <a:pathLst>
                <a:path w="5169" h="9199">
                  <a:moveTo>
                    <a:pt x="0" y="0"/>
                  </a:moveTo>
                  <a:lnTo>
                    <a:pt x="5169" y="91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9" name="pl5989"/>
            <p:cNvSpPr/>
            <p:nvPr/>
          </p:nvSpPr>
          <p:spPr>
            <a:xfrm>
              <a:off x="6414906" y="1368706"/>
              <a:ext cx="32849" cy="14906"/>
            </a:xfrm>
            <a:custGeom>
              <a:avLst/>
              <a:pathLst>
                <a:path w="32849" h="14906">
                  <a:moveTo>
                    <a:pt x="0" y="0"/>
                  </a:moveTo>
                  <a:lnTo>
                    <a:pt x="32849" y="149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0" name="pl5990"/>
            <p:cNvSpPr/>
            <p:nvPr/>
          </p:nvSpPr>
          <p:spPr>
            <a:xfrm>
              <a:off x="7117232" y="1604369"/>
              <a:ext cx="5590" cy="9849"/>
            </a:xfrm>
            <a:custGeom>
              <a:avLst/>
              <a:pathLst>
                <a:path w="5590" h="9849">
                  <a:moveTo>
                    <a:pt x="0" y="0"/>
                  </a:moveTo>
                  <a:lnTo>
                    <a:pt x="5590" y="9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1" name="pl5991"/>
            <p:cNvSpPr/>
            <p:nvPr/>
          </p:nvSpPr>
          <p:spPr>
            <a:xfrm>
              <a:off x="7112614" y="1594728"/>
              <a:ext cx="4618" cy="9641"/>
            </a:xfrm>
            <a:custGeom>
              <a:avLst/>
              <a:pathLst>
                <a:path w="4618" h="9641">
                  <a:moveTo>
                    <a:pt x="4618" y="96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2" name="pl5992"/>
            <p:cNvSpPr/>
            <p:nvPr/>
          </p:nvSpPr>
          <p:spPr>
            <a:xfrm>
              <a:off x="7117232" y="1604369"/>
              <a:ext cx="16133" cy="5503"/>
            </a:xfrm>
            <a:custGeom>
              <a:avLst/>
              <a:pathLst>
                <a:path w="16133" h="5503">
                  <a:moveTo>
                    <a:pt x="0" y="0"/>
                  </a:moveTo>
                  <a:lnTo>
                    <a:pt x="16133" y="5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3" name="pl5993"/>
            <p:cNvSpPr/>
            <p:nvPr/>
          </p:nvSpPr>
          <p:spPr>
            <a:xfrm>
              <a:off x="7117232" y="1596784"/>
              <a:ext cx="17535" cy="7584"/>
            </a:xfrm>
            <a:custGeom>
              <a:avLst/>
              <a:pathLst>
                <a:path w="17535" h="7584">
                  <a:moveTo>
                    <a:pt x="0" y="7584"/>
                  </a:moveTo>
                  <a:lnTo>
                    <a:pt x="175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4" name="pl5994"/>
            <p:cNvSpPr/>
            <p:nvPr/>
          </p:nvSpPr>
          <p:spPr>
            <a:xfrm>
              <a:off x="7110801" y="1604369"/>
              <a:ext cx="6431" cy="5387"/>
            </a:xfrm>
            <a:custGeom>
              <a:avLst/>
              <a:pathLst>
                <a:path w="6431" h="5387">
                  <a:moveTo>
                    <a:pt x="6431" y="0"/>
                  </a:moveTo>
                  <a:lnTo>
                    <a:pt x="0" y="5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5" name="pl5995"/>
            <p:cNvSpPr/>
            <p:nvPr/>
          </p:nvSpPr>
          <p:spPr>
            <a:xfrm>
              <a:off x="7117232" y="1597612"/>
              <a:ext cx="1104" cy="6756"/>
            </a:xfrm>
            <a:custGeom>
              <a:avLst/>
              <a:pathLst>
                <a:path w="1104" h="6756">
                  <a:moveTo>
                    <a:pt x="0" y="6756"/>
                  </a:moveTo>
                  <a:lnTo>
                    <a:pt x="11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6" name="pl5996"/>
            <p:cNvSpPr/>
            <p:nvPr/>
          </p:nvSpPr>
          <p:spPr>
            <a:xfrm>
              <a:off x="7196201" y="1906959"/>
              <a:ext cx="11636" cy="8282"/>
            </a:xfrm>
            <a:custGeom>
              <a:avLst/>
              <a:pathLst>
                <a:path w="11636" h="8282">
                  <a:moveTo>
                    <a:pt x="0" y="0"/>
                  </a:moveTo>
                  <a:lnTo>
                    <a:pt x="11636" y="8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7" name="pl5997"/>
            <p:cNvSpPr/>
            <p:nvPr/>
          </p:nvSpPr>
          <p:spPr>
            <a:xfrm>
              <a:off x="7196201" y="1906959"/>
              <a:ext cx="1066" cy="7183"/>
            </a:xfrm>
            <a:custGeom>
              <a:avLst/>
              <a:pathLst>
                <a:path w="1066" h="7183">
                  <a:moveTo>
                    <a:pt x="0" y="0"/>
                  </a:moveTo>
                  <a:lnTo>
                    <a:pt x="1066" y="7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8" name="pl5998"/>
            <p:cNvSpPr/>
            <p:nvPr/>
          </p:nvSpPr>
          <p:spPr>
            <a:xfrm>
              <a:off x="7196201" y="1886086"/>
              <a:ext cx="5116" cy="20872"/>
            </a:xfrm>
            <a:custGeom>
              <a:avLst/>
              <a:pathLst>
                <a:path w="5116" h="20872">
                  <a:moveTo>
                    <a:pt x="0" y="20872"/>
                  </a:moveTo>
                  <a:lnTo>
                    <a:pt x="5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9" name="pl5999"/>
            <p:cNvSpPr/>
            <p:nvPr/>
          </p:nvSpPr>
          <p:spPr>
            <a:xfrm>
              <a:off x="7134208" y="1719786"/>
              <a:ext cx="2467" cy="17485"/>
            </a:xfrm>
            <a:custGeom>
              <a:avLst/>
              <a:pathLst>
                <a:path w="2467" h="17485">
                  <a:moveTo>
                    <a:pt x="2467" y="17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0" name="pl6000"/>
            <p:cNvSpPr/>
            <p:nvPr/>
          </p:nvSpPr>
          <p:spPr>
            <a:xfrm>
              <a:off x="7136676" y="1737272"/>
              <a:ext cx="26680" cy="4607"/>
            </a:xfrm>
            <a:custGeom>
              <a:avLst/>
              <a:pathLst>
                <a:path w="26680" h="4607">
                  <a:moveTo>
                    <a:pt x="0" y="0"/>
                  </a:moveTo>
                  <a:lnTo>
                    <a:pt x="26680" y="46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1" name="pl6001"/>
            <p:cNvSpPr/>
            <p:nvPr/>
          </p:nvSpPr>
          <p:spPr>
            <a:xfrm>
              <a:off x="7130051" y="1737272"/>
              <a:ext cx="6624" cy="4661"/>
            </a:xfrm>
            <a:custGeom>
              <a:avLst/>
              <a:pathLst>
                <a:path w="6624" h="4661">
                  <a:moveTo>
                    <a:pt x="6624" y="0"/>
                  </a:moveTo>
                  <a:lnTo>
                    <a:pt x="0" y="46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2" name="pl6002"/>
            <p:cNvSpPr/>
            <p:nvPr/>
          </p:nvSpPr>
          <p:spPr>
            <a:xfrm>
              <a:off x="7136676" y="1725150"/>
              <a:ext cx="5862" cy="12121"/>
            </a:xfrm>
            <a:custGeom>
              <a:avLst/>
              <a:pathLst>
                <a:path w="5862" h="12121">
                  <a:moveTo>
                    <a:pt x="0" y="12121"/>
                  </a:moveTo>
                  <a:lnTo>
                    <a:pt x="58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3" name="pl6003"/>
            <p:cNvSpPr/>
            <p:nvPr/>
          </p:nvSpPr>
          <p:spPr>
            <a:xfrm>
              <a:off x="7136676" y="1737272"/>
              <a:ext cx="12043" cy="13671"/>
            </a:xfrm>
            <a:custGeom>
              <a:avLst/>
              <a:pathLst>
                <a:path w="12043" h="13671">
                  <a:moveTo>
                    <a:pt x="0" y="0"/>
                  </a:moveTo>
                  <a:lnTo>
                    <a:pt x="12043" y="13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4" name="pl6004"/>
            <p:cNvSpPr/>
            <p:nvPr/>
          </p:nvSpPr>
          <p:spPr>
            <a:xfrm>
              <a:off x="7120444" y="1727216"/>
              <a:ext cx="16231" cy="10055"/>
            </a:xfrm>
            <a:custGeom>
              <a:avLst/>
              <a:pathLst>
                <a:path w="16231" h="10055">
                  <a:moveTo>
                    <a:pt x="16231" y="100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5" name="pl6005"/>
            <p:cNvSpPr/>
            <p:nvPr/>
          </p:nvSpPr>
          <p:spPr>
            <a:xfrm>
              <a:off x="7193818" y="1737524"/>
              <a:ext cx="880" cy="10627"/>
            </a:xfrm>
            <a:custGeom>
              <a:avLst/>
              <a:pathLst>
                <a:path w="880" h="10627">
                  <a:moveTo>
                    <a:pt x="880" y="106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6" name="pl6006"/>
            <p:cNvSpPr/>
            <p:nvPr/>
          </p:nvSpPr>
          <p:spPr>
            <a:xfrm>
              <a:off x="7194699" y="1744210"/>
              <a:ext cx="11195" cy="3941"/>
            </a:xfrm>
            <a:custGeom>
              <a:avLst/>
              <a:pathLst>
                <a:path w="11195" h="3941">
                  <a:moveTo>
                    <a:pt x="0" y="3941"/>
                  </a:moveTo>
                  <a:lnTo>
                    <a:pt x="111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7" name="pl6007"/>
            <p:cNvSpPr/>
            <p:nvPr/>
          </p:nvSpPr>
          <p:spPr>
            <a:xfrm>
              <a:off x="7194699" y="1748152"/>
              <a:ext cx="11757" cy="7955"/>
            </a:xfrm>
            <a:custGeom>
              <a:avLst/>
              <a:pathLst>
                <a:path w="11757" h="7955">
                  <a:moveTo>
                    <a:pt x="0" y="0"/>
                  </a:moveTo>
                  <a:lnTo>
                    <a:pt x="11757" y="79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8" name="pl6008"/>
            <p:cNvSpPr/>
            <p:nvPr/>
          </p:nvSpPr>
          <p:spPr>
            <a:xfrm>
              <a:off x="7183958" y="1748152"/>
              <a:ext cx="10740" cy="2513"/>
            </a:xfrm>
            <a:custGeom>
              <a:avLst/>
              <a:pathLst>
                <a:path w="10740" h="2513">
                  <a:moveTo>
                    <a:pt x="10740" y="0"/>
                  </a:moveTo>
                  <a:lnTo>
                    <a:pt x="0" y="2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9" name="pl6009"/>
            <p:cNvSpPr/>
            <p:nvPr/>
          </p:nvSpPr>
          <p:spPr>
            <a:xfrm>
              <a:off x="7194699" y="1748152"/>
              <a:ext cx="2298" cy="15503"/>
            </a:xfrm>
            <a:custGeom>
              <a:avLst/>
              <a:pathLst>
                <a:path w="2298" h="15503">
                  <a:moveTo>
                    <a:pt x="0" y="0"/>
                  </a:moveTo>
                  <a:lnTo>
                    <a:pt x="2298" y="15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0" name="pl6010"/>
            <p:cNvSpPr/>
            <p:nvPr/>
          </p:nvSpPr>
          <p:spPr>
            <a:xfrm>
              <a:off x="6733929" y="1485410"/>
              <a:ext cx="14803" cy="20035"/>
            </a:xfrm>
            <a:custGeom>
              <a:avLst/>
              <a:pathLst>
                <a:path w="14803" h="20035">
                  <a:moveTo>
                    <a:pt x="14803" y="200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1" name="pl6011"/>
            <p:cNvSpPr/>
            <p:nvPr/>
          </p:nvSpPr>
          <p:spPr>
            <a:xfrm>
              <a:off x="6748732" y="1505445"/>
              <a:ext cx="9277" cy="3227"/>
            </a:xfrm>
            <a:custGeom>
              <a:avLst/>
              <a:pathLst>
                <a:path w="9277" h="3227">
                  <a:moveTo>
                    <a:pt x="0" y="0"/>
                  </a:moveTo>
                  <a:lnTo>
                    <a:pt x="9277" y="32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2" name="pl6012"/>
            <p:cNvSpPr/>
            <p:nvPr/>
          </p:nvSpPr>
          <p:spPr>
            <a:xfrm>
              <a:off x="6748732" y="1493738"/>
              <a:ext cx="4160" cy="11706"/>
            </a:xfrm>
            <a:custGeom>
              <a:avLst/>
              <a:pathLst>
                <a:path w="4160" h="11706">
                  <a:moveTo>
                    <a:pt x="0" y="11706"/>
                  </a:moveTo>
                  <a:lnTo>
                    <a:pt x="41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3" name="pl6013"/>
            <p:cNvSpPr/>
            <p:nvPr/>
          </p:nvSpPr>
          <p:spPr>
            <a:xfrm>
              <a:off x="6718150" y="1495059"/>
              <a:ext cx="30581" cy="10385"/>
            </a:xfrm>
            <a:custGeom>
              <a:avLst/>
              <a:pathLst>
                <a:path w="30581" h="10385">
                  <a:moveTo>
                    <a:pt x="30581" y="103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4" name="pl6014"/>
            <p:cNvSpPr/>
            <p:nvPr/>
          </p:nvSpPr>
          <p:spPr>
            <a:xfrm>
              <a:off x="6514794" y="1518125"/>
              <a:ext cx="9642" cy="51160"/>
            </a:xfrm>
            <a:custGeom>
              <a:avLst/>
              <a:pathLst>
                <a:path w="9642" h="51160">
                  <a:moveTo>
                    <a:pt x="0" y="51160"/>
                  </a:moveTo>
                  <a:lnTo>
                    <a:pt x="96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5" name="pl6015"/>
            <p:cNvSpPr/>
            <p:nvPr/>
          </p:nvSpPr>
          <p:spPr>
            <a:xfrm>
              <a:off x="6481896" y="1569285"/>
              <a:ext cx="32897" cy="26615"/>
            </a:xfrm>
            <a:custGeom>
              <a:avLst/>
              <a:pathLst>
                <a:path w="32897" h="26615">
                  <a:moveTo>
                    <a:pt x="32897" y="0"/>
                  </a:moveTo>
                  <a:lnTo>
                    <a:pt x="0" y="2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6" name="pl6016"/>
            <p:cNvSpPr/>
            <p:nvPr/>
          </p:nvSpPr>
          <p:spPr>
            <a:xfrm>
              <a:off x="6434623" y="1523936"/>
              <a:ext cx="80170" cy="45348"/>
            </a:xfrm>
            <a:custGeom>
              <a:avLst/>
              <a:pathLst>
                <a:path w="80170" h="45348">
                  <a:moveTo>
                    <a:pt x="80170" y="453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7" name="pl6017"/>
            <p:cNvSpPr/>
            <p:nvPr/>
          </p:nvSpPr>
          <p:spPr>
            <a:xfrm>
              <a:off x="6514794" y="1569285"/>
              <a:ext cx="33957" cy="3843"/>
            </a:xfrm>
            <a:custGeom>
              <a:avLst/>
              <a:pathLst>
                <a:path w="33957" h="3843">
                  <a:moveTo>
                    <a:pt x="0" y="0"/>
                  </a:moveTo>
                  <a:lnTo>
                    <a:pt x="33957" y="3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8" name="pl6018"/>
            <p:cNvSpPr/>
            <p:nvPr/>
          </p:nvSpPr>
          <p:spPr>
            <a:xfrm>
              <a:off x="6514794" y="1564704"/>
              <a:ext cx="8499" cy="4581"/>
            </a:xfrm>
            <a:custGeom>
              <a:avLst/>
              <a:pathLst>
                <a:path w="8499" h="4581">
                  <a:moveTo>
                    <a:pt x="0" y="4581"/>
                  </a:moveTo>
                  <a:lnTo>
                    <a:pt x="84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9" name="pl6019"/>
            <p:cNvSpPr/>
            <p:nvPr/>
          </p:nvSpPr>
          <p:spPr>
            <a:xfrm>
              <a:off x="6568732" y="1541164"/>
              <a:ext cx="19661" cy="6845"/>
            </a:xfrm>
            <a:custGeom>
              <a:avLst/>
              <a:pathLst>
                <a:path w="19661" h="6845">
                  <a:moveTo>
                    <a:pt x="19661" y="0"/>
                  </a:moveTo>
                  <a:lnTo>
                    <a:pt x="0" y="68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0" name="pl6020"/>
            <p:cNvSpPr/>
            <p:nvPr/>
          </p:nvSpPr>
          <p:spPr>
            <a:xfrm>
              <a:off x="6588394" y="1541164"/>
              <a:ext cx="33435" cy="20447"/>
            </a:xfrm>
            <a:custGeom>
              <a:avLst/>
              <a:pathLst>
                <a:path w="33435" h="20447">
                  <a:moveTo>
                    <a:pt x="0" y="0"/>
                  </a:moveTo>
                  <a:lnTo>
                    <a:pt x="33435" y="204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1" name="pl6021"/>
            <p:cNvSpPr/>
            <p:nvPr/>
          </p:nvSpPr>
          <p:spPr>
            <a:xfrm>
              <a:off x="6586721" y="1541164"/>
              <a:ext cx="1673" cy="45641"/>
            </a:xfrm>
            <a:custGeom>
              <a:avLst/>
              <a:pathLst>
                <a:path w="1673" h="45641">
                  <a:moveTo>
                    <a:pt x="1673" y="0"/>
                  </a:moveTo>
                  <a:lnTo>
                    <a:pt x="0" y="45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2" name="pl6022"/>
            <p:cNvSpPr/>
            <p:nvPr/>
          </p:nvSpPr>
          <p:spPr>
            <a:xfrm>
              <a:off x="7215947" y="1209484"/>
              <a:ext cx="655" cy="16279"/>
            </a:xfrm>
            <a:custGeom>
              <a:avLst/>
              <a:pathLst>
                <a:path w="655" h="16279">
                  <a:moveTo>
                    <a:pt x="0" y="0"/>
                  </a:moveTo>
                  <a:lnTo>
                    <a:pt x="655" y="16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3" name="pl6023"/>
            <p:cNvSpPr/>
            <p:nvPr/>
          </p:nvSpPr>
          <p:spPr>
            <a:xfrm>
              <a:off x="7036819" y="1318440"/>
              <a:ext cx="34396" cy="4584"/>
            </a:xfrm>
            <a:custGeom>
              <a:avLst/>
              <a:pathLst>
                <a:path w="34396" h="4584">
                  <a:moveTo>
                    <a:pt x="34396" y="45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4" name="pl6024"/>
            <p:cNvSpPr/>
            <p:nvPr/>
          </p:nvSpPr>
          <p:spPr>
            <a:xfrm>
              <a:off x="7071216" y="1323024"/>
              <a:ext cx="23437" cy="108"/>
            </a:xfrm>
            <a:custGeom>
              <a:avLst/>
              <a:pathLst>
                <a:path w="23437" h="108">
                  <a:moveTo>
                    <a:pt x="0" y="0"/>
                  </a:moveTo>
                  <a:lnTo>
                    <a:pt x="23437" y="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5" name="pl6025"/>
            <p:cNvSpPr/>
            <p:nvPr/>
          </p:nvSpPr>
          <p:spPr>
            <a:xfrm>
              <a:off x="7067961" y="1323024"/>
              <a:ext cx="3254" cy="17405"/>
            </a:xfrm>
            <a:custGeom>
              <a:avLst/>
              <a:pathLst>
                <a:path w="3254" h="17405">
                  <a:moveTo>
                    <a:pt x="3254" y="0"/>
                  </a:moveTo>
                  <a:lnTo>
                    <a:pt x="0" y="17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6" name="pl6026"/>
            <p:cNvSpPr/>
            <p:nvPr/>
          </p:nvSpPr>
          <p:spPr>
            <a:xfrm>
              <a:off x="7071216" y="1304865"/>
              <a:ext cx="5149" cy="18159"/>
            </a:xfrm>
            <a:custGeom>
              <a:avLst/>
              <a:pathLst>
                <a:path w="5149" h="18159">
                  <a:moveTo>
                    <a:pt x="0" y="18159"/>
                  </a:moveTo>
                  <a:lnTo>
                    <a:pt x="51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7" name="pl6027"/>
            <p:cNvSpPr/>
            <p:nvPr/>
          </p:nvSpPr>
          <p:spPr>
            <a:xfrm>
              <a:off x="7052162" y="1323024"/>
              <a:ext cx="19054" cy="11707"/>
            </a:xfrm>
            <a:custGeom>
              <a:avLst/>
              <a:pathLst>
                <a:path w="19054" h="11707">
                  <a:moveTo>
                    <a:pt x="19054" y="0"/>
                  </a:moveTo>
                  <a:lnTo>
                    <a:pt x="0" y="11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8" name="pl6028"/>
            <p:cNvSpPr/>
            <p:nvPr/>
          </p:nvSpPr>
          <p:spPr>
            <a:xfrm>
              <a:off x="6767145" y="1771457"/>
              <a:ext cx="10742" cy="8353"/>
            </a:xfrm>
            <a:custGeom>
              <a:avLst/>
              <a:pathLst>
                <a:path w="10742" h="8353">
                  <a:moveTo>
                    <a:pt x="0" y="0"/>
                  </a:moveTo>
                  <a:lnTo>
                    <a:pt x="10742" y="8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9" name="pl6029"/>
            <p:cNvSpPr/>
            <p:nvPr/>
          </p:nvSpPr>
          <p:spPr>
            <a:xfrm>
              <a:off x="6767145" y="1753131"/>
              <a:ext cx="3663" cy="18325"/>
            </a:xfrm>
            <a:custGeom>
              <a:avLst/>
              <a:pathLst>
                <a:path w="3663" h="18325">
                  <a:moveTo>
                    <a:pt x="0" y="18325"/>
                  </a:moveTo>
                  <a:lnTo>
                    <a:pt x="36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0" name="pl6030"/>
            <p:cNvSpPr/>
            <p:nvPr/>
          </p:nvSpPr>
          <p:spPr>
            <a:xfrm>
              <a:off x="6767145" y="1771457"/>
              <a:ext cx="3837" cy="12937"/>
            </a:xfrm>
            <a:custGeom>
              <a:avLst/>
              <a:pathLst>
                <a:path w="3837" h="12937">
                  <a:moveTo>
                    <a:pt x="0" y="0"/>
                  </a:moveTo>
                  <a:lnTo>
                    <a:pt x="3837" y="129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1" name="pl6031"/>
            <p:cNvSpPr/>
            <p:nvPr/>
          </p:nvSpPr>
          <p:spPr>
            <a:xfrm>
              <a:off x="6746335" y="1771457"/>
              <a:ext cx="20810" cy="9482"/>
            </a:xfrm>
            <a:custGeom>
              <a:avLst/>
              <a:pathLst>
                <a:path w="20810" h="9482">
                  <a:moveTo>
                    <a:pt x="20810" y="0"/>
                  </a:moveTo>
                  <a:lnTo>
                    <a:pt x="0" y="9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2" name="pl6032"/>
            <p:cNvSpPr/>
            <p:nvPr/>
          </p:nvSpPr>
          <p:spPr>
            <a:xfrm>
              <a:off x="6767145" y="1764053"/>
              <a:ext cx="7921" cy="7403"/>
            </a:xfrm>
            <a:custGeom>
              <a:avLst/>
              <a:pathLst>
                <a:path w="7921" h="7403">
                  <a:moveTo>
                    <a:pt x="0" y="7403"/>
                  </a:moveTo>
                  <a:lnTo>
                    <a:pt x="79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3" name="pl6033"/>
            <p:cNvSpPr/>
            <p:nvPr/>
          </p:nvSpPr>
          <p:spPr>
            <a:xfrm>
              <a:off x="6754947" y="1766641"/>
              <a:ext cx="12198" cy="4815"/>
            </a:xfrm>
            <a:custGeom>
              <a:avLst/>
              <a:pathLst>
                <a:path w="12198" h="4815">
                  <a:moveTo>
                    <a:pt x="12198" y="48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4" name="pl6034"/>
            <p:cNvSpPr/>
            <p:nvPr/>
          </p:nvSpPr>
          <p:spPr>
            <a:xfrm>
              <a:off x="6764139" y="1771457"/>
              <a:ext cx="3006" cy="18525"/>
            </a:xfrm>
            <a:custGeom>
              <a:avLst/>
              <a:pathLst>
                <a:path w="3006" h="18525">
                  <a:moveTo>
                    <a:pt x="3006" y="0"/>
                  </a:moveTo>
                  <a:lnTo>
                    <a:pt x="0" y="185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5" name="pl6035"/>
            <p:cNvSpPr/>
            <p:nvPr/>
          </p:nvSpPr>
          <p:spPr>
            <a:xfrm>
              <a:off x="7176824" y="1507986"/>
              <a:ext cx="9234" cy="762"/>
            </a:xfrm>
            <a:custGeom>
              <a:avLst/>
              <a:pathLst>
                <a:path w="9234" h="762">
                  <a:moveTo>
                    <a:pt x="9234" y="0"/>
                  </a:moveTo>
                  <a:lnTo>
                    <a:pt x="0" y="7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6" name="pl6036"/>
            <p:cNvSpPr/>
            <p:nvPr/>
          </p:nvSpPr>
          <p:spPr>
            <a:xfrm>
              <a:off x="7186058" y="1507986"/>
              <a:ext cx="4737" cy="23401"/>
            </a:xfrm>
            <a:custGeom>
              <a:avLst/>
              <a:pathLst>
                <a:path w="4737" h="23401">
                  <a:moveTo>
                    <a:pt x="0" y="0"/>
                  </a:moveTo>
                  <a:lnTo>
                    <a:pt x="4737" y="234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7" name="pl6037"/>
            <p:cNvSpPr/>
            <p:nvPr/>
          </p:nvSpPr>
          <p:spPr>
            <a:xfrm>
              <a:off x="7186058" y="1485905"/>
              <a:ext cx="7238" cy="22081"/>
            </a:xfrm>
            <a:custGeom>
              <a:avLst/>
              <a:pathLst>
                <a:path w="7238" h="22081">
                  <a:moveTo>
                    <a:pt x="0" y="22081"/>
                  </a:moveTo>
                  <a:lnTo>
                    <a:pt x="72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8" name="pl6038"/>
            <p:cNvSpPr/>
            <p:nvPr/>
          </p:nvSpPr>
          <p:spPr>
            <a:xfrm>
              <a:off x="7186058" y="1505663"/>
              <a:ext cx="14584" cy="2322"/>
            </a:xfrm>
            <a:custGeom>
              <a:avLst/>
              <a:pathLst>
                <a:path w="14584" h="2322">
                  <a:moveTo>
                    <a:pt x="0" y="2322"/>
                  </a:moveTo>
                  <a:lnTo>
                    <a:pt x="145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9" name="pl6039"/>
            <p:cNvSpPr/>
            <p:nvPr/>
          </p:nvSpPr>
          <p:spPr>
            <a:xfrm>
              <a:off x="6288286" y="1760089"/>
              <a:ext cx="39278" cy="31003"/>
            </a:xfrm>
            <a:custGeom>
              <a:avLst/>
              <a:pathLst>
                <a:path w="39278" h="31003">
                  <a:moveTo>
                    <a:pt x="39278" y="0"/>
                  </a:moveTo>
                  <a:lnTo>
                    <a:pt x="0" y="310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0" name="pl6040"/>
            <p:cNvSpPr/>
            <p:nvPr/>
          </p:nvSpPr>
          <p:spPr>
            <a:xfrm>
              <a:off x="6656834" y="1535785"/>
              <a:ext cx="11535" cy="18779"/>
            </a:xfrm>
            <a:custGeom>
              <a:avLst/>
              <a:pathLst>
                <a:path w="11535" h="18779">
                  <a:moveTo>
                    <a:pt x="0" y="0"/>
                  </a:moveTo>
                  <a:lnTo>
                    <a:pt x="11535" y="18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1" name="pl6041"/>
            <p:cNvSpPr/>
            <p:nvPr/>
          </p:nvSpPr>
          <p:spPr>
            <a:xfrm>
              <a:off x="6645312" y="1535785"/>
              <a:ext cx="11521" cy="10398"/>
            </a:xfrm>
            <a:custGeom>
              <a:avLst/>
              <a:pathLst>
                <a:path w="11521" h="10398">
                  <a:moveTo>
                    <a:pt x="11521" y="0"/>
                  </a:moveTo>
                  <a:lnTo>
                    <a:pt x="0" y="103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2" name="pl6042"/>
            <p:cNvSpPr/>
            <p:nvPr/>
          </p:nvSpPr>
          <p:spPr>
            <a:xfrm>
              <a:off x="6656834" y="1535785"/>
              <a:ext cx="10165" cy="1833"/>
            </a:xfrm>
            <a:custGeom>
              <a:avLst/>
              <a:pathLst>
                <a:path w="10165" h="1833">
                  <a:moveTo>
                    <a:pt x="0" y="0"/>
                  </a:moveTo>
                  <a:lnTo>
                    <a:pt x="10165" y="18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3" name="pl6043"/>
            <p:cNvSpPr/>
            <p:nvPr/>
          </p:nvSpPr>
          <p:spPr>
            <a:xfrm>
              <a:off x="7101643" y="1562519"/>
              <a:ext cx="1763" cy="8631"/>
            </a:xfrm>
            <a:custGeom>
              <a:avLst/>
              <a:pathLst>
                <a:path w="1763" h="8631">
                  <a:moveTo>
                    <a:pt x="1763" y="86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4" name="pl6044"/>
            <p:cNvSpPr/>
            <p:nvPr/>
          </p:nvSpPr>
          <p:spPr>
            <a:xfrm>
              <a:off x="7103406" y="1571151"/>
              <a:ext cx="3684" cy="7071"/>
            </a:xfrm>
            <a:custGeom>
              <a:avLst/>
              <a:pathLst>
                <a:path w="3684" h="7071">
                  <a:moveTo>
                    <a:pt x="0" y="0"/>
                  </a:moveTo>
                  <a:lnTo>
                    <a:pt x="3684" y="7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5" name="pl6045"/>
            <p:cNvSpPr/>
            <p:nvPr/>
          </p:nvSpPr>
          <p:spPr>
            <a:xfrm>
              <a:off x="7092159" y="1570271"/>
              <a:ext cx="11246" cy="880"/>
            </a:xfrm>
            <a:custGeom>
              <a:avLst/>
              <a:pathLst>
                <a:path w="11246" h="880">
                  <a:moveTo>
                    <a:pt x="11246" y="8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6" name="pl6046"/>
            <p:cNvSpPr/>
            <p:nvPr/>
          </p:nvSpPr>
          <p:spPr>
            <a:xfrm>
              <a:off x="7103406" y="1550540"/>
              <a:ext cx="15014" cy="20610"/>
            </a:xfrm>
            <a:custGeom>
              <a:avLst/>
              <a:pathLst>
                <a:path w="15014" h="20610">
                  <a:moveTo>
                    <a:pt x="0" y="20610"/>
                  </a:moveTo>
                  <a:lnTo>
                    <a:pt x="150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7" name="pl6047"/>
            <p:cNvSpPr/>
            <p:nvPr/>
          </p:nvSpPr>
          <p:spPr>
            <a:xfrm>
              <a:off x="7103406" y="1571151"/>
              <a:ext cx="24227" cy="1640"/>
            </a:xfrm>
            <a:custGeom>
              <a:avLst/>
              <a:pathLst>
                <a:path w="24227" h="1640">
                  <a:moveTo>
                    <a:pt x="0" y="0"/>
                  </a:moveTo>
                  <a:lnTo>
                    <a:pt x="24227" y="1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8" name="pl6048"/>
            <p:cNvSpPr/>
            <p:nvPr/>
          </p:nvSpPr>
          <p:spPr>
            <a:xfrm>
              <a:off x="6558392" y="1335646"/>
              <a:ext cx="30474" cy="82406"/>
            </a:xfrm>
            <a:custGeom>
              <a:avLst/>
              <a:pathLst>
                <a:path w="30474" h="82406">
                  <a:moveTo>
                    <a:pt x="0" y="0"/>
                  </a:moveTo>
                  <a:lnTo>
                    <a:pt x="30474" y="82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9" name="pl6049"/>
            <p:cNvSpPr/>
            <p:nvPr/>
          </p:nvSpPr>
          <p:spPr>
            <a:xfrm>
              <a:off x="6558392" y="1335646"/>
              <a:ext cx="65118" cy="16897"/>
            </a:xfrm>
            <a:custGeom>
              <a:avLst/>
              <a:pathLst>
                <a:path w="65118" h="16897">
                  <a:moveTo>
                    <a:pt x="0" y="0"/>
                  </a:moveTo>
                  <a:lnTo>
                    <a:pt x="65118" y="168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0" name="pl6050"/>
            <p:cNvSpPr/>
            <p:nvPr/>
          </p:nvSpPr>
          <p:spPr>
            <a:xfrm>
              <a:off x="6527400" y="1335646"/>
              <a:ext cx="30991" cy="19778"/>
            </a:xfrm>
            <a:custGeom>
              <a:avLst/>
              <a:pathLst>
                <a:path w="30991" h="19778">
                  <a:moveTo>
                    <a:pt x="30991" y="0"/>
                  </a:moveTo>
                  <a:lnTo>
                    <a:pt x="0" y="19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1" name="pl6051"/>
            <p:cNvSpPr/>
            <p:nvPr/>
          </p:nvSpPr>
          <p:spPr>
            <a:xfrm>
              <a:off x="6545901" y="1288529"/>
              <a:ext cx="12490" cy="47116"/>
            </a:xfrm>
            <a:custGeom>
              <a:avLst/>
              <a:pathLst>
                <a:path w="12490" h="47116">
                  <a:moveTo>
                    <a:pt x="12490" y="471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2" name="pl6052"/>
            <p:cNvSpPr/>
            <p:nvPr/>
          </p:nvSpPr>
          <p:spPr>
            <a:xfrm>
              <a:off x="7036439" y="1683077"/>
              <a:ext cx="8249" cy="14962"/>
            </a:xfrm>
            <a:custGeom>
              <a:avLst/>
              <a:pathLst>
                <a:path w="8249" h="14962">
                  <a:moveTo>
                    <a:pt x="8249" y="149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3" name="pl6053"/>
            <p:cNvSpPr/>
            <p:nvPr/>
          </p:nvSpPr>
          <p:spPr>
            <a:xfrm>
              <a:off x="7043928" y="1698040"/>
              <a:ext cx="761" cy="8438"/>
            </a:xfrm>
            <a:custGeom>
              <a:avLst/>
              <a:pathLst>
                <a:path w="761" h="8438">
                  <a:moveTo>
                    <a:pt x="761" y="0"/>
                  </a:moveTo>
                  <a:lnTo>
                    <a:pt x="0" y="84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4" name="pl6054"/>
            <p:cNvSpPr/>
            <p:nvPr/>
          </p:nvSpPr>
          <p:spPr>
            <a:xfrm>
              <a:off x="7037735" y="1698040"/>
              <a:ext cx="6954" cy="1103"/>
            </a:xfrm>
            <a:custGeom>
              <a:avLst/>
              <a:pathLst>
                <a:path w="6954" h="1103">
                  <a:moveTo>
                    <a:pt x="6954" y="0"/>
                  </a:moveTo>
                  <a:lnTo>
                    <a:pt x="0" y="1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5" name="pl6055"/>
            <p:cNvSpPr/>
            <p:nvPr/>
          </p:nvSpPr>
          <p:spPr>
            <a:xfrm>
              <a:off x="7044689" y="1688466"/>
              <a:ext cx="13617" cy="9574"/>
            </a:xfrm>
            <a:custGeom>
              <a:avLst/>
              <a:pathLst>
                <a:path w="13617" h="9574">
                  <a:moveTo>
                    <a:pt x="0" y="9574"/>
                  </a:moveTo>
                  <a:lnTo>
                    <a:pt x="13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6" name="pl6056"/>
            <p:cNvSpPr/>
            <p:nvPr/>
          </p:nvSpPr>
          <p:spPr>
            <a:xfrm>
              <a:off x="7044689" y="1698040"/>
              <a:ext cx="11157" cy="682"/>
            </a:xfrm>
            <a:custGeom>
              <a:avLst/>
              <a:pathLst>
                <a:path w="11157" h="682">
                  <a:moveTo>
                    <a:pt x="0" y="0"/>
                  </a:moveTo>
                  <a:lnTo>
                    <a:pt x="11157" y="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7" name="pl6057"/>
            <p:cNvSpPr/>
            <p:nvPr/>
          </p:nvSpPr>
          <p:spPr>
            <a:xfrm>
              <a:off x="7044689" y="1683325"/>
              <a:ext cx="223" cy="14714"/>
            </a:xfrm>
            <a:custGeom>
              <a:avLst/>
              <a:pathLst>
                <a:path w="223" h="14714">
                  <a:moveTo>
                    <a:pt x="0" y="14714"/>
                  </a:moveTo>
                  <a:lnTo>
                    <a:pt x="2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8" name="pl6058"/>
            <p:cNvSpPr/>
            <p:nvPr/>
          </p:nvSpPr>
          <p:spPr>
            <a:xfrm>
              <a:off x="6975303" y="1239428"/>
              <a:ext cx="18099" cy="22287"/>
            </a:xfrm>
            <a:custGeom>
              <a:avLst/>
              <a:pathLst>
                <a:path w="18099" h="22287">
                  <a:moveTo>
                    <a:pt x="18099" y="0"/>
                  </a:moveTo>
                  <a:lnTo>
                    <a:pt x="0" y="222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9" name="pl6059"/>
            <p:cNvSpPr/>
            <p:nvPr/>
          </p:nvSpPr>
          <p:spPr>
            <a:xfrm>
              <a:off x="6990339" y="1239428"/>
              <a:ext cx="3063" cy="50200"/>
            </a:xfrm>
            <a:custGeom>
              <a:avLst/>
              <a:pathLst>
                <a:path w="3063" h="50200">
                  <a:moveTo>
                    <a:pt x="3063" y="0"/>
                  </a:moveTo>
                  <a:lnTo>
                    <a:pt x="0" y="502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0" name="pl6060"/>
            <p:cNvSpPr/>
            <p:nvPr/>
          </p:nvSpPr>
          <p:spPr>
            <a:xfrm>
              <a:off x="6993402" y="1212535"/>
              <a:ext cx="38751" cy="26892"/>
            </a:xfrm>
            <a:custGeom>
              <a:avLst/>
              <a:pathLst>
                <a:path w="38751" h="26892">
                  <a:moveTo>
                    <a:pt x="0" y="26892"/>
                  </a:moveTo>
                  <a:lnTo>
                    <a:pt x="387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1" name="pl6061"/>
            <p:cNvSpPr/>
            <p:nvPr/>
          </p:nvSpPr>
          <p:spPr>
            <a:xfrm>
              <a:off x="6960103" y="1239428"/>
              <a:ext cx="33299" cy="3801"/>
            </a:xfrm>
            <a:custGeom>
              <a:avLst/>
              <a:pathLst>
                <a:path w="33299" h="3801">
                  <a:moveTo>
                    <a:pt x="33299" y="0"/>
                  </a:moveTo>
                  <a:lnTo>
                    <a:pt x="0" y="3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2" name="pl6062"/>
            <p:cNvSpPr/>
            <p:nvPr/>
          </p:nvSpPr>
          <p:spPr>
            <a:xfrm>
              <a:off x="6822750" y="1637206"/>
              <a:ext cx="1899" cy="17301"/>
            </a:xfrm>
            <a:custGeom>
              <a:avLst/>
              <a:pathLst>
                <a:path w="1899" h="17301">
                  <a:moveTo>
                    <a:pt x="1899" y="17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3" name="pl6063"/>
            <p:cNvSpPr/>
            <p:nvPr/>
          </p:nvSpPr>
          <p:spPr>
            <a:xfrm>
              <a:off x="6809531" y="1654508"/>
              <a:ext cx="15118" cy="918"/>
            </a:xfrm>
            <a:custGeom>
              <a:avLst/>
              <a:pathLst>
                <a:path w="15118" h="918">
                  <a:moveTo>
                    <a:pt x="15118" y="0"/>
                  </a:moveTo>
                  <a:lnTo>
                    <a:pt x="0" y="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4" name="pl6064"/>
            <p:cNvSpPr/>
            <p:nvPr/>
          </p:nvSpPr>
          <p:spPr>
            <a:xfrm>
              <a:off x="6824649" y="1654508"/>
              <a:ext cx="2982" cy="9044"/>
            </a:xfrm>
            <a:custGeom>
              <a:avLst/>
              <a:pathLst>
                <a:path w="2982" h="9044">
                  <a:moveTo>
                    <a:pt x="0" y="0"/>
                  </a:moveTo>
                  <a:lnTo>
                    <a:pt x="2982" y="9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5" name="pl6065"/>
            <p:cNvSpPr/>
            <p:nvPr/>
          </p:nvSpPr>
          <p:spPr>
            <a:xfrm>
              <a:off x="6821861" y="1654508"/>
              <a:ext cx="2788" cy="6855"/>
            </a:xfrm>
            <a:custGeom>
              <a:avLst/>
              <a:pathLst>
                <a:path w="2788" h="6855">
                  <a:moveTo>
                    <a:pt x="2788" y="0"/>
                  </a:moveTo>
                  <a:lnTo>
                    <a:pt x="0" y="6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6" name="pl6066"/>
            <p:cNvSpPr/>
            <p:nvPr/>
          </p:nvSpPr>
          <p:spPr>
            <a:xfrm>
              <a:off x="6824649" y="1652046"/>
              <a:ext cx="6116" cy="2461"/>
            </a:xfrm>
            <a:custGeom>
              <a:avLst/>
              <a:pathLst>
                <a:path w="6116" h="2461">
                  <a:moveTo>
                    <a:pt x="0" y="2461"/>
                  </a:moveTo>
                  <a:lnTo>
                    <a:pt x="6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7" name="pl6067"/>
            <p:cNvSpPr/>
            <p:nvPr/>
          </p:nvSpPr>
          <p:spPr>
            <a:xfrm>
              <a:off x="6816292" y="1642597"/>
              <a:ext cx="8357" cy="11911"/>
            </a:xfrm>
            <a:custGeom>
              <a:avLst/>
              <a:pathLst>
                <a:path w="8357" h="11911">
                  <a:moveTo>
                    <a:pt x="8357" y="119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8" name="pl6068"/>
            <p:cNvSpPr/>
            <p:nvPr/>
          </p:nvSpPr>
          <p:spPr>
            <a:xfrm>
              <a:off x="6528477" y="1396556"/>
              <a:ext cx="60389" cy="21496"/>
            </a:xfrm>
            <a:custGeom>
              <a:avLst/>
              <a:pathLst>
                <a:path w="60389" h="21496">
                  <a:moveTo>
                    <a:pt x="0" y="0"/>
                  </a:moveTo>
                  <a:lnTo>
                    <a:pt x="60389" y="214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9" name="pl6069"/>
            <p:cNvSpPr/>
            <p:nvPr/>
          </p:nvSpPr>
          <p:spPr>
            <a:xfrm>
              <a:off x="6527400" y="1355424"/>
              <a:ext cx="1076" cy="41132"/>
            </a:xfrm>
            <a:custGeom>
              <a:avLst/>
              <a:pathLst>
                <a:path w="1076" h="41132">
                  <a:moveTo>
                    <a:pt x="1076" y="411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0" name="pl6070"/>
            <p:cNvSpPr/>
            <p:nvPr/>
          </p:nvSpPr>
          <p:spPr>
            <a:xfrm>
              <a:off x="6528477" y="1335646"/>
              <a:ext cx="29915" cy="60910"/>
            </a:xfrm>
            <a:custGeom>
              <a:avLst/>
              <a:pathLst>
                <a:path w="29915" h="60910">
                  <a:moveTo>
                    <a:pt x="0" y="60910"/>
                  </a:moveTo>
                  <a:lnTo>
                    <a:pt x="299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1" name="pl6071"/>
            <p:cNvSpPr/>
            <p:nvPr/>
          </p:nvSpPr>
          <p:spPr>
            <a:xfrm>
              <a:off x="6397364" y="1341064"/>
              <a:ext cx="17541" cy="27641"/>
            </a:xfrm>
            <a:custGeom>
              <a:avLst/>
              <a:pathLst>
                <a:path w="17541" h="27641">
                  <a:moveTo>
                    <a:pt x="0" y="0"/>
                  </a:moveTo>
                  <a:lnTo>
                    <a:pt x="17541" y="27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2" name="pl6072"/>
            <p:cNvSpPr/>
            <p:nvPr/>
          </p:nvSpPr>
          <p:spPr>
            <a:xfrm>
              <a:off x="6716629" y="1654985"/>
              <a:ext cx="4267" cy="17950"/>
            </a:xfrm>
            <a:custGeom>
              <a:avLst/>
              <a:pathLst>
                <a:path w="4267" h="17950">
                  <a:moveTo>
                    <a:pt x="4267" y="0"/>
                  </a:moveTo>
                  <a:lnTo>
                    <a:pt x="0" y="17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3" name="pl6073"/>
            <p:cNvSpPr/>
            <p:nvPr/>
          </p:nvSpPr>
          <p:spPr>
            <a:xfrm>
              <a:off x="6719666" y="1634117"/>
              <a:ext cx="1229" cy="20868"/>
            </a:xfrm>
            <a:custGeom>
              <a:avLst/>
              <a:pathLst>
                <a:path w="1229" h="20868">
                  <a:moveTo>
                    <a:pt x="1229" y="208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4" name="pl6074"/>
            <p:cNvSpPr/>
            <p:nvPr/>
          </p:nvSpPr>
          <p:spPr>
            <a:xfrm>
              <a:off x="6720896" y="1635911"/>
              <a:ext cx="22792" cy="19074"/>
            </a:xfrm>
            <a:custGeom>
              <a:avLst/>
              <a:pathLst>
                <a:path w="22792" h="19074">
                  <a:moveTo>
                    <a:pt x="0" y="19074"/>
                  </a:moveTo>
                  <a:lnTo>
                    <a:pt x="227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5" name="pl6075"/>
            <p:cNvSpPr/>
            <p:nvPr/>
          </p:nvSpPr>
          <p:spPr>
            <a:xfrm>
              <a:off x="6720896" y="1653067"/>
              <a:ext cx="24282" cy="1918"/>
            </a:xfrm>
            <a:custGeom>
              <a:avLst/>
              <a:pathLst>
                <a:path w="24282" h="1918">
                  <a:moveTo>
                    <a:pt x="0" y="1918"/>
                  </a:moveTo>
                  <a:lnTo>
                    <a:pt x="242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6" name="pl6076"/>
            <p:cNvSpPr/>
            <p:nvPr/>
          </p:nvSpPr>
          <p:spPr>
            <a:xfrm>
              <a:off x="6699966" y="1644671"/>
              <a:ext cx="20930" cy="10314"/>
            </a:xfrm>
            <a:custGeom>
              <a:avLst/>
              <a:pathLst>
                <a:path w="20930" h="10314">
                  <a:moveTo>
                    <a:pt x="20930" y="103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7" name="pl6077"/>
            <p:cNvSpPr/>
            <p:nvPr/>
          </p:nvSpPr>
          <p:spPr>
            <a:xfrm>
              <a:off x="6708253" y="1654985"/>
              <a:ext cx="12642" cy="2148"/>
            </a:xfrm>
            <a:custGeom>
              <a:avLst/>
              <a:pathLst>
                <a:path w="12642" h="2148">
                  <a:moveTo>
                    <a:pt x="12642" y="0"/>
                  </a:moveTo>
                  <a:lnTo>
                    <a:pt x="0" y="21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8" name="pl6078"/>
            <p:cNvSpPr/>
            <p:nvPr/>
          </p:nvSpPr>
          <p:spPr>
            <a:xfrm>
              <a:off x="6720896" y="1654985"/>
              <a:ext cx="10360" cy="6368"/>
            </a:xfrm>
            <a:custGeom>
              <a:avLst/>
              <a:pathLst>
                <a:path w="10360" h="6368">
                  <a:moveTo>
                    <a:pt x="0" y="0"/>
                  </a:moveTo>
                  <a:lnTo>
                    <a:pt x="10360" y="63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9" name="pl6079"/>
            <p:cNvSpPr/>
            <p:nvPr/>
          </p:nvSpPr>
          <p:spPr>
            <a:xfrm>
              <a:off x="6597999" y="1453949"/>
              <a:ext cx="17313" cy="51991"/>
            </a:xfrm>
            <a:custGeom>
              <a:avLst/>
              <a:pathLst>
                <a:path w="17313" h="51991">
                  <a:moveTo>
                    <a:pt x="17313" y="519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0" name="pl6080"/>
            <p:cNvSpPr/>
            <p:nvPr/>
          </p:nvSpPr>
          <p:spPr>
            <a:xfrm>
              <a:off x="6615313" y="1505940"/>
              <a:ext cx="29999" cy="40243"/>
            </a:xfrm>
            <a:custGeom>
              <a:avLst/>
              <a:pathLst>
                <a:path w="29999" h="40243">
                  <a:moveTo>
                    <a:pt x="0" y="0"/>
                  </a:moveTo>
                  <a:lnTo>
                    <a:pt x="29999" y="40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1" name="pl6081"/>
            <p:cNvSpPr/>
            <p:nvPr/>
          </p:nvSpPr>
          <p:spPr>
            <a:xfrm>
              <a:off x="6615313" y="1484871"/>
              <a:ext cx="9881" cy="21069"/>
            </a:xfrm>
            <a:custGeom>
              <a:avLst/>
              <a:pathLst>
                <a:path w="9881" h="21069">
                  <a:moveTo>
                    <a:pt x="0" y="21069"/>
                  </a:moveTo>
                  <a:lnTo>
                    <a:pt x="98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2" name="pl6082"/>
            <p:cNvSpPr/>
            <p:nvPr/>
          </p:nvSpPr>
          <p:spPr>
            <a:xfrm>
              <a:off x="6615313" y="1505940"/>
              <a:ext cx="6517" cy="55671"/>
            </a:xfrm>
            <a:custGeom>
              <a:avLst/>
              <a:pathLst>
                <a:path w="6517" h="55671">
                  <a:moveTo>
                    <a:pt x="0" y="0"/>
                  </a:moveTo>
                  <a:lnTo>
                    <a:pt x="6517" y="55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3" name="pl6083"/>
            <p:cNvSpPr/>
            <p:nvPr/>
          </p:nvSpPr>
          <p:spPr>
            <a:xfrm>
              <a:off x="6588394" y="1505940"/>
              <a:ext cx="26918" cy="35223"/>
            </a:xfrm>
            <a:custGeom>
              <a:avLst/>
              <a:pathLst>
                <a:path w="26918" h="35223">
                  <a:moveTo>
                    <a:pt x="26918" y="0"/>
                  </a:moveTo>
                  <a:lnTo>
                    <a:pt x="0" y="35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4" name="pl6084"/>
            <p:cNvSpPr/>
            <p:nvPr/>
          </p:nvSpPr>
          <p:spPr>
            <a:xfrm>
              <a:off x="6615313" y="1505940"/>
              <a:ext cx="41521" cy="29845"/>
            </a:xfrm>
            <a:custGeom>
              <a:avLst/>
              <a:pathLst>
                <a:path w="41521" h="29845">
                  <a:moveTo>
                    <a:pt x="0" y="0"/>
                  </a:moveTo>
                  <a:lnTo>
                    <a:pt x="41521" y="298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5" name="pl6085"/>
            <p:cNvSpPr/>
            <p:nvPr/>
          </p:nvSpPr>
          <p:spPr>
            <a:xfrm>
              <a:off x="7049030" y="1918225"/>
              <a:ext cx="18450" cy="18196"/>
            </a:xfrm>
            <a:custGeom>
              <a:avLst/>
              <a:pathLst>
                <a:path w="18450" h="18196">
                  <a:moveTo>
                    <a:pt x="18450" y="0"/>
                  </a:moveTo>
                  <a:lnTo>
                    <a:pt x="0" y="181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6" name="pl6086"/>
            <p:cNvSpPr/>
            <p:nvPr/>
          </p:nvSpPr>
          <p:spPr>
            <a:xfrm>
              <a:off x="7064364" y="1918225"/>
              <a:ext cx="3115" cy="35008"/>
            </a:xfrm>
            <a:custGeom>
              <a:avLst/>
              <a:pathLst>
                <a:path w="3115" h="35008">
                  <a:moveTo>
                    <a:pt x="3115" y="0"/>
                  </a:moveTo>
                  <a:lnTo>
                    <a:pt x="0" y="35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7" name="pl6087"/>
            <p:cNvSpPr/>
            <p:nvPr/>
          </p:nvSpPr>
          <p:spPr>
            <a:xfrm>
              <a:off x="7051263" y="1918225"/>
              <a:ext cx="16216" cy="24759"/>
            </a:xfrm>
            <a:custGeom>
              <a:avLst/>
              <a:pathLst>
                <a:path w="16216" h="24759">
                  <a:moveTo>
                    <a:pt x="16216" y="0"/>
                  </a:moveTo>
                  <a:lnTo>
                    <a:pt x="0" y="247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8" name="pl6088"/>
            <p:cNvSpPr/>
            <p:nvPr/>
          </p:nvSpPr>
          <p:spPr>
            <a:xfrm>
              <a:off x="7050245" y="1918225"/>
              <a:ext cx="17235" cy="1831"/>
            </a:xfrm>
            <a:custGeom>
              <a:avLst/>
              <a:pathLst>
                <a:path w="17235" h="1831">
                  <a:moveTo>
                    <a:pt x="17235" y="0"/>
                  </a:moveTo>
                  <a:lnTo>
                    <a:pt x="0" y="1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9" name="pl6089"/>
            <p:cNvSpPr/>
            <p:nvPr/>
          </p:nvSpPr>
          <p:spPr>
            <a:xfrm>
              <a:off x="7067480" y="1918225"/>
              <a:ext cx="12577" cy="2947"/>
            </a:xfrm>
            <a:custGeom>
              <a:avLst/>
              <a:pathLst>
                <a:path w="12577" h="2947">
                  <a:moveTo>
                    <a:pt x="0" y="0"/>
                  </a:moveTo>
                  <a:lnTo>
                    <a:pt x="12577" y="29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0" name="pl6090"/>
            <p:cNvSpPr/>
            <p:nvPr/>
          </p:nvSpPr>
          <p:spPr>
            <a:xfrm>
              <a:off x="7063914" y="1911803"/>
              <a:ext cx="3566" cy="6422"/>
            </a:xfrm>
            <a:custGeom>
              <a:avLst/>
              <a:pathLst>
                <a:path w="3566" h="6422">
                  <a:moveTo>
                    <a:pt x="3566" y="64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1" name="pl6091"/>
            <p:cNvSpPr/>
            <p:nvPr/>
          </p:nvSpPr>
          <p:spPr>
            <a:xfrm>
              <a:off x="7067480" y="1910148"/>
              <a:ext cx="3234" cy="8077"/>
            </a:xfrm>
            <a:custGeom>
              <a:avLst/>
              <a:pathLst>
                <a:path w="3234" h="8077">
                  <a:moveTo>
                    <a:pt x="0" y="8077"/>
                  </a:moveTo>
                  <a:lnTo>
                    <a:pt x="32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2" name="pl6092"/>
            <p:cNvSpPr/>
            <p:nvPr/>
          </p:nvSpPr>
          <p:spPr>
            <a:xfrm>
              <a:off x="6686545" y="1828637"/>
              <a:ext cx="3718" cy="6410"/>
            </a:xfrm>
            <a:custGeom>
              <a:avLst/>
              <a:pathLst>
                <a:path w="3718" h="6410">
                  <a:moveTo>
                    <a:pt x="3718" y="0"/>
                  </a:moveTo>
                  <a:lnTo>
                    <a:pt x="0" y="64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3" name="pl6093"/>
            <p:cNvSpPr/>
            <p:nvPr/>
          </p:nvSpPr>
          <p:spPr>
            <a:xfrm>
              <a:off x="6690264" y="1828637"/>
              <a:ext cx="25307" cy="13959"/>
            </a:xfrm>
            <a:custGeom>
              <a:avLst/>
              <a:pathLst>
                <a:path w="25307" h="13959">
                  <a:moveTo>
                    <a:pt x="0" y="0"/>
                  </a:moveTo>
                  <a:lnTo>
                    <a:pt x="25307" y="139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4" name="pl6094"/>
            <p:cNvSpPr/>
            <p:nvPr/>
          </p:nvSpPr>
          <p:spPr>
            <a:xfrm>
              <a:off x="6690264" y="1828637"/>
              <a:ext cx="20370" cy="18761"/>
            </a:xfrm>
            <a:custGeom>
              <a:avLst/>
              <a:pathLst>
                <a:path w="20370" h="18761">
                  <a:moveTo>
                    <a:pt x="0" y="0"/>
                  </a:moveTo>
                  <a:lnTo>
                    <a:pt x="20370" y="187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5" name="pl6095"/>
            <p:cNvSpPr/>
            <p:nvPr/>
          </p:nvSpPr>
          <p:spPr>
            <a:xfrm>
              <a:off x="6690264" y="1816883"/>
              <a:ext cx="26026" cy="11753"/>
            </a:xfrm>
            <a:custGeom>
              <a:avLst/>
              <a:pathLst>
                <a:path w="26026" h="11753">
                  <a:moveTo>
                    <a:pt x="0" y="11753"/>
                  </a:moveTo>
                  <a:lnTo>
                    <a:pt x="260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6" name="pl6096"/>
            <p:cNvSpPr/>
            <p:nvPr/>
          </p:nvSpPr>
          <p:spPr>
            <a:xfrm>
              <a:off x="6685478" y="1817353"/>
              <a:ext cx="4785" cy="11284"/>
            </a:xfrm>
            <a:custGeom>
              <a:avLst/>
              <a:pathLst>
                <a:path w="4785" h="11284">
                  <a:moveTo>
                    <a:pt x="4785" y="112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7" name="pl6097"/>
            <p:cNvSpPr/>
            <p:nvPr/>
          </p:nvSpPr>
          <p:spPr>
            <a:xfrm>
              <a:off x="6996113" y="1665047"/>
              <a:ext cx="11156" cy="5878"/>
            </a:xfrm>
            <a:custGeom>
              <a:avLst/>
              <a:pathLst>
                <a:path w="11156" h="5878">
                  <a:moveTo>
                    <a:pt x="0" y="5878"/>
                  </a:moveTo>
                  <a:lnTo>
                    <a:pt x="111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8" name="pl6098"/>
            <p:cNvSpPr/>
            <p:nvPr/>
          </p:nvSpPr>
          <p:spPr>
            <a:xfrm>
              <a:off x="6996113" y="1654876"/>
              <a:ext cx="3298" cy="16049"/>
            </a:xfrm>
            <a:custGeom>
              <a:avLst/>
              <a:pathLst>
                <a:path w="3298" h="16049">
                  <a:moveTo>
                    <a:pt x="0" y="16049"/>
                  </a:moveTo>
                  <a:lnTo>
                    <a:pt x="32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9" name="pl6099"/>
            <p:cNvSpPr/>
            <p:nvPr/>
          </p:nvSpPr>
          <p:spPr>
            <a:xfrm>
              <a:off x="6996113" y="1670926"/>
              <a:ext cx="3173" cy="7583"/>
            </a:xfrm>
            <a:custGeom>
              <a:avLst/>
              <a:pathLst>
                <a:path w="3173" h="7583">
                  <a:moveTo>
                    <a:pt x="0" y="0"/>
                  </a:moveTo>
                  <a:lnTo>
                    <a:pt x="3173" y="7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0" name="pl6100"/>
            <p:cNvSpPr/>
            <p:nvPr/>
          </p:nvSpPr>
          <p:spPr>
            <a:xfrm>
              <a:off x="6989713" y="1670926"/>
              <a:ext cx="6400" cy="7309"/>
            </a:xfrm>
            <a:custGeom>
              <a:avLst/>
              <a:pathLst>
                <a:path w="6400" h="7309">
                  <a:moveTo>
                    <a:pt x="6400" y="0"/>
                  </a:moveTo>
                  <a:lnTo>
                    <a:pt x="0" y="73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1" name="pl6101"/>
            <p:cNvSpPr/>
            <p:nvPr/>
          </p:nvSpPr>
          <p:spPr>
            <a:xfrm>
              <a:off x="6990433" y="1667921"/>
              <a:ext cx="5680" cy="3004"/>
            </a:xfrm>
            <a:custGeom>
              <a:avLst/>
              <a:pathLst>
                <a:path w="5680" h="3004">
                  <a:moveTo>
                    <a:pt x="5680" y="3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2" name="pl6102"/>
            <p:cNvSpPr/>
            <p:nvPr/>
          </p:nvSpPr>
          <p:spPr>
            <a:xfrm>
              <a:off x="6900688" y="1825839"/>
              <a:ext cx="7551" cy="22178"/>
            </a:xfrm>
            <a:custGeom>
              <a:avLst/>
              <a:pathLst>
                <a:path w="7551" h="22178">
                  <a:moveTo>
                    <a:pt x="0" y="22178"/>
                  </a:moveTo>
                  <a:lnTo>
                    <a:pt x="75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3" name="pl6103"/>
            <p:cNvSpPr/>
            <p:nvPr/>
          </p:nvSpPr>
          <p:spPr>
            <a:xfrm>
              <a:off x="6900153" y="1848017"/>
              <a:ext cx="534" cy="26081"/>
            </a:xfrm>
            <a:custGeom>
              <a:avLst/>
              <a:pathLst>
                <a:path w="534" h="26081">
                  <a:moveTo>
                    <a:pt x="534" y="0"/>
                  </a:moveTo>
                  <a:lnTo>
                    <a:pt x="0" y="260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4" name="pl6104"/>
            <p:cNvSpPr/>
            <p:nvPr/>
          </p:nvSpPr>
          <p:spPr>
            <a:xfrm>
              <a:off x="6900688" y="1842009"/>
              <a:ext cx="18833" cy="6008"/>
            </a:xfrm>
            <a:custGeom>
              <a:avLst/>
              <a:pathLst>
                <a:path w="18833" h="6008">
                  <a:moveTo>
                    <a:pt x="0" y="6008"/>
                  </a:moveTo>
                  <a:lnTo>
                    <a:pt x="188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5" name="pl6105"/>
            <p:cNvSpPr/>
            <p:nvPr/>
          </p:nvSpPr>
          <p:spPr>
            <a:xfrm>
              <a:off x="6892597" y="1848017"/>
              <a:ext cx="8091" cy="11383"/>
            </a:xfrm>
            <a:custGeom>
              <a:avLst/>
              <a:pathLst>
                <a:path w="8091" h="11383">
                  <a:moveTo>
                    <a:pt x="8091" y="0"/>
                  </a:moveTo>
                  <a:lnTo>
                    <a:pt x="0" y="113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6" name="pl6106"/>
            <p:cNvSpPr/>
            <p:nvPr/>
          </p:nvSpPr>
          <p:spPr>
            <a:xfrm>
              <a:off x="6900688" y="1835187"/>
              <a:ext cx="14791" cy="12829"/>
            </a:xfrm>
            <a:custGeom>
              <a:avLst/>
              <a:pathLst>
                <a:path w="14791" h="12829">
                  <a:moveTo>
                    <a:pt x="0" y="12829"/>
                  </a:moveTo>
                  <a:lnTo>
                    <a:pt x="147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7" name="pl6107"/>
            <p:cNvSpPr/>
            <p:nvPr/>
          </p:nvSpPr>
          <p:spPr>
            <a:xfrm>
              <a:off x="6895100" y="1848017"/>
              <a:ext cx="5587" cy="20656"/>
            </a:xfrm>
            <a:custGeom>
              <a:avLst/>
              <a:pathLst>
                <a:path w="5587" h="20656">
                  <a:moveTo>
                    <a:pt x="5587" y="0"/>
                  </a:moveTo>
                  <a:lnTo>
                    <a:pt x="0" y="20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8" name="pl6108"/>
            <p:cNvSpPr/>
            <p:nvPr/>
          </p:nvSpPr>
          <p:spPr>
            <a:xfrm>
              <a:off x="6886797" y="1841367"/>
              <a:ext cx="13890" cy="6650"/>
            </a:xfrm>
            <a:custGeom>
              <a:avLst/>
              <a:pathLst>
                <a:path w="13890" h="6650">
                  <a:moveTo>
                    <a:pt x="13890" y="66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9" name="pl6109"/>
            <p:cNvSpPr/>
            <p:nvPr/>
          </p:nvSpPr>
          <p:spPr>
            <a:xfrm>
              <a:off x="6897780" y="1823596"/>
              <a:ext cx="2907" cy="24421"/>
            </a:xfrm>
            <a:custGeom>
              <a:avLst/>
              <a:pathLst>
                <a:path w="2907" h="24421">
                  <a:moveTo>
                    <a:pt x="2907" y="244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0" name="pl6110"/>
            <p:cNvSpPr/>
            <p:nvPr/>
          </p:nvSpPr>
          <p:spPr>
            <a:xfrm>
              <a:off x="6900688" y="1848017"/>
              <a:ext cx="19942" cy="23307"/>
            </a:xfrm>
            <a:custGeom>
              <a:avLst/>
              <a:pathLst>
                <a:path w="19942" h="23307">
                  <a:moveTo>
                    <a:pt x="0" y="0"/>
                  </a:moveTo>
                  <a:lnTo>
                    <a:pt x="19942" y="23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1" name="pl6111"/>
            <p:cNvSpPr/>
            <p:nvPr/>
          </p:nvSpPr>
          <p:spPr>
            <a:xfrm>
              <a:off x="6527298" y="1762587"/>
              <a:ext cx="14820" cy="27656"/>
            </a:xfrm>
            <a:custGeom>
              <a:avLst/>
              <a:pathLst>
                <a:path w="14820" h="27656">
                  <a:moveTo>
                    <a:pt x="0" y="27656"/>
                  </a:moveTo>
                  <a:lnTo>
                    <a:pt x="148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2" name="pl6112"/>
            <p:cNvSpPr/>
            <p:nvPr/>
          </p:nvSpPr>
          <p:spPr>
            <a:xfrm>
              <a:off x="6522017" y="1790244"/>
              <a:ext cx="5281" cy="4466"/>
            </a:xfrm>
            <a:custGeom>
              <a:avLst/>
              <a:pathLst>
                <a:path w="5281" h="4466">
                  <a:moveTo>
                    <a:pt x="5281" y="0"/>
                  </a:moveTo>
                  <a:lnTo>
                    <a:pt x="0" y="4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3" name="pl6113"/>
            <p:cNvSpPr/>
            <p:nvPr/>
          </p:nvSpPr>
          <p:spPr>
            <a:xfrm>
              <a:off x="6495274" y="1786408"/>
              <a:ext cx="32024" cy="3835"/>
            </a:xfrm>
            <a:custGeom>
              <a:avLst/>
              <a:pathLst>
                <a:path w="32024" h="3835">
                  <a:moveTo>
                    <a:pt x="32024" y="38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4" name="pl6114"/>
            <p:cNvSpPr/>
            <p:nvPr/>
          </p:nvSpPr>
          <p:spPr>
            <a:xfrm>
              <a:off x="6833653" y="1440501"/>
              <a:ext cx="16709" cy="262"/>
            </a:xfrm>
            <a:custGeom>
              <a:avLst/>
              <a:pathLst>
                <a:path w="16709" h="262">
                  <a:moveTo>
                    <a:pt x="0" y="262"/>
                  </a:moveTo>
                  <a:lnTo>
                    <a:pt x="167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pl6115"/>
            <p:cNvSpPr/>
            <p:nvPr/>
          </p:nvSpPr>
          <p:spPr>
            <a:xfrm>
              <a:off x="6825224" y="1440764"/>
              <a:ext cx="8428" cy="14100"/>
            </a:xfrm>
            <a:custGeom>
              <a:avLst/>
              <a:pathLst>
                <a:path w="8428" h="14100">
                  <a:moveTo>
                    <a:pt x="8428" y="0"/>
                  </a:moveTo>
                  <a:lnTo>
                    <a:pt x="0" y="141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6" name="pl6116"/>
            <p:cNvSpPr/>
            <p:nvPr/>
          </p:nvSpPr>
          <p:spPr>
            <a:xfrm>
              <a:off x="6816316" y="1429548"/>
              <a:ext cx="17336" cy="11215"/>
            </a:xfrm>
            <a:custGeom>
              <a:avLst/>
              <a:pathLst>
                <a:path w="17336" h="11215">
                  <a:moveTo>
                    <a:pt x="17336" y="112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pl6117"/>
            <p:cNvSpPr/>
            <p:nvPr/>
          </p:nvSpPr>
          <p:spPr>
            <a:xfrm>
              <a:off x="6833653" y="1440764"/>
              <a:ext cx="1009" cy="9502"/>
            </a:xfrm>
            <a:custGeom>
              <a:avLst/>
              <a:pathLst>
                <a:path w="1009" h="9502">
                  <a:moveTo>
                    <a:pt x="0" y="0"/>
                  </a:moveTo>
                  <a:lnTo>
                    <a:pt x="1009" y="95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8" name="pl6118"/>
            <p:cNvSpPr/>
            <p:nvPr/>
          </p:nvSpPr>
          <p:spPr>
            <a:xfrm>
              <a:off x="6833653" y="1434429"/>
              <a:ext cx="9341" cy="6334"/>
            </a:xfrm>
            <a:custGeom>
              <a:avLst/>
              <a:pathLst>
                <a:path w="9341" h="6334">
                  <a:moveTo>
                    <a:pt x="0" y="6334"/>
                  </a:moveTo>
                  <a:lnTo>
                    <a:pt x="93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pl6119"/>
            <p:cNvSpPr/>
            <p:nvPr/>
          </p:nvSpPr>
          <p:spPr>
            <a:xfrm>
              <a:off x="6817143" y="1439314"/>
              <a:ext cx="16509" cy="1450"/>
            </a:xfrm>
            <a:custGeom>
              <a:avLst/>
              <a:pathLst>
                <a:path w="16509" h="1450">
                  <a:moveTo>
                    <a:pt x="16509" y="14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0" name="pl6120"/>
            <p:cNvSpPr/>
            <p:nvPr/>
          </p:nvSpPr>
          <p:spPr>
            <a:xfrm>
              <a:off x="7061097" y="1603737"/>
              <a:ext cx="12005" cy="2880"/>
            </a:xfrm>
            <a:custGeom>
              <a:avLst/>
              <a:pathLst>
                <a:path w="12005" h="2880">
                  <a:moveTo>
                    <a:pt x="0" y="0"/>
                  </a:moveTo>
                  <a:lnTo>
                    <a:pt x="12005" y="28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pl6121"/>
            <p:cNvSpPr/>
            <p:nvPr/>
          </p:nvSpPr>
          <p:spPr>
            <a:xfrm>
              <a:off x="7058574" y="1603737"/>
              <a:ext cx="2523" cy="31864"/>
            </a:xfrm>
            <a:custGeom>
              <a:avLst/>
              <a:pathLst>
                <a:path w="2523" h="31864">
                  <a:moveTo>
                    <a:pt x="2523" y="0"/>
                  </a:moveTo>
                  <a:lnTo>
                    <a:pt x="0" y="318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2" name="pl6122"/>
            <p:cNvSpPr/>
            <p:nvPr/>
          </p:nvSpPr>
          <p:spPr>
            <a:xfrm>
              <a:off x="7045948" y="1603737"/>
              <a:ext cx="15148" cy="20965"/>
            </a:xfrm>
            <a:custGeom>
              <a:avLst/>
              <a:pathLst>
                <a:path w="15148" h="20965">
                  <a:moveTo>
                    <a:pt x="15148" y="0"/>
                  </a:moveTo>
                  <a:lnTo>
                    <a:pt x="0" y="20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pl6123"/>
            <p:cNvSpPr/>
            <p:nvPr/>
          </p:nvSpPr>
          <p:spPr>
            <a:xfrm>
              <a:off x="7049952" y="1603737"/>
              <a:ext cx="11144" cy="3555"/>
            </a:xfrm>
            <a:custGeom>
              <a:avLst/>
              <a:pathLst>
                <a:path w="11144" h="3555">
                  <a:moveTo>
                    <a:pt x="11144" y="0"/>
                  </a:moveTo>
                  <a:lnTo>
                    <a:pt x="0" y="3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4" name="pl6124"/>
            <p:cNvSpPr/>
            <p:nvPr/>
          </p:nvSpPr>
          <p:spPr>
            <a:xfrm>
              <a:off x="7061097" y="1596206"/>
              <a:ext cx="76" cy="7530"/>
            </a:xfrm>
            <a:custGeom>
              <a:avLst/>
              <a:pathLst>
                <a:path w="76" h="7530">
                  <a:moveTo>
                    <a:pt x="0" y="7530"/>
                  </a:moveTo>
                  <a:lnTo>
                    <a:pt x="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5" name="pl6125"/>
            <p:cNvSpPr/>
            <p:nvPr/>
          </p:nvSpPr>
          <p:spPr>
            <a:xfrm>
              <a:off x="7180216" y="1899886"/>
              <a:ext cx="16255" cy="30195"/>
            </a:xfrm>
            <a:custGeom>
              <a:avLst/>
              <a:pathLst>
                <a:path w="16255" h="30195">
                  <a:moveTo>
                    <a:pt x="0" y="0"/>
                  </a:moveTo>
                  <a:lnTo>
                    <a:pt x="16255" y="301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6" name="pl6126"/>
            <p:cNvSpPr/>
            <p:nvPr/>
          </p:nvSpPr>
          <p:spPr>
            <a:xfrm>
              <a:off x="7157909" y="1899886"/>
              <a:ext cx="22306" cy="8796"/>
            </a:xfrm>
            <a:custGeom>
              <a:avLst/>
              <a:pathLst>
                <a:path w="22306" h="8796">
                  <a:moveTo>
                    <a:pt x="22306" y="0"/>
                  </a:moveTo>
                  <a:lnTo>
                    <a:pt x="0" y="87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7" name="pl6127"/>
            <p:cNvSpPr/>
            <p:nvPr/>
          </p:nvSpPr>
          <p:spPr>
            <a:xfrm>
              <a:off x="7180216" y="1899886"/>
              <a:ext cx="17051" cy="14256"/>
            </a:xfrm>
            <a:custGeom>
              <a:avLst/>
              <a:pathLst>
                <a:path w="17051" h="14256">
                  <a:moveTo>
                    <a:pt x="0" y="0"/>
                  </a:moveTo>
                  <a:lnTo>
                    <a:pt x="17051" y="14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8" name="pl6128"/>
            <p:cNvSpPr/>
            <p:nvPr/>
          </p:nvSpPr>
          <p:spPr>
            <a:xfrm>
              <a:off x="7180216" y="1899886"/>
              <a:ext cx="15985" cy="7073"/>
            </a:xfrm>
            <a:custGeom>
              <a:avLst/>
              <a:pathLst>
                <a:path w="15985" h="7073">
                  <a:moveTo>
                    <a:pt x="0" y="0"/>
                  </a:moveTo>
                  <a:lnTo>
                    <a:pt x="15985" y="7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9" name="pl6129"/>
            <p:cNvSpPr/>
            <p:nvPr/>
          </p:nvSpPr>
          <p:spPr>
            <a:xfrm>
              <a:off x="7012539" y="1872968"/>
              <a:ext cx="2528" cy="6630"/>
            </a:xfrm>
            <a:custGeom>
              <a:avLst/>
              <a:pathLst>
                <a:path w="2528" h="6630">
                  <a:moveTo>
                    <a:pt x="0" y="0"/>
                  </a:moveTo>
                  <a:lnTo>
                    <a:pt x="2528" y="6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0" name="pl6130"/>
            <p:cNvSpPr/>
            <p:nvPr/>
          </p:nvSpPr>
          <p:spPr>
            <a:xfrm>
              <a:off x="7010680" y="1856032"/>
              <a:ext cx="1859" cy="16936"/>
            </a:xfrm>
            <a:custGeom>
              <a:avLst/>
              <a:pathLst>
                <a:path w="1859" h="16936">
                  <a:moveTo>
                    <a:pt x="1859" y="169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pl6131"/>
            <p:cNvSpPr/>
            <p:nvPr/>
          </p:nvSpPr>
          <p:spPr>
            <a:xfrm>
              <a:off x="6996732" y="1872968"/>
              <a:ext cx="15806" cy="9263"/>
            </a:xfrm>
            <a:custGeom>
              <a:avLst/>
              <a:pathLst>
                <a:path w="15806" h="9263">
                  <a:moveTo>
                    <a:pt x="15806" y="0"/>
                  </a:moveTo>
                  <a:lnTo>
                    <a:pt x="0" y="92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2" name="pl6132"/>
            <p:cNvSpPr/>
            <p:nvPr/>
          </p:nvSpPr>
          <p:spPr>
            <a:xfrm>
              <a:off x="7012539" y="1862335"/>
              <a:ext cx="17057" cy="10633"/>
            </a:xfrm>
            <a:custGeom>
              <a:avLst/>
              <a:pathLst>
                <a:path w="17057" h="10633">
                  <a:moveTo>
                    <a:pt x="0" y="10633"/>
                  </a:moveTo>
                  <a:lnTo>
                    <a:pt x="170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pl6133"/>
            <p:cNvSpPr/>
            <p:nvPr/>
          </p:nvSpPr>
          <p:spPr>
            <a:xfrm>
              <a:off x="6996861" y="1867583"/>
              <a:ext cx="15678" cy="5385"/>
            </a:xfrm>
            <a:custGeom>
              <a:avLst/>
              <a:pathLst>
                <a:path w="15678" h="5385">
                  <a:moveTo>
                    <a:pt x="15678" y="53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4" name="pl6134"/>
            <p:cNvSpPr/>
            <p:nvPr/>
          </p:nvSpPr>
          <p:spPr>
            <a:xfrm>
              <a:off x="6705214" y="1865915"/>
              <a:ext cx="3791" cy="14944"/>
            </a:xfrm>
            <a:custGeom>
              <a:avLst/>
              <a:pathLst>
                <a:path w="3791" h="14944">
                  <a:moveTo>
                    <a:pt x="0" y="0"/>
                  </a:moveTo>
                  <a:lnTo>
                    <a:pt x="3791" y="14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pl6135"/>
            <p:cNvSpPr/>
            <p:nvPr/>
          </p:nvSpPr>
          <p:spPr>
            <a:xfrm>
              <a:off x="6705214" y="1847398"/>
              <a:ext cx="5420" cy="18517"/>
            </a:xfrm>
            <a:custGeom>
              <a:avLst/>
              <a:pathLst>
                <a:path w="5420" h="18517">
                  <a:moveTo>
                    <a:pt x="0" y="18517"/>
                  </a:moveTo>
                  <a:lnTo>
                    <a:pt x="54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6" name="pl6136"/>
            <p:cNvSpPr/>
            <p:nvPr/>
          </p:nvSpPr>
          <p:spPr>
            <a:xfrm>
              <a:off x="6705214" y="1865915"/>
              <a:ext cx="13348" cy="305"/>
            </a:xfrm>
            <a:custGeom>
              <a:avLst/>
              <a:pathLst>
                <a:path w="13348" h="305">
                  <a:moveTo>
                    <a:pt x="0" y="0"/>
                  </a:moveTo>
                  <a:lnTo>
                    <a:pt x="13348" y="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pl6137"/>
            <p:cNvSpPr/>
            <p:nvPr/>
          </p:nvSpPr>
          <p:spPr>
            <a:xfrm>
              <a:off x="6688510" y="1857931"/>
              <a:ext cx="16704" cy="7984"/>
            </a:xfrm>
            <a:custGeom>
              <a:avLst/>
              <a:pathLst>
                <a:path w="16704" h="7984">
                  <a:moveTo>
                    <a:pt x="16704" y="79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8" name="pl6138"/>
            <p:cNvSpPr/>
            <p:nvPr/>
          </p:nvSpPr>
          <p:spPr>
            <a:xfrm>
              <a:off x="6642367" y="1792727"/>
              <a:ext cx="28225" cy="21248"/>
            </a:xfrm>
            <a:custGeom>
              <a:avLst/>
              <a:pathLst>
                <a:path w="28225" h="21248">
                  <a:moveTo>
                    <a:pt x="0" y="0"/>
                  </a:moveTo>
                  <a:lnTo>
                    <a:pt x="28225" y="212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pl6139"/>
            <p:cNvSpPr/>
            <p:nvPr/>
          </p:nvSpPr>
          <p:spPr>
            <a:xfrm>
              <a:off x="6642367" y="1782017"/>
              <a:ext cx="14513" cy="10709"/>
            </a:xfrm>
            <a:custGeom>
              <a:avLst/>
              <a:pathLst>
                <a:path w="14513" h="10709">
                  <a:moveTo>
                    <a:pt x="0" y="10709"/>
                  </a:moveTo>
                  <a:lnTo>
                    <a:pt x="145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0" name="pl6140"/>
            <p:cNvSpPr/>
            <p:nvPr/>
          </p:nvSpPr>
          <p:spPr>
            <a:xfrm>
              <a:off x="6627456" y="1792727"/>
              <a:ext cx="14910" cy="33477"/>
            </a:xfrm>
            <a:custGeom>
              <a:avLst/>
              <a:pathLst>
                <a:path w="14910" h="33477">
                  <a:moveTo>
                    <a:pt x="14910" y="0"/>
                  </a:moveTo>
                  <a:lnTo>
                    <a:pt x="0" y="334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pl6141"/>
            <p:cNvSpPr/>
            <p:nvPr/>
          </p:nvSpPr>
          <p:spPr>
            <a:xfrm>
              <a:off x="6637310" y="1789243"/>
              <a:ext cx="5057" cy="3484"/>
            </a:xfrm>
            <a:custGeom>
              <a:avLst/>
              <a:pathLst>
                <a:path w="5057" h="3484">
                  <a:moveTo>
                    <a:pt x="5057" y="34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2" name="pl6142"/>
            <p:cNvSpPr/>
            <p:nvPr/>
          </p:nvSpPr>
          <p:spPr>
            <a:xfrm>
              <a:off x="6662712" y="1525073"/>
              <a:ext cx="4288" cy="12545"/>
            </a:xfrm>
            <a:custGeom>
              <a:avLst/>
              <a:pathLst>
                <a:path w="4288" h="12545">
                  <a:moveTo>
                    <a:pt x="0" y="0"/>
                  </a:moveTo>
                  <a:lnTo>
                    <a:pt x="4288" y="125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pl6143"/>
            <p:cNvSpPr/>
            <p:nvPr/>
          </p:nvSpPr>
          <p:spPr>
            <a:xfrm>
              <a:off x="6662712" y="1518902"/>
              <a:ext cx="6929" cy="6171"/>
            </a:xfrm>
            <a:custGeom>
              <a:avLst/>
              <a:pathLst>
                <a:path w="6929" h="6171">
                  <a:moveTo>
                    <a:pt x="0" y="6171"/>
                  </a:moveTo>
                  <a:lnTo>
                    <a:pt x="69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4" name="pl6144"/>
            <p:cNvSpPr/>
            <p:nvPr/>
          </p:nvSpPr>
          <p:spPr>
            <a:xfrm>
              <a:off x="6656834" y="1525073"/>
              <a:ext cx="5877" cy="10712"/>
            </a:xfrm>
            <a:custGeom>
              <a:avLst/>
              <a:pathLst>
                <a:path w="5877" h="10712">
                  <a:moveTo>
                    <a:pt x="5877" y="0"/>
                  </a:moveTo>
                  <a:lnTo>
                    <a:pt x="0" y="10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pl6145"/>
            <p:cNvSpPr/>
            <p:nvPr/>
          </p:nvSpPr>
          <p:spPr>
            <a:xfrm>
              <a:off x="6615313" y="1505940"/>
              <a:ext cx="47398" cy="19132"/>
            </a:xfrm>
            <a:custGeom>
              <a:avLst/>
              <a:pathLst>
                <a:path w="47398" h="19132">
                  <a:moveTo>
                    <a:pt x="47398" y="191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6" name="pl6146"/>
            <p:cNvSpPr/>
            <p:nvPr/>
          </p:nvSpPr>
          <p:spPr>
            <a:xfrm>
              <a:off x="6741596" y="1515956"/>
              <a:ext cx="18685" cy="17206"/>
            </a:xfrm>
            <a:custGeom>
              <a:avLst/>
              <a:pathLst>
                <a:path w="18685" h="17206">
                  <a:moveTo>
                    <a:pt x="0" y="0"/>
                  </a:moveTo>
                  <a:lnTo>
                    <a:pt x="18685" y="172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7" name="pl6147"/>
            <p:cNvSpPr/>
            <p:nvPr/>
          </p:nvSpPr>
          <p:spPr>
            <a:xfrm>
              <a:off x="6741596" y="1508673"/>
              <a:ext cx="16413" cy="7283"/>
            </a:xfrm>
            <a:custGeom>
              <a:avLst/>
              <a:pathLst>
                <a:path w="16413" h="7283">
                  <a:moveTo>
                    <a:pt x="0" y="7283"/>
                  </a:moveTo>
                  <a:lnTo>
                    <a:pt x="164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8" name="pl6148"/>
            <p:cNvSpPr/>
            <p:nvPr/>
          </p:nvSpPr>
          <p:spPr>
            <a:xfrm>
              <a:off x="6718150" y="1495059"/>
              <a:ext cx="23445" cy="20896"/>
            </a:xfrm>
            <a:custGeom>
              <a:avLst/>
              <a:pathLst>
                <a:path w="23445" h="20896">
                  <a:moveTo>
                    <a:pt x="23445" y="208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9" name="pl6149"/>
            <p:cNvSpPr/>
            <p:nvPr/>
          </p:nvSpPr>
          <p:spPr>
            <a:xfrm>
              <a:off x="6737806" y="1515956"/>
              <a:ext cx="3789" cy="5817"/>
            </a:xfrm>
            <a:custGeom>
              <a:avLst/>
              <a:pathLst>
                <a:path w="3789" h="5817">
                  <a:moveTo>
                    <a:pt x="3789" y="0"/>
                  </a:moveTo>
                  <a:lnTo>
                    <a:pt x="0" y="5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0" name="pl6150"/>
            <p:cNvSpPr/>
            <p:nvPr/>
          </p:nvSpPr>
          <p:spPr>
            <a:xfrm>
              <a:off x="6741141" y="1515956"/>
              <a:ext cx="454" cy="12050"/>
            </a:xfrm>
            <a:custGeom>
              <a:avLst/>
              <a:pathLst>
                <a:path w="454" h="12050">
                  <a:moveTo>
                    <a:pt x="454" y="0"/>
                  </a:moveTo>
                  <a:lnTo>
                    <a:pt x="0" y="12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1" name="pl6151"/>
            <p:cNvSpPr/>
            <p:nvPr/>
          </p:nvSpPr>
          <p:spPr>
            <a:xfrm>
              <a:off x="6741596" y="1505445"/>
              <a:ext cx="7136" cy="10510"/>
            </a:xfrm>
            <a:custGeom>
              <a:avLst/>
              <a:pathLst>
                <a:path w="7136" h="10510">
                  <a:moveTo>
                    <a:pt x="0" y="10510"/>
                  </a:moveTo>
                  <a:lnTo>
                    <a:pt x="71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2" name="pl6152"/>
            <p:cNvSpPr/>
            <p:nvPr/>
          </p:nvSpPr>
          <p:spPr>
            <a:xfrm>
              <a:off x="7035268" y="1424641"/>
              <a:ext cx="28804" cy="13636"/>
            </a:xfrm>
            <a:custGeom>
              <a:avLst/>
              <a:pathLst>
                <a:path w="28804" h="13636">
                  <a:moveTo>
                    <a:pt x="28804" y="136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3" name="pl6153"/>
            <p:cNvSpPr/>
            <p:nvPr/>
          </p:nvSpPr>
          <p:spPr>
            <a:xfrm>
              <a:off x="7064072" y="1438278"/>
              <a:ext cx="5483" cy="11029"/>
            </a:xfrm>
            <a:custGeom>
              <a:avLst/>
              <a:pathLst>
                <a:path w="5483" h="11029">
                  <a:moveTo>
                    <a:pt x="0" y="0"/>
                  </a:moveTo>
                  <a:lnTo>
                    <a:pt x="5483" y="11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4" name="pl6154"/>
            <p:cNvSpPr/>
            <p:nvPr/>
          </p:nvSpPr>
          <p:spPr>
            <a:xfrm>
              <a:off x="7035510" y="1438278"/>
              <a:ext cx="28562" cy="12256"/>
            </a:xfrm>
            <a:custGeom>
              <a:avLst/>
              <a:pathLst>
                <a:path w="28562" h="12256">
                  <a:moveTo>
                    <a:pt x="28562" y="0"/>
                  </a:moveTo>
                  <a:lnTo>
                    <a:pt x="0" y="12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5" name="pl6155"/>
            <p:cNvSpPr/>
            <p:nvPr/>
          </p:nvSpPr>
          <p:spPr>
            <a:xfrm>
              <a:off x="7064072" y="1436381"/>
              <a:ext cx="14574" cy="1896"/>
            </a:xfrm>
            <a:custGeom>
              <a:avLst/>
              <a:pathLst>
                <a:path w="14574" h="1896">
                  <a:moveTo>
                    <a:pt x="0" y="1896"/>
                  </a:moveTo>
                  <a:lnTo>
                    <a:pt x="145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6" name="pl6156"/>
            <p:cNvSpPr/>
            <p:nvPr/>
          </p:nvSpPr>
          <p:spPr>
            <a:xfrm>
              <a:off x="7048841" y="1404872"/>
              <a:ext cx="15231" cy="33406"/>
            </a:xfrm>
            <a:custGeom>
              <a:avLst/>
              <a:pathLst>
                <a:path w="15231" h="33406">
                  <a:moveTo>
                    <a:pt x="15231" y="334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7" name="pl6157"/>
            <p:cNvSpPr/>
            <p:nvPr/>
          </p:nvSpPr>
          <p:spPr>
            <a:xfrm>
              <a:off x="7039739" y="1438278"/>
              <a:ext cx="24333" cy="301"/>
            </a:xfrm>
            <a:custGeom>
              <a:avLst/>
              <a:pathLst>
                <a:path w="24333" h="301">
                  <a:moveTo>
                    <a:pt x="24333" y="0"/>
                  </a:moveTo>
                  <a:lnTo>
                    <a:pt x="0" y="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8" name="pl6158"/>
            <p:cNvSpPr/>
            <p:nvPr/>
          </p:nvSpPr>
          <p:spPr>
            <a:xfrm>
              <a:off x="7064072" y="1420642"/>
              <a:ext cx="24872" cy="17635"/>
            </a:xfrm>
            <a:custGeom>
              <a:avLst/>
              <a:pathLst>
                <a:path w="24872" h="17635">
                  <a:moveTo>
                    <a:pt x="0" y="17635"/>
                  </a:moveTo>
                  <a:lnTo>
                    <a:pt x="248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9" name="pl6159"/>
            <p:cNvSpPr/>
            <p:nvPr/>
          </p:nvSpPr>
          <p:spPr>
            <a:xfrm>
              <a:off x="6539353" y="1716688"/>
              <a:ext cx="10134" cy="14271"/>
            </a:xfrm>
            <a:custGeom>
              <a:avLst/>
              <a:pathLst>
                <a:path w="10134" h="14271">
                  <a:moveTo>
                    <a:pt x="10134" y="142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0" name="pl6160"/>
            <p:cNvSpPr/>
            <p:nvPr/>
          </p:nvSpPr>
          <p:spPr>
            <a:xfrm>
              <a:off x="6542119" y="1730960"/>
              <a:ext cx="7368" cy="31627"/>
            </a:xfrm>
            <a:custGeom>
              <a:avLst/>
              <a:pathLst>
                <a:path w="7368" h="31627">
                  <a:moveTo>
                    <a:pt x="7368" y="0"/>
                  </a:moveTo>
                  <a:lnTo>
                    <a:pt x="0" y="31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1" name="pl6161"/>
            <p:cNvSpPr/>
            <p:nvPr/>
          </p:nvSpPr>
          <p:spPr>
            <a:xfrm>
              <a:off x="6525438" y="1730960"/>
              <a:ext cx="24049" cy="6622"/>
            </a:xfrm>
            <a:custGeom>
              <a:avLst/>
              <a:pathLst>
                <a:path w="24049" h="6622">
                  <a:moveTo>
                    <a:pt x="24049" y="0"/>
                  </a:moveTo>
                  <a:lnTo>
                    <a:pt x="0" y="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2" name="pl6162"/>
            <p:cNvSpPr/>
            <p:nvPr/>
          </p:nvSpPr>
          <p:spPr>
            <a:xfrm>
              <a:off x="6549487" y="1704739"/>
              <a:ext cx="20702" cy="26220"/>
            </a:xfrm>
            <a:custGeom>
              <a:avLst/>
              <a:pathLst>
                <a:path w="20702" h="26220">
                  <a:moveTo>
                    <a:pt x="0" y="26220"/>
                  </a:moveTo>
                  <a:lnTo>
                    <a:pt x="207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3" name="pl6163"/>
            <p:cNvSpPr/>
            <p:nvPr/>
          </p:nvSpPr>
          <p:spPr>
            <a:xfrm>
              <a:off x="7157909" y="1903098"/>
              <a:ext cx="4015" cy="5583"/>
            </a:xfrm>
            <a:custGeom>
              <a:avLst/>
              <a:pathLst>
                <a:path w="4015" h="5583">
                  <a:moveTo>
                    <a:pt x="4015" y="0"/>
                  </a:moveTo>
                  <a:lnTo>
                    <a:pt x="0" y="5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4" name="pl6164"/>
            <p:cNvSpPr/>
            <p:nvPr/>
          </p:nvSpPr>
          <p:spPr>
            <a:xfrm>
              <a:off x="7148652" y="1883040"/>
              <a:ext cx="13272" cy="20057"/>
            </a:xfrm>
            <a:custGeom>
              <a:avLst/>
              <a:pathLst>
                <a:path w="13272" h="20057">
                  <a:moveTo>
                    <a:pt x="13272" y="200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5" name="pl6165"/>
            <p:cNvSpPr/>
            <p:nvPr/>
          </p:nvSpPr>
          <p:spPr>
            <a:xfrm>
              <a:off x="7140901" y="1890798"/>
              <a:ext cx="21022" cy="12300"/>
            </a:xfrm>
            <a:custGeom>
              <a:avLst/>
              <a:pathLst>
                <a:path w="21022" h="12300">
                  <a:moveTo>
                    <a:pt x="21022" y="123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6" name="pl6166"/>
            <p:cNvSpPr/>
            <p:nvPr/>
          </p:nvSpPr>
          <p:spPr>
            <a:xfrm>
              <a:off x="7159056" y="1870175"/>
              <a:ext cx="2867" cy="32922"/>
            </a:xfrm>
            <a:custGeom>
              <a:avLst/>
              <a:pathLst>
                <a:path w="2867" h="32922">
                  <a:moveTo>
                    <a:pt x="2867" y="329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7" name="pl6167"/>
            <p:cNvSpPr/>
            <p:nvPr/>
          </p:nvSpPr>
          <p:spPr>
            <a:xfrm>
              <a:off x="7161924" y="1899886"/>
              <a:ext cx="18291" cy="3212"/>
            </a:xfrm>
            <a:custGeom>
              <a:avLst/>
              <a:pathLst>
                <a:path w="18291" h="3212">
                  <a:moveTo>
                    <a:pt x="0" y="3212"/>
                  </a:moveTo>
                  <a:lnTo>
                    <a:pt x="182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8" name="pl6168"/>
            <p:cNvSpPr/>
            <p:nvPr/>
          </p:nvSpPr>
          <p:spPr>
            <a:xfrm>
              <a:off x="6682215" y="1424908"/>
              <a:ext cx="6612" cy="21924"/>
            </a:xfrm>
            <a:custGeom>
              <a:avLst/>
              <a:pathLst>
                <a:path w="6612" h="21924">
                  <a:moveTo>
                    <a:pt x="0" y="21924"/>
                  </a:moveTo>
                  <a:lnTo>
                    <a:pt x="66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9" name="pl6169"/>
            <p:cNvSpPr/>
            <p:nvPr/>
          </p:nvSpPr>
          <p:spPr>
            <a:xfrm>
              <a:off x="6682215" y="1446833"/>
              <a:ext cx="36587" cy="3794"/>
            </a:xfrm>
            <a:custGeom>
              <a:avLst/>
              <a:pathLst>
                <a:path w="36587" h="3794">
                  <a:moveTo>
                    <a:pt x="0" y="0"/>
                  </a:moveTo>
                  <a:lnTo>
                    <a:pt x="36587" y="3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0" name="pl6170"/>
            <p:cNvSpPr/>
            <p:nvPr/>
          </p:nvSpPr>
          <p:spPr>
            <a:xfrm>
              <a:off x="6666696" y="1446833"/>
              <a:ext cx="15518" cy="10755"/>
            </a:xfrm>
            <a:custGeom>
              <a:avLst/>
              <a:pathLst>
                <a:path w="15518" h="10755">
                  <a:moveTo>
                    <a:pt x="15518" y="0"/>
                  </a:moveTo>
                  <a:lnTo>
                    <a:pt x="0" y="10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1" name="pl6171"/>
            <p:cNvSpPr/>
            <p:nvPr/>
          </p:nvSpPr>
          <p:spPr>
            <a:xfrm>
              <a:off x="6682215" y="1429803"/>
              <a:ext cx="14295" cy="17030"/>
            </a:xfrm>
            <a:custGeom>
              <a:avLst/>
              <a:pathLst>
                <a:path w="14295" h="17030">
                  <a:moveTo>
                    <a:pt x="0" y="17030"/>
                  </a:moveTo>
                  <a:lnTo>
                    <a:pt x="142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2" name="pl6172"/>
            <p:cNvSpPr/>
            <p:nvPr/>
          </p:nvSpPr>
          <p:spPr>
            <a:xfrm>
              <a:off x="6665836" y="1411686"/>
              <a:ext cx="16379" cy="35147"/>
            </a:xfrm>
            <a:custGeom>
              <a:avLst/>
              <a:pathLst>
                <a:path w="16379" h="35147">
                  <a:moveTo>
                    <a:pt x="16379" y="351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3" name="pl6173"/>
            <p:cNvSpPr/>
            <p:nvPr/>
          </p:nvSpPr>
          <p:spPr>
            <a:xfrm>
              <a:off x="6541504" y="1418052"/>
              <a:ext cx="47361" cy="19645"/>
            </a:xfrm>
            <a:custGeom>
              <a:avLst/>
              <a:pathLst>
                <a:path w="47361" h="19645">
                  <a:moveTo>
                    <a:pt x="0" y="19645"/>
                  </a:moveTo>
                  <a:lnTo>
                    <a:pt x="473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4" name="pl6174"/>
            <p:cNvSpPr/>
            <p:nvPr/>
          </p:nvSpPr>
          <p:spPr>
            <a:xfrm>
              <a:off x="6541504" y="1437698"/>
              <a:ext cx="56495" cy="16250"/>
            </a:xfrm>
            <a:custGeom>
              <a:avLst/>
              <a:pathLst>
                <a:path w="56495" h="16250">
                  <a:moveTo>
                    <a:pt x="0" y="0"/>
                  </a:moveTo>
                  <a:lnTo>
                    <a:pt x="56495" y="16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5" name="pl6175"/>
            <p:cNvSpPr/>
            <p:nvPr/>
          </p:nvSpPr>
          <p:spPr>
            <a:xfrm>
              <a:off x="6522475" y="1437698"/>
              <a:ext cx="19028" cy="42418"/>
            </a:xfrm>
            <a:custGeom>
              <a:avLst/>
              <a:pathLst>
                <a:path w="19028" h="42418">
                  <a:moveTo>
                    <a:pt x="19028" y="0"/>
                  </a:moveTo>
                  <a:lnTo>
                    <a:pt x="0" y="424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6" name="pl6176"/>
            <p:cNvSpPr/>
            <p:nvPr/>
          </p:nvSpPr>
          <p:spPr>
            <a:xfrm>
              <a:off x="6528477" y="1396556"/>
              <a:ext cx="13027" cy="41142"/>
            </a:xfrm>
            <a:custGeom>
              <a:avLst/>
              <a:pathLst>
                <a:path w="13027" h="41142">
                  <a:moveTo>
                    <a:pt x="13027" y="411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7" name="pl6177"/>
            <p:cNvSpPr/>
            <p:nvPr/>
          </p:nvSpPr>
          <p:spPr>
            <a:xfrm>
              <a:off x="6974972" y="1507279"/>
              <a:ext cx="9850" cy="3671"/>
            </a:xfrm>
            <a:custGeom>
              <a:avLst/>
              <a:pathLst>
                <a:path w="9850" h="3671">
                  <a:moveTo>
                    <a:pt x="9850" y="36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8" name="pl6178"/>
            <p:cNvSpPr/>
            <p:nvPr/>
          </p:nvSpPr>
          <p:spPr>
            <a:xfrm>
              <a:off x="6984822" y="1495574"/>
              <a:ext cx="3116" cy="15375"/>
            </a:xfrm>
            <a:custGeom>
              <a:avLst/>
              <a:pathLst>
                <a:path w="3116" h="15375">
                  <a:moveTo>
                    <a:pt x="0" y="15375"/>
                  </a:moveTo>
                  <a:lnTo>
                    <a:pt x="3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9" name="pl6179"/>
            <p:cNvSpPr/>
            <p:nvPr/>
          </p:nvSpPr>
          <p:spPr>
            <a:xfrm>
              <a:off x="6984822" y="1510950"/>
              <a:ext cx="11858" cy="2055"/>
            </a:xfrm>
            <a:custGeom>
              <a:avLst/>
              <a:pathLst>
                <a:path w="11858" h="2055">
                  <a:moveTo>
                    <a:pt x="0" y="0"/>
                  </a:moveTo>
                  <a:lnTo>
                    <a:pt x="11858" y="20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0" name="pl6180"/>
            <p:cNvSpPr/>
            <p:nvPr/>
          </p:nvSpPr>
          <p:spPr>
            <a:xfrm>
              <a:off x="6984822" y="1510950"/>
              <a:ext cx="3953" cy="8251"/>
            </a:xfrm>
            <a:custGeom>
              <a:avLst/>
              <a:pathLst>
                <a:path w="3953" h="8251">
                  <a:moveTo>
                    <a:pt x="0" y="0"/>
                  </a:moveTo>
                  <a:lnTo>
                    <a:pt x="3953" y="82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1" name="pl6181"/>
            <p:cNvSpPr/>
            <p:nvPr/>
          </p:nvSpPr>
          <p:spPr>
            <a:xfrm>
              <a:off x="6523489" y="1396556"/>
              <a:ext cx="4987" cy="16723"/>
            </a:xfrm>
            <a:custGeom>
              <a:avLst/>
              <a:pathLst>
                <a:path w="4987" h="16723">
                  <a:moveTo>
                    <a:pt x="0" y="16723"/>
                  </a:moveTo>
                  <a:lnTo>
                    <a:pt x="49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2" name="pl6182"/>
            <p:cNvSpPr/>
            <p:nvPr/>
          </p:nvSpPr>
          <p:spPr>
            <a:xfrm>
              <a:off x="6523489" y="1413280"/>
              <a:ext cx="18014" cy="24418"/>
            </a:xfrm>
            <a:custGeom>
              <a:avLst/>
              <a:pathLst>
                <a:path w="18014" h="24418">
                  <a:moveTo>
                    <a:pt x="0" y="0"/>
                  </a:moveTo>
                  <a:lnTo>
                    <a:pt x="18014" y="244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3" name="pl6183"/>
            <p:cNvSpPr/>
            <p:nvPr/>
          </p:nvSpPr>
          <p:spPr>
            <a:xfrm>
              <a:off x="6592430" y="1858073"/>
              <a:ext cx="8047" cy="20590"/>
            </a:xfrm>
            <a:custGeom>
              <a:avLst/>
              <a:pathLst>
                <a:path w="8047" h="20590">
                  <a:moveTo>
                    <a:pt x="0" y="20590"/>
                  </a:moveTo>
                  <a:lnTo>
                    <a:pt x="80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4" name="pl6184"/>
            <p:cNvSpPr/>
            <p:nvPr/>
          </p:nvSpPr>
          <p:spPr>
            <a:xfrm>
              <a:off x="6592430" y="1877773"/>
              <a:ext cx="17454" cy="890"/>
            </a:xfrm>
            <a:custGeom>
              <a:avLst/>
              <a:pathLst>
                <a:path w="17454" h="890">
                  <a:moveTo>
                    <a:pt x="0" y="890"/>
                  </a:moveTo>
                  <a:lnTo>
                    <a:pt x="174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5" name="pl6185"/>
            <p:cNvSpPr/>
            <p:nvPr/>
          </p:nvSpPr>
          <p:spPr>
            <a:xfrm>
              <a:off x="6592430" y="1878664"/>
              <a:ext cx="9903" cy="26237"/>
            </a:xfrm>
            <a:custGeom>
              <a:avLst/>
              <a:pathLst>
                <a:path w="9903" h="26237">
                  <a:moveTo>
                    <a:pt x="0" y="0"/>
                  </a:moveTo>
                  <a:lnTo>
                    <a:pt x="9903" y="26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6" name="pl6186"/>
            <p:cNvSpPr/>
            <p:nvPr/>
          </p:nvSpPr>
          <p:spPr>
            <a:xfrm>
              <a:off x="6584875" y="1878664"/>
              <a:ext cx="7555" cy="23815"/>
            </a:xfrm>
            <a:custGeom>
              <a:avLst/>
              <a:pathLst>
                <a:path w="7555" h="23815">
                  <a:moveTo>
                    <a:pt x="7555" y="0"/>
                  </a:moveTo>
                  <a:lnTo>
                    <a:pt x="0" y="23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7" name="pl6187"/>
            <p:cNvSpPr/>
            <p:nvPr/>
          </p:nvSpPr>
          <p:spPr>
            <a:xfrm>
              <a:off x="6564732" y="1878664"/>
              <a:ext cx="27698" cy="5225"/>
            </a:xfrm>
            <a:custGeom>
              <a:avLst/>
              <a:pathLst>
                <a:path w="27698" h="5225">
                  <a:moveTo>
                    <a:pt x="27698" y="0"/>
                  </a:moveTo>
                  <a:lnTo>
                    <a:pt x="0" y="5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8" name="pl6188"/>
            <p:cNvSpPr/>
            <p:nvPr/>
          </p:nvSpPr>
          <p:spPr>
            <a:xfrm>
              <a:off x="7177356" y="1807824"/>
              <a:ext cx="8533" cy="16646"/>
            </a:xfrm>
            <a:custGeom>
              <a:avLst/>
              <a:pathLst>
                <a:path w="8533" h="16646">
                  <a:moveTo>
                    <a:pt x="0" y="16646"/>
                  </a:moveTo>
                  <a:lnTo>
                    <a:pt x="85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9" name="pl6189"/>
            <p:cNvSpPr/>
            <p:nvPr/>
          </p:nvSpPr>
          <p:spPr>
            <a:xfrm>
              <a:off x="7164055" y="1811172"/>
              <a:ext cx="13301" cy="13298"/>
            </a:xfrm>
            <a:custGeom>
              <a:avLst/>
              <a:pathLst>
                <a:path w="13301" h="13298">
                  <a:moveTo>
                    <a:pt x="13301" y="132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0" name="pl6190"/>
            <p:cNvSpPr/>
            <p:nvPr/>
          </p:nvSpPr>
          <p:spPr>
            <a:xfrm>
              <a:off x="7177356" y="1821348"/>
              <a:ext cx="18914" cy="3122"/>
            </a:xfrm>
            <a:custGeom>
              <a:avLst/>
              <a:pathLst>
                <a:path w="18914" h="3122">
                  <a:moveTo>
                    <a:pt x="0" y="3122"/>
                  </a:moveTo>
                  <a:lnTo>
                    <a:pt x="18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1" name="pl6191"/>
            <p:cNvSpPr/>
            <p:nvPr/>
          </p:nvSpPr>
          <p:spPr>
            <a:xfrm>
              <a:off x="7172458" y="1824471"/>
              <a:ext cx="4898" cy="4411"/>
            </a:xfrm>
            <a:custGeom>
              <a:avLst/>
              <a:pathLst>
                <a:path w="4898" h="4411">
                  <a:moveTo>
                    <a:pt x="4898" y="0"/>
                  </a:moveTo>
                  <a:lnTo>
                    <a:pt x="0" y="4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2" name="pl6192"/>
            <p:cNvSpPr/>
            <p:nvPr/>
          </p:nvSpPr>
          <p:spPr>
            <a:xfrm>
              <a:off x="7177356" y="1824471"/>
              <a:ext cx="19138" cy="14159"/>
            </a:xfrm>
            <a:custGeom>
              <a:avLst/>
              <a:pathLst>
                <a:path w="19138" h="14159">
                  <a:moveTo>
                    <a:pt x="0" y="0"/>
                  </a:moveTo>
                  <a:lnTo>
                    <a:pt x="19138" y="14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3" name="pl6193"/>
            <p:cNvSpPr/>
            <p:nvPr/>
          </p:nvSpPr>
          <p:spPr>
            <a:xfrm>
              <a:off x="7177347" y="1801867"/>
              <a:ext cx="9" cy="22603"/>
            </a:xfrm>
            <a:custGeom>
              <a:avLst/>
              <a:pathLst>
                <a:path w="9" h="22603">
                  <a:moveTo>
                    <a:pt x="9" y="226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4" name="pl6194"/>
            <p:cNvSpPr/>
            <p:nvPr/>
          </p:nvSpPr>
          <p:spPr>
            <a:xfrm>
              <a:off x="7117224" y="1216634"/>
              <a:ext cx="15395" cy="61771"/>
            </a:xfrm>
            <a:custGeom>
              <a:avLst/>
              <a:pathLst>
                <a:path w="15395" h="61771">
                  <a:moveTo>
                    <a:pt x="0" y="0"/>
                  </a:moveTo>
                  <a:lnTo>
                    <a:pt x="15395" y="61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5" name="pl6195"/>
            <p:cNvSpPr/>
            <p:nvPr/>
          </p:nvSpPr>
          <p:spPr>
            <a:xfrm>
              <a:off x="7032154" y="1212535"/>
              <a:ext cx="85070" cy="4099"/>
            </a:xfrm>
            <a:custGeom>
              <a:avLst/>
              <a:pathLst>
                <a:path w="85070" h="4099">
                  <a:moveTo>
                    <a:pt x="85070" y="40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6" name="pl6196"/>
            <p:cNvSpPr/>
            <p:nvPr/>
          </p:nvSpPr>
          <p:spPr>
            <a:xfrm>
              <a:off x="6803464" y="1549947"/>
              <a:ext cx="18364" cy="6313"/>
            </a:xfrm>
            <a:custGeom>
              <a:avLst/>
              <a:pathLst>
                <a:path w="18364" h="6313">
                  <a:moveTo>
                    <a:pt x="18364" y="0"/>
                  </a:moveTo>
                  <a:lnTo>
                    <a:pt x="0" y="63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7" name="pl6197"/>
            <p:cNvSpPr/>
            <p:nvPr/>
          </p:nvSpPr>
          <p:spPr>
            <a:xfrm>
              <a:off x="6821828" y="1547539"/>
              <a:ext cx="13089" cy="2407"/>
            </a:xfrm>
            <a:custGeom>
              <a:avLst/>
              <a:pathLst>
                <a:path w="13089" h="2407">
                  <a:moveTo>
                    <a:pt x="0" y="2407"/>
                  </a:moveTo>
                  <a:lnTo>
                    <a:pt x="130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8" name="pl6198"/>
            <p:cNvSpPr/>
            <p:nvPr/>
          </p:nvSpPr>
          <p:spPr>
            <a:xfrm>
              <a:off x="6817384" y="1544193"/>
              <a:ext cx="4444" cy="5753"/>
            </a:xfrm>
            <a:custGeom>
              <a:avLst/>
              <a:pathLst>
                <a:path w="4444" h="5753">
                  <a:moveTo>
                    <a:pt x="4444" y="57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9" name="pl6199"/>
            <p:cNvSpPr/>
            <p:nvPr/>
          </p:nvSpPr>
          <p:spPr>
            <a:xfrm>
              <a:off x="6821828" y="1549947"/>
              <a:ext cx="7739" cy="1672"/>
            </a:xfrm>
            <a:custGeom>
              <a:avLst/>
              <a:pathLst>
                <a:path w="7739" h="1672">
                  <a:moveTo>
                    <a:pt x="0" y="0"/>
                  </a:moveTo>
                  <a:lnTo>
                    <a:pt x="7739" y="1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0" name="pl6200"/>
            <p:cNvSpPr/>
            <p:nvPr/>
          </p:nvSpPr>
          <p:spPr>
            <a:xfrm>
              <a:off x="6821828" y="1549947"/>
              <a:ext cx="5728" cy="13530"/>
            </a:xfrm>
            <a:custGeom>
              <a:avLst/>
              <a:pathLst>
                <a:path w="5728" h="13530">
                  <a:moveTo>
                    <a:pt x="0" y="0"/>
                  </a:moveTo>
                  <a:lnTo>
                    <a:pt x="5728" y="13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1" name="pl6201"/>
            <p:cNvSpPr/>
            <p:nvPr/>
          </p:nvSpPr>
          <p:spPr>
            <a:xfrm>
              <a:off x="6905134" y="1569580"/>
              <a:ext cx="98" cy="15156"/>
            </a:xfrm>
            <a:custGeom>
              <a:avLst/>
              <a:pathLst>
                <a:path w="98" h="15156">
                  <a:moveTo>
                    <a:pt x="98" y="0"/>
                  </a:moveTo>
                  <a:lnTo>
                    <a:pt x="0" y="151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2" name="pl6202"/>
            <p:cNvSpPr/>
            <p:nvPr/>
          </p:nvSpPr>
          <p:spPr>
            <a:xfrm>
              <a:off x="6905232" y="1569580"/>
              <a:ext cx="14113" cy="6443"/>
            </a:xfrm>
            <a:custGeom>
              <a:avLst/>
              <a:pathLst>
                <a:path w="14113" h="6443">
                  <a:moveTo>
                    <a:pt x="0" y="0"/>
                  </a:moveTo>
                  <a:lnTo>
                    <a:pt x="14113" y="64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3" name="pl6203"/>
            <p:cNvSpPr/>
            <p:nvPr/>
          </p:nvSpPr>
          <p:spPr>
            <a:xfrm>
              <a:off x="6892481" y="1563788"/>
              <a:ext cx="12750" cy="5792"/>
            </a:xfrm>
            <a:custGeom>
              <a:avLst/>
              <a:pathLst>
                <a:path w="12750" h="5792">
                  <a:moveTo>
                    <a:pt x="12750" y="57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4" name="pl6204"/>
            <p:cNvSpPr/>
            <p:nvPr/>
          </p:nvSpPr>
          <p:spPr>
            <a:xfrm>
              <a:off x="6905232" y="1564259"/>
              <a:ext cx="3301" cy="5320"/>
            </a:xfrm>
            <a:custGeom>
              <a:avLst/>
              <a:pathLst>
                <a:path w="3301" h="5320">
                  <a:moveTo>
                    <a:pt x="0" y="5320"/>
                  </a:moveTo>
                  <a:lnTo>
                    <a:pt x="33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5" name="pl6205"/>
            <p:cNvSpPr/>
            <p:nvPr/>
          </p:nvSpPr>
          <p:spPr>
            <a:xfrm>
              <a:off x="6905232" y="1569580"/>
              <a:ext cx="7219" cy="12939"/>
            </a:xfrm>
            <a:custGeom>
              <a:avLst/>
              <a:pathLst>
                <a:path w="7219" h="12939">
                  <a:moveTo>
                    <a:pt x="0" y="0"/>
                  </a:moveTo>
                  <a:lnTo>
                    <a:pt x="7219" y="12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6" name="pl6206"/>
            <p:cNvSpPr/>
            <p:nvPr/>
          </p:nvSpPr>
          <p:spPr>
            <a:xfrm>
              <a:off x="6252851" y="1418291"/>
              <a:ext cx="78537" cy="33627"/>
            </a:xfrm>
            <a:custGeom>
              <a:avLst/>
              <a:pathLst>
                <a:path w="78537" h="33627">
                  <a:moveTo>
                    <a:pt x="78537" y="0"/>
                  </a:moveTo>
                  <a:lnTo>
                    <a:pt x="0" y="33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7" name="pl6207"/>
            <p:cNvSpPr/>
            <p:nvPr/>
          </p:nvSpPr>
          <p:spPr>
            <a:xfrm>
              <a:off x="6741282" y="1416095"/>
              <a:ext cx="10375" cy="328"/>
            </a:xfrm>
            <a:custGeom>
              <a:avLst/>
              <a:pathLst>
                <a:path w="10375" h="328">
                  <a:moveTo>
                    <a:pt x="10375" y="3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8" name="pl6208"/>
            <p:cNvSpPr/>
            <p:nvPr/>
          </p:nvSpPr>
          <p:spPr>
            <a:xfrm>
              <a:off x="6751658" y="1416423"/>
              <a:ext cx="7302" cy="1241"/>
            </a:xfrm>
            <a:custGeom>
              <a:avLst/>
              <a:pathLst>
                <a:path w="7302" h="1241">
                  <a:moveTo>
                    <a:pt x="0" y="0"/>
                  </a:moveTo>
                  <a:lnTo>
                    <a:pt x="7302" y="1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9" name="pl6209"/>
            <p:cNvSpPr/>
            <p:nvPr/>
          </p:nvSpPr>
          <p:spPr>
            <a:xfrm>
              <a:off x="6748668" y="1416423"/>
              <a:ext cx="2989" cy="8783"/>
            </a:xfrm>
            <a:custGeom>
              <a:avLst/>
              <a:pathLst>
                <a:path w="2989" h="8783">
                  <a:moveTo>
                    <a:pt x="2989" y="0"/>
                  </a:moveTo>
                  <a:lnTo>
                    <a:pt x="0" y="87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0" name="pl6210"/>
            <p:cNvSpPr/>
            <p:nvPr/>
          </p:nvSpPr>
          <p:spPr>
            <a:xfrm>
              <a:off x="6748242" y="1379528"/>
              <a:ext cx="3415" cy="36895"/>
            </a:xfrm>
            <a:custGeom>
              <a:avLst/>
              <a:pathLst>
                <a:path w="3415" h="36895">
                  <a:moveTo>
                    <a:pt x="3415" y="368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1" name="pl6211"/>
            <p:cNvSpPr/>
            <p:nvPr/>
          </p:nvSpPr>
          <p:spPr>
            <a:xfrm>
              <a:off x="6524437" y="1518125"/>
              <a:ext cx="15899" cy="38220"/>
            </a:xfrm>
            <a:custGeom>
              <a:avLst/>
              <a:pathLst>
                <a:path w="15899" h="38220">
                  <a:moveTo>
                    <a:pt x="15899" y="382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2" name="pl6212"/>
            <p:cNvSpPr/>
            <p:nvPr/>
          </p:nvSpPr>
          <p:spPr>
            <a:xfrm>
              <a:off x="6540337" y="1556345"/>
              <a:ext cx="8414" cy="16783"/>
            </a:xfrm>
            <a:custGeom>
              <a:avLst/>
              <a:pathLst>
                <a:path w="8414" h="16783">
                  <a:moveTo>
                    <a:pt x="0" y="0"/>
                  </a:moveTo>
                  <a:lnTo>
                    <a:pt x="8414" y="167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3" name="pl6213"/>
            <p:cNvSpPr/>
            <p:nvPr/>
          </p:nvSpPr>
          <p:spPr>
            <a:xfrm>
              <a:off x="6523294" y="1556345"/>
              <a:ext cx="17042" cy="8358"/>
            </a:xfrm>
            <a:custGeom>
              <a:avLst/>
              <a:pathLst>
                <a:path w="17042" h="8358">
                  <a:moveTo>
                    <a:pt x="17042" y="0"/>
                  </a:moveTo>
                  <a:lnTo>
                    <a:pt x="0" y="83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4" name="pl6214"/>
            <p:cNvSpPr/>
            <p:nvPr/>
          </p:nvSpPr>
          <p:spPr>
            <a:xfrm>
              <a:off x="7143728" y="1559630"/>
              <a:ext cx="1216" cy="7635"/>
            </a:xfrm>
            <a:custGeom>
              <a:avLst/>
              <a:pathLst>
                <a:path w="1216" h="7635">
                  <a:moveTo>
                    <a:pt x="1216" y="0"/>
                  </a:moveTo>
                  <a:lnTo>
                    <a:pt x="0" y="7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5" name="pl6215"/>
            <p:cNvSpPr/>
            <p:nvPr/>
          </p:nvSpPr>
          <p:spPr>
            <a:xfrm>
              <a:off x="7144945" y="1543801"/>
              <a:ext cx="9116" cy="15829"/>
            </a:xfrm>
            <a:custGeom>
              <a:avLst/>
              <a:pathLst>
                <a:path w="9116" h="15829">
                  <a:moveTo>
                    <a:pt x="0" y="15829"/>
                  </a:moveTo>
                  <a:lnTo>
                    <a:pt x="9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6" name="pl6216"/>
            <p:cNvSpPr/>
            <p:nvPr/>
          </p:nvSpPr>
          <p:spPr>
            <a:xfrm>
              <a:off x="7135142" y="1559630"/>
              <a:ext cx="9803" cy="6329"/>
            </a:xfrm>
            <a:custGeom>
              <a:avLst/>
              <a:pathLst>
                <a:path w="9803" h="6329">
                  <a:moveTo>
                    <a:pt x="9803" y="0"/>
                  </a:moveTo>
                  <a:lnTo>
                    <a:pt x="0" y="6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7" name="pl6217"/>
            <p:cNvSpPr/>
            <p:nvPr/>
          </p:nvSpPr>
          <p:spPr>
            <a:xfrm>
              <a:off x="7135062" y="1557703"/>
              <a:ext cx="9883" cy="1927"/>
            </a:xfrm>
            <a:custGeom>
              <a:avLst/>
              <a:pathLst>
                <a:path w="9883" h="1927">
                  <a:moveTo>
                    <a:pt x="9883" y="1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8" name="pl6218"/>
            <p:cNvSpPr/>
            <p:nvPr/>
          </p:nvSpPr>
          <p:spPr>
            <a:xfrm>
              <a:off x="7144945" y="1559630"/>
              <a:ext cx="16977" cy="2696"/>
            </a:xfrm>
            <a:custGeom>
              <a:avLst/>
              <a:pathLst>
                <a:path w="16977" h="2696">
                  <a:moveTo>
                    <a:pt x="0" y="0"/>
                  </a:moveTo>
                  <a:lnTo>
                    <a:pt x="16977" y="2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9" name="pl6219"/>
            <p:cNvSpPr/>
            <p:nvPr/>
          </p:nvSpPr>
          <p:spPr>
            <a:xfrm>
              <a:off x="7144945" y="1559630"/>
              <a:ext cx="5722" cy="12165"/>
            </a:xfrm>
            <a:custGeom>
              <a:avLst/>
              <a:pathLst>
                <a:path w="5722" h="12165">
                  <a:moveTo>
                    <a:pt x="0" y="0"/>
                  </a:moveTo>
                  <a:lnTo>
                    <a:pt x="5722" y="12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0" name="pl6220"/>
            <p:cNvSpPr/>
            <p:nvPr/>
          </p:nvSpPr>
          <p:spPr>
            <a:xfrm>
              <a:off x="7068380" y="1266435"/>
              <a:ext cx="13862" cy="16901"/>
            </a:xfrm>
            <a:custGeom>
              <a:avLst/>
              <a:pathLst>
                <a:path w="13862" h="16901">
                  <a:moveTo>
                    <a:pt x="13862" y="0"/>
                  </a:moveTo>
                  <a:lnTo>
                    <a:pt x="0" y="16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1" name="pl6221"/>
            <p:cNvSpPr/>
            <p:nvPr/>
          </p:nvSpPr>
          <p:spPr>
            <a:xfrm>
              <a:off x="7101643" y="1552411"/>
              <a:ext cx="5108" cy="10108"/>
            </a:xfrm>
            <a:custGeom>
              <a:avLst/>
              <a:pathLst>
                <a:path w="5108" h="10108">
                  <a:moveTo>
                    <a:pt x="5108" y="0"/>
                  </a:moveTo>
                  <a:lnTo>
                    <a:pt x="0" y="10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2" name="pl6222"/>
            <p:cNvSpPr/>
            <p:nvPr/>
          </p:nvSpPr>
          <p:spPr>
            <a:xfrm>
              <a:off x="7097026" y="1545427"/>
              <a:ext cx="9725" cy="6983"/>
            </a:xfrm>
            <a:custGeom>
              <a:avLst/>
              <a:pathLst>
                <a:path w="9725" h="6983">
                  <a:moveTo>
                    <a:pt x="9725" y="69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3" name="pl6223"/>
            <p:cNvSpPr/>
            <p:nvPr/>
          </p:nvSpPr>
          <p:spPr>
            <a:xfrm>
              <a:off x="7106752" y="1550540"/>
              <a:ext cx="11668" cy="1870"/>
            </a:xfrm>
            <a:custGeom>
              <a:avLst/>
              <a:pathLst>
                <a:path w="11668" h="1870">
                  <a:moveTo>
                    <a:pt x="0" y="1870"/>
                  </a:moveTo>
                  <a:lnTo>
                    <a:pt x="116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4" name="pl6224"/>
            <p:cNvSpPr/>
            <p:nvPr/>
          </p:nvSpPr>
          <p:spPr>
            <a:xfrm>
              <a:off x="6836204" y="1735389"/>
              <a:ext cx="4260" cy="7390"/>
            </a:xfrm>
            <a:custGeom>
              <a:avLst/>
              <a:pathLst>
                <a:path w="4260" h="7390">
                  <a:moveTo>
                    <a:pt x="4260" y="0"/>
                  </a:moveTo>
                  <a:lnTo>
                    <a:pt x="0" y="7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5" name="pl6225"/>
            <p:cNvSpPr/>
            <p:nvPr/>
          </p:nvSpPr>
          <p:spPr>
            <a:xfrm>
              <a:off x="6840464" y="1735389"/>
              <a:ext cx="7165" cy="4789"/>
            </a:xfrm>
            <a:custGeom>
              <a:avLst/>
              <a:pathLst>
                <a:path w="7165" h="4789">
                  <a:moveTo>
                    <a:pt x="0" y="0"/>
                  </a:moveTo>
                  <a:lnTo>
                    <a:pt x="7165" y="47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6" name="pl6226"/>
            <p:cNvSpPr/>
            <p:nvPr/>
          </p:nvSpPr>
          <p:spPr>
            <a:xfrm>
              <a:off x="6840464" y="1726563"/>
              <a:ext cx="11852" cy="8826"/>
            </a:xfrm>
            <a:custGeom>
              <a:avLst/>
              <a:pathLst>
                <a:path w="11852" h="8826">
                  <a:moveTo>
                    <a:pt x="0" y="8826"/>
                  </a:moveTo>
                  <a:lnTo>
                    <a:pt x="118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7" name="pl6227"/>
            <p:cNvSpPr/>
            <p:nvPr/>
          </p:nvSpPr>
          <p:spPr>
            <a:xfrm>
              <a:off x="6832776" y="1732034"/>
              <a:ext cx="7688" cy="3355"/>
            </a:xfrm>
            <a:custGeom>
              <a:avLst/>
              <a:pathLst>
                <a:path w="7688" h="3355">
                  <a:moveTo>
                    <a:pt x="7688" y="3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8" name="pl6228"/>
            <p:cNvSpPr/>
            <p:nvPr/>
          </p:nvSpPr>
          <p:spPr>
            <a:xfrm>
              <a:off x="6840464" y="1712347"/>
              <a:ext cx="2706" cy="23042"/>
            </a:xfrm>
            <a:custGeom>
              <a:avLst/>
              <a:pathLst>
                <a:path w="2706" h="23042">
                  <a:moveTo>
                    <a:pt x="0" y="23042"/>
                  </a:moveTo>
                  <a:lnTo>
                    <a:pt x="27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9" name="pl6229"/>
            <p:cNvSpPr/>
            <p:nvPr/>
          </p:nvSpPr>
          <p:spPr>
            <a:xfrm>
              <a:off x="7176023" y="1445591"/>
              <a:ext cx="1634" cy="13960"/>
            </a:xfrm>
            <a:custGeom>
              <a:avLst/>
              <a:pathLst>
                <a:path w="1634" h="13960">
                  <a:moveTo>
                    <a:pt x="0" y="0"/>
                  </a:moveTo>
                  <a:lnTo>
                    <a:pt x="1634" y="139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0" name="pl6230"/>
            <p:cNvSpPr/>
            <p:nvPr/>
          </p:nvSpPr>
          <p:spPr>
            <a:xfrm>
              <a:off x="7157277" y="1420891"/>
              <a:ext cx="18746" cy="24699"/>
            </a:xfrm>
            <a:custGeom>
              <a:avLst/>
              <a:pathLst>
                <a:path w="18746" h="24699">
                  <a:moveTo>
                    <a:pt x="18746" y="246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1" name="pl6231"/>
            <p:cNvSpPr/>
            <p:nvPr/>
          </p:nvSpPr>
          <p:spPr>
            <a:xfrm>
              <a:off x="7176023" y="1432950"/>
              <a:ext cx="13182" cy="12641"/>
            </a:xfrm>
            <a:custGeom>
              <a:avLst/>
              <a:pathLst>
                <a:path w="13182" h="12641">
                  <a:moveTo>
                    <a:pt x="0" y="12641"/>
                  </a:moveTo>
                  <a:lnTo>
                    <a:pt x="131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2" name="pl6232"/>
            <p:cNvSpPr/>
            <p:nvPr/>
          </p:nvSpPr>
          <p:spPr>
            <a:xfrm>
              <a:off x="7176023" y="1445591"/>
              <a:ext cx="16423" cy="15527"/>
            </a:xfrm>
            <a:custGeom>
              <a:avLst/>
              <a:pathLst>
                <a:path w="16423" h="15527">
                  <a:moveTo>
                    <a:pt x="0" y="0"/>
                  </a:moveTo>
                  <a:lnTo>
                    <a:pt x="16423" y="155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3" name="pl6233"/>
            <p:cNvSpPr/>
            <p:nvPr/>
          </p:nvSpPr>
          <p:spPr>
            <a:xfrm>
              <a:off x="7176023" y="1442666"/>
              <a:ext cx="25206" cy="2925"/>
            </a:xfrm>
            <a:custGeom>
              <a:avLst/>
              <a:pathLst>
                <a:path w="25206" h="2925">
                  <a:moveTo>
                    <a:pt x="0" y="2925"/>
                  </a:moveTo>
                  <a:lnTo>
                    <a:pt x="25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4" name="pl6234"/>
            <p:cNvSpPr/>
            <p:nvPr/>
          </p:nvSpPr>
          <p:spPr>
            <a:xfrm>
              <a:off x="6288286" y="1775685"/>
              <a:ext cx="54067" cy="15407"/>
            </a:xfrm>
            <a:custGeom>
              <a:avLst/>
              <a:pathLst>
                <a:path w="54067" h="15407">
                  <a:moveTo>
                    <a:pt x="54067" y="0"/>
                  </a:moveTo>
                  <a:lnTo>
                    <a:pt x="0" y="154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5" name="pl6235"/>
            <p:cNvSpPr/>
            <p:nvPr/>
          </p:nvSpPr>
          <p:spPr>
            <a:xfrm>
              <a:off x="6299223" y="1775685"/>
              <a:ext cx="43130" cy="47748"/>
            </a:xfrm>
            <a:custGeom>
              <a:avLst/>
              <a:pathLst>
                <a:path w="43130" h="47748">
                  <a:moveTo>
                    <a:pt x="43130" y="0"/>
                  </a:moveTo>
                  <a:lnTo>
                    <a:pt x="0" y="47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6" name="pl6236"/>
            <p:cNvSpPr/>
            <p:nvPr/>
          </p:nvSpPr>
          <p:spPr>
            <a:xfrm>
              <a:off x="6327564" y="1760089"/>
              <a:ext cx="14788" cy="15595"/>
            </a:xfrm>
            <a:custGeom>
              <a:avLst/>
              <a:pathLst>
                <a:path w="14788" h="15595">
                  <a:moveTo>
                    <a:pt x="14788" y="155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7" name="pl6237"/>
            <p:cNvSpPr/>
            <p:nvPr/>
          </p:nvSpPr>
          <p:spPr>
            <a:xfrm>
              <a:off x="7073103" y="1595544"/>
              <a:ext cx="11557" cy="11073"/>
            </a:xfrm>
            <a:custGeom>
              <a:avLst/>
              <a:pathLst>
                <a:path w="11557" h="11073">
                  <a:moveTo>
                    <a:pt x="11557" y="0"/>
                  </a:moveTo>
                  <a:lnTo>
                    <a:pt x="0" y="11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8" name="pl6238"/>
            <p:cNvSpPr/>
            <p:nvPr/>
          </p:nvSpPr>
          <p:spPr>
            <a:xfrm>
              <a:off x="7082575" y="1579026"/>
              <a:ext cx="2085" cy="16517"/>
            </a:xfrm>
            <a:custGeom>
              <a:avLst/>
              <a:pathLst>
                <a:path w="2085" h="16517">
                  <a:moveTo>
                    <a:pt x="2085" y="165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9" name="pl6239"/>
            <p:cNvSpPr/>
            <p:nvPr/>
          </p:nvSpPr>
          <p:spPr>
            <a:xfrm>
              <a:off x="7084661" y="1584991"/>
              <a:ext cx="26148" cy="10552"/>
            </a:xfrm>
            <a:custGeom>
              <a:avLst/>
              <a:pathLst>
                <a:path w="26148" h="10552">
                  <a:moveTo>
                    <a:pt x="0" y="10552"/>
                  </a:moveTo>
                  <a:lnTo>
                    <a:pt x="26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0" name="pl6240"/>
            <p:cNvSpPr/>
            <p:nvPr/>
          </p:nvSpPr>
          <p:spPr>
            <a:xfrm>
              <a:off x="7074458" y="1584056"/>
              <a:ext cx="10202" cy="11487"/>
            </a:xfrm>
            <a:custGeom>
              <a:avLst/>
              <a:pathLst>
                <a:path w="10202" h="11487">
                  <a:moveTo>
                    <a:pt x="10202" y="114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1" name="pl6241"/>
            <p:cNvSpPr/>
            <p:nvPr/>
          </p:nvSpPr>
          <p:spPr>
            <a:xfrm>
              <a:off x="7084661" y="1595544"/>
              <a:ext cx="9091" cy="7168"/>
            </a:xfrm>
            <a:custGeom>
              <a:avLst/>
              <a:pathLst>
                <a:path w="9091" h="7168">
                  <a:moveTo>
                    <a:pt x="0" y="0"/>
                  </a:moveTo>
                  <a:lnTo>
                    <a:pt x="9091" y="71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2" name="pl6242"/>
            <p:cNvSpPr/>
            <p:nvPr/>
          </p:nvSpPr>
          <p:spPr>
            <a:xfrm>
              <a:off x="7084661" y="1578223"/>
              <a:ext cx="22429" cy="17320"/>
            </a:xfrm>
            <a:custGeom>
              <a:avLst/>
              <a:pathLst>
                <a:path w="22429" h="17320">
                  <a:moveTo>
                    <a:pt x="0" y="17320"/>
                  </a:moveTo>
                  <a:lnTo>
                    <a:pt x="22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3" name="pl6243"/>
            <p:cNvSpPr/>
            <p:nvPr/>
          </p:nvSpPr>
          <p:spPr>
            <a:xfrm>
              <a:off x="7084661" y="1595544"/>
              <a:ext cx="4185" cy="15803"/>
            </a:xfrm>
            <a:custGeom>
              <a:avLst/>
              <a:pathLst>
                <a:path w="4185" h="15803">
                  <a:moveTo>
                    <a:pt x="0" y="0"/>
                  </a:moveTo>
                  <a:lnTo>
                    <a:pt x="4185" y="158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4" name="pl6244"/>
            <p:cNvSpPr/>
            <p:nvPr/>
          </p:nvSpPr>
          <p:spPr>
            <a:xfrm>
              <a:off x="6563276" y="1819085"/>
              <a:ext cx="37201" cy="38988"/>
            </a:xfrm>
            <a:custGeom>
              <a:avLst/>
              <a:pathLst>
                <a:path w="37201" h="38988">
                  <a:moveTo>
                    <a:pt x="0" y="0"/>
                  </a:moveTo>
                  <a:lnTo>
                    <a:pt x="37201" y="38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5" name="pl6245"/>
            <p:cNvSpPr/>
            <p:nvPr/>
          </p:nvSpPr>
          <p:spPr>
            <a:xfrm>
              <a:off x="6563276" y="1819085"/>
              <a:ext cx="17646" cy="816"/>
            </a:xfrm>
            <a:custGeom>
              <a:avLst/>
              <a:pathLst>
                <a:path w="17646" h="816">
                  <a:moveTo>
                    <a:pt x="0" y="0"/>
                  </a:moveTo>
                  <a:lnTo>
                    <a:pt x="17646" y="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6" name="pl6246"/>
            <p:cNvSpPr/>
            <p:nvPr/>
          </p:nvSpPr>
          <p:spPr>
            <a:xfrm>
              <a:off x="6563276" y="1819085"/>
              <a:ext cx="1456" cy="64804"/>
            </a:xfrm>
            <a:custGeom>
              <a:avLst/>
              <a:pathLst>
                <a:path w="1456" h="64804">
                  <a:moveTo>
                    <a:pt x="0" y="0"/>
                  </a:moveTo>
                  <a:lnTo>
                    <a:pt x="1456" y="648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7" name="pl6247"/>
            <p:cNvSpPr/>
            <p:nvPr/>
          </p:nvSpPr>
          <p:spPr>
            <a:xfrm>
              <a:off x="6520127" y="1819085"/>
              <a:ext cx="43149" cy="20052"/>
            </a:xfrm>
            <a:custGeom>
              <a:avLst/>
              <a:pathLst>
                <a:path w="43149" h="20052">
                  <a:moveTo>
                    <a:pt x="43149" y="0"/>
                  </a:moveTo>
                  <a:lnTo>
                    <a:pt x="0" y="200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8" name="pl6248"/>
            <p:cNvSpPr/>
            <p:nvPr/>
          </p:nvSpPr>
          <p:spPr>
            <a:xfrm>
              <a:off x="6523599" y="1819085"/>
              <a:ext cx="39677" cy="26592"/>
            </a:xfrm>
            <a:custGeom>
              <a:avLst/>
              <a:pathLst>
                <a:path w="39677" h="26592">
                  <a:moveTo>
                    <a:pt x="39677" y="0"/>
                  </a:moveTo>
                  <a:lnTo>
                    <a:pt x="0" y="265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9" name="pl6249"/>
            <p:cNvSpPr/>
            <p:nvPr/>
          </p:nvSpPr>
          <p:spPr>
            <a:xfrm>
              <a:off x="6542119" y="1762587"/>
              <a:ext cx="21157" cy="56497"/>
            </a:xfrm>
            <a:custGeom>
              <a:avLst/>
              <a:pathLst>
                <a:path w="21157" h="56497">
                  <a:moveTo>
                    <a:pt x="21157" y="564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0" name="pl6250"/>
            <p:cNvSpPr/>
            <p:nvPr/>
          </p:nvSpPr>
          <p:spPr>
            <a:xfrm>
              <a:off x="6522017" y="1794710"/>
              <a:ext cx="41259" cy="24375"/>
            </a:xfrm>
            <a:custGeom>
              <a:avLst/>
              <a:pathLst>
                <a:path w="41259" h="24375">
                  <a:moveTo>
                    <a:pt x="41259" y="243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1" name="pl6251"/>
            <p:cNvSpPr/>
            <p:nvPr/>
          </p:nvSpPr>
          <p:spPr>
            <a:xfrm>
              <a:off x="6563276" y="1796074"/>
              <a:ext cx="28284" cy="23010"/>
            </a:xfrm>
            <a:custGeom>
              <a:avLst/>
              <a:pathLst>
                <a:path w="28284" h="23010">
                  <a:moveTo>
                    <a:pt x="0" y="23010"/>
                  </a:moveTo>
                  <a:lnTo>
                    <a:pt x="282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2" name="pl6252"/>
            <p:cNvSpPr/>
            <p:nvPr/>
          </p:nvSpPr>
          <p:spPr>
            <a:xfrm>
              <a:off x="6527298" y="1790244"/>
              <a:ext cx="35977" cy="28841"/>
            </a:xfrm>
            <a:custGeom>
              <a:avLst/>
              <a:pathLst>
                <a:path w="35977" h="28841">
                  <a:moveTo>
                    <a:pt x="35977" y="28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3" name="pl6253"/>
            <p:cNvSpPr/>
            <p:nvPr/>
          </p:nvSpPr>
          <p:spPr>
            <a:xfrm>
              <a:off x="6627456" y="1794812"/>
              <a:ext cx="5944" cy="31392"/>
            </a:xfrm>
            <a:custGeom>
              <a:avLst/>
              <a:pathLst>
                <a:path w="5944" h="31392">
                  <a:moveTo>
                    <a:pt x="5944" y="0"/>
                  </a:moveTo>
                  <a:lnTo>
                    <a:pt x="0" y="313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4" name="pl6254"/>
            <p:cNvSpPr/>
            <p:nvPr/>
          </p:nvSpPr>
          <p:spPr>
            <a:xfrm>
              <a:off x="6633401" y="1789243"/>
              <a:ext cx="3908" cy="5569"/>
            </a:xfrm>
            <a:custGeom>
              <a:avLst/>
              <a:pathLst>
                <a:path w="3908" h="5569">
                  <a:moveTo>
                    <a:pt x="0" y="5569"/>
                  </a:moveTo>
                  <a:lnTo>
                    <a:pt x="39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5" name="pl6255"/>
            <p:cNvSpPr/>
            <p:nvPr/>
          </p:nvSpPr>
          <p:spPr>
            <a:xfrm>
              <a:off x="6621606" y="1790106"/>
              <a:ext cx="11795" cy="4705"/>
            </a:xfrm>
            <a:custGeom>
              <a:avLst/>
              <a:pathLst>
                <a:path w="11795" h="4705">
                  <a:moveTo>
                    <a:pt x="11795" y="47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6" name="pl6256"/>
            <p:cNvSpPr/>
            <p:nvPr/>
          </p:nvSpPr>
          <p:spPr>
            <a:xfrm>
              <a:off x="6609894" y="1794812"/>
              <a:ext cx="23506" cy="4237"/>
            </a:xfrm>
            <a:custGeom>
              <a:avLst/>
              <a:pathLst>
                <a:path w="23506" h="4237">
                  <a:moveTo>
                    <a:pt x="23506" y="0"/>
                  </a:moveTo>
                  <a:lnTo>
                    <a:pt x="0" y="4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7" name="pl6257"/>
            <p:cNvSpPr/>
            <p:nvPr/>
          </p:nvSpPr>
          <p:spPr>
            <a:xfrm>
              <a:off x="6633401" y="1792727"/>
              <a:ext cx="8966" cy="2084"/>
            </a:xfrm>
            <a:custGeom>
              <a:avLst/>
              <a:pathLst>
                <a:path w="8966" h="2084">
                  <a:moveTo>
                    <a:pt x="0" y="2084"/>
                  </a:moveTo>
                  <a:lnTo>
                    <a:pt x="89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8" name="pl6258"/>
            <p:cNvSpPr/>
            <p:nvPr/>
          </p:nvSpPr>
          <p:spPr>
            <a:xfrm>
              <a:off x="7174306" y="1589541"/>
              <a:ext cx="34649" cy="3941"/>
            </a:xfrm>
            <a:custGeom>
              <a:avLst/>
              <a:pathLst>
                <a:path w="34649" h="3941">
                  <a:moveTo>
                    <a:pt x="34649" y="39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9" name="pl6259"/>
            <p:cNvSpPr/>
            <p:nvPr/>
          </p:nvSpPr>
          <p:spPr>
            <a:xfrm>
              <a:off x="7178414" y="1593482"/>
              <a:ext cx="30542" cy="6778"/>
            </a:xfrm>
            <a:custGeom>
              <a:avLst/>
              <a:pathLst>
                <a:path w="30542" h="6778">
                  <a:moveTo>
                    <a:pt x="30542" y="0"/>
                  </a:moveTo>
                  <a:lnTo>
                    <a:pt x="0" y="6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0" name="pl6260"/>
            <p:cNvSpPr/>
            <p:nvPr/>
          </p:nvSpPr>
          <p:spPr>
            <a:xfrm>
              <a:off x="7202614" y="1593482"/>
              <a:ext cx="6342" cy="10045"/>
            </a:xfrm>
            <a:custGeom>
              <a:avLst/>
              <a:pathLst>
                <a:path w="6342" h="10045">
                  <a:moveTo>
                    <a:pt x="6342" y="0"/>
                  </a:moveTo>
                  <a:lnTo>
                    <a:pt x="0" y="10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1" name="pl6261"/>
            <p:cNvSpPr/>
            <p:nvPr/>
          </p:nvSpPr>
          <p:spPr>
            <a:xfrm>
              <a:off x="7208778" y="1593482"/>
              <a:ext cx="177" cy="16767"/>
            </a:xfrm>
            <a:custGeom>
              <a:avLst/>
              <a:pathLst>
                <a:path w="177" h="16767">
                  <a:moveTo>
                    <a:pt x="177" y="0"/>
                  </a:moveTo>
                  <a:lnTo>
                    <a:pt x="0" y="167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2" name="pl6262"/>
            <p:cNvSpPr/>
            <p:nvPr/>
          </p:nvSpPr>
          <p:spPr>
            <a:xfrm>
              <a:off x="7208956" y="1581036"/>
              <a:ext cx="7065" cy="12446"/>
            </a:xfrm>
            <a:custGeom>
              <a:avLst/>
              <a:pathLst>
                <a:path w="7065" h="12446">
                  <a:moveTo>
                    <a:pt x="0" y="12446"/>
                  </a:moveTo>
                  <a:lnTo>
                    <a:pt x="70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3" name="pl6263"/>
            <p:cNvSpPr/>
            <p:nvPr/>
          </p:nvSpPr>
          <p:spPr>
            <a:xfrm>
              <a:off x="7192063" y="1570502"/>
              <a:ext cx="16892" cy="22979"/>
            </a:xfrm>
            <a:custGeom>
              <a:avLst/>
              <a:pathLst>
                <a:path w="16892" h="22979">
                  <a:moveTo>
                    <a:pt x="16892" y="229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4" name="pl6264"/>
            <p:cNvSpPr/>
            <p:nvPr/>
          </p:nvSpPr>
          <p:spPr>
            <a:xfrm>
              <a:off x="6545901" y="1288529"/>
              <a:ext cx="81914" cy="5711"/>
            </a:xfrm>
            <a:custGeom>
              <a:avLst/>
              <a:pathLst>
                <a:path w="81914" h="5711">
                  <a:moveTo>
                    <a:pt x="81914" y="57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5" name="pl6265"/>
            <p:cNvSpPr/>
            <p:nvPr/>
          </p:nvSpPr>
          <p:spPr>
            <a:xfrm>
              <a:off x="6627815" y="1294240"/>
              <a:ext cx="31544" cy="51251"/>
            </a:xfrm>
            <a:custGeom>
              <a:avLst/>
              <a:pathLst>
                <a:path w="31544" h="51251">
                  <a:moveTo>
                    <a:pt x="0" y="0"/>
                  </a:moveTo>
                  <a:lnTo>
                    <a:pt x="31544" y="512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6" name="pl6266"/>
            <p:cNvSpPr/>
            <p:nvPr/>
          </p:nvSpPr>
          <p:spPr>
            <a:xfrm>
              <a:off x="6777505" y="1428265"/>
              <a:ext cx="28958" cy="10128"/>
            </a:xfrm>
            <a:custGeom>
              <a:avLst/>
              <a:pathLst>
                <a:path w="28958" h="10128">
                  <a:moveTo>
                    <a:pt x="28958" y="0"/>
                  </a:moveTo>
                  <a:lnTo>
                    <a:pt x="0" y="101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7" name="pl6267"/>
            <p:cNvSpPr/>
            <p:nvPr/>
          </p:nvSpPr>
          <p:spPr>
            <a:xfrm>
              <a:off x="6806463" y="1428265"/>
              <a:ext cx="9852" cy="1283"/>
            </a:xfrm>
            <a:custGeom>
              <a:avLst/>
              <a:pathLst>
                <a:path w="9852" h="1283">
                  <a:moveTo>
                    <a:pt x="0" y="0"/>
                  </a:moveTo>
                  <a:lnTo>
                    <a:pt x="9852" y="1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8" name="pl6268"/>
            <p:cNvSpPr/>
            <p:nvPr/>
          </p:nvSpPr>
          <p:spPr>
            <a:xfrm>
              <a:off x="6806463" y="1419663"/>
              <a:ext cx="8031" cy="8601"/>
            </a:xfrm>
            <a:custGeom>
              <a:avLst/>
              <a:pathLst>
                <a:path w="8031" h="8601">
                  <a:moveTo>
                    <a:pt x="0" y="8601"/>
                  </a:moveTo>
                  <a:lnTo>
                    <a:pt x="80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9" name="pl6269"/>
            <p:cNvSpPr/>
            <p:nvPr/>
          </p:nvSpPr>
          <p:spPr>
            <a:xfrm>
              <a:off x="6794082" y="1428265"/>
              <a:ext cx="12381" cy="36048"/>
            </a:xfrm>
            <a:custGeom>
              <a:avLst/>
              <a:pathLst>
                <a:path w="12381" h="36048">
                  <a:moveTo>
                    <a:pt x="12381" y="0"/>
                  </a:moveTo>
                  <a:lnTo>
                    <a:pt x="0" y="36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0" name="pl6270"/>
            <p:cNvSpPr/>
            <p:nvPr/>
          </p:nvSpPr>
          <p:spPr>
            <a:xfrm>
              <a:off x="6806463" y="1428265"/>
              <a:ext cx="10679" cy="11048"/>
            </a:xfrm>
            <a:custGeom>
              <a:avLst/>
              <a:pathLst>
                <a:path w="10679" h="11048">
                  <a:moveTo>
                    <a:pt x="0" y="0"/>
                  </a:moveTo>
                  <a:lnTo>
                    <a:pt x="10679" y="11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1" name="pl6271"/>
            <p:cNvSpPr/>
            <p:nvPr/>
          </p:nvSpPr>
          <p:spPr>
            <a:xfrm>
              <a:off x="7112170" y="1350452"/>
              <a:ext cx="29325" cy="5653"/>
            </a:xfrm>
            <a:custGeom>
              <a:avLst/>
              <a:pathLst>
                <a:path w="29325" h="5653">
                  <a:moveTo>
                    <a:pt x="29325" y="0"/>
                  </a:moveTo>
                  <a:lnTo>
                    <a:pt x="0" y="56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2" name="pl6272"/>
            <p:cNvSpPr/>
            <p:nvPr/>
          </p:nvSpPr>
          <p:spPr>
            <a:xfrm>
              <a:off x="7141496" y="1350452"/>
              <a:ext cx="17079" cy="5829"/>
            </a:xfrm>
            <a:custGeom>
              <a:avLst/>
              <a:pathLst>
                <a:path w="17079" h="5829">
                  <a:moveTo>
                    <a:pt x="0" y="0"/>
                  </a:moveTo>
                  <a:lnTo>
                    <a:pt x="17079" y="58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3" name="pl6273"/>
            <p:cNvSpPr/>
            <p:nvPr/>
          </p:nvSpPr>
          <p:spPr>
            <a:xfrm>
              <a:off x="7094654" y="1323133"/>
              <a:ext cx="46842" cy="27319"/>
            </a:xfrm>
            <a:custGeom>
              <a:avLst/>
              <a:pathLst>
                <a:path w="46842" h="27319">
                  <a:moveTo>
                    <a:pt x="46842" y="273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4" name="pl6274"/>
            <p:cNvSpPr/>
            <p:nvPr/>
          </p:nvSpPr>
          <p:spPr>
            <a:xfrm>
              <a:off x="7134262" y="1350452"/>
              <a:ext cx="7233" cy="14587"/>
            </a:xfrm>
            <a:custGeom>
              <a:avLst/>
              <a:pathLst>
                <a:path w="7233" h="14587">
                  <a:moveTo>
                    <a:pt x="7233" y="0"/>
                  </a:moveTo>
                  <a:lnTo>
                    <a:pt x="0" y="145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5" name="pl6275"/>
            <p:cNvSpPr/>
            <p:nvPr/>
          </p:nvSpPr>
          <p:spPr>
            <a:xfrm>
              <a:off x="7110046" y="1295030"/>
              <a:ext cx="31450" cy="55421"/>
            </a:xfrm>
            <a:custGeom>
              <a:avLst/>
              <a:pathLst>
                <a:path w="31450" h="55421">
                  <a:moveTo>
                    <a:pt x="31450" y="554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6" name="pl6276"/>
            <p:cNvSpPr/>
            <p:nvPr/>
          </p:nvSpPr>
          <p:spPr>
            <a:xfrm>
              <a:off x="7141496" y="1322893"/>
              <a:ext cx="21141" cy="27558"/>
            </a:xfrm>
            <a:custGeom>
              <a:avLst/>
              <a:pathLst>
                <a:path w="21141" h="27558">
                  <a:moveTo>
                    <a:pt x="0" y="27558"/>
                  </a:moveTo>
                  <a:lnTo>
                    <a:pt x="211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7" name="pl6277"/>
            <p:cNvSpPr/>
            <p:nvPr/>
          </p:nvSpPr>
          <p:spPr>
            <a:xfrm>
              <a:off x="7100928" y="1658143"/>
              <a:ext cx="2582" cy="7856"/>
            </a:xfrm>
            <a:custGeom>
              <a:avLst/>
              <a:pathLst>
                <a:path w="2582" h="7856">
                  <a:moveTo>
                    <a:pt x="2582" y="0"/>
                  </a:moveTo>
                  <a:lnTo>
                    <a:pt x="0" y="78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8" name="pl6278"/>
            <p:cNvSpPr/>
            <p:nvPr/>
          </p:nvSpPr>
          <p:spPr>
            <a:xfrm>
              <a:off x="7090211" y="1650715"/>
              <a:ext cx="13299" cy="7427"/>
            </a:xfrm>
            <a:custGeom>
              <a:avLst/>
              <a:pathLst>
                <a:path w="13299" h="7427">
                  <a:moveTo>
                    <a:pt x="13299" y="74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9" name="pl6279"/>
            <p:cNvSpPr/>
            <p:nvPr/>
          </p:nvSpPr>
          <p:spPr>
            <a:xfrm>
              <a:off x="7103510" y="1658143"/>
              <a:ext cx="3679" cy="8294"/>
            </a:xfrm>
            <a:custGeom>
              <a:avLst/>
              <a:pathLst>
                <a:path w="3679" h="8294">
                  <a:moveTo>
                    <a:pt x="0" y="0"/>
                  </a:moveTo>
                  <a:lnTo>
                    <a:pt x="3679" y="82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0" name="pl6280"/>
            <p:cNvSpPr/>
            <p:nvPr/>
          </p:nvSpPr>
          <p:spPr>
            <a:xfrm>
              <a:off x="7103510" y="1651468"/>
              <a:ext cx="10027" cy="6675"/>
            </a:xfrm>
            <a:custGeom>
              <a:avLst/>
              <a:pathLst>
                <a:path w="10027" h="6675">
                  <a:moveTo>
                    <a:pt x="0" y="6675"/>
                  </a:moveTo>
                  <a:lnTo>
                    <a:pt x="100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1" name="pl6281"/>
            <p:cNvSpPr/>
            <p:nvPr/>
          </p:nvSpPr>
          <p:spPr>
            <a:xfrm>
              <a:off x="6762164" y="1916408"/>
              <a:ext cx="21695" cy="14998"/>
            </a:xfrm>
            <a:custGeom>
              <a:avLst/>
              <a:pathLst>
                <a:path w="21695" h="14998">
                  <a:moveTo>
                    <a:pt x="0" y="0"/>
                  </a:moveTo>
                  <a:lnTo>
                    <a:pt x="21695" y="149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2" name="pl6282"/>
            <p:cNvSpPr/>
            <p:nvPr/>
          </p:nvSpPr>
          <p:spPr>
            <a:xfrm>
              <a:off x="6755877" y="1916408"/>
              <a:ext cx="6287" cy="16980"/>
            </a:xfrm>
            <a:custGeom>
              <a:avLst/>
              <a:pathLst>
                <a:path w="6287" h="16980">
                  <a:moveTo>
                    <a:pt x="6287" y="0"/>
                  </a:moveTo>
                  <a:lnTo>
                    <a:pt x="0" y="16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3" name="pl6283"/>
            <p:cNvSpPr/>
            <p:nvPr/>
          </p:nvSpPr>
          <p:spPr>
            <a:xfrm>
              <a:off x="6762164" y="1916408"/>
              <a:ext cx="1637" cy="21163"/>
            </a:xfrm>
            <a:custGeom>
              <a:avLst/>
              <a:pathLst>
                <a:path w="1637" h="21163">
                  <a:moveTo>
                    <a:pt x="0" y="0"/>
                  </a:moveTo>
                  <a:lnTo>
                    <a:pt x="1637" y="21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4" name="pl6284"/>
            <p:cNvSpPr/>
            <p:nvPr/>
          </p:nvSpPr>
          <p:spPr>
            <a:xfrm>
              <a:off x="6754030" y="1914175"/>
              <a:ext cx="8134" cy="2232"/>
            </a:xfrm>
            <a:custGeom>
              <a:avLst/>
              <a:pathLst>
                <a:path w="8134" h="2232">
                  <a:moveTo>
                    <a:pt x="8134" y="22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5" name="pl6285"/>
            <p:cNvSpPr/>
            <p:nvPr/>
          </p:nvSpPr>
          <p:spPr>
            <a:xfrm>
              <a:off x="6748944" y="1893451"/>
              <a:ext cx="13220" cy="22957"/>
            </a:xfrm>
            <a:custGeom>
              <a:avLst/>
              <a:pathLst>
                <a:path w="13220" h="22957">
                  <a:moveTo>
                    <a:pt x="13220" y="229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6" name="pl6286"/>
            <p:cNvSpPr/>
            <p:nvPr/>
          </p:nvSpPr>
          <p:spPr>
            <a:xfrm>
              <a:off x="6762164" y="1912107"/>
              <a:ext cx="11636" cy="4300"/>
            </a:xfrm>
            <a:custGeom>
              <a:avLst/>
              <a:pathLst>
                <a:path w="11636" h="4300">
                  <a:moveTo>
                    <a:pt x="0" y="4300"/>
                  </a:moveTo>
                  <a:lnTo>
                    <a:pt x="116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7" name="pl6287"/>
            <p:cNvSpPr/>
            <p:nvPr/>
          </p:nvSpPr>
          <p:spPr>
            <a:xfrm>
              <a:off x="7145838" y="1457490"/>
              <a:ext cx="13113" cy="10468"/>
            </a:xfrm>
            <a:custGeom>
              <a:avLst/>
              <a:pathLst>
                <a:path w="13113" h="10468">
                  <a:moveTo>
                    <a:pt x="13113" y="0"/>
                  </a:moveTo>
                  <a:lnTo>
                    <a:pt x="0" y="10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8" name="pl6288"/>
            <p:cNvSpPr/>
            <p:nvPr/>
          </p:nvSpPr>
          <p:spPr>
            <a:xfrm>
              <a:off x="7158952" y="1457490"/>
              <a:ext cx="18705" cy="2061"/>
            </a:xfrm>
            <a:custGeom>
              <a:avLst/>
              <a:pathLst>
                <a:path w="18705" h="2061">
                  <a:moveTo>
                    <a:pt x="0" y="0"/>
                  </a:moveTo>
                  <a:lnTo>
                    <a:pt x="18705" y="2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9" name="pl6289"/>
            <p:cNvSpPr/>
            <p:nvPr/>
          </p:nvSpPr>
          <p:spPr>
            <a:xfrm>
              <a:off x="7138335" y="1452574"/>
              <a:ext cx="20617" cy="4915"/>
            </a:xfrm>
            <a:custGeom>
              <a:avLst/>
              <a:pathLst>
                <a:path w="20617" h="4915">
                  <a:moveTo>
                    <a:pt x="20617" y="49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0" name="pl6290"/>
            <p:cNvSpPr/>
            <p:nvPr/>
          </p:nvSpPr>
          <p:spPr>
            <a:xfrm>
              <a:off x="7158952" y="1457490"/>
              <a:ext cx="14331" cy="8815"/>
            </a:xfrm>
            <a:custGeom>
              <a:avLst/>
              <a:pathLst>
                <a:path w="14331" h="8815">
                  <a:moveTo>
                    <a:pt x="0" y="0"/>
                  </a:moveTo>
                  <a:lnTo>
                    <a:pt x="14331" y="8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1" name="pl6291"/>
            <p:cNvSpPr/>
            <p:nvPr/>
          </p:nvSpPr>
          <p:spPr>
            <a:xfrm>
              <a:off x="7157277" y="1420891"/>
              <a:ext cx="1674" cy="36598"/>
            </a:xfrm>
            <a:custGeom>
              <a:avLst/>
              <a:pathLst>
                <a:path w="1674" h="36598">
                  <a:moveTo>
                    <a:pt x="1674" y="36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2" name="pl6292"/>
            <p:cNvSpPr/>
            <p:nvPr/>
          </p:nvSpPr>
          <p:spPr>
            <a:xfrm>
              <a:off x="7158952" y="1445591"/>
              <a:ext cx="17071" cy="11898"/>
            </a:xfrm>
            <a:custGeom>
              <a:avLst/>
              <a:pathLst>
                <a:path w="17071" h="11898">
                  <a:moveTo>
                    <a:pt x="0" y="11898"/>
                  </a:moveTo>
                  <a:lnTo>
                    <a:pt x="170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3" name="pl6293"/>
            <p:cNvSpPr/>
            <p:nvPr/>
          </p:nvSpPr>
          <p:spPr>
            <a:xfrm>
              <a:off x="6969960" y="1246637"/>
              <a:ext cx="5343" cy="15078"/>
            </a:xfrm>
            <a:custGeom>
              <a:avLst/>
              <a:pathLst>
                <a:path w="5343" h="15078">
                  <a:moveTo>
                    <a:pt x="0" y="0"/>
                  </a:moveTo>
                  <a:lnTo>
                    <a:pt x="5343" y="15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4" name="pl6294"/>
            <p:cNvSpPr/>
            <p:nvPr/>
          </p:nvSpPr>
          <p:spPr>
            <a:xfrm>
              <a:off x="6960103" y="1243229"/>
              <a:ext cx="9856" cy="3407"/>
            </a:xfrm>
            <a:custGeom>
              <a:avLst/>
              <a:pathLst>
                <a:path w="9856" h="3407">
                  <a:moveTo>
                    <a:pt x="9856" y="34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5" name="pl6295"/>
            <p:cNvSpPr/>
            <p:nvPr/>
          </p:nvSpPr>
          <p:spPr>
            <a:xfrm>
              <a:off x="6969960" y="1239428"/>
              <a:ext cx="23442" cy="7208"/>
            </a:xfrm>
            <a:custGeom>
              <a:avLst/>
              <a:pathLst>
                <a:path w="23442" h="7208">
                  <a:moveTo>
                    <a:pt x="0" y="7208"/>
                  </a:moveTo>
                  <a:lnTo>
                    <a:pt x="234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6" name="pl6296"/>
            <p:cNvSpPr/>
            <p:nvPr/>
          </p:nvSpPr>
          <p:spPr>
            <a:xfrm>
              <a:off x="6958670" y="1424583"/>
              <a:ext cx="2826" cy="30345"/>
            </a:xfrm>
            <a:custGeom>
              <a:avLst/>
              <a:pathLst>
                <a:path w="2826" h="30345">
                  <a:moveTo>
                    <a:pt x="2826" y="0"/>
                  </a:moveTo>
                  <a:lnTo>
                    <a:pt x="0" y="303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7" name="pl6297"/>
            <p:cNvSpPr/>
            <p:nvPr/>
          </p:nvSpPr>
          <p:spPr>
            <a:xfrm>
              <a:off x="6961496" y="1410736"/>
              <a:ext cx="5552" cy="13847"/>
            </a:xfrm>
            <a:custGeom>
              <a:avLst/>
              <a:pathLst>
                <a:path w="5552" h="13847">
                  <a:moveTo>
                    <a:pt x="0" y="13847"/>
                  </a:moveTo>
                  <a:lnTo>
                    <a:pt x="55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8" name="pl6298"/>
            <p:cNvSpPr/>
            <p:nvPr/>
          </p:nvSpPr>
          <p:spPr>
            <a:xfrm>
              <a:off x="6957526" y="1410445"/>
              <a:ext cx="3970" cy="14138"/>
            </a:xfrm>
            <a:custGeom>
              <a:avLst/>
              <a:pathLst>
                <a:path w="3970" h="14138">
                  <a:moveTo>
                    <a:pt x="3970" y="141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9" name="pl6299"/>
            <p:cNvSpPr/>
            <p:nvPr/>
          </p:nvSpPr>
          <p:spPr>
            <a:xfrm>
              <a:off x="6961496" y="1424583"/>
              <a:ext cx="8583" cy="1696"/>
            </a:xfrm>
            <a:custGeom>
              <a:avLst/>
              <a:pathLst>
                <a:path w="8583" h="1696">
                  <a:moveTo>
                    <a:pt x="0" y="0"/>
                  </a:moveTo>
                  <a:lnTo>
                    <a:pt x="8583" y="1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0" name="pl6300"/>
            <p:cNvSpPr/>
            <p:nvPr/>
          </p:nvSpPr>
          <p:spPr>
            <a:xfrm>
              <a:off x="6939327" y="1424583"/>
              <a:ext cx="22169" cy="689"/>
            </a:xfrm>
            <a:custGeom>
              <a:avLst/>
              <a:pathLst>
                <a:path w="22169" h="689">
                  <a:moveTo>
                    <a:pt x="22169" y="0"/>
                  </a:moveTo>
                  <a:lnTo>
                    <a:pt x="0" y="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1" name="pl6301"/>
            <p:cNvSpPr/>
            <p:nvPr/>
          </p:nvSpPr>
          <p:spPr>
            <a:xfrm>
              <a:off x="7030677" y="1853435"/>
              <a:ext cx="4143" cy="5018"/>
            </a:xfrm>
            <a:custGeom>
              <a:avLst/>
              <a:pathLst>
                <a:path w="4143" h="5018">
                  <a:moveTo>
                    <a:pt x="0" y="0"/>
                  </a:moveTo>
                  <a:lnTo>
                    <a:pt x="4143" y="5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2" name="pl6302"/>
            <p:cNvSpPr/>
            <p:nvPr/>
          </p:nvSpPr>
          <p:spPr>
            <a:xfrm>
              <a:off x="7030677" y="1846927"/>
              <a:ext cx="9783" cy="6507"/>
            </a:xfrm>
            <a:custGeom>
              <a:avLst/>
              <a:pathLst>
                <a:path w="9783" h="6507">
                  <a:moveTo>
                    <a:pt x="0" y="6507"/>
                  </a:moveTo>
                  <a:lnTo>
                    <a:pt x="97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3" name="pl6303"/>
            <p:cNvSpPr/>
            <p:nvPr/>
          </p:nvSpPr>
          <p:spPr>
            <a:xfrm>
              <a:off x="7010680" y="1853435"/>
              <a:ext cx="19997" cy="2596"/>
            </a:xfrm>
            <a:custGeom>
              <a:avLst/>
              <a:pathLst>
                <a:path w="19997" h="2596">
                  <a:moveTo>
                    <a:pt x="19997" y="0"/>
                  </a:moveTo>
                  <a:lnTo>
                    <a:pt x="0" y="2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4" name="pl6304"/>
            <p:cNvSpPr/>
            <p:nvPr/>
          </p:nvSpPr>
          <p:spPr>
            <a:xfrm>
              <a:off x="7029597" y="1853435"/>
              <a:ext cx="1080" cy="8899"/>
            </a:xfrm>
            <a:custGeom>
              <a:avLst/>
              <a:pathLst>
                <a:path w="1080" h="8899">
                  <a:moveTo>
                    <a:pt x="1080" y="0"/>
                  </a:moveTo>
                  <a:lnTo>
                    <a:pt x="0" y="88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5" name="pl6305"/>
            <p:cNvSpPr/>
            <p:nvPr/>
          </p:nvSpPr>
          <p:spPr>
            <a:xfrm>
              <a:off x="7028914" y="1847453"/>
              <a:ext cx="1763" cy="5982"/>
            </a:xfrm>
            <a:custGeom>
              <a:avLst/>
              <a:pathLst>
                <a:path w="1763" h="5982">
                  <a:moveTo>
                    <a:pt x="1763" y="59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6" name="pl6306"/>
            <p:cNvSpPr/>
            <p:nvPr/>
          </p:nvSpPr>
          <p:spPr>
            <a:xfrm>
              <a:off x="6638689" y="1237508"/>
              <a:ext cx="39958" cy="6744"/>
            </a:xfrm>
            <a:custGeom>
              <a:avLst/>
              <a:pathLst>
                <a:path w="39958" h="6744">
                  <a:moveTo>
                    <a:pt x="0" y="6744"/>
                  </a:moveTo>
                  <a:lnTo>
                    <a:pt x="399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7" name="pl6307"/>
            <p:cNvSpPr/>
            <p:nvPr/>
          </p:nvSpPr>
          <p:spPr>
            <a:xfrm>
              <a:off x="6627815" y="1244253"/>
              <a:ext cx="10873" cy="49987"/>
            </a:xfrm>
            <a:custGeom>
              <a:avLst/>
              <a:pathLst>
                <a:path w="10873" h="49987">
                  <a:moveTo>
                    <a:pt x="10873" y="0"/>
                  </a:moveTo>
                  <a:lnTo>
                    <a:pt x="0" y="49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8" name="pl6308"/>
            <p:cNvSpPr/>
            <p:nvPr/>
          </p:nvSpPr>
          <p:spPr>
            <a:xfrm>
              <a:off x="6998136" y="1465337"/>
              <a:ext cx="7453" cy="2760"/>
            </a:xfrm>
            <a:custGeom>
              <a:avLst/>
              <a:pathLst>
                <a:path w="7453" h="2760">
                  <a:moveTo>
                    <a:pt x="0" y="2760"/>
                  </a:moveTo>
                  <a:lnTo>
                    <a:pt x="74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9" name="pl6309"/>
            <p:cNvSpPr/>
            <p:nvPr/>
          </p:nvSpPr>
          <p:spPr>
            <a:xfrm>
              <a:off x="6981782" y="1462473"/>
              <a:ext cx="16353" cy="5623"/>
            </a:xfrm>
            <a:custGeom>
              <a:avLst/>
              <a:pathLst>
                <a:path w="16353" h="5623">
                  <a:moveTo>
                    <a:pt x="16353" y="56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0" name="pl6310"/>
            <p:cNvSpPr/>
            <p:nvPr/>
          </p:nvSpPr>
          <p:spPr>
            <a:xfrm>
              <a:off x="6998136" y="1468097"/>
              <a:ext cx="3445" cy="9053"/>
            </a:xfrm>
            <a:custGeom>
              <a:avLst/>
              <a:pathLst>
                <a:path w="3445" h="9053">
                  <a:moveTo>
                    <a:pt x="0" y="0"/>
                  </a:moveTo>
                  <a:lnTo>
                    <a:pt x="3445" y="90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1" name="pl6311"/>
            <p:cNvSpPr/>
            <p:nvPr/>
          </p:nvSpPr>
          <p:spPr>
            <a:xfrm>
              <a:off x="6996122" y="1468097"/>
              <a:ext cx="2014" cy="15327"/>
            </a:xfrm>
            <a:custGeom>
              <a:avLst/>
              <a:pathLst>
                <a:path w="2014" h="15327">
                  <a:moveTo>
                    <a:pt x="2014" y="0"/>
                  </a:moveTo>
                  <a:lnTo>
                    <a:pt x="0" y="15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2" name="pl6312"/>
            <p:cNvSpPr/>
            <p:nvPr/>
          </p:nvSpPr>
          <p:spPr>
            <a:xfrm>
              <a:off x="6988720" y="1454795"/>
              <a:ext cx="9415" cy="13302"/>
            </a:xfrm>
            <a:custGeom>
              <a:avLst/>
              <a:pathLst>
                <a:path w="9415" h="13302">
                  <a:moveTo>
                    <a:pt x="9415" y="133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3" name="pl6313"/>
            <p:cNvSpPr/>
            <p:nvPr/>
          </p:nvSpPr>
          <p:spPr>
            <a:xfrm>
              <a:off x="7082186" y="1396906"/>
              <a:ext cx="9889" cy="15704"/>
            </a:xfrm>
            <a:custGeom>
              <a:avLst/>
              <a:pathLst>
                <a:path w="9889" h="15704">
                  <a:moveTo>
                    <a:pt x="0" y="0"/>
                  </a:moveTo>
                  <a:lnTo>
                    <a:pt x="9889" y="15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4" name="pl6314"/>
            <p:cNvSpPr/>
            <p:nvPr/>
          </p:nvSpPr>
          <p:spPr>
            <a:xfrm>
              <a:off x="7082186" y="1394130"/>
              <a:ext cx="9477" cy="2776"/>
            </a:xfrm>
            <a:custGeom>
              <a:avLst/>
              <a:pathLst>
                <a:path w="9477" h="2776">
                  <a:moveTo>
                    <a:pt x="0" y="2776"/>
                  </a:moveTo>
                  <a:lnTo>
                    <a:pt x="9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5" name="pl6315"/>
            <p:cNvSpPr/>
            <p:nvPr/>
          </p:nvSpPr>
          <p:spPr>
            <a:xfrm>
              <a:off x="7048841" y="1396906"/>
              <a:ext cx="33345" cy="7965"/>
            </a:xfrm>
            <a:custGeom>
              <a:avLst/>
              <a:pathLst>
                <a:path w="33345" h="7965">
                  <a:moveTo>
                    <a:pt x="33345" y="0"/>
                  </a:moveTo>
                  <a:lnTo>
                    <a:pt x="0" y="7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6" name="pl6316"/>
            <p:cNvSpPr/>
            <p:nvPr/>
          </p:nvSpPr>
          <p:spPr>
            <a:xfrm>
              <a:off x="7073122" y="1378448"/>
              <a:ext cx="9064" cy="18458"/>
            </a:xfrm>
            <a:custGeom>
              <a:avLst/>
              <a:pathLst>
                <a:path w="9064" h="18458">
                  <a:moveTo>
                    <a:pt x="9064" y="18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7" name="pl6317"/>
            <p:cNvSpPr/>
            <p:nvPr/>
          </p:nvSpPr>
          <p:spPr>
            <a:xfrm>
              <a:off x="7049675" y="1386136"/>
              <a:ext cx="32511" cy="10770"/>
            </a:xfrm>
            <a:custGeom>
              <a:avLst/>
              <a:pathLst>
                <a:path w="32511" h="10770">
                  <a:moveTo>
                    <a:pt x="32511" y="107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8" name="pl6318"/>
            <p:cNvSpPr/>
            <p:nvPr/>
          </p:nvSpPr>
          <p:spPr>
            <a:xfrm>
              <a:off x="7082186" y="1396906"/>
              <a:ext cx="6759" cy="23735"/>
            </a:xfrm>
            <a:custGeom>
              <a:avLst/>
              <a:pathLst>
                <a:path w="6759" h="23735">
                  <a:moveTo>
                    <a:pt x="0" y="0"/>
                  </a:moveTo>
                  <a:lnTo>
                    <a:pt x="6759" y="23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9" name="pl6319"/>
            <p:cNvSpPr/>
            <p:nvPr/>
          </p:nvSpPr>
          <p:spPr>
            <a:xfrm>
              <a:off x="6625672" y="1881622"/>
              <a:ext cx="7562" cy="14855"/>
            </a:xfrm>
            <a:custGeom>
              <a:avLst/>
              <a:pathLst>
                <a:path w="7562" h="14855">
                  <a:moveTo>
                    <a:pt x="7562" y="0"/>
                  </a:moveTo>
                  <a:lnTo>
                    <a:pt x="0" y="14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0" name="pl6320"/>
            <p:cNvSpPr/>
            <p:nvPr/>
          </p:nvSpPr>
          <p:spPr>
            <a:xfrm>
              <a:off x="6633234" y="1860240"/>
              <a:ext cx="27380" cy="21382"/>
            </a:xfrm>
            <a:custGeom>
              <a:avLst/>
              <a:pathLst>
                <a:path w="27380" h="21382">
                  <a:moveTo>
                    <a:pt x="0" y="21382"/>
                  </a:moveTo>
                  <a:lnTo>
                    <a:pt x="273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1" name="pl6321"/>
            <p:cNvSpPr/>
            <p:nvPr/>
          </p:nvSpPr>
          <p:spPr>
            <a:xfrm>
              <a:off x="6633234" y="1881622"/>
              <a:ext cx="16267" cy="10390"/>
            </a:xfrm>
            <a:custGeom>
              <a:avLst/>
              <a:pathLst>
                <a:path w="16267" h="10390">
                  <a:moveTo>
                    <a:pt x="0" y="0"/>
                  </a:moveTo>
                  <a:lnTo>
                    <a:pt x="16267" y="10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2" name="pl6322"/>
            <p:cNvSpPr/>
            <p:nvPr/>
          </p:nvSpPr>
          <p:spPr>
            <a:xfrm>
              <a:off x="6622604" y="1875468"/>
              <a:ext cx="10630" cy="6154"/>
            </a:xfrm>
            <a:custGeom>
              <a:avLst/>
              <a:pathLst>
                <a:path w="10630" h="6154">
                  <a:moveTo>
                    <a:pt x="10630" y="61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3" name="pl6323"/>
            <p:cNvSpPr/>
            <p:nvPr/>
          </p:nvSpPr>
          <p:spPr>
            <a:xfrm>
              <a:off x="6633234" y="1848148"/>
              <a:ext cx="4514" cy="33473"/>
            </a:xfrm>
            <a:custGeom>
              <a:avLst/>
              <a:pathLst>
                <a:path w="4514" h="33473">
                  <a:moveTo>
                    <a:pt x="0" y="33473"/>
                  </a:moveTo>
                  <a:lnTo>
                    <a:pt x="45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4" name="pl6324"/>
            <p:cNvSpPr/>
            <p:nvPr/>
          </p:nvSpPr>
          <p:spPr>
            <a:xfrm>
              <a:off x="6633234" y="1876807"/>
              <a:ext cx="28663" cy="4814"/>
            </a:xfrm>
            <a:custGeom>
              <a:avLst/>
              <a:pathLst>
                <a:path w="28663" h="4814">
                  <a:moveTo>
                    <a:pt x="0" y="4814"/>
                  </a:moveTo>
                  <a:lnTo>
                    <a:pt x="286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5" name="pl6325"/>
            <p:cNvSpPr/>
            <p:nvPr/>
          </p:nvSpPr>
          <p:spPr>
            <a:xfrm>
              <a:off x="7211146" y="1297802"/>
              <a:ext cx="767" cy="44915"/>
            </a:xfrm>
            <a:custGeom>
              <a:avLst/>
              <a:pathLst>
                <a:path w="767" h="44915">
                  <a:moveTo>
                    <a:pt x="767" y="0"/>
                  </a:moveTo>
                  <a:lnTo>
                    <a:pt x="0" y="44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6" name="pl6326"/>
            <p:cNvSpPr/>
            <p:nvPr/>
          </p:nvSpPr>
          <p:spPr>
            <a:xfrm>
              <a:off x="7209913" y="1285131"/>
              <a:ext cx="2001" cy="12671"/>
            </a:xfrm>
            <a:custGeom>
              <a:avLst/>
              <a:pathLst>
                <a:path w="2001" h="12671">
                  <a:moveTo>
                    <a:pt x="2001" y="126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7" name="pl6327"/>
            <p:cNvSpPr/>
            <p:nvPr/>
          </p:nvSpPr>
          <p:spPr>
            <a:xfrm>
              <a:off x="7176801" y="1297802"/>
              <a:ext cx="35112" cy="16338"/>
            </a:xfrm>
            <a:custGeom>
              <a:avLst/>
              <a:pathLst>
                <a:path w="35112" h="16338">
                  <a:moveTo>
                    <a:pt x="35112" y="0"/>
                  </a:moveTo>
                  <a:lnTo>
                    <a:pt x="0" y="16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8" name="pl6328"/>
            <p:cNvSpPr/>
            <p:nvPr/>
          </p:nvSpPr>
          <p:spPr>
            <a:xfrm>
              <a:off x="7091664" y="1386762"/>
              <a:ext cx="707" cy="7367"/>
            </a:xfrm>
            <a:custGeom>
              <a:avLst/>
              <a:pathLst>
                <a:path w="707" h="7367">
                  <a:moveTo>
                    <a:pt x="707" y="0"/>
                  </a:moveTo>
                  <a:lnTo>
                    <a:pt x="0" y="73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9" name="pl6329"/>
            <p:cNvSpPr/>
            <p:nvPr/>
          </p:nvSpPr>
          <p:spPr>
            <a:xfrm>
              <a:off x="7092372" y="1386762"/>
              <a:ext cx="6756" cy="10527"/>
            </a:xfrm>
            <a:custGeom>
              <a:avLst/>
              <a:pathLst>
                <a:path w="6756" h="10527">
                  <a:moveTo>
                    <a:pt x="0" y="0"/>
                  </a:moveTo>
                  <a:lnTo>
                    <a:pt x="6756" y="105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0" name="pl6330"/>
            <p:cNvSpPr/>
            <p:nvPr/>
          </p:nvSpPr>
          <p:spPr>
            <a:xfrm>
              <a:off x="7079971" y="1374001"/>
              <a:ext cx="12400" cy="12760"/>
            </a:xfrm>
            <a:custGeom>
              <a:avLst/>
              <a:pathLst>
                <a:path w="12400" h="12760">
                  <a:moveTo>
                    <a:pt x="12400" y="127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1" name="pl6331"/>
            <p:cNvSpPr/>
            <p:nvPr/>
          </p:nvSpPr>
          <p:spPr>
            <a:xfrm>
              <a:off x="7073122" y="1378448"/>
              <a:ext cx="19249" cy="8313"/>
            </a:xfrm>
            <a:custGeom>
              <a:avLst/>
              <a:pathLst>
                <a:path w="19249" h="8313">
                  <a:moveTo>
                    <a:pt x="19249" y="83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2" name="pl6332"/>
            <p:cNvSpPr/>
            <p:nvPr/>
          </p:nvSpPr>
          <p:spPr>
            <a:xfrm>
              <a:off x="7092372" y="1380454"/>
              <a:ext cx="40" cy="6307"/>
            </a:xfrm>
            <a:custGeom>
              <a:avLst/>
              <a:pathLst>
                <a:path w="40" h="6307">
                  <a:moveTo>
                    <a:pt x="0" y="6307"/>
                  </a:moveTo>
                  <a:lnTo>
                    <a:pt x="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3" name="pl6333"/>
            <p:cNvSpPr/>
            <p:nvPr/>
          </p:nvSpPr>
          <p:spPr>
            <a:xfrm>
              <a:off x="7082186" y="1386762"/>
              <a:ext cx="10185" cy="10144"/>
            </a:xfrm>
            <a:custGeom>
              <a:avLst/>
              <a:pathLst>
                <a:path w="10185" h="10144">
                  <a:moveTo>
                    <a:pt x="10185" y="0"/>
                  </a:moveTo>
                  <a:lnTo>
                    <a:pt x="0" y="10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4" name="pl6334"/>
            <p:cNvSpPr/>
            <p:nvPr/>
          </p:nvSpPr>
          <p:spPr>
            <a:xfrm>
              <a:off x="6699934" y="1280647"/>
              <a:ext cx="63152" cy="37813"/>
            </a:xfrm>
            <a:custGeom>
              <a:avLst/>
              <a:pathLst>
                <a:path w="63152" h="37813">
                  <a:moveTo>
                    <a:pt x="0" y="37813"/>
                  </a:moveTo>
                  <a:lnTo>
                    <a:pt x="63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5" name="pl6335"/>
            <p:cNvSpPr/>
            <p:nvPr/>
          </p:nvSpPr>
          <p:spPr>
            <a:xfrm>
              <a:off x="6696673" y="1270858"/>
              <a:ext cx="3261" cy="47603"/>
            </a:xfrm>
            <a:custGeom>
              <a:avLst/>
              <a:pathLst>
                <a:path w="3261" h="47603">
                  <a:moveTo>
                    <a:pt x="3261" y="476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6" name="pl6336"/>
            <p:cNvSpPr/>
            <p:nvPr/>
          </p:nvSpPr>
          <p:spPr>
            <a:xfrm>
              <a:off x="6692165" y="1318461"/>
              <a:ext cx="7769" cy="30249"/>
            </a:xfrm>
            <a:custGeom>
              <a:avLst/>
              <a:pathLst>
                <a:path w="7769" h="30249">
                  <a:moveTo>
                    <a:pt x="7769" y="0"/>
                  </a:moveTo>
                  <a:lnTo>
                    <a:pt x="0" y="30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7" name="pl6337"/>
            <p:cNvSpPr/>
            <p:nvPr/>
          </p:nvSpPr>
          <p:spPr>
            <a:xfrm>
              <a:off x="6699934" y="1318461"/>
              <a:ext cx="16234" cy="11571"/>
            </a:xfrm>
            <a:custGeom>
              <a:avLst/>
              <a:pathLst>
                <a:path w="16234" h="11571">
                  <a:moveTo>
                    <a:pt x="0" y="0"/>
                  </a:moveTo>
                  <a:lnTo>
                    <a:pt x="16234" y="115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8" name="pl6338"/>
            <p:cNvSpPr/>
            <p:nvPr/>
          </p:nvSpPr>
          <p:spPr>
            <a:xfrm>
              <a:off x="6659360" y="1318461"/>
              <a:ext cx="40574" cy="27031"/>
            </a:xfrm>
            <a:custGeom>
              <a:avLst/>
              <a:pathLst>
                <a:path w="40574" h="27031">
                  <a:moveTo>
                    <a:pt x="40574" y="0"/>
                  </a:moveTo>
                  <a:lnTo>
                    <a:pt x="0" y="270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9" name="pl6339"/>
            <p:cNvSpPr/>
            <p:nvPr/>
          </p:nvSpPr>
          <p:spPr>
            <a:xfrm>
              <a:off x="6968841" y="1637229"/>
              <a:ext cx="6034" cy="5815"/>
            </a:xfrm>
            <a:custGeom>
              <a:avLst/>
              <a:pathLst>
                <a:path w="6034" h="5815">
                  <a:moveTo>
                    <a:pt x="6034" y="0"/>
                  </a:moveTo>
                  <a:lnTo>
                    <a:pt x="0" y="5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0" name="pl6340"/>
            <p:cNvSpPr/>
            <p:nvPr/>
          </p:nvSpPr>
          <p:spPr>
            <a:xfrm>
              <a:off x="6974876" y="1637229"/>
              <a:ext cx="10527" cy="10740"/>
            </a:xfrm>
            <a:custGeom>
              <a:avLst/>
              <a:pathLst>
                <a:path w="10527" h="10740">
                  <a:moveTo>
                    <a:pt x="0" y="0"/>
                  </a:moveTo>
                  <a:lnTo>
                    <a:pt x="10527" y="107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1" name="pl6341"/>
            <p:cNvSpPr/>
            <p:nvPr/>
          </p:nvSpPr>
          <p:spPr>
            <a:xfrm>
              <a:off x="6970453" y="1621297"/>
              <a:ext cx="4423" cy="15931"/>
            </a:xfrm>
            <a:custGeom>
              <a:avLst/>
              <a:pathLst>
                <a:path w="4423" h="15931">
                  <a:moveTo>
                    <a:pt x="4423" y="159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2" name="pl6342"/>
            <p:cNvSpPr/>
            <p:nvPr/>
          </p:nvSpPr>
          <p:spPr>
            <a:xfrm>
              <a:off x="6974876" y="1636891"/>
              <a:ext cx="8463" cy="337"/>
            </a:xfrm>
            <a:custGeom>
              <a:avLst/>
              <a:pathLst>
                <a:path w="8463" h="337">
                  <a:moveTo>
                    <a:pt x="0" y="337"/>
                  </a:moveTo>
                  <a:lnTo>
                    <a:pt x="84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3" name="pl6343"/>
            <p:cNvSpPr/>
            <p:nvPr/>
          </p:nvSpPr>
          <p:spPr>
            <a:xfrm>
              <a:off x="6974876" y="1622336"/>
              <a:ext cx="5415" cy="14892"/>
            </a:xfrm>
            <a:custGeom>
              <a:avLst/>
              <a:pathLst>
                <a:path w="5415" h="14892">
                  <a:moveTo>
                    <a:pt x="0" y="14892"/>
                  </a:moveTo>
                  <a:lnTo>
                    <a:pt x="54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4" name="pl6344"/>
            <p:cNvSpPr/>
            <p:nvPr/>
          </p:nvSpPr>
          <p:spPr>
            <a:xfrm>
              <a:off x="6966998" y="1635956"/>
              <a:ext cx="7878" cy="1272"/>
            </a:xfrm>
            <a:custGeom>
              <a:avLst/>
              <a:pathLst>
                <a:path w="7878" h="1272">
                  <a:moveTo>
                    <a:pt x="7878" y="12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5" name="pl6345"/>
            <p:cNvSpPr/>
            <p:nvPr/>
          </p:nvSpPr>
          <p:spPr>
            <a:xfrm>
              <a:off x="7068380" y="1280331"/>
              <a:ext cx="10436" cy="3005"/>
            </a:xfrm>
            <a:custGeom>
              <a:avLst/>
              <a:pathLst>
                <a:path w="10436" h="3005">
                  <a:moveTo>
                    <a:pt x="10436" y="0"/>
                  </a:moveTo>
                  <a:lnTo>
                    <a:pt x="0" y="3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6" name="pl6346"/>
            <p:cNvSpPr/>
            <p:nvPr/>
          </p:nvSpPr>
          <p:spPr>
            <a:xfrm>
              <a:off x="7078817" y="1266435"/>
              <a:ext cx="3425" cy="13896"/>
            </a:xfrm>
            <a:custGeom>
              <a:avLst/>
              <a:pathLst>
                <a:path w="3425" h="13896">
                  <a:moveTo>
                    <a:pt x="0" y="13896"/>
                  </a:moveTo>
                  <a:lnTo>
                    <a:pt x="34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7" name="pl6347"/>
            <p:cNvSpPr/>
            <p:nvPr/>
          </p:nvSpPr>
          <p:spPr>
            <a:xfrm>
              <a:off x="7133849" y="1748686"/>
              <a:ext cx="7262" cy="5150"/>
            </a:xfrm>
            <a:custGeom>
              <a:avLst/>
              <a:pathLst>
                <a:path w="7262" h="5150">
                  <a:moveTo>
                    <a:pt x="0" y="0"/>
                  </a:moveTo>
                  <a:lnTo>
                    <a:pt x="7262" y="51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8" name="pl6348"/>
            <p:cNvSpPr/>
            <p:nvPr/>
          </p:nvSpPr>
          <p:spPr>
            <a:xfrm>
              <a:off x="7130051" y="1741933"/>
              <a:ext cx="3798" cy="6753"/>
            </a:xfrm>
            <a:custGeom>
              <a:avLst/>
              <a:pathLst>
                <a:path w="3798" h="6753">
                  <a:moveTo>
                    <a:pt x="3798" y="67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9" name="pl6349"/>
            <p:cNvSpPr/>
            <p:nvPr/>
          </p:nvSpPr>
          <p:spPr>
            <a:xfrm>
              <a:off x="7133849" y="1748686"/>
              <a:ext cx="14869" cy="2257"/>
            </a:xfrm>
            <a:custGeom>
              <a:avLst/>
              <a:pathLst>
                <a:path w="14869" h="2257">
                  <a:moveTo>
                    <a:pt x="0" y="0"/>
                  </a:moveTo>
                  <a:lnTo>
                    <a:pt x="14869" y="22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0" name="pl6350"/>
            <p:cNvSpPr/>
            <p:nvPr/>
          </p:nvSpPr>
          <p:spPr>
            <a:xfrm>
              <a:off x="7127682" y="1748686"/>
              <a:ext cx="6166" cy="14301"/>
            </a:xfrm>
            <a:custGeom>
              <a:avLst/>
              <a:pathLst>
                <a:path w="6166" h="14301">
                  <a:moveTo>
                    <a:pt x="6166" y="0"/>
                  </a:moveTo>
                  <a:lnTo>
                    <a:pt x="0" y="14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1" name="pl6351"/>
            <p:cNvSpPr/>
            <p:nvPr/>
          </p:nvSpPr>
          <p:spPr>
            <a:xfrm>
              <a:off x="7125109" y="1748686"/>
              <a:ext cx="8740" cy="4147"/>
            </a:xfrm>
            <a:custGeom>
              <a:avLst/>
              <a:pathLst>
                <a:path w="8740" h="4147">
                  <a:moveTo>
                    <a:pt x="8740" y="0"/>
                  </a:moveTo>
                  <a:lnTo>
                    <a:pt x="0" y="4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2" name="pl6352"/>
            <p:cNvSpPr/>
            <p:nvPr/>
          </p:nvSpPr>
          <p:spPr>
            <a:xfrm>
              <a:off x="7133849" y="1737272"/>
              <a:ext cx="2826" cy="11414"/>
            </a:xfrm>
            <a:custGeom>
              <a:avLst/>
              <a:pathLst>
                <a:path w="2826" h="11414">
                  <a:moveTo>
                    <a:pt x="0" y="11414"/>
                  </a:moveTo>
                  <a:lnTo>
                    <a:pt x="28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3" name="pl6353"/>
            <p:cNvSpPr/>
            <p:nvPr/>
          </p:nvSpPr>
          <p:spPr>
            <a:xfrm>
              <a:off x="6288286" y="1760527"/>
              <a:ext cx="8457" cy="30565"/>
            </a:xfrm>
            <a:custGeom>
              <a:avLst/>
              <a:pathLst>
                <a:path w="8457" h="30565">
                  <a:moveTo>
                    <a:pt x="8457" y="0"/>
                  </a:moveTo>
                  <a:lnTo>
                    <a:pt x="0" y="305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4" name="pl6354"/>
            <p:cNvSpPr/>
            <p:nvPr/>
          </p:nvSpPr>
          <p:spPr>
            <a:xfrm>
              <a:off x="6200237" y="1648014"/>
              <a:ext cx="96506" cy="112513"/>
            </a:xfrm>
            <a:custGeom>
              <a:avLst/>
              <a:pathLst>
                <a:path w="96506" h="112513">
                  <a:moveTo>
                    <a:pt x="96506" y="1125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5" name="pl6355"/>
            <p:cNvSpPr/>
            <p:nvPr/>
          </p:nvSpPr>
          <p:spPr>
            <a:xfrm>
              <a:off x="6296743" y="1760089"/>
              <a:ext cx="30820" cy="438"/>
            </a:xfrm>
            <a:custGeom>
              <a:avLst/>
              <a:pathLst>
                <a:path w="30820" h="438">
                  <a:moveTo>
                    <a:pt x="0" y="438"/>
                  </a:moveTo>
                  <a:lnTo>
                    <a:pt x="308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6" name="pl6356"/>
            <p:cNvSpPr/>
            <p:nvPr/>
          </p:nvSpPr>
          <p:spPr>
            <a:xfrm>
              <a:off x="6540236" y="1255987"/>
              <a:ext cx="5664" cy="32542"/>
            </a:xfrm>
            <a:custGeom>
              <a:avLst/>
              <a:pathLst>
                <a:path w="5664" h="32542">
                  <a:moveTo>
                    <a:pt x="0" y="0"/>
                  </a:moveTo>
                  <a:lnTo>
                    <a:pt x="5664" y="32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7" name="pl6357"/>
            <p:cNvSpPr/>
            <p:nvPr/>
          </p:nvSpPr>
          <p:spPr>
            <a:xfrm>
              <a:off x="6525532" y="1208896"/>
              <a:ext cx="14704" cy="47090"/>
            </a:xfrm>
            <a:custGeom>
              <a:avLst/>
              <a:pathLst>
                <a:path w="14704" h="47090">
                  <a:moveTo>
                    <a:pt x="14704" y="47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8" name="pl6358"/>
            <p:cNvSpPr/>
            <p:nvPr/>
          </p:nvSpPr>
          <p:spPr>
            <a:xfrm>
              <a:off x="6530715" y="1255987"/>
              <a:ext cx="9521" cy="6240"/>
            </a:xfrm>
            <a:custGeom>
              <a:avLst/>
              <a:pathLst>
                <a:path w="9521" h="6240">
                  <a:moveTo>
                    <a:pt x="9521" y="0"/>
                  </a:moveTo>
                  <a:lnTo>
                    <a:pt x="0" y="62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9" name="pl6359"/>
            <p:cNvSpPr/>
            <p:nvPr/>
          </p:nvSpPr>
          <p:spPr>
            <a:xfrm>
              <a:off x="6843970" y="1440501"/>
              <a:ext cx="6391" cy="14464"/>
            </a:xfrm>
            <a:custGeom>
              <a:avLst/>
              <a:pathLst>
                <a:path w="6391" h="14464">
                  <a:moveTo>
                    <a:pt x="0" y="14464"/>
                  </a:moveTo>
                  <a:lnTo>
                    <a:pt x="63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0" name="pl6360"/>
            <p:cNvSpPr/>
            <p:nvPr/>
          </p:nvSpPr>
          <p:spPr>
            <a:xfrm>
              <a:off x="6843970" y="1448324"/>
              <a:ext cx="9217" cy="6641"/>
            </a:xfrm>
            <a:custGeom>
              <a:avLst/>
              <a:pathLst>
                <a:path w="9217" h="6641">
                  <a:moveTo>
                    <a:pt x="0" y="6641"/>
                  </a:moveTo>
                  <a:lnTo>
                    <a:pt x="92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1" name="pl6361"/>
            <p:cNvSpPr/>
            <p:nvPr/>
          </p:nvSpPr>
          <p:spPr>
            <a:xfrm>
              <a:off x="6825224" y="1454864"/>
              <a:ext cx="18745" cy="101"/>
            </a:xfrm>
            <a:custGeom>
              <a:avLst/>
              <a:pathLst>
                <a:path w="18745" h="101">
                  <a:moveTo>
                    <a:pt x="18745" y="1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2" name="pl6362"/>
            <p:cNvSpPr/>
            <p:nvPr/>
          </p:nvSpPr>
          <p:spPr>
            <a:xfrm>
              <a:off x="6819153" y="1454965"/>
              <a:ext cx="24816" cy="12816"/>
            </a:xfrm>
            <a:custGeom>
              <a:avLst/>
              <a:pathLst>
                <a:path w="24816" h="12816">
                  <a:moveTo>
                    <a:pt x="24816" y="0"/>
                  </a:moveTo>
                  <a:lnTo>
                    <a:pt x="0" y="12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3" name="pl6363"/>
            <p:cNvSpPr/>
            <p:nvPr/>
          </p:nvSpPr>
          <p:spPr>
            <a:xfrm>
              <a:off x="6843970" y="1454965"/>
              <a:ext cx="10004" cy="11818"/>
            </a:xfrm>
            <a:custGeom>
              <a:avLst/>
              <a:pathLst>
                <a:path w="10004" h="11818">
                  <a:moveTo>
                    <a:pt x="0" y="0"/>
                  </a:moveTo>
                  <a:lnTo>
                    <a:pt x="10004" y="11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4" name="pl6364"/>
            <p:cNvSpPr/>
            <p:nvPr/>
          </p:nvSpPr>
          <p:spPr>
            <a:xfrm>
              <a:off x="6834662" y="1450266"/>
              <a:ext cx="9307" cy="4699"/>
            </a:xfrm>
            <a:custGeom>
              <a:avLst/>
              <a:pathLst>
                <a:path w="9307" h="4699">
                  <a:moveTo>
                    <a:pt x="9307" y="46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5" name="pl6365"/>
            <p:cNvSpPr/>
            <p:nvPr/>
          </p:nvSpPr>
          <p:spPr>
            <a:xfrm>
              <a:off x="6843970" y="1454965"/>
              <a:ext cx="6622" cy="20534"/>
            </a:xfrm>
            <a:custGeom>
              <a:avLst/>
              <a:pathLst>
                <a:path w="6622" h="20534">
                  <a:moveTo>
                    <a:pt x="0" y="0"/>
                  </a:moveTo>
                  <a:lnTo>
                    <a:pt x="6622" y="205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6" name="pl6366"/>
            <p:cNvSpPr/>
            <p:nvPr/>
          </p:nvSpPr>
          <p:spPr>
            <a:xfrm>
              <a:off x="6930335" y="1826650"/>
              <a:ext cx="2053" cy="7155"/>
            </a:xfrm>
            <a:custGeom>
              <a:avLst/>
              <a:pathLst>
                <a:path w="2053" h="7155">
                  <a:moveTo>
                    <a:pt x="2053" y="71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7" name="pl6367"/>
            <p:cNvSpPr/>
            <p:nvPr/>
          </p:nvSpPr>
          <p:spPr>
            <a:xfrm>
              <a:off x="6932388" y="1833805"/>
              <a:ext cx="9491" cy="8175"/>
            </a:xfrm>
            <a:custGeom>
              <a:avLst/>
              <a:pathLst>
                <a:path w="9491" h="8175">
                  <a:moveTo>
                    <a:pt x="0" y="0"/>
                  </a:moveTo>
                  <a:lnTo>
                    <a:pt x="9491" y="8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8" name="pl6368"/>
            <p:cNvSpPr/>
            <p:nvPr/>
          </p:nvSpPr>
          <p:spPr>
            <a:xfrm>
              <a:off x="6921654" y="1827504"/>
              <a:ext cx="10733" cy="6301"/>
            </a:xfrm>
            <a:custGeom>
              <a:avLst/>
              <a:pathLst>
                <a:path w="10733" h="6301">
                  <a:moveTo>
                    <a:pt x="10733" y="6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9" name="pl6369"/>
            <p:cNvSpPr/>
            <p:nvPr/>
          </p:nvSpPr>
          <p:spPr>
            <a:xfrm>
              <a:off x="6919522" y="1833805"/>
              <a:ext cx="12866" cy="8203"/>
            </a:xfrm>
            <a:custGeom>
              <a:avLst/>
              <a:pathLst>
                <a:path w="12866" h="8203">
                  <a:moveTo>
                    <a:pt x="12866" y="0"/>
                  </a:moveTo>
                  <a:lnTo>
                    <a:pt x="0" y="82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0" name="pl6370"/>
            <p:cNvSpPr/>
            <p:nvPr/>
          </p:nvSpPr>
          <p:spPr>
            <a:xfrm>
              <a:off x="6932388" y="1830041"/>
              <a:ext cx="5305" cy="3764"/>
            </a:xfrm>
            <a:custGeom>
              <a:avLst/>
              <a:pathLst>
                <a:path w="5305" h="3764">
                  <a:moveTo>
                    <a:pt x="0" y="3764"/>
                  </a:moveTo>
                  <a:lnTo>
                    <a:pt x="53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1" name="pl6371"/>
            <p:cNvSpPr/>
            <p:nvPr/>
          </p:nvSpPr>
          <p:spPr>
            <a:xfrm>
              <a:off x="6928651" y="1833805"/>
              <a:ext cx="3737" cy="11271"/>
            </a:xfrm>
            <a:custGeom>
              <a:avLst/>
              <a:pathLst>
                <a:path w="3737" h="11271">
                  <a:moveTo>
                    <a:pt x="3737" y="0"/>
                  </a:moveTo>
                  <a:lnTo>
                    <a:pt x="0" y="112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2" name="pl6372"/>
            <p:cNvSpPr/>
            <p:nvPr/>
          </p:nvSpPr>
          <p:spPr>
            <a:xfrm>
              <a:off x="6100302" y="1324070"/>
              <a:ext cx="228075" cy="44903"/>
            </a:xfrm>
            <a:custGeom>
              <a:avLst/>
              <a:pathLst>
                <a:path w="228075" h="44903">
                  <a:moveTo>
                    <a:pt x="228075" y="0"/>
                  </a:moveTo>
                  <a:lnTo>
                    <a:pt x="0" y="44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3" name="pl6373"/>
            <p:cNvSpPr/>
            <p:nvPr/>
          </p:nvSpPr>
          <p:spPr>
            <a:xfrm>
              <a:off x="6252851" y="1324070"/>
              <a:ext cx="75525" cy="127848"/>
            </a:xfrm>
            <a:custGeom>
              <a:avLst/>
              <a:pathLst>
                <a:path w="75525" h="127848">
                  <a:moveTo>
                    <a:pt x="75525" y="0"/>
                  </a:moveTo>
                  <a:lnTo>
                    <a:pt x="0" y="1278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4" name="pl6374"/>
            <p:cNvSpPr/>
            <p:nvPr/>
          </p:nvSpPr>
          <p:spPr>
            <a:xfrm>
              <a:off x="6126788" y="1324070"/>
              <a:ext cx="201588" cy="63913"/>
            </a:xfrm>
            <a:custGeom>
              <a:avLst/>
              <a:pathLst>
                <a:path w="201588" h="63913">
                  <a:moveTo>
                    <a:pt x="201588" y="0"/>
                  </a:moveTo>
                  <a:lnTo>
                    <a:pt x="0" y="63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5" name="pl6375"/>
            <p:cNvSpPr/>
            <p:nvPr/>
          </p:nvSpPr>
          <p:spPr>
            <a:xfrm>
              <a:off x="6328377" y="1324070"/>
              <a:ext cx="68987" cy="16994"/>
            </a:xfrm>
            <a:custGeom>
              <a:avLst/>
              <a:pathLst>
                <a:path w="68987" h="16994">
                  <a:moveTo>
                    <a:pt x="0" y="0"/>
                  </a:moveTo>
                  <a:lnTo>
                    <a:pt x="68987" y="16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6" name="pl6376"/>
            <p:cNvSpPr/>
            <p:nvPr/>
          </p:nvSpPr>
          <p:spPr>
            <a:xfrm>
              <a:off x="6328377" y="1324070"/>
              <a:ext cx="3011" cy="94221"/>
            </a:xfrm>
            <a:custGeom>
              <a:avLst/>
              <a:pathLst>
                <a:path w="3011" h="94221">
                  <a:moveTo>
                    <a:pt x="0" y="0"/>
                  </a:moveTo>
                  <a:lnTo>
                    <a:pt x="3011" y="94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7" name="pl6377"/>
            <p:cNvSpPr/>
            <p:nvPr/>
          </p:nvSpPr>
          <p:spPr>
            <a:xfrm>
              <a:off x="7023734" y="1315660"/>
              <a:ext cx="13085" cy="2780"/>
            </a:xfrm>
            <a:custGeom>
              <a:avLst/>
              <a:pathLst>
                <a:path w="13085" h="2780">
                  <a:moveTo>
                    <a:pt x="0" y="0"/>
                  </a:moveTo>
                  <a:lnTo>
                    <a:pt x="13085" y="2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8" name="pl6378"/>
            <p:cNvSpPr/>
            <p:nvPr/>
          </p:nvSpPr>
          <p:spPr>
            <a:xfrm>
              <a:off x="6999365" y="1315660"/>
              <a:ext cx="24368" cy="29725"/>
            </a:xfrm>
            <a:custGeom>
              <a:avLst/>
              <a:pathLst>
                <a:path w="24368" h="29725">
                  <a:moveTo>
                    <a:pt x="24368" y="0"/>
                  </a:moveTo>
                  <a:lnTo>
                    <a:pt x="0" y="29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9" name="pl6379"/>
            <p:cNvSpPr/>
            <p:nvPr/>
          </p:nvSpPr>
          <p:spPr>
            <a:xfrm>
              <a:off x="6990339" y="1289629"/>
              <a:ext cx="33395" cy="26030"/>
            </a:xfrm>
            <a:custGeom>
              <a:avLst/>
              <a:pathLst>
                <a:path w="33395" h="26030">
                  <a:moveTo>
                    <a:pt x="33395" y="260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0" name="pl6380"/>
            <p:cNvSpPr/>
            <p:nvPr/>
          </p:nvSpPr>
          <p:spPr>
            <a:xfrm>
              <a:off x="7023734" y="1279518"/>
              <a:ext cx="23226" cy="36141"/>
            </a:xfrm>
            <a:custGeom>
              <a:avLst/>
              <a:pathLst>
                <a:path w="23226" h="36141">
                  <a:moveTo>
                    <a:pt x="0" y="36141"/>
                  </a:moveTo>
                  <a:lnTo>
                    <a:pt x="23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1" name="pl6381"/>
            <p:cNvSpPr/>
            <p:nvPr/>
          </p:nvSpPr>
          <p:spPr>
            <a:xfrm>
              <a:off x="7023734" y="1315660"/>
              <a:ext cx="1560" cy="12598"/>
            </a:xfrm>
            <a:custGeom>
              <a:avLst/>
              <a:pathLst>
                <a:path w="1560" h="12598">
                  <a:moveTo>
                    <a:pt x="0" y="0"/>
                  </a:moveTo>
                  <a:lnTo>
                    <a:pt x="1560" y="125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2" name="pl6382"/>
            <p:cNvSpPr/>
            <p:nvPr/>
          </p:nvSpPr>
          <p:spPr>
            <a:xfrm>
              <a:off x="6508671" y="1914308"/>
              <a:ext cx="1352" cy="13279"/>
            </a:xfrm>
            <a:custGeom>
              <a:avLst/>
              <a:pathLst>
                <a:path w="1352" h="13279">
                  <a:moveTo>
                    <a:pt x="0" y="0"/>
                  </a:moveTo>
                  <a:lnTo>
                    <a:pt x="1352" y="13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3" name="pl6383"/>
            <p:cNvSpPr/>
            <p:nvPr/>
          </p:nvSpPr>
          <p:spPr>
            <a:xfrm>
              <a:off x="6486494" y="1914308"/>
              <a:ext cx="22176" cy="9954"/>
            </a:xfrm>
            <a:custGeom>
              <a:avLst/>
              <a:pathLst>
                <a:path w="22176" h="9954">
                  <a:moveTo>
                    <a:pt x="22176" y="0"/>
                  </a:moveTo>
                  <a:lnTo>
                    <a:pt x="0" y="9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4" name="pl6384"/>
            <p:cNvSpPr/>
            <p:nvPr/>
          </p:nvSpPr>
          <p:spPr>
            <a:xfrm>
              <a:off x="6508671" y="1845677"/>
              <a:ext cx="14928" cy="68630"/>
            </a:xfrm>
            <a:custGeom>
              <a:avLst/>
              <a:pathLst>
                <a:path w="14928" h="68630">
                  <a:moveTo>
                    <a:pt x="0" y="68630"/>
                  </a:moveTo>
                  <a:lnTo>
                    <a:pt x="149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5" name="pl6385"/>
            <p:cNvSpPr/>
            <p:nvPr/>
          </p:nvSpPr>
          <p:spPr>
            <a:xfrm>
              <a:off x="6508671" y="1892092"/>
              <a:ext cx="27749" cy="22215"/>
            </a:xfrm>
            <a:custGeom>
              <a:avLst/>
              <a:pathLst>
                <a:path w="27749" h="22215">
                  <a:moveTo>
                    <a:pt x="0" y="22215"/>
                  </a:moveTo>
                  <a:lnTo>
                    <a:pt x="277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6" name="pl6386"/>
            <p:cNvSpPr/>
            <p:nvPr/>
          </p:nvSpPr>
          <p:spPr>
            <a:xfrm>
              <a:off x="6465460" y="1863516"/>
              <a:ext cx="43210" cy="50791"/>
            </a:xfrm>
            <a:custGeom>
              <a:avLst/>
              <a:pathLst>
                <a:path w="43210" h="50791">
                  <a:moveTo>
                    <a:pt x="43210" y="507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7" name="pl6387"/>
            <p:cNvSpPr/>
            <p:nvPr/>
          </p:nvSpPr>
          <p:spPr>
            <a:xfrm>
              <a:off x="7083745" y="1441157"/>
              <a:ext cx="10696" cy="21581"/>
            </a:xfrm>
            <a:custGeom>
              <a:avLst/>
              <a:pathLst>
                <a:path w="10696" h="21581">
                  <a:moveTo>
                    <a:pt x="10696" y="2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8" name="pl6388"/>
            <p:cNvSpPr/>
            <p:nvPr/>
          </p:nvSpPr>
          <p:spPr>
            <a:xfrm>
              <a:off x="7094441" y="1424599"/>
              <a:ext cx="19879" cy="38138"/>
            </a:xfrm>
            <a:custGeom>
              <a:avLst/>
              <a:pathLst>
                <a:path w="19879" h="38138">
                  <a:moveTo>
                    <a:pt x="0" y="38138"/>
                  </a:moveTo>
                  <a:lnTo>
                    <a:pt x="198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9" name="pl6389"/>
            <p:cNvSpPr/>
            <p:nvPr/>
          </p:nvSpPr>
          <p:spPr>
            <a:xfrm>
              <a:off x="7094441" y="1462738"/>
              <a:ext cx="11857" cy="7182"/>
            </a:xfrm>
            <a:custGeom>
              <a:avLst/>
              <a:pathLst>
                <a:path w="11857" h="7182">
                  <a:moveTo>
                    <a:pt x="0" y="0"/>
                  </a:moveTo>
                  <a:lnTo>
                    <a:pt x="11857" y="7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0" name="pl6390"/>
            <p:cNvSpPr/>
            <p:nvPr/>
          </p:nvSpPr>
          <p:spPr>
            <a:xfrm>
              <a:off x="7088093" y="1462738"/>
              <a:ext cx="6348" cy="8116"/>
            </a:xfrm>
            <a:custGeom>
              <a:avLst/>
              <a:pathLst>
                <a:path w="6348" h="8116">
                  <a:moveTo>
                    <a:pt x="6348" y="0"/>
                  </a:moveTo>
                  <a:lnTo>
                    <a:pt x="0" y="81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1" name="pl6391"/>
            <p:cNvSpPr/>
            <p:nvPr/>
          </p:nvSpPr>
          <p:spPr>
            <a:xfrm>
              <a:off x="7094441" y="1443824"/>
              <a:ext cx="37453" cy="18914"/>
            </a:xfrm>
            <a:custGeom>
              <a:avLst/>
              <a:pathLst>
                <a:path w="37453" h="18914">
                  <a:moveTo>
                    <a:pt x="0" y="18914"/>
                  </a:moveTo>
                  <a:lnTo>
                    <a:pt x="374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2" name="pl6392"/>
            <p:cNvSpPr/>
            <p:nvPr/>
          </p:nvSpPr>
          <p:spPr>
            <a:xfrm>
              <a:off x="7094441" y="1462738"/>
              <a:ext cx="2826" cy="6044"/>
            </a:xfrm>
            <a:custGeom>
              <a:avLst/>
              <a:pathLst>
                <a:path w="2826" h="6044">
                  <a:moveTo>
                    <a:pt x="0" y="0"/>
                  </a:moveTo>
                  <a:lnTo>
                    <a:pt x="2826" y="6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3" name="pl6393"/>
            <p:cNvSpPr/>
            <p:nvPr/>
          </p:nvSpPr>
          <p:spPr>
            <a:xfrm>
              <a:off x="7080665" y="1459170"/>
              <a:ext cx="13776" cy="3567"/>
            </a:xfrm>
            <a:custGeom>
              <a:avLst/>
              <a:pathLst>
                <a:path w="13776" h="3567">
                  <a:moveTo>
                    <a:pt x="13776" y="3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4" name="pl6394"/>
            <p:cNvSpPr/>
            <p:nvPr/>
          </p:nvSpPr>
          <p:spPr>
            <a:xfrm>
              <a:off x="6976215" y="1535929"/>
              <a:ext cx="7807" cy="14001"/>
            </a:xfrm>
            <a:custGeom>
              <a:avLst/>
              <a:pathLst>
                <a:path w="7807" h="14001">
                  <a:moveTo>
                    <a:pt x="7807" y="0"/>
                  </a:moveTo>
                  <a:lnTo>
                    <a:pt x="0" y="140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5" name="pl6395"/>
            <p:cNvSpPr/>
            <p:nvPr/>
          </p:nvSpPr>
          <p:spPr>
            <a:xfrm>
              <a:off x="6984022" y="1535929"/>
              <a:ext cx="9350" cy="20143"/>
            </a:xfrm>
            <a:custGeom>
              <a:avLst/>
              <a:pathLst>
                <a:path w="9350" h="20143">
                  <a:moveTo>
                    <a:pt x="0" y="0"/>
                  </a:moveTo>
                  <a:lnTo>
                    <a:pt x="9350" y="201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6" name="pl6396"/>
            <p:cNvSpPr/>
            <p:nvPr/>
          </p:nvSpPr>
          <p:spPr>
            <a:xfrm>
              <a:off x="6984022" y="1535929"/>
              <a:ext cx="18916" cy="9246"/>
            </a:xfrm>
            <a:custGeom>
              <a:avLst/>
              <a:pathLst>
                <a:path w="18916" h="9246">
                  <a:moveTo>
                    <a:pt x="0" y="0"/>
                  </a:moveTo>
                  <a:lnTo>
                    <a:pt x="18916" y="92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7" name="pl6397"/>
            <p:cNvSpPr/>
            <p:nvPr/>
          </p:nvSpPr>
          <p:spPr>
            <a:xfrm>
              <a:off x="6975873" y="1535929"/>
              <a:ext cx="8149" cy="1098"/>
            </a:xfrm>
            <a:custGeom>
              <a:avLst/>
              <a:pathLst>
                <a:path w="8149" h="1098">
                  <a:moveTo>
                    <a:pt x="8149" y="0"/>
                  </a:moveTo>
                  <a:lnTo>
                    <a:pt x="0" y="1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8" name="pl6398"/>
            <p:cNvSpPr/>
            <p:nvPr/>
          </p:nvSpPr>
          <p:spPr>
            <a:xfrm>
              <a:off x="6984022" y="1519202"/>
              <a:ext cx="4753" cy="16727"/>
            </a:xfrm>
            <a:custGeom>
              <a:avLst/>
              <a:pathLst>
                <a:path w="4753" h="16727">
                  <a:moveTo>
                    <a:pt x="0" y="16727"/>
                  </a:moveTo>
                  <a:lnTo>
                    <a:pt x="4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9" name="pl6399"/>
            <p:cNvSpPr/>
            <p:nvPr/>
          </p:nvSpPr>
          <p:spPr>
            <a:xfrm>
              <a:off x="6984022" y="1533443"/>
              <a:ext cx="19229" cy="2486"/>
            </a:xfrm>
            <a:custGeom>
              <a:avLst/>
              <a:pathLst>
                <a:path w="19229" h="2486">
                  <a:moveTo>
                    <a:pt x="0" y="2486"/>
                  </a:moveTo>
                  <a:lnTo>
                    <a:pt x="192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0" name="pl6400"/>
            <p:cNvSpPr/>
            <p:nvPr/>
          </p:nvSpPr>
          <p:spPr>
            <a:xfrm>
              <a:off x="7132620" y="1237587"/>
              <a:ext cx="25930" cy="40818"/>
            </a:xfrm>
            <a:custGeom>
              <a:avLst/>
              <a:pathLst>
                <a:path w="25930" h="40818">
                  <a:moveTo>
                    <a:pt x="25930" y="0"/>
                  </a:moveTo>
                  <a:lnTo>
                    <a:pt x="0" y="40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1" name="pl6401"/>
            <p:cNvSpPr/>
            <p:nvPr/>
          </p:nvSpPr>
          <p:spPr>
            <a:xfrm>
              <a:off x="7158550" y="1237587"/>
              <a:ext cx="3980" cy="35771"/>
            </a:xfrm>
            <a:custGeom>
              <a:avLst/>
              <a:pathLst>
                <a:path w="3980" h="35771">
                  <a:moveTo>
                    <a:pt x="0" y="0"/>
                  </a:moveTo>
                  <a:lnTo>
                    <a:pt x="3980" y="35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2" name="pl6402"/>
            <p:cNvSpPr/>
            <p:nvPr/>
          </p:nvSpPr>
          <p:spPr>
            <a:xfrm>
              <a:off x="7158550" y="1225763"/>
              <a:ext cx="58052" cy="11823"/>
            </a:xfrm>
            <a:custGeom>
              <a:avLst/>
              <a:pathLst>
                <a:path w="58052" h="11823">
                  <a:moveTo>
                    <a:pt x="0" y="11823"/>
                  </a:moveTo>
                  <a:lnTo>
                    <a:pt x="580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3" name="pl6403"/>
            <p:cNvSpPr/>
            <p:nvPr/>
          </p:nvSpPr>
          <p:spPr>
            <a:xfrm>
              <a:off x="7117224" y="1216634"/>
              <a:ext cx="41325" cy="20952"/>
            </a:xfrm>
            <a:custGeom>
              <a:avLst/>
              <a:pathLst>
                <a:path w="41325" h="20952">
                  <a:moveTo>
                    <a:pt x="41325" y="209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4" name="pl6404"/>
            <p:cNvSpPr/>
            <p:nvPr/>
          </p:nvSpPr>
          <p:spPr>
            <a:xfrm>
              <a:off x="6474885" y="1595901"/>
              <a:ext cx="7011" cy="37157"/>
            </a:xfrm>
            <a:custGeom>
              <a:avLst/>
              <a:pathLst>
                <a:path w="7011" h="37157">
                  <a:moveTo>
                    <a:pt x="0" y="37157"/>
                  </a:moveTo>
                  <a:lnTo>
                    <a:pt x="70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5" name="pl6405"/>
            <p:cNvSpPr/>
            <p:nvPr/>
          </p:nvSpPr>
          <p:spPr>
            <a:xfrm>
              <a:off x="6474885" y="1633058"/>
              <a:ext cx="34935" cy="38037"/>
            </a:xfrm>
            <a:custGeom>
              <a:avLst/>
              <a:pathLst>
                <a:path w="34935" h="38037">
                  <a:moveTo>
                    <a:pt x="0" y="0"/>
                  </a:moveTo>
                  <a:lnTo>
                    <a:pt x="34935" y="38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6" name="pl6406"/>
            <p:cNvSpPr/>
            <p:nvPr/>
          </p:nvSpPr>
          <p:spPr>
            <a:xfrm>
              <a:off x="6439341" y="1633058"/>
              <a:ext cx="35543" cy="16593"/>
            </a:xfrm>
            <a:custGeom>
              <a:avLst/>
              <a:pathLst>
                <a:path w="35543" h="16593">
                  <a:moveTo>
                    <a:pt x="35543" y="0"/>
                  </a:moveTo>
                  <a:lnTo>
                    <a:pt x="0" y="165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7" name="pl6407"/>
            <p:cNvSpPr/>
            <p:nvPr/>
          </p:nvSpPr>
          <p:spPr>
            <a:xfrm>
              <a:off x="6546849" y="1453949"/>
              <a:ext cx="51150" cy="58576"/>
            </a:xfrm>
            <a:custGeom>
              <a:avLst/>
              <a:pathLst>
                <a:path w="51150" h="58576">
                  <a:moveTo>
                    <a:pt x="0" y="58576"/>
                  </a:moveTo>
                  <a:lnTo>
                    <a:pt x="511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8" name="pl6408"/>
            <p:cNvSpPr/>
            <p:nvPr/>
          </p:nvSpPr>
          <p:spPr>
            <a:xfrm>
              <a:off x="6524437" y="1512525"/>
              <a:ext cx="22412" cy="5599"/>
            </a:xfrm>
            <a:custGeom>
              <a:avLst/>
              <a:pathLst>
                <a:path w="22412" h="5599">
                  <a:moveTo>
                    <a:pt x="22412" y="0"/>
                  </a:moveTo>
                  <a:lnTo>
                    <a:pt x="0" y="5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9" name="pl6409"/>
            <p:cNvSpPr/>
            <p:nvPr/>
          </p:nvSpPr>
          <p:spPr>
            <a:xfrm>
              <a:off x="6522475" y="1480117"/>
              <a:ext cx="24373" cy="32408"/>
            </a:xfrm>
            <a:custGeom>
              <a:avLst/>
              <a:pathLst>
                <a:path w="24373" h="32408">
                  <a:moveTo>
                    <a:pt x="24373" y="32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0" name="pl6410"/>
            <p:cNvSpPr/>
            <p:nvPr/>
          </p:nvSpPr>
          <p:spPr>
            <a:xfrm>
              <a:off x="6546849" y="1512525"/>
              <a:ext cx="21883" cy="35484"/>
            </a:xfrm>
            <a:custGeom>
              <a:avLst/>
              <a:pathLst>
                <a:path w="21883" h="35484">
                  <a:moveTo>
                    <a:pt x="0" y="0"/>
                  </a:moveTo>
                  <a:lnTo>
                    <a:pt x="21883" y="35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1" name="pl6411"/>
            <p:cNvSpPr/>
            <p:nvPr/>
          </p:nvSpPr>
          <p:spPr>
            <a:xfrm>
              <a:off x="6546849" y="1512525"/>
              <a:ext cx="41545" cy="28638"/>
            </a:xfrm>
            <a:custGeom>
              <a:avLst/>
              <a:pathLst>
                <a:path w="41545" h="28638">
                  <a:moveTo>
                    <a:pt x="0" y="0"/>
                  </a:moveTo>
                  <a:lnTo>
                    <a:pt x="41545" y="28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2" name="pl6412"/>
            <p:cNvSpPr/>
            <p:nvPr/>
          </p:nvSpPr>
          <p:spPr>
            <a:xfrm>
              <a:off x="6546849" y="1505940"/>
              <a:ext cx="68464" cy="6584"/>
            </a:xfrm>
            <a:custGeom>
              <a:avLst/>
              <a:pathLst>
                <a:path w="68464" h="6584">
                  <a:moveTo>
                    <a:pt x="0" y="6584"/>
                  </a:moveTo>
                  <a:lnTo>
                    <a:pt x="684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3" name="pl6413"/>
            <p:cNvSpPr/>
            <p:nvPr/>
          </p:nvSpPr>
          <p:spPr>
            <a:xfrm>
              <a:off x="6462891" y="1737582"/>
              <a:ext cx="62546" cy="12658"/>
            </a:xfrm>
            <a:custGeom>
              <a:avLst/>
              <a:pathLst>
                <a:path w="62546" h="12658">
                  <a:moveTo>
                    <a:pt x="0" y="12658"/>
                  </a:moveTo>
                  <a:lnTo>
                    <a:pt x="62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4" name="pl6414"/>
            <p:cNvSpPr/>
            <p:nvPr/>
          </p:nvSpPr>
          <p:spPr>
            <a:xfrm>
              <a:off x="6462891" y="1709035"/>
              <a:ext cx="63931" cy="41205"/>
            </a:xfrm>
            <a:custGeom>
              <a:avLst/>
              <a:pathLst>
                <a:path w="63931" h="41205">
                  <a:moveTo>
                    <a:pt x="0" y="41205"/>
                  </a:moveTo>
                  <a:lnTo>
                    <a:pt x="639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5" name="pl6415"/>
            <p:cNvSpPr/>
            <p:nvPr/>
          </p:nvSpPr>
          <p:spPr>
            <a:xfrm>
              <a:off x="6462891" y="1750241"/>
              <a:ext cx="32382" cy="36167"/>
            </a:xfrm>
            <a:custGeom>
              <a:avLst/>
              <a:pathLst>
                <a:path w="32382" h="36167">
                  <a:moveTo>
                    <a:pt x="0" y="0"/>
                  </a:moveTo>
                  <a:lnTo>
                    <a:pt x="32382" y="36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6" name="pl6416"/>
            <p:cNvSpPr/>
            <p:nvPr/>
          </p:nvSpPr>
          <p:spPr>
            <a:xfrm>
              <a:off x="6462891" y="1750241"/>
              <a:ext cx="24925" cy="51667"/>
            </a:xfrm>
            <a:custGeom>
              <a:avLst/>
              <a:pathLst>
                <a:path w="24925" h="51667">
                  <a:moveTo>
                    <a:pt x="0" y="0"/>
                  </a:moveTo>
                  <a:lnTo>
                    <a:pt x="24925" y="51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7" name="pl6417"/>
            <p:cNvSpPr/>
            <p:nvPr/>
          </p:nvSpPr>
          <p:spPr>
            <a:xfrm>
              <a:off x="6446121" y="1750241"/>
              <a:ext cx="16770" cy="57728"/>
            </a:xfrm>
            <a:custGeom>
              <a:avLst/>
              <a:pathLst>
                <a:path w="16770" h="57728">
                  <a:moveTo>
                    <a:pt x="16770" y="0"/>
                  </a:moveTo>
                  <a:lnTo>
                    <a:pt x="0" y="577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8" name="pl6418"/>
            <p:cNvSpPr/>
            <p:nvPr/>
          </p:nvSpPr>
          <p:spPr>
            <a:xfrm>
              <a:off x="6455144" y="1741888"/>
              <a:ext cx="7747" cy="8352"/>
            </a:xfrm>
            <a:custGeom>
              <a:avLst/>
              <a:pathLst>
                <a:path w="7747" h="8352">
                  <a:moveTo>
                    <a:pt x="7747" y="83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9" name="pl6419"/>
            <p:cNvSpPr/>
            <p:nvPr/>
          </p:nvSpPr>
          <p:spPr>
            <a:xfrm>
              <a:off x="6554147" y="1594928"/>
              <a:ext cx="16135" cy="11586"/>
            </a:xfrm>
            <a:custGeom>
              <a:avLst/>
              <a:pathLst>
                <a:path w="16135" h="11586">
                  <a:moveTo>
                    <a:pt x="0" y="0"/>
                  </a:moveTo>
                  <a:lnTo>
                    <a:pt x="16135" y="115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0" name="pl6420"/>
            <p:cNvSpPr/>
            <p:nvPr/>
          </p:nvSpPr>
          <p:spPr>
            <a:xfrm>
              <a:off x="6554147" y="1594928"/>
              <a:ext cx="23130" cy="32888"/>
            </a:xfrm>
            <a:custGeom>
              <a:avLst/>
              <a:pathLst>
                <a:path w="23130" h="32888">
                  <a:moveTo>
                    <a:pt x="0" y="0"/>
                  </a:moveTo>
                  <a:lnTo>
                    <a:pt x="23130" y="328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1" name="pl6421"/>
            <p:cNvSpPr/>
            <p:nvPr/>
          </p:nvSpPr>
          <p:spPr>
            <a:xfrm>
              <a:off x="6481896" y="1594928"/>
              <a:ext cx="72250" cy="972"/>
            </a:xfrm>
            <a:custGeom>
              <a:avLst/>
              <a:pathLst>
                <a:path w="72250" h="972">
                  <a:moveTo>
                    <a:pt x="72250" y="0"/>
                  </a:moveTo>
                  <a:lnTo>
                    <a:pt x="0" y="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2" name="pl6422"/>
            <p:cNvSpPr/>
            <p:nvPr/>
          </p:nvSpPr>
          <p:spPr>
            <a:xfrm>
              <a:off x="6548751" y="1573129"/>
              <a:ext cx="5395" cy="21799"/>
            </a:xfrm>
            <a:custGeom>
              <a:avLst/>
              <a:pathLst>
                <a:path w="5395" h="21799">
                  <a:moveTo>
                    <a:pt x="5395" y="217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3" name="pl6423"/>
            <p:cNvSpPr/>
            <p:nvPr/>
          </p:nvSpPr>
          <p:spPr>
            <a:xfrm>
              <a:off x="6509820" y="1594928"/>
              <a:ext cx="44326" cy="76167"/>
            </a:xfrm>
            <a:custGeom>
              <a:avLst/>
              <a:pathLst>
                <a:path w="44326" h="76167">
                  <a:moveTo>
                    <a:pt x="44326" y="0"/>
                  </a:moveTo>
                  <a:lnTo>
                    <a:pt x="0" y="76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4" name="pl6424"/>
            <p:cNvSpPr/>
            <p:nvPr/>
          </p:nvSpPr>
          <p:spPr>
            <a:xfrm>
              <a:off x="6554147" y="1591057"/>
              <a:ext cx="15226" cy="3871"/>
            </a:xfrm>
            <a:custGeom>
              <a:avLst/>
              <a:pathLst>
                <a:path w="15226" h="3871">
                  <a:moveTo>
                    <a:pt x="0" y="3871"/>
                  </a:moveTo>
                  <a:lnTo>
                    <a:pt x="15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5" name="pl6425"/>
            <p:cNvSpPr/>
            <p:nvPr/>
          </p:nvSpPr>
          <p:spPr>
            <a:xfrm>
              <a:off x="6514794" y="1569285"/>
              <a:ext cx="39352" cy="25643"/>
            </a:xfrm>
            <a:custGeom>
              <a:avLst/>
              <a:pathLst>
                <a:path w="39352" h="25643">
                  <a:moveTo>
                    <a:pt x="39352" y="25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6" name="pl6426"/>
            <p:cNvSpPr/>
            <p:nvPr/>
          </p:nvSpPr>
          <p:spPr>
            <a:xfrm>
              <a:off x="6474885" y="1594928"/>
              <a:ext cx="79262" cy="38129"/>
            </a:xfrm>
            <a:custGeom>
              <a:avLst/>
              <a:pathLst>
                <a:path w="79262" h="38129">
                  <a:moveTo>
                    <a:pt x="79262" y="0"/>
                  </a:moveTo>
                  <a:lnTo>
                    <a:pt x="0" y="381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7" name="pl6427"/>
            <p:cNvSpPr/>
            <p:nvPr/>
          </p:nvSpPr>
          <p:spPr>
            <a:xfrm>
              <a:off x="6548262" y="1674585"/>
              <a:ext cx="13581" cy="18008"/>
            </a:xfrm>
            <a:custGeom>
              <a:avLst/>
              <a:pathLst>
                <a:path w="13581" h="18008">
                  <a:moveTo>
                    <a:pt x="13581" y="0"/>
                  </a:moveTo>
                  <a:lnTo>
                    <a:pt x="0" y="180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8" name="pl6428"/>
            <p:cNvSpPr/>
            <p:nvPr/>
          </p:nvSpPr>
          <p:spPr>
            <a:xfrm>
              <a:off x="6561844" y="1627817"/>
              <a:ext cx="15433" cy="46768"/>
            </a:xfrm>
            <a:custGeom>
              <a:avLst/>
              <a:pathLst>
                <a:path w="15433" h="46768">
                  <a:moveTo>
                    <a:pt x="0" y="46768"/>
                  </a:moveTo>
                  <a:lnTo>
                    <a:pt x="154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9" name="pl6429"/>
            <p:cNvSpPr/>
            <p:nvPr/>
          </p:nvSpPr>
          <p:spPr>
            <a:xfrm>
              <a:off x="6561844" y="1674585"/>
              <a:ext cx="32140" cy="4575"/>
            </a:xfrm>
            <a:custGeom>
              <a:avLst/>
              <a:pathLst>
                <a:path w="32140" h="4575">
                  <a:moveTo>
                    <a:pt x="0" y="0"/>
                  </a:moveTo>
                  <a:lnTo>
                    <a:pt x="32140" y="45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0" name="pl6430"/>
            <p:cNvSpPr/>
            <p:nvPr/>
          </p:nvSpPr>
          <p:spPr>
            <a:xfrm>
              <a:off x="6561844" y="1663033"/>
              <a:ext cx="26677" cy="11552"/>
            </a:xfrm>
            <a:custGeom>
              <a:avLst/>
              <a:pathLst>
                <a:path w="26677" h="11552">
                  <a:moveTo>
                    <a:pt x="0" y="11552"/>
                  </a:moveTo>
                  <a:lnTo>
                    <a:pt x="266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1" name="pl6431"/>
            <p:cNvSpPr/>
            <p:nvPr/>
          </p:nvSpPr>
          <p:spPr>
            <a:xfrm>
              <a:off x="6509820" y="1671096"/>
              <a:ext cx="52023" cy="3489"/>
            </a:xfrm>
            <a:custGeom>
              <a:avLst/>
              <a:pathLst>
                <a:path w="52023" h="3489">
                  <a:moveTo>
                    <a:pt x="52023" y="34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2" name="pl6432"/>
            <p:cNvSpPr/>
            <p:nvPr/>
          </p:nvSpPr>
          <p:spPr>
            <a:xfrm>
              <a:off x="6561844" y="1674585"/>
              <a:ext cx="8345" cy="30153"/>
            </a:xfrm>
            <a:custGeom>
              <a:avLst/>
              <a:pathLst>
                <a:path w="8345" h="30153">
                  <a:moveTo>
                    <a:pt x="0" y="0"/>
                  </a:moveTo>
                  <a:lnTo>
                    <a:pt x="8345" y="301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3" name="pl6433"/>
            <p:cNvSpPr/>
            <p:nvPr/>
          </p:nvSpPr>
          <p:spPr>
            <a:xfrm>
              <a:off x="6638102" y="1486094"/>
              <a:ext cx="3855" cy="5857"/>
            </a:xfrm>
            <a:custGeom>
              <a:avLst/>
              <a:pathLst>
                <a:path w="3855" h="5857">
                  <a:moveTo>
                    <a:pt x="0" y="5857"/>
                  </a:moveTo>
                  <a:lnTo>
                    <a:pt x="38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4" name="pl6434"/>
            <p:cNvSpPr/>
            <p:nvPr/>
          </p:nvSpPr>
          <p:spPr>
            <a:xfrm>
              <a:off x="6625194" y="1484871"/>
              <a:ext cx="12908" cy="7080"/>
            </a:xfrm>
            <a:custGeom>
              <a:avLst/>
              <a:pathLst>
                <a:path w="12908" h="7080">
                  <a:moveTo>
                    <a:pt x="12908" y="70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5" name="pl6435"/>
            <p:cNvSpPr/>
            <p:nvPr/>
          </p:nvSpPr>
          <p:spPr>
            <a:xfrm>
              <a:off x="6638102" y="1491951"/>
              <a:ext cx="31539" cy="26950"/>
            </a:xfrm>
            <a:custGeom>
              <a:avLst/>
              <a:pathLst>
                <a:path w="31539" h="26950">
                  <a:moveTo>
                    <a:pt x="0" y="0"/>
                  </a:moveTo>
                  <a:lnTo>
                    <a:pt x="31539" y="26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6" name="pl6436"/>
            <p:cNvSpPr/>
            <p:nvPr/>
          </p:nvSpPr>
          <p:spPr>
            <a:xfrm>
              <a:off x="6638102" y="1487480"/>
              <a:ext cx="34096" cy="4470"/>
            </a:xfrm>
            <a:custGeom>
              <a:avLst/>
              <a:pathLst>
                <a:path w="34096" h="4470">
                  <a:moveTo>
                    <a:pt x="0" y="4470"/>
                  </a:moveTo>
                  <a:lnTo>
                    <a:pt x="340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7" name="pl6437"/>
            <p:cNvSpPr/>
            <p:nvPr/>
          </p:nvSpPr>
          <p:spPr>
            <a:xfrm>
              <a:off x="6615313" y="1491951"/>
              <a:ext cx="22789" cy="13988"/>
            </a:xfrm>
            <a:custGeom>
              <a:avLst/>
              <a:pathLst>
                <a:path w="22789" h="13988">
                  <a:moveTo>
                    <a:pt x="22789" y="0"/>
                  </a:moveTo>
                  <a:lnTo>
                    <a:pt x="0" y="13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8" name="pl6438"/>
            <p:cNvSpPr/>
            <p:nvPr/>
          </p:nvSpPr>
          <p:spPr>
            <a:xfrm>
              <a:off x="6638102" y="1491951"/>
              <a:ext cx="24609" cy="33121"/>
            </a:xfrm>
            <a:custGeom>
              <a:avLst/>
              <a:pathLst>
                <a:path w="24609" h="33121">
                  <a:moveTo>
                    <a:pt x="0" y="0"/>
                  </a:moveTo>
                  <a:lnTo>
                    <a:pt x="24609" y="33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9" name="pl6439"/>
            <p:cNvSpPr/>
            <p:nvPr/>
          </p:nvSpPr>
          <p:spPr>
            <a:xfrm>
              <a:off x="6251800" y="1468471"/>
              <a:ext cx="90700" cy="5564"/>
            </a:xfrm>
            <a:custGeom>
              <a:avLst/>
              <a:pathLst>
                <a:path w="90700" h="5564">
                  <a:moveTo>
                    <a:pt x="90700" y="55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0" name="pl6440"/>
            <p:cNvSpPr/>
            <p:nvPr/>
          </p:nvSpPr>
          <p:spPr>
            <a:xfrm>
              <a:off x="6252851" y="1451918"/>
              <a:ext cx="89649" cy="22117"/>
            </a:xfrm>
            <a:custGeom>
              <a:avLst/>
              <a:pathLst>
                <a:path w="89649" h="22117">
                  <a:moveTo>
                    <a:pt x="89649" y="221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1" name="pl6441"/>
            <p:cNvSpPr/>
            <p:nvPr/>
          </p:nvSpPr>
          <p:spPr>
            <a:xfrm>
              <a:off x="6288071" y="1474036"/>
              <a:ext cx="54429" cy="41270"/>
            </a:xfrm>
            <a:custGeom>
              <a:avLst/>
              <a:pathLst>
                <a:path w="54429" h="41270">
                  <a:moveTo>
                    <a:pt x="54429" y="0"/>
                  </a:moveTo>
                  <a:lnTo>
                    <a:pt x="0" y="412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2" name="pl6442"/>
            <p:cNvSpPr/>
            <p:nvPr/>
          </p:nvSpPr>
          <p:spPr>
            <a:xfrm>
              <a:off x="6336219" y="1474036"/>
              <a:ext cx="6280" cy="21203"/>
            </a:xfrm>
            <a:custGeom>
              <a:avLst/>
              <a:pathLst>
                <a:path w="6280" h="21203">
                  <a:moveTo>
                    <a:pt x="6280" y="0"/>
                  </a:moveTo>
                  <a:lnTo>
                    <a:pt x="0" y="212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3" name="pl6443"/>
            <p:cNvSpPr/>
            <p:nvPr/>
          </p:nvSpPr>
          <p:spPr>
            <a:xfrm>
              <a:off x="6434623" y="1468201"/>
              <a:ext cx="3138" cy="55735"/>
            </a:xfrm>
            <a:custGeom>
              <a:avLst/>
              <a:pathLst>
                <a:path w="3138" h="55735">
                  <a:moveTo>
                    <a:pt x="3138" y="0"/>
                  </a:moveTo>
                  <a:lnTo>
                    <a:pt x="0" y="55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4" name="pl6444"/>
            <p:cNvSpPr/>
            <p:nvPr/>
          </p:nvSpPr>
          <p:spPr>
            <a:xfrm>
              <a:off x="6786725" y="1497251"/>
              <a:ext cx="7052" cy="26887"/>
            </a:xfrm>
            <a:custGeom>
              <a:avLst/>
              <a:pathLst>
                <a:path w="7052" h="26887">
                  <a:moveTo>
                    <a:pt x="7052" y="268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5" name="pl6445"/>
            <p:cNvSpPr/>
            <p:nvPr/>
          </p:nvSpPr>
          <p:spPr>
            <a:xfrm>
              <a:off x="6793777" y="1508044"/>
              <a:ext cx="19141" cy="16094"/>
            </a:xfrm>
            <a:custGeom>
              <a:avLst/>
              <a:pathLst>
                <a:path w="19141" h="16094">
                  <a:moveTo>
                    <a:pt x="0" y="16094"/>
                  </a:moveTo>
                  <a:lnTo>
                    <a:pt x="191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6" name="pl6446"/>
            <p:cNvSpPr/>
            <p:nvPr/>
          </p:nvSpPr>
          <p:spPr>
            <a:xfrm>
              <a:off x="6777934" y="1517508"/>
              <a:ext cx="15843" cy="6630"/>
            </a:xfrm>
            <a:custGeom>
              <a:avLst/>
              <a:pathLst>
                <a:path w="15843" h="6630">
                  <a:moveTo>
                    <a:pt x="15843" y="66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7" name="pl6447"/>
            <p:cNvSpPr/>
            <p:nvPr/>
          </p:nvSpPr>
          <p:spPr>
            <a:xfrm>
              <a:off x="6793777" y="1524138"/>
              <a:ext cx="5859" cy="9652"/>
            </a:xfrm>
            <a:custGeom>
              <a:avLst/>
              <a:pathLst>
                <a:path w="5859" h="9652">
                  <a:moveTo>
                    <a:pt x="0" y="0"/>
                  </a:moveTo>
                  <a:lnTo>
                    <a:pt x="5859" y="96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8" name="pl6448"/>
            <p:cNvSpPr/>
            <p:nvPr/>
          </p:nvSpPr>
          <p:spPr>
            <a:xfrm>
              <a:off x="6793777" y="1500067"/>
              <a:ext cx="10462" cy="24071"/>
            </a:xfrm>
            <a:custGeom>
              <a:avLst/>
              <a:pathLst>
                <a:path w="10462" h="24071">
                  <a:moveTo>
                    <a:pt x="0" y="24071"/>
                  </a:moveTo>
                  <a:lnTo>
                    <a:pt x="104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9" name="pl6449"/>
            <p:cNvSpPr/>
            <p:nvPr/>
          </p:nvSpPr>
          <p:spPr>
            <a:xfrm>
              <a:off x="6793777" y="1518798"/>
              <a:ext cx="19916" cy="5340"/>
            </a:xfrm>
            <a:custGeom>
              <a:avLst/>
              <a:pathLst>
                <a:path w="19916" h="5340">
                  <a:moveTo>
                    <a:pt x="0" y="5340"/>
                  </a:moveTo>
                  <a:lnTo>
                    <a:pt x="199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0" name="pl6450"/>
            <p:cNvSpPr/>
            <p:nvPr/>
          </p:nvSpPr>
          <p:spPr>
            <a:xfrm>
              <a:off x="6770095" y="1524138"/>
              <a:ext cx="23682" cy="23918"/>
            </a:xfrm>
            <a:custGeom>
              <a:avLst/>
              <a:pathLst>
                <a:path w="23682" h="23918">
                  <a:moveTo>
                    <a:pt x="23682" y="0"/>
                  </a:moveTo>
                  <a:lnTo>
                    <a:pt x="0" y="23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1" name="pl6451"/>
            <p:cNvSpPr/>
            <p:nvPr/>
          </p:nvSpPr>
          <p:spPr>
            <a:xfrm>
              <a:off x="6950423" y="1469910"/>
              <a:ext cx="20222" cy="1297"/>
            </a:xfrm>
            <a:custGeom>
              <a:avLst/>
              <a:pathLst>
                <a:path w="20222" h="1297">
                  <a:moveTo>
                    <a:pt x="20222" y="0"/>
                  </a:moveTo>
                  <a:lnTo>
                    <a:pt x="0" y="12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2" name="pl6452"/>
            <p:cNvSpPr/>
            <p:nvPr/>
          </p:nvSpPr>
          <p:spPr>
            <a:xfrm>
              <a:off x="6958670" y="1454929"/>
              <a:ext cx="11974" cy="14981"/>
            </a:xfrm>
            <a:custGeom>
              <a:avLst/>
              <a:pathLst>
                <a:path w="11974" h="14981">
                  <a:moveTo>
                    <a:pt x="11974" y="149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3" name="pl6453"/>
            <p:cNvSpPr/>
            <p:nvPr/>
          </p:nvSpPr>
          <p:spPr>
            <a:xfrm>
              <a:off x="6953459" y="1469910"/>
              <a:ext cx="17186" cy="16462"/>
            </a:xfrm>
            <a:custGeom>
              <a:avLst/>
              <a:pathLst>
                <a:path w="17186" h="16462">
                  <a:moveTo>
                    <a:pt x="17186" y="0"/>
                  </a:moveTo>
                  <a:lnTo>
                    <a:pt x="0" y="16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4" name="pl6454"/>
            <p:cNvSpPr/>
            <p:nvPr/>
          </p:nvSpPr>
          <p:spPr>
            <a:xfrm>
              <a:off x="6970645" y="1462473"/>
              <a:ext cx="11137" cy="7436"/>
            </a:xfrm>
            <a:custGeom>
              <a:avLst/>
              <a:pathLst>
                <a:path w="11137" h="7436">
                  <a:moveTo>
                    <a:pt x="0" y="7436"/>
                  </a:moveTo>
                  <a:lnTo>
                    <a:pt x="111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5" name="pl6455"/>
            <p:cNvSpPr/>
            <p:nvPr/>
          </p:nvSpPr>
          <p:spPr>
            <a:xfrm>
              <a:off x="6969311" y="1469910"/>
              <a:ext cx="1333" cy="19767"/>
            </a:xfrm>
            <a:custGeom>
              <a:avLst/>
              <a:pathLst>
                <a:path w="1333" h="19767">
                  <a:moveTo>
                    <a:pt x="1333" y="0"/>
                  </a:moveTo>
                  <a:lnTo>
                    <a:pt x="0" y="197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6" name="pl6456"/>
            <p:cNvSpPr/>
            <p:nvPr/>
          </p:nvSpPr>
          <p:spPr>
            <a:xfrm>
              <a:off x="6970645" y="1469910"/>
              <a:ext cx="25476" cy="13514"/>
            </a:xfrm>
            <a:custGeom>
              <a:avLst/>
              <a:pathLst>
                <a:path w="25476" h="13514">
                  <a:moveTo>
                    <a:pt x="0" y="0"/>
                  </a:moveTo>
                  <a:lnTo>
                    <a:pt x="25476" y="135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7" name="pl6457"/>
            <p:cNvSpPr/>
            <p:nvPr/>
          </p:nvSpPr>
          <p:spPr>
            <a:xfrm>
              <a:off x="6970645" y="1469910"/>
              <a:ext cx="6997" cy="21460"/>
            </a:xfrm>
            <a:custGeom>
              <a:avLst/>
              <a:pathLst>
                <a:path w="6997" h="21460">
                  <a:moveTo>
                    <a:pt x="0" y="0"/>
                  </a:moveTo>
                  <a:lnTo>
                    <a:pt x="6997" y="21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8" name="pl6458"/>
            <p:cNvSpPr/>
            <p:nvPr/>
          </p:nvSpPr>
          <p:spPr>
            <a:xfrm>
              <a:off x="7091482" y="1261496"/>
              <a:ext cx="41137" cy="16909"/>
            </a:xfrm>
            <a:custGeom>
              <a:avLst/>
              <a:pathLst>
                <a:path w="41137" h="16909">
                  <a:moveTo>
                    <a:pt x="0" y="0"/>
                  </a:moveTo>
                  <a:lnTo>
                    <a:pt x="41137" y="16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9" name="pl6459"/>
            <p:cNvSpPr/>
            <p:nvPr/>
          </p:nvSpPr>
          <p:spPr>
            <a:xfrm>
              <a:off x="7032154" y="1212535"/>
              <a:ext cx="59327" cy="48960"/>
            </a:xfrm>
            <a:custGeom>
              <a:avLst/>
              <a:pathLst>
                <a:path w="59327" h="48960">
                  <a:moveTo>
                    <a:pt x="59327" y="489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0" name="pl6460"/>
            <p:cNvSpPr/>
            <p:nvPr/>
          </p:nvSpPr>
          <p:spPr>
            <a:xfrm>
              <a:off x="7091482" y="1216634"/>
              <a:ext cx="25742" cy="44861"/>
            </a:xfrm>
            <a:custGeom>
              <a:avLst/>
              <a:pathLst>
                <a:path w="25742" h="44861">
                  <a:moveTo>
                    <a:pt x="0" y="44861"/>
                  </a:moveTo>
                  <a:lnTo>
                    <a:pt x="25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1" name="pl6461"/>
            <p:cNvSpPr/>
            <p:nvPr/>
          </p:nvSpPr>
          <p:spPr>
            <a:xfrm>
              <a:off x="7082243" y="1261496"/>
              <a:ext cx="9239" cy="4938"/>
            </a:xfrm>
            <a:custGeom>
              <a:avLst/>
              <a:pathLst>
                <a:path w="9239" h="4938">
                  <a:moveTo>
                    <a:pt x="9239" y="0"/>
                  </a:moveTo>
                  <a:lnTo>
                    <a:pt x="0" y="4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2" name="pl6462"/>
            <p:cNvSpPr/>
            <p:nvPr/>
          </p:nvSpPr>
          <p:spPr>
            <a:xfrm>
              <a:off x="7052990" y="1272815"/>
              <a:ext cx="15390" cy="10521"/>
            </a:xfrm>
            <a:custGeom>
              <a:avLst/>
              <a:pathLst>
                <a:path w="15390" h="10521">
                  <a:moveTo>
                    <a:pt x="0" y="0"/>
                  </a:moveTo>
                  <a:lnTo>
                    <a:pt x="15390" y="105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3" name="pl6463"/>
            <p:cNvSpPr/>
            <p:nvPr/>
          </p:nvSpPr>
          <p:spPr>
            <a:xfrm>
              <a:off x="7046961" y="1272815"/>
              <a:ext cx="6029" cy="6703"/>
            </a:xfrm>
            <a:custGeom>
              <a:avLst/>
              <a:pathLst>
                <a:path w="6029" h="6703">
                  <a:moveTo>
                    <a:pt x="6029" y="0"/>
                  </a:moveTo>
                  <a:lnTo>
                    <a:pt x="0" y="6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4" name="pl6464"/>
            <p:cNvSpPr/>
            <p:nvPr/>
          </p:nvSpPr>
          <p:spPr>
            <a:xfrm>
              <a:off x="7052990" y="1266435"/>
              <a:ext cx="29253" cy="6380"/>
            </a:xfrm>
            <a:custGeom>
              <a:avLst/>
              <a:pathLst>
                <a:path w="29253" h="6380">
                  <a:moveTo>
                    <a:pt x="0" y="6380"/>
                  </a:moveTo>
                  <a:lnTo>
                    <a:pt x="292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5" name="pl6465"/>
            <p:cNvSpPr/>
            <p:nvPr/>
          </p:nvSpPr>
          <p:spPr>
            <a:xfrm>
              <a:off x="6619933" y="1328555"/>
              <a:ext cx="3577" cy="23988"/>
            </a:xfrm>
            <a:custGeom>
              <a:avLst/>
              <a:pathLst>
                <a:path w="3577" h="23988">
                  <a:moveTo>
                    <a:pt x="0" y="0"/>
                  </a:moveTo>
                  <a:lnTo>
                    <a:pt x="3577" y="23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6" name="pl6466"/>
            <p:cNvSpPr/>
            <p:nvPr/>
          </p:nvSpPr>
          <p:spPr>
            <a:xfrm>
              <a:off x="6545901" y="1288529"/>
              <a:ext cx="74032" cy="40025"/>
            </a:xfrm>
            <a:custGeom>
              <a:avLst/>
              <a:pathLst>
                <a:path w="74032" h="40025">
                  <a:moveTo>
                    <a:pt x="74032" y="400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7" name="pl6467"/>
            <p:cNvSpPr/>
            <p:nvPr/>
          </p:nvSpPr>
          <p:spPr>
            <a:xfrm>
              <a:off x="6619933" y="1328555"/>
              <a:ext cx="39426" cy="16937"/>
            </a:xfrm>
            <a:custGeom>
              <a:avLst/>
              <a:pathLst>
                <a:path w="39426" h="16937">
                  <a:moveTo>
                    <a:pt x="0" y="0"/>
                  </a:moveTo>
                  <a:lnTo>
                    <a:pt x="39426" y="169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8" name="pl6468"/>
            <p:cNvSpPr/>
            <p:nvPr/>
          </p:nvSpPr>
          <p:spPr>
            <a:xfrm>
              <a:off x="6558392" y="1328555"/>
              <a:ext cx="61541" cy="7091"/>
            </a:xfrm>
            <a:custGeom>
              <a:avLst/>
              <a:pathLst>
                <a:path w="61541" h="7091">
                  <a:moveTo>
                    <a:pt x="61541" y="0"/>
                  </a:moveTo>
                  <a:lnTo>
                    <a:pt x="0" y="7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9" name="pl6469"/>
            <p:cNvSpPr/>
            <p:nvPr/>
          </p:nvSpPr>
          <p:spPr>
            <a:xfrm>
              <a:off x="6619933" y="1294240"/>
              <a:ext cx="7882" cy="34314"/>
            </a:xfrm>
            <a:custGeom>
              <a:avLst/>
              <a:pathLst>
                <a:path w="7882" h="34314">
                  <a:moveTo>
                    <a:pt x="0" y="34314"/>
                  </a:moveTo>
                  <a:lnTo>
                    <a:pt x="78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0" name="pl6470"/>
            <p:cNvSpPr/>
            <p:nvPr/>
          </p:nvSpPr>
          <p:spPr>
            <a:xfrm>
              <a:off x="6542119" y="1745979"/>
              <a:ext cx="38995" cy="16607"/>
            </a:xfrm>
            <a:custGeom>
              <a:avLst/>
              <a:pathLst>
                <a:path w="38995" h="16607">
                  <a:moveTo>
                    <a:pt x="38995" y="0"/>
                  </a:moveTo>
                  <a:lnTo>
                    <a:pt x="0" y="166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1" name="pl6471"/>
            <p:cNvSpPr/>
            <p:nvPr/>
          </p:nvSpPr>
          <p:spPr>
            <a:xfrm>
              <a:off x="6581114" y="1745979"/>
              <a:ext cx="11465" cy="19155"/>
            </a:xfrm>
            <a:custGeom>
              <a:avLst/>
              <a:pathLst>
                <a:path w="11465" h="19155">
                  <a:moveTo>
                    <a:pt x="0" y="0"/>
                  </a:moveTo>
                  <a:lnTo>
                    <a:pt x="11465" y="191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2" name="pl6472"/>
            <p:cNvSpPr/>
            <p:nvPr/>
          </p:nvSpPr>
          <p:spPr>
            <a:xfrm>
              <a:off x="6570189" y="1704739"/>
              <a:ext cx="10925" cy="41240"/>
            </a:xfrm>
            <a:custGeom>
              <a:avLst/>
              <a:pathLst>
                <a:path w="10925" h="41240">
                  <a:moveTo>
                    <a:pt x="10925" y="412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3" name="pl6473"/>
            <p:cNvSpPr/>
            <p:nvPr/>
          </p:nvSpPr>
          <p:spPr>
            <a:xfrm>
              <a:off x="6549487" y="1730960"/>
              <a:ext cx="31627" cy="15019"/>
            </a:xfrm>
            <a:custGeom>
              <a:avLst/>
              <a:pathLst>
                <a:path w="31627" h="15019">
                  <a:moveTo>
                    <a:pt x="31627" y="150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4" name="pl6474"/>
            <p:cNvSpPr/>
            <p:nvPr/>
          </p:nvSpPr>
          <p:spPr>
            <a:xfrm>
              <a:off x="6678647" y="1237508"/>
              <a:ext cx="5359" cy="54260"/>
            </a:xfrm>
            <a:custGeom>
              <a:avLst/>
              <a:pathLst>
                <a:path w="5359" h="54260">
                  <a:moveTo>
                    <a:pt x="5359" y="542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5" name="pl6475"/>
            <p:cNvSpPr/>
            <p:nvPr/>
          </p:nvSpPr>
          <p:spPr>
            <a:xfrm>
              <a:off x="6684007" y="1270858"/>
              <a:ext cx="12666" cy="20911"/>
            </a:xfrm>
            <a:custGeom>
              <a:avLst/>
              <a:pathLst>
                <a:path w="12666" h="20911">
                  <a:moveTo>
                    <a:pt x="0" y="20911"/>
                  </a:moveTo>
                  <a:lnTo>
                    <a:pt x="12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6" name="pl6476"/>
            <p:cNvSpPr/>
            <p:nvPr/>
          </p:nvSpPr>
          <p:spPr>
            <a:xfrm>
              <a:off x="6659360" y="1291769"/>
              <a:ext cx="24646" cy="53722"/>
            </a:xfrm>
            <a:custGeom>
              <a:avLst/>
              <a:pathLst>
                <a:path w="24646" h="53722">
                  <a:moveTo>
                    <a:pt x="24646" y="0"/>
                  </a:moveTo>
                  <a:lnTo>
                    <a:pt x="0" y="53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7" name="pl6477"/>
            <p:cNvSpPr/>
            <p:nvPr/>
          </p:nvSpPr>
          <p:spPr>
            <a:xfrm>
              <a:off x="6627815" y="1291769"/>
              <a:ext cx="56191" cy="2471"/>
            </a:xfrm>
            <a:custGeom>
              <a:avLst/>
              <a:pathLst>
                <a:path w="56191" h="2471">
                  <a:moveTo>
                    <a:pt x="56191" y="0"/>
                  </a:moveTo>
                  <a:lnTo>
                    <a:pt x="0" y="24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8" name="pl6478"/>
            <p:cNvSpPr/>
            <p:nvPr/>
          </p:nvSpPr>
          <p:spPr>
            <a:xfrm>
              <a:off x="6638689" y="1244253"/>
              <a:ext cx="45317" cy="47516"/>
            </a:xfrm>
            <a:custGeom>
              <a:avLst/>
              <a:pathLst>
                <a:path w="45317" h="47516">
                  <a:moveTo>
                    <a:pt x="45317" y="475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9" name="pl6479"/>
            <p:cNvSpPr/>
            <p:nvPr/>
          </p:nvSpPr>
          <p:spPr>
            <a:xfrm>
              <a:off x="6684007" y="1291769"/>
              <a:ext cx="15927" cy="26691"/>
            </a:xfrm>
            <a:custGeom>
              <a:avLst/>
              <a:pathLst>
                <a:path w="15927" h="26691">
                  <a:moveTo>
                    <a:pt x="0" y="0"/>
                  </a:moveTo>
                  <a:lnTo>
                    <a:pt x="15927" y="266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0" name="pl6480"/>
            <p:cNvSpPr/>
            <p:nvPr/>
          </p:nvSpPr>
          <p:spPr>
            <a:xfrm>
              <a:off x="7191269" y="1330044"/>
              <a:ext cx="10187" cy="24283"/>
            </a:xfrm>
            <a:custGeom>
              <a:avLst/>
              <a:pathLst>
                <a:path w="10187" h="24283">
                  <a:moveTo>
                    <a:pt x="0" y="0"/>
                  </a:moveTo>
                  <a:lnTo>
                    <a:pt x="10187" y="24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1" name="pl6481"/>
            <p:cNvSpPr/>
            <p:nvPr/>
          </p:nvSpPr>
          <p:spPr>
            <a:xfrm>
              <a:off x="7191269" y="1330044"/>
              <a:ext cx="19877" cy="12673"/>
            </a:xfrm>
            <a:custGeom>
              <a:avLst/>
              <a:pathLst>
                <a:path w="19877" h="12673">
                  <a:moveTo>
                    <a:pt x="0" y="0"/>
                  </a:moveTo>
                  <a:lnTo>
                    <a:pt x="19877" y="12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2" name="pl6482"/>
            <p:cNvSpPr/>
            <p:nvPr/>
          </p:nvSpPr>
          <p:spPr>
            <a:xfrm>
              <a:off x="7173045" y="1330044"/>
              <a:ext cx="18223" cy="112"/>
            </a:xfrm>
            <a:custGeom>
              <a:avLst/>
              <a:pathLst>
                <a:path w="18223" h="112">
                  <a:moveTo>
                    <a:pt x="18223" y="0"/>
                  </a:moveTo>
                  <a:lnTo>
                    <a:pt x="0" y="1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3" name="pl6483"/>
            <p:cNvSpPr/>
            <p:nvPr/>
          </p:nvSpPr>
          <p:spPr>
            <a:xfrm>
              <a:off x="7181682" y="1330044"/>
              <a:ext cx="9586" cy="7319"/>
            </a:xfrm>
            <a:custGeom>
              <a:avLst/>
              <a:pathLst>
                <a:path w="9586" h="7319">
                  <a:moveTo>
                    <a:pt x="9586" y="0"/>
                  </a:moveTo>
                  <a:lnTo>
                    <a:pt x="0" y="7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4" name="pl6484"/>
            <p:cNvSpPr/>
            <p:nvPr/>
          </p:nvSpPr>
          <p:spPr>
            <a:xfrm>
              <a:off x="7176801" y="1314141"/>
              <a:ext cx="14467" cy="15903"/>
            </a:xfrm>
            <a:custGeom>
              <a:avLst/>
              <a:pathLst>
                <a:path w="14467" h="15903">
                  <a:moveTo>
                    <a:pt x="14467" y="159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5" name="pl6485"/>
            <p:cNvSpPr/>
            <p:nvPr/>
          </p:nvSpPr>
          <p:spPr>
            <a:xfrm>
              <a:off x="7191269" y="1297802"/>
              <a:ext cx="20644" cy="32241"/>
            </a:xfrm>
            <a:custGeom>
              <a:avLst/>
              <a:pathLst>
                <a:path w="20644" h="32241">
                  <a:moveTo>
                    <a:pt x="0" y="32241"/>
                  </a:moveTo>
                  <a:lnTo>
                    <a:pt x="206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6" name="pl6486"/>
            <p:cNvSpPr/>
            <p:nvPr/>
          </p:nvSpPr>
          <p:spPr>
            <a:xfrm>
              <a:off x="6674028" y="1459552"/>
              <a:ext cx="5068" cy="16243"/>
            </a:xfrm>
            <a:custGeom>
              <a:avLst/>
              <a:pathLst>
                <a:path w="5068" h="16243">
                  <a:moveTo>
                    <a:pt x="5068" y="0"/>
                  </a:moveTo>
                  <a:lnTo>
                    <a:pt x="0" y="16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7" name="pl6487"/>
            <p:cNvSpPr/>
            <p:nvPr/>
          </p:nvSpPr>
          <p:spPr>
            <a:xfrm>
              <a:off x="6679097" y="1450628"/>
              <a:ext cx="39705" cy="8923"/>
            </a:xfrm>
            <a:custGeom>
              <a:avLst/>
              <a:pathLst>
                <a:path w="39705" h="8923">
                  <a:moveTo>
                    <a:pt x="0" y="8923"/>
                  </a:moveTo>
                  <a:lnTo>
                    <a:pt x="397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8" name="pl6488"/>
            <p:cNvSpPr/>
            <p:nvPr/>
          </p:nvSpPr>
          <p:spPr>
            <a:xfrm>
              <a:off x="6666696" y="1457588"/>
              <a:ext cx="12400" cy="1963"/>
            </a:xfrm>
            <a:custGeom>
              <a:avLst/>
              <a:pathLst>
                <a:path w="12400" h="1963">
                  <a:moveTo>
                    <a:pt x="12400" y="19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9" name="pl6489"/>
            <p:cNvSpPr/>
            <p:nvPr/>
          </p:nvSpPr>
          <p:spPr>
            <a:xfrm>
              <a:off x="6667760" y="1459552"/>
              <a:ext cx="11336" cy="4918"/>
            </a:xfrm>
            <a:custGeom>
              <a:avLst/>
              <a:pathLst>
                <a:path w="11336" h="4918">
                  <a:moveTo>
                    <a:pt x="11336" y="0"/>
                  </a:moveTo>
                  <a:lnTo>
                    <a:pt x="0" y="4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0" name="pl6490"/>
            <p:cNvSpPr/>
            <p:nvPr/>
          </p:nvSpPr>
          <p:spPr>
            <a:xfrm>
              <a:off x="6679097" y="1459552"/>
              <a:ext cx="3457" cy="16048"/>
            </a:xfrm>
            <a:custGeom>
              <a:avLst/>
              <a:pathLst>
                <a:path w="3457" h="16048">
                  <a:moveTo>
                    <a:pt x="0" y="0"/>
                  </a:moveTo>
                  <a:lnTo>
                    <a:pt x="3457" y="16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1" name="pl6491"/>
            <p:cNvSpPr/>
            <p:nvPr/>
          </p:nvSpPr>
          <p:spPr>
            <a:xfrm>
              <a:off x="6679097" y="1459552"/>
              <a:ext cx="32250" cy="16252"/>
            </a:xfrm>
            <a:custGeom>
              <a:avLst/>
              <a:pathLst>
                <a:path w="32250" h="16252">
                  <a:moveTo>
                    <a:pt x="0" y="0"/>
                  </a:moveTo>
                  <a:lnTo>
                    <a:pt x="32250" y="16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2" name="pl6492"/>
            <p:cNvSpPr/>
            <p:nvPr/>
          </p:nvSpPr>
          <p:spPr>
            <a:xfrm>
              <a:off x="6679097" y="1446833"/>
              <a:ext cx="3117" cy="12718"/>
            </a:xfrm>
            <a:custGeom>
              <a:avLst/>
              <a:pathLst>
                <a:path w="3117" h="12718">
                  <a:moveTo>
                    <a:pt x="0" y="12718"/>
                  </a:moveTo>
                  <a:lnTo>
                    <a:pt x="31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3" name="pl6493"/>
            <p:cNvSpPr/>
            <p:nvPr/>
          </p:nvSpPr>
          <p:spPr>
            <a:xfrm>
              <a:off x="6381631" y="1777126"/>
              <a:ext cx="64489" cy="30843"/>
            </a:xfrm>
            <a:custGeom>
              <a:avLst/>
              <a:pathLst>
                <a:path w="64489" h="30843">
                  <a:moveTo>
                    <a:pt x="0" y="0"/>
                  </a:moveTo>
                  <a:lnTo>
                    <a:pt x="64489" y="30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4" name="pl6494"/>
            <p:cNvSpPr/>
            <p:nvPr/>
          </p:nvSpPr>
          <p:spPr>
            <a:xfrm>
              <a:off x="6381631" y="1741888"/>
              <a:ext cx="73512" cy="35237"/>
            </a:xfrm>
            <a:custGeom>
              <a:avLst/>
              <a:pathLst>
                <a:path w="73512" h="35237">
                  <a:moveTo>
                    <a:pt x="0" y="35237"/>
                  </a:moveTo>
                  <a:lnTo>
                    <a:pt x="735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5" name="pl6495"/>
            <p:cNvSpPr/>
            <p:nvPr/>
          </p:nvSpPr>
          <p:spPr>
            <a:xfrm>
              <a:off x="6381631" y="1677756"/>
              <a:ext cx="70200" cy="99369"/>
            </a:xfrm>
            <a:custGeom>
              <a:avLst/>
              <a:pathLst>
                <a:path w="70200" h="99369">
                  <a:moveTo>
                    <a:pt x="0" y="99369"/>
                  </a:moveTo>
                  <a:lnTo>
                    <a:pt x="702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6" name="pl6496"/>
            <p:cNvSpPr/>
            <p:nvPr/>
          </p:nvSpPr>
          <p:spPr>
            <a:xfrm>
              <a:off x="6327564" y="1760089"/>
              <a:ext cx="54067" cy="17036"/>
            </a:xfrm>
            <a:custGeom>
              <a:avLst/>
              <a:pathLst>
                <a:path w="54067" h="17036">
                  <a:moveTo>
                    <a:pt x="54067" y="170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7" name="pl6497"/>
            <p:cNvSpPr/>
            <p:nvPr/>
          </p:nvSpPr>
          <p:spPr>
            <a:xfrm>
              <a:off x="6342353" y="1775685"/>
              <a:ext cx="39278" cy="1440"/>
            </a:xfrm>
            <a:custGeom>
              <a:avLst/>
              <a:pathLst>
                <a:path w="39278" h="1440">
                  <a:moveTo>
                    <a:pt x="39278" y="14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8" name="pl6498"/>
            <p:cNvSpPr/>
            <p:nvPr/>
          </p:nvSpPr>
          <p:spPr>
            <a:xfrm>
              <a:off x="6761966" y="1710211"/>
              <a:ext cx="4693" cy="11504"/>
            </a:xfrm>
            <a:custGeom>
              <a:avLst/>
              <a:pathLst>
                <a:path w="4693" h="11504">
                  <a:moveTo>
                    <a:pt x="4693" y="0"/>
                  </a:moveTo>
                  <a:lnTo>
                    <a:pt x="0" y="11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9" name="pl6499"/>
            <p:cNvSpPr/>
            <p:nvPr/>
          </p:nvSpPr>
          <p:spPr>
            <a:xfrm>
              <a:off x="6766659" y="1699672"/>
              <a:ext cx="9841" cy="10539"/>
            </a:xfrm>
            <a:custGeom>
              <a:avLst/>
              <a:pathLst>
                <a:path w="9841" h="10539">
                  <a:moveTo>
                    <a:pt x="0" y="10539"/>
                  </a:moveTo>
                  <a:lnTo>
                    <a:pt x="98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0" name="pl6500"/>
            <p:cNvSpPr/>
            <p:nvPr/>
          </p:nvSpPr>
          <p:spPr>
            <a:xfrm>
              <a:off x="6766659" y="1710211"/>
              <a:ext cx="16058" cy="808"/>
            </a:xfrm>
            <a:custGeom>
              <a:avLst/>
              <a:pathLst>
                <a:path w="16058" h="808">
                  <a:moveTo>
                    <a:pt x="0" y="0"/>
                  </a:moveTo>
                  <a:lnTo>
                    <a:pt x="16058" y="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1" name="pl6501"/>
            <p:cNvSpPr/>
            <p:nvPr/>
          </p:nvSpPr>
          <p:spPr>
            <a:xfrm>
              <a:off x="6766659" y="1710211"/>
              <a:ext cx="7421" cy="9268"/>
            </a:xfrm>
            <a:custGeom>
              <a:avLst/>
              <a:pathLst>
                <a:path w="7421" h="9268">
                  <a:moveTo>
                    <a:pt x="0" y="0"/>
                  </a:moveTo>
                  <a:lnTo>
                    <a:pt x="7421" y="9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2" name="pl6502"/>
            <p:cNvSpPr/>
            <p:nvPr/>
          </p:nvSpPr>
          <p:spPr>
            <a:xfrm>
              <a:off x="6766486" y="1700642"/>
              <a:ext cx="173" cy="9568"/>
            </a:xfrm>
            <a:custGeom>
              <a:avLst/>
              <a:pathLst>
                <a:path w="173" h="9568">
                  <a:moveTo>
                    <a:pt x="173" y="95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3" name="pl6503"/>
            <p:cNvSpPr/>
            <p:nvPr/>
          </p:nvSpPr>
          <p:spPr>
            <a:xfrm>
              <a:off x="6753913" y="1710211"/>
              <a:ext cx="12745" cy="2048"/>
            </a:xfrm>
            <a:custGeom>
              <a:avLst/>
              <a:pathLst>
                <a:path w="12745" h="2048">
                  <a:moveTo>
                    <a:pt x="12745" y="0"/>
                  </a:moveTo>
                  <a:lnTo>
                    <a:pt x="0" y="2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4" name="pl6504"/>
            <p:cNvSpPr/>
            <p:nvPr/>
          </p:nvSpPr>
          <p:spPr>
            <a:xfrm>
              <a:off x="6598569" y="1833088"/>
              <a:ext cx="1909" cy="24985"/>
            </a:xfrm>
            <a:custGeom>
              <a:avLst/>
              <a:pathLst>
                <a:path w="1909" h="24985">
                  <a:moveTo>
                    <a:pt x="0" y="0"/>
                  </a:moveTo>
                  <a:lnTo>
                    <a:pt x="1909" y="249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5" name="pl6505"/>
            <p:cNvSpPr/>
            <p:nvPr/>
          </p:nvSpPr>
          <p:spPr>
            <a:xfrm>
              <a:off x="6580923" y="1819901"/>
              <a:ext cx="17645" cy="13187"/>
            </a:xfrm>
            <a:custGeom>
              <a:avLst/>
              <a:pathLst>
                <a:path w="17645" h="13187">
                  <a:moveTo>
                    <a:pt x="17645" y="131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6" name="pl6506"/>
            <p:cNvSpPr/>
            <p:nvPr/>
          </p:nvSpPr>
          <p:spPr>
            <a:xfrm>
              <a:off x="6591990" y="1823000"/>
              <a:ext cx="6579" cy="10087"/>
            </a:xfrm>
            <a:custGeom>
              <a:avLst/>
              <a:pathLst>
                <a:path w="6579" h="10087">
                  <a:moveTo>
                    <a:pt x="6579" y="100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7" name="pl6507"/>
            <p:cNvSpPr/>
            <p:nvPr/>
          </p:nvSpPr>
          <p:spPr>
            <a:xfrm>
              <a:off x="6598569" y="1829417"/>
              <a:ext cx="10287" cy="3670"/>
            </a:xfrm>
            <a:custGeom>
              <a:avLst/>
              <a:pathLst>
                <a:path w="10287" h="3670">
                  <a:moveTo>
                    <a:pt x="0" y="3670"/>
                  </a:moveTo>
                  <a:lnTo>
                    <a:pt x="102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8" name="pl6508"/>
            <p:cNvSpPr/>
            <p:nvPr/>
          </p:nvSpPr>
          <p:spPr>
            <a:xfrm>
              <a:off x="6598569" y="1833088"/>
              <a:ext cx="9986" cy="8506"/>
            </a:xfrm>
            <a:custGeom>
              <a:avLst/>
              <a:pathLst>
                <a:path w="9986" h="8506">
                  <a:moveTo>
                    <a:pt x="0" y="0"/>
                  </a:moveTo>
                  <a:lnTo>
                    <a:pt x="9986" y="85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9" name="pl6509"/>
            <p:cNvSpPr/>
            <p:nvPr/>
          </p:nvSpPr>
          <p:spPr>
            <a:xfrm>
              <a:off x="6990339" y="1246125"/>
              <a:ext cx="45027" cy="43504"/>
            </a:xfrm>
            <a:custGeom>
              <a:avLst/>
              <a:pathLst>
                <a:path w="45027" h="43504">
                  <a:moveTo>
                    <a:pt x="45027" y="0"/>
                  </a:moveTo>
                  <a:lnTo>
                    <a:pt x="0" y="43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0" name="pl6510"/>
            <p:cNvSpPr/>
            <p:nvPr/>
          </p:nvSpPr>
          <p:spPr>
            <a:xfrm>
              <a:off x="7032154" y="1212535"/>
              <a:ext cx="3212" cy="33589"/>
            </a:xfrm>
            <a:custGeom>
              <a:avLst/>
              <a:pathLst>
                <a:path w="3212" h="33589">
                  <a:moveTo>
                    <a:pt x="3212" y="335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1" name="pl6511"/>
            <p:cNvSpPr/>
            <p:nvPr/>
          </p:nvSpPr>
          <p:spPr>
            <a:xfrm>
              <a:off x="7035367" y="1246125"/>
              <a:ext cx="11593" cy="33393"/>
            </a:xfrm>
            <a:custGeom>
              <a:avLst/>
              <a:pathLst>
                <a:path w="11593" h="33393">
                  <a:moveTo>
                    <a:pt x="0" y="0"/>
                  </a:moveTo>
                  <a:lnTo>
                    <a:pt x="11593" y="333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2" name="pl6512"/>
            <p:cNvSpPr/>
            <p:nvPr/>
          </p:nvSpPr>
          <p:spPr>
            <a:xfrm>
              <a:off x="6993402" y="1239428"/>
              <a:ext cx="41964" cy="6696"/>
            </a:xfrm>
            <a:custGeom>
              <a:avLst/>
              <a:pathLst>
                <a:path w="41964" h="6696">
                  <a:moveTo>
                    <a:pt x="41964" y="66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3" name="pl6513"/>
            <p:cNvSpPr/>
            <p:nvPr/>
          </p:nvSpPr>
          <p:spPr>
            <a:xfrm>
              <a:off x="7035367" y="1246125"/>
              <a:ext cx="46876" cy="20309"/>
            </a:xfrm>
            <a:custGeom>
              <a:avLst/>
              <a:pathLst>
                <a:path w="46876" h="20309">
                  <a:moveTo>
                    <a:pt x="0" y="0"/>
                  </a:moveTo>
                  <a:lnTo>
                    <a:pt x="46876" y="203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4" name="pl6514"/>
            <p:cNvSpPr/>
            <p:nvPr/>
          </p:nvSpPr>
          <p:spPr>
            <a:xfrm>
              <a:off x="7035367" y="1246125"/>
              <a:ext cx="56115" cy="15371"/>
            </a:xfrm>
            <a:custGeom>
              <a:avLst/>
              <a:pathLst>
                <a:path w="56115" h="15371">
                  <a:moveTo>
                    <a:pt x="0" y="0"/>
                  </a:moveTo>
                  <a:lnTo>
                    <a:pt x="56115" y="15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5" name="pl6515"/>
            <p:cNvSpPr/>
            <p:nvPr/>
          </p:nvSpPr>
          <p:spPr>
            <a:xfrm>
              <a:off x="7035367" y="1246125"/>
              <a:ext cx="17622" cy="26689"/>
            </a:xfrm>
            <a:custGeom>
              <a:avLst/>
              <a:pathLst>
                <a:path w="17622" h="26689">
                  <a:moveTo>
                    <a:pt x="0" y="0"/>
                  </a:moveTo>
                  <a:lnTo>
                    <a:pt x="17622" y="26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6" name="pl6516"/>
            <p:cNvSpPr/>
            <p:nvPr/>
          </p:nvSpPr>
          <p:spPr>
            <a:xfrm>
              <a:off x="6601259" y="1651462"/>
              <a:ext cx="15278" cy="1419"/>
            </a:xfrm>
            <a:custGeom>
              <a:avLst/>
              <a:pathLst>
                <a:path w="15278" h="1419">
                  <a:moveTo>
                    <a:pt x="0" y="1419"/>
                  </a:moveTo>
                  <a:lnTo>
                    <a:pt x="152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7" name="pl6517"/>
            <p:cNvSpPr/>
            <p:nvPr/>
          </p:nvSpPr>
          <p:spPr>
            <a:xfrm>
              <a:off x="6593984" y="1652882"/>
              <a:ext cx="7274" cy="26279"/>
            </a:xfrm>
            <a:custGeom>
              <a:avLst/>
              <a:pathLst>
                <a:path w="7274" h="26279">
                  <a:moveTo>
                    <a:pt x="7274" y="0"/>
                  </a:moveTo>
                  <a:lnTo>
                    <a:pt x="0" y="26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8" name="pl6518"/>
            <p:cNvSpPr/>
            <p:nvPr/>
          </p:nvSpPr>
          <p:spPr>
            <a:xfrm>
              <a:off x="6588521" y="1652882"/>
              <a:ext cx="12737" cy="10151"/>
            </a:xfrm>
            <a:custGeom>
              <a:avLst/>
              <a:pathLst>
                <a:path w="12737" h="10151">
                  <a:moveTo>
                    <a:pt x="12737" y="0"/>
                  </a:moveTo>
                  <a:lnTo>
                    <a:pt x="0" y="10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9" name="pl6519"/>
            <p:cNvSpPr/>
            <p:nvPr/>
          </p:nvSpPr>
          <p:spPr>
            <a:xfrm>
              <a:off x="6596673" y="1642978"/>
              <a:ext cx="4586" cy="9903"/>
            </a:xfrm>
            <a:custGeom>
              <a:avLst/>
              <a:pathLst>
                <a:path w="4586" h="9903">
                  <a:moveTo>
                    <a:pt x="4586" y="99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0" name="pl6520"/>
            <p:cNvSpPr/>
            <p:nvPr/>
          </p:nvSpPr>
          <p:spPr>
            <a:xfrm>
              <a:off x="6601259" y="1652882"/>
              <a:ext cx="18575" cy="25962"/>
            </a:xfrm>
            <a:custGeom>
              <a:avLst/>
              <a:pathLst>
                <a:path w="18575" h="25962">
                  <a:moveTo>
                    <a:pt x="0" y="0"/>
                  </a:moveTo>
                  <a:lnTo>
                    <a:pt x="18575" y="259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1" name="pl6521"/>
            <p:cNvSpPr/>
            <p:nvPr/>
          </p:nvSpPr>
          <p:spPr>
            <a:xfrm>
              <a:off x="6252851" y="1430109"/>
              <a:ext cx="87792" cy="21809"/>
            </a:xfrm>
            <a:custGeom>
              <a:avLst/>
              <a:pathLst>
                <a:path w="87792" h="21809">
                  <a:moveTo>
                    <a:pt x="87792" y="0"/>
                  </a:moveTo>
                  <a:lnTo>
                    <a:pt x="0" y="218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2" name="pl6522"/>
            <p:cNvSpPr/>
            <p:nvPr/>
          </p:nvSpPr>
          <p:spPr>
            <a:xfrm>
              <a:off x="6331388" y="1418291"/>
              <a:ext cx="9255" cy="11817"/>
            </a:xfrm>
            <a:custGeom>
              <a:avLst/>
              <a:pathLst>
                <a:path w="9255" h="11817">
                  <a:moveTo>
                    <a:pt x="9255" y="118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3" name="pl6523"/>
            <p:cNvSpPr/>
            <p:nvPr/>
          </p:nvSpPr>
          <p:spPr>
            <a:xfrm>
              <a:off x="6340643" y="1430109"/>
              <a:ext cx="1856" cy="43926"/>
            </a:xfrm>
            <a:custGeom>
              <a:avLst/>
              <a:pathLst>
                <a:path w="1856" h="43926">
                  <a:moveTo>
                    <a:pt x="0" y="0"/>
                  </a:moveTo>
                  <a:lnTo>
                    <a:pt x="1856" y="439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4" name="pl6524"/>
            <p:cNvSpPr/>
            <p:nvPr/>
          </p:nvSpPr>
          <p:spPr>
            <a:xfrm>
              <a:off x="6773103" y="1386822"/>
              <a:ext cx="13735" cy="3738"/>
            </a:xfrm>
            <a:custGeom>
              <a:avLst/>
              <a:pathLst>
                <a:path w="13735" h="3738">
                  <a:moveTo>
                    <a:pt x="0" y="3738"/>
                  </a:moveTo>
                  <a:lnTo>
                    <a:pt x="137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5" name="pl6525"/>
            <p:cNvSpPr/>
            <p:nvPr/>
          </p:nvSpPr>
          <p:spPr>
            <a:xfrm>
              <a:off x="6758960" y="1390560"/>
              <a:ext cx="14142" cy="27104"/>
            </a:xfrm>
            <a:custGeom>
              <a:avLst/>
              <a:pathLst>
                <a:path w="14142" h="27104">
                  <a:moveTo>
                    <a:pt x="14142" y="0"/>
                  </a:moveTo>
                  <a:lnTo>
                    <a:pt x="0" y="27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6" name="pl6526"/>
            <p:cNvSpPr/>
            <p:nvPr/>
          </p:nvSpPr>
          <p:spPr>
            <a:xfrm>
              <a:off x="6773103" y="1390560"/>
              <a:ext cx="8416" cy="6525"/>
            </a:xfrm>
            <a:custGeom>
              <a:avLst/>
              <a:pathLst>
                <a:path w="8416" h="6525">
                  <a:moveTo>
                    <a:pt x="0" y="0"/>
                  </a:moveTo>
                  <a:lnTo>
                    <a:pt x="8416" y="65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7" name="pl6527"/>
            <p:cNvSpPr/>
            <p:nvPr/>
          </p:nvSpPr>
          <p:spPr>
            <a:xfrm>
              <a:off x="6773103" y="1390560"/>
              <a:ext cx="3448" cy="24171"/>
            </a:xfrm>
            <a:custGeom>
              <a:avLst/>
              <a:pathLst>
                <a:path w="3448" h="24171">
                  <a:moveTo>
                    <a:pt x="0" y="0"/>
                  </a:moveTo>
                  <a:lnTo>
                    <a:pt x="3448" y="241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8" name="pl6528"/>
            <p:cNvSpPr/>
            <p:nvPr/>
          </p:nvSpPr>
          <p:spPr>
            <a:xfrm>
              <a:off x="6748242" y="1379528"/>
              <a:ext cx="24860" cy="11032"/>
            </a:xfrm>
            <a:custGeom>
              <a:avLst/>
              <a:pathLst>
                <a:path w="24860" h="11032">
                  <a:moveTo>
                    <a:pt x="24860" y="1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9" name="pl6529"/>
            <p:cNvSpPr/>
            <p:nvPr/>
          </p:nvSpPr>
          <p:spPr>
            <a:xfrm>
              <a:off x="6773103" y="1351429"/>
              <a:ext cx="13403" cy="39130"/>
            </a:xfrm>
            <a:custGeom>
              <a:avLst/>
              <a:pathLst>
                <a:path w="13403" h="39130">
                  <a:moveTo>
                    <a:pt x="0" y="39130"/>
                  </a:moveTo>
                  <a:lnTo>
                    <a:pt x="13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0" name="pl6530"/>
            <p:cNvSpPr/>
            <p:nvPr/>
          </p:nvSpPr>
          <p:spPr>
            <a:xfrm>
              <a:off x="6751658" y="1390560"/>
              <a:ext cx="21444" cy="25862"/>
            </a:xfrm>
            <a:custGeom>
              <a:avLst/>
              <a:pathLst>
                <a:path w="21444" h="25862">
                  <a:moveTo>
                    <a:pt x="21444" y="0"/>
                  </a:moveTo>
                  <a:lnTo>
                    <a:pt x="0" y="25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1" name="pl6531"/>
            <p:cNvSpPr/>
            <p:nvPr/>
          </p:nvSpPr>
          <p:spPr>
            <a:xfrm>
              <a:off x="7154720" y="1211173"/>
              <a:ext cx="61882" cy="14590"/>
            </a:xfrm>
            <a:custGeom>
              <a:avLst/>
              <a:pathLst>
                <a:path w="61882" h="14590">
                  <a:moveTo>
                    <a:pt x="0" y="0"/>
                  </a:moveTo>
                  <a:lnTo>
                    <a:pt x="61882" y="14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2" name="pl6532"/>
            <p:cNvSpPr/>
            <p:nvPr/>
          </p:nvSpPr>
          <p:spPr>
            <a:xfrm>
              <a:off x="7154720" y="1209484"/>
              <a:ext cx="61226" cy="1688"/>
            </a:xfrm>
            <a:custGeom>
              <a:avLst/>
              <a:pathLst>
                <a:path w="61226" h="1688">
                  <a:moveTo>
                    <a:pt x="0" y="1688"/>
                  </a:moveTo>
                  <a:lnTo>
                    <a:pt x="61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3" name="pl6533"/>
            <p:cNvSpPr/>
            <p:nvPr/>
          </p:nvSpPr>
          <p:spPr>
            <a:xfrm>
              <a:off x="7117224" y="1211173"/>
              <a:ext cx="37495" cy="5461"/>
            </a:xfrm>
            <a:custGeom>
              <a:avLst/>
              <a:pathLst>
                <a:path w="37495" h="5461">
                  <a:moveTo>
                    <a:pt x="37495" y="0"/>
                  </a:moveTo>
                  <a:lnTo>
                    <a:pt x="0" y="54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4" name="pl6534"/>
            <p:cNvSpPr/>
            <p:nvPr/>
          </p:nvSpPr>
          <p:spPr>
            <a:xfrm>
              <a:off x="7154720" y="1211173"/>
              <a:ext cx="3829" cy="26414"/>
            </a:xfrm>
            <a:custGeom>
              <a:avLst/>
              <a:pathLst>
                <a:path w="3829" h="26414">
                  <a:moveTo>
                    <a:pt x="0" y="0"/>
                  </a:moveTo>
                  <a:lnTo>
                    <a:pt x="3829" y="26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5" name="pl6535"/>
            <p:cNvSpPr/>
            <p:nvPr/>
          </p:nvSpPr>
          <p:spPr>
            <a:xfrm>
              <a:off x="6512936" y="1396556"/>
              <a:ext cx="15541" cy="23862"/>
            </a:xfrm>
            <a:custGeom>
              <a:avLst/>
              <a:pathLst>
                <a:path w="15541" h="23862">
                  <a:moveTo>
                    <a:pt x="0" y="23862"/>
                  </a:moveTo>
                  <a:lnTo>
                    <a:pt x="155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6" name="pl6536"/>
            <p:cNvSpPr/>
            <p:nvPr/>
          </p:nvSpPr>
          <p:spPr>
            <a:xfrm>
              <a:off x="6512936" y="1420419"/>
              <a:ext cx="28568" cy="17279"/>
            </a:xfrm>
            <a:custGeom>
              <a:avLst/>
              <a:pathLst>
                <a:path w="28568" h="17279">
                  <a:moveTo>
                    <a:pt x="0" y="0"/>
                  </a:moveTo>
                  <a:lnTo>
                    <a:pt x="28568" y="17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7" name="pl6537"/>
            <p:cNvSpPr/>
            <p:nvPr/>
          </p:nvSpPr>
          <p:spPr>
            <a:xfrm>
              <a:off x="6512936" y="1413280"/>
              <a:ext cx="10553" cy="7138"/>
            </a:xfrm>
            <a:custGeom>
              <a:avLst/>
              <a:pathLst>
                <a:path w="10553" h="7138">
                  <a:moveTo>
                    <a:pt x="0" y="7138"/>
                  </a:moveTo>
                  <a:lnTo>
                    <a:pt x="105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8" name="pl6538"/>
            <p:cNvSpPr/>
            <p:nvPr/>
          </p:nvSpPr>
          <p:spPr>
            <a:xfrm>
              <a:off x="7115639" y="1278406"/>
              <a:ext cx="16981" cy="6129"/>
            </a:xfrm>
            <a:custGeom>
              <a:avLst/>
              <a:pathLst>
                <a:path w="16981" h="6129">
                  <a:moveTo>
                    <a:pt x="0" y="6129"/>
                  </a:moveTo>
                  <a:lnTo>
                    <a:pt x="16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9" name="pl6539"/>
            <p:cNvSpPr/>
            <p:nvPr/>
          </p:nvSpPr>
          <p:spPr>
            <a:xfrm>
              <a:off x="7110046" y="1284535"/>
              <a:ext cx="5592" cy="10495"/>
            </a:xfrm>
            <a:custGeom>
              <a:avLst/>
              <a:pathLst>
                <a:path w="5592" h="10495">
                  <a:moveTo>
                    <a:pt x="5592" y="0"/>
                  </a:moveTo>
                  <a:lnTo>
                    <a:pt x="0" y="10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0" name="pl6540"/>
            <p:cNvSpPr/>
            <p:nvPr/>
          </p:nvSpPr>
          <p:spPr>
            <a:xfrm>
              <a:off x="7091482" y="1261496"/>
              <a:ext cx="24156" cy="23038"/>
            </a:xfrm>
            <a:custGeom>
              <a:avLst/>
              <a:pathLst>
                <a:path w="24156" h="23038">
                  <a:moveTo>
                    <a:pt x="24156" y="230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1" name="pl6541"/>
            <p:cNvSpPr/>
            <p:nvPr/>
          </p:nvSpPr>
          <p:spPr>
            <a:xfrm>
              <a:off x="6752317" y="1463126"/>
              <a:ext cx="478" cy="12630"/>
            </a:xfrm>
            <a:custGeom>
              <a:avLst/>
              <a:pathLst>
                <a:path w="478" h="12630">
                  <a:moveTo>
                    <a:pt x="0" y="0"/>
                  </a:moveTo>
                  <a:lnTo>
                    <a:pt x="478" y="12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2" name="pl6542"/>
            <p:cNvSpPr/>
            <p:nvPr/>
          </p:nvSpPr>
          <p:spPr>
            <a:xfrm>
              <a:off x="6752317" y="1460598"/>
              <a:ext cx="6119" cy="2527"/>
            </a:xfrm>
            <a:custGeom>
              <a:avLst/>
              <a:pathLst>
                <a:path w="6119" h="2527">
                  <a:moveTo>
                    <a:pt x="0" y="2527"/>
                  </a:moveTo>
                  <a:lnTo>
                    <a:pt x="61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3" name="pl6543"/>
            <p:cNvSpPr/>
            <p:nvPr/>
          </p:nvSpPr>
          <p:spPr>
            <a:xfrm>
              <a:off x="6752317" y="1449850"/>
              <a:ext cx="240" cy="13276"/>
            </a:xfrm>
            <a:custGeom>
              <a:avLst/>
              <a:pathLst>
                <a:path w="240" h="13276">
                  <a:moveTo>
                    <a:pt x="0" y="13276"/>
                  </a:moveTo>
                  <a:lnTo>
                    <a:pt x="2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4" name="pl6544"/>
            <p:cNvSpPr/>
            <p:nvPr/>
          </p:nvSpPr>
          <p:spPr>
            <a:xfrm>
              <a:off x="6745491" y="1463126"/>
              <a:ext cx="6826" cy="8706"/>
            </a:xfrm>
            <a:custGeom>
              <a:avLst/>
              <a:pathLst>
                <a:path w="6826" h="8706">
                  <a:moveTo>
                    <a:pt x="6826" y="0"/>
                  </a:moveTo>
                  <a:lnTo>
                    <a:pt x="0" y="87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5" name="pl6545"/>
            <p:cNvSpPr/>
            <p:nvPr/>
          </p:nvSpPr>
          <p:spPr>
            <a:xfrm>
              <a:off x="6746250" y="1459257"/>
              <a:ext cx="6067" cy="3869"/>
            </a:xfrm>
            <a:custGeom>
              <a:avLst/>
              <a:pathLst>
                <a:path w="6067" h="3869">
                  <a:moveTo>
                    <a:pt x="6067" y="38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6" name="pl6546"/>
            <p:cNvSpPr/>
            <p:nvPr/>
          </p:nvSpPr>
          <p:spPr>
            <a:xfrm>
              <a:off x="6462327" y="1208896"/>
              <a:ext cx="63205" cy="21607"/>
            </a:xfrm>
            <a:custGeom>
              <a:avLst/>
              <a:pathLst>
                <a:path w="63205" h="21607">
                  <a:moveTo>
                    <a:pt x="0" y="21607"/>
                  </a:moveTo>
                  <a:lnTo>
                    <a:pt x="632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7" name="pl6547"/>
            <p:cNvSpPr/>
            <p:nvPr/>
          </p:nvSpPr>
          <p:spPr>
            <a:xfrm>
              <a:off x="6462327" y="1230503"/>
              <a:ext cx="68388" cy="31724"/>
            </a:xfrm>
            <a:custGeom>
              <a:avLst/>
              <a:pathLst>
                <a:path w="68388" h="31724">
                  <a:moveTo>
                    <a:pt x="0" y="0"/>
                  </a:moveTo>
                  <a:lnTo>
                    <a:pt x="68388" y="31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8" name="pl6548"/>
            <p:cNvSpPr/>
            <p:nvPr/>
          </p:nvSpPr>
          <p:spPr>
            <a:xfrm>
              <a:off x="6397364" y="1230503"/>
              <a:ext cx="64962" cy="110560"/>
            </a:xfrm>
            <a:custGeom>
              <a:avLst/>
              <a:pathLst>
                <a:path w="64962" h="110560">
                  <a:moveTo>
                    <a:pt x="64962" y="0"/>
                  </a:moveTo>
                  <a:lnTo>
                    <a:pt x="0" y="1105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9" name="pl6549"/>
            <p:cNvSpPr/>
            <p:nvPr/>
          </p:nvSpPr>
          <p:spPr>
            <a:xfrm>
              <a:off x="7190795" y="1519297"/>
              <a:ext cx="18967" cy="12091"/>
            </a:xfrm>
            <a:custGeom>
              <a:avLst/>
              <a:pathLst>
                <a:path w="18967" h="12091">
                  <a:moveTo>
                    <a:pt x="18967" y="0"/>
                  </a:moveTo>
                  <a:lnTo>
                    <a:pt x="0" y="12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0" name="pl6550"/>
            <p:cNvSpPr/>
            <p:nvPr/>
          </p:nvSpPr>
          <p:spPr>
            <a:xfrm>
              <a:off x="7209763" y="1519297"/>
              <a:ext cx="5762" cy="21848"/>
            </a:xfrm>
            <a:custGeom>
              <a:avLst/>
              <a:pathLst>
                <a:path w="5762" h="21848">
                  <a:moveTo>
                    <a:pt x="0" y="0"/>
                  </a:moveTo>
                  <a:lnTo>
                    <a:pt x="5762" y="218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1" name="pl6551"/>
            <p:cNvSpPr/>
            <p:nvPr/>
          </p:nvSpPr>
          <p:spPr>
            <a:xfrm>
              <a:off x="7200643" y="1505663"/>
              <a:ext cx="9120" cy="13633"/>
            </a:xfrm>
            <a:custGeom>
              <a:avLst/>
              <a:pathLst>
                <a:path w="9120" h="13633">
                  <a:moveTo>
                    <a:pt x="9120" y="136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2" name="pl6552"/>
            <p:cNvSpPr/>
            <p:nvPr/>
          </p:nvSpPr>
          <p:spPr>
            <a:xfrm>
              <a:off x="6546193" y="1553508"/>
              <a:ext cx="16810" cy="143"/>
            </a:xfrm>
            <a:custGeom>
              <a:avLst/>
              <a:pathLst>
                <a:path w="16810" h="143">
                  <a:moveTo>
                    <a:pt x="0" y="0"/>
                  </a:moveTo>
                  <a:lnTo>
                    <a:pt x="16810" y="1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3" name="pl6553"/>
            <p:cNvSpPr/>
            <p:nvPr/>
          </p:nvSpPr>
          <p:spPr>
            <a:xfrm>
              <a:off x="6524437" y="1518125"/>
              <a:ext cx="21755" cy="35383"/>
            </a:xfrm>
            <a:custGeom>
              <a:avLst/>
              <a:pathLst>
                <a:path w="21755" h="35383">
                  <a:moveTo>
                    <a:pt x="21755" y="353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4" name="pl6554"/>
            <p:cNvSpPr/>
            <p:nvPr/>
          </p:nvSpPr>
          <p:spPr>
            <a:xfrm>
              <a:off x="6546193" y="1553508"/>
              <a:ext cx="2558" cy="19621"/>
            </a:xfrm>
            <a:custGeom>
              <a:avLst/>
              <a:pathLst>
                <a:path w="2558" h="19621">
                  <a:moveTo>
                    <a:pt x="0" y="0"/>
                  </a:moveTo>
                  <a:lnTo>
                    <a:pt x="2558" y="19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5" name="pl6555"/>
            <p:cNvSpPr/>
            <p:nvPr/>
          </p:nvSpPr>
          <p:spPr>
            <a:xfrm>
              <a:off x="6546193" y="1548009"/>
              <a:ext cx="22539" cy="5498"/>
            </a:xfrm>
            <a:custGeom>
              <a:avLst/>
              <a:pathLst>
                <a:path w="22539" h="5498">
                  <a:moveTo>
                    <a:pt x="0" y="5498"/>
                  </a:moveTo>
                  <a:lnTo>
                    <a:pt x="225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6" name="pl6556"/>
            <p:cNvSpPr/>
            <p:nvPr/>
          </p:nvSpPr>
          <p:spPr>
            <a:xfrm>
              <a:off x="6540337" y="1553508"/>
              <a:ext cx="5856" cy="2837"/>
            </a:xfrm>
            <a:custGeom>
              <a:avLst/>
              <a:pathLst>
                <a:path w="5856" h="2837">
                  <a:moveTo>
                    <a:pt x="5856" y="0"/>
                  </a:moveTo>
                  <a:lnTo>
                    <a:pt x="0" y="28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7" name="pl6557"/>
            <p:cNvSpPr/>
            <p:nvPr/>
          </p:nvSpPr>
          <p:spPr>
            <a:xfrm>
              <a:off x="6546193" y="1512525"/>
              <a:ext cx="656" cy="40982"/>
            </a:xfrm>
            <a:custGeom>
              <a:avLst/>
              <a:pathLst>
                <a:path w="656" h="40982">
                  <a:moveTo>
                    <a:pt x="0" y="40982"/>
                  </a:moveTo>
                  <a:lnTo>
                    <a:pt x="6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8" name="pl6558"/>
            <p:cNvSpPr/>
            <p:nvPr/>
          </p:nvSpPr>
          <p:spPr>
            <a:xfrm>
              <a:off x="6447755" y="1373445"/>
              <a:ext cx="36479" cy="10167"/>
            </a:xfrm>
            <a:custGeom>
              <a:avLst/>
              <a:pathLst>
                <a:path w="36479" h="10167">
                  <a:moveTo>
                    <a:pt x="36479" y="0"/>
                  </a:moveTo>
                  <a:lnTo>
                    <a:pt x="0" y="10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9" name="pl6559"/>
            <p:cNvSpPr/>
            <p:nvPr/>
          </p:nvSpPr>
          <p:spPr>
            <a:xfrm>
              <a:off x="6484234" y="1355424"/>
              <a:ext cx="43166" cy="18021"/>
            </a:xfrm>
            <a:custGeom>
              <a:avLst/>
              <a:pathLst>
                <a:path w="43166" h="18021">
                  <a:moveTo>
                    <a:pt x="0" y="18021"/>
                  </a:moveTo>
                  <a:lnTo>
                    <a:pt x="431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0" name="pl6560"/>
            <p:cNvSpPr/>
            <p:nvPr/>
          </p:nvSpPr>
          <p:spPr>
            <a:xfrm>
              <a:off x="6484234" y="1262228"/>
              <a:ext cx="46480" cy="111217"/>
            </a:xfrm>
            <a:custGeom>
              <a:avLst/>
              <a:pathLst>
                <a:path w="46480" h="111217">
                  <a:moveTo>
                    <a:pt x="0" y="111217"/>
                  </a:moveTo>
                  <a:lnTo>
                    <a:pt x="464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1" name="pl6561"/>
            <p:cNvSpPr/>
            <p:nvPr/>
          </p:nvSpPr>
          <p:spPr>
            <a:xfrm>
              <a:off x="6414906" y="1368706"/>
              <a:ext cx="69328" cy="4739"/>
            </a:xfrm>
            <a:custGeom>
              <a:avLst/>
              <a:pathLst>
                <a:path w="69328" h="4739">
                  <a:moveTo>
                    <a:pt x="69328" y="47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2" name="pl6562"/>
            <p:cNvSpPr/>
            <p:nvPr/>
          </p:nvSpPr>
          <p:spPr>
            <a:xfrm>
              <a:off x="6484234" y="1373445"/>
              <a:ext cx="44242" cy="23110"/>
            </a:xfrm>
            <a:custGeom>
              <a:avLst/>
              <a:pathLst>
                <a:path w="44242" h="23110">
                  <a:moveTo>
                    <a:pt x="0" y="0"/>
                  </a:moveTo>
                  <a:lnTo>
                    <a:pt x="44242" y="23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3" name="pl6563"/>
            <p:cNvSpPr/>
            <p:nvPr/>
          </p:nvSpPr>
          <p:spPr>
            <a:xfrm>
              <a:off x="6397364" y="1341064"/>
              <a:ext cx="86870" cy="32381"/>
            </a:xfrm>
            <a:custGeom>
              <a:avLst/>
              <a:pathLst>
                <a:path w="86870" h="32381">
                  <a:moveTo>
                    <a:pt x="86870" y="323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4" name="pl6564"/>
            <p:cNvSpPr/>
            <p:nvPr/>
          </p:nvSpPr>
          <p:spPr>
            <a:xfrm>
              <a:off x="6484234" y="1373445"/>
              <a:ext cx="28701" cy="46973"/>
            </a:xfrm>
            <a:custGeom>
              <a:avLst/>
              <a:pathLst>
                <a:path w="28701" h="46973">
                  <a:moveTo>
                    <a:pt x="0" y="0"/>
                  </a:moveTo>
                  <a:lnTo>
                    <a:pt x="28701" y="469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5" name="pl6565"/>
            <p:cNvSpPr/>
            <p:nvPr/>
          </p:nvSpPr>
          <p:spPr>
            <a:xfrm>
              <a:off x="6462327" y="1230503"/>
              <a:ext cx="21907" cy="142941"/>
            </a:xfrm>
            <a:custGeom>
              <a:avLst/>
              <a:pathLst>
                <a:path w="21907" h="142941">
                  <a:moveTo>
                    <a:pt x="21907" y="1429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6" name="pl6566"/>
            <p:cNvSpPr/>
            <p:nvPr/>
          </p:nvSpPr>
          <p:spPr>
            <a:xfrm>
              <a:off x="6336219" y="1495239"/>
              <a:ext cx="92676" cy="54909"/>
            </a:xfrm>
            <a:custGeom>
              <a:avLst/>
              <a:pathLst>
                <a:path w="92676" h="54909">
                  <a:moveTo>
                    <a:pt x="92676" y="549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7" name="pl6567"/>
            <p:cNvSpPr/>
            <p:nvPr/>
          </p:nvSpPr>
          <p:spPr>
            <a:xfrm>
              <a:off x="6428896" y="1523936"/>
              <a:ext cx="5727" cy="26212"/>
            </a:xfrm>
            <a:custGeom>
              <a:avLst/>
              <a:pathLst>
                <a:path w="5727" h="26212">
                  <a:moveTo>
                    <a:pt x="0" y="26212"/>
                  </a:moveTo>
                  <a:lnTo>
                    <a:pt x="57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8" name="pl6568"/>
            <p:cNvSpPr/>
            <p:nvPr/>
          </p:nvSpPr>
          <p:spPr>
            <a:xfrm>
              <a:off x="6369797" y="1550148"/>
              <a:ext cx="59099" cy="32387"/>
            </a:xfrm>
            <a:custGeom>
              <a:avLst/>
              <a:pathLst>
                <a:path w="59099" h="32387">
                  <a:moveTo>
                    <a:pt x="59099" y="0"/>
                  </a:moveTo>
                  <a:lnTo>
                    <a:pt x="0" y="32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9" name="pl6569"/>
            <p:cNvSpPr/>
            <p:nvPr/>
          </p:nvSpPr>
          <p:spPr>
            <a:xfrm>
              <a:off x="6425157" y="1550148"/>
              <a:ext cx="3739" cy="27518"/>
            </a:xfrm>
            <a:custGeom>
              <a:avLst/>
              <a:pathLst>
                <a:path w="3739" h="27518">
                  <a:moveTo>
                    <a:pt x="3739" y="0"/>
                  </a:moveTo>
                  <a:lnTo>
                    <a:pt x="0" y="27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0" name="pl6570"/>
            <p:cNvSpPr/>
            <p:nvPr/>
          </p:nvSpPr>
          <p:spPr>
            <a:xfrm>
              <a:off x="6491581" y="1456096"/>
              <a:ext cx="32855" cy="62029"/>
            </a:xfrm>
            <a:custGeom>
              <a:avLst/>
              <a:pathLst>
                <a:path w="32855" h="62029">
                  <a:moveTo>
                    <a:pt x="0" y="0"/>
                  </a:moveTo>
                  <a:lnTo>
                    <a:pt x="32855" y="62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1" name="pl6571"/>
            <p:cNvSpPr/>
            <p:nvPr/>
          </p:nvSpPr>
          <p:spPr>
            <a:xfrm>
              <a:off x="6491581" y="1456096"/>
              <a:ext cx="30894" cy="24020"/>
            </a:xfrm>
            <a:custGeom>
              <a:avLst/>
              <a:pathLst>
                <a:path w="30894" h="24020">
                  <a:moveTo>
                    <a:pt x="0" y="0"/>
                  </a:moveTo>
                  <a:lnTo>
                    <a:pt x="30894" y="240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2" name="pl6572"/>
            <p:cNvSpPr/>
            <p:nvPr/>
          </p:nvSpPr>
          <p:spPr>
            <a:xfrm>
              <a:off x="6434623" y="1456096"/>
              <a:ext cx="56957" cy="67840"/>
            </a:xfrm>
            <a:custGeom>
              <a:avLst/>
              <a:pathLst>
                <a:path w="56957" h="67840">
                  <a:moveTo>
                    <a:pt x="56957" y="0"/>
                  </a:moveTo>
                  <a:lnTo>
                    <a:pt x="0" y="67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3" name="pl6573"/>
            <p:cNvSpPr/>
            <p:nvPr/>
          </p:nvSpPr>
          <p:spPr>
            <a:xfrm>
              <a:off x="6491581" y="1437698"/>
              <a:ext cx="49922" cy="18397"/>
            </a:xfrm>
            <a:custGeom>
              <a:avLst/>
              <a:pathLst>
                <a:path w="49922" h="18397">
                  <a:moveTo>
                    <a:pt x="0" y="18397"/>
                  </a:moveTo>
                  <a:lnTo>
                    <a:pt x="499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4" name="pl6574"/>
            <p:cNvSpPr/>
            <p:nvPr/>
          </p:nvSpPr>
          <p:spPr>
            <a:xfrm>
              <a:off x="6437762" y="1456096"/>
              <a:ext cx="53819" cy="12104"/>
            </a:xfrm>
            <a:custGeom>
              <a:avLst/>
              <a:pathLst>
                <a:path w="53819" h="12104">
                  <a:moveTo>
                    <a:pt x="53819" y="0"/>
                  </a:moveTo>
                  <a:lnTo>
                    <a:pt x="0" y="12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5" name="pl6575"/>
            <p:cNvSpPr/>
            <p:nvPr/>
          </p:nvSpPr>
          <p:spPr>
            <a:xfrm>
              <a:off x="6491581" y="1420419"/>
              <a:ext cx="21354" cy="35676"/>
            </a:xfrm>
            <a:custGeom>
              <a:avLst/>
              <a:pathLst>
                <a:path w="21354" h="35676">
                  <a:moveTo>
                    <a:pt x="0" y="35676"/>
                  </a:moveTo>
                  <a:lnTo>
                    <a:pt x="21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6" name="pl6576"/>
            <p:cNvSpPr/>
            <p:nvPr/>
          </p:nvSpPr>
          <p:spPr>
            <a:xfrm>
              <a:off x="6379807" y="1383612"/>
              <a:ext cx="67948" cy="11504"/>
            </a:xfrm>
            <a:custGeom>
              <a:avLst/>
              <a:pathLst>
                <a:path w="67948" h="11504">
                  <a:moveTo>
                    <a:pt x="0" y="11504"/>
                  </a:moveTo>
                  <a:lnTo>
                    <a:pt x="679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7" name="pl6577"/>
            <p:cNvSpPr/>
            <p:nvPr/>
          </p:nvSpPr>
          <p:spPr>
            <a:xfrm>
              <a:off x="6379807" y="1368706"/>
              <a:ext cx="35099" cy="26411"/>
            </a:xfrm>
            <a:custGeom>
              <a:avLst/>
              <a:pathLst>
                <a:path w="35099" h="26411">
                  <a:moveTo>
                    <a:pt x="0" y="26411"/>
                  </a:moveTo>
                  <a:lnTo>
                    <a:pt x="350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8" name="pl6578"/>
            <p:cNvSpPr/>
            <p:nvPr/>
          </p:nvSpPr>
          <p:spPr>
            <a:xfrm>
              <a:off x="6379807" y="1341064"/>
              <a:ext cx="17557" cy="54053"/>
            </a:xfrm>
            <a:custGeom>
              <a:avLst/>
              <a:pathLst>
                <a:path w="17557" h="54053">
                  <a:moveTo>
                    <a:pt x="0" y="54053"/>
                  </a:moveTo>
                  <a:lnTo>
                    <a:pt x="175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9" name="pl6579"/>
            <p:cNvSpPr/>
            <p:nvPr/>
          </p:nvSpPr>
          <p:spPr>
            <a:xfrm>
              <a:off x="6331388" y="1395117"/>
              <a:ext cx="48418" cy="23174"/>
            </a:xfrm>
            <a:custGeom>
              <a:avLst/>
              <a:pathLst>
                <a:path w="48418" h="23174">
                  <a:moveTo>
                    <a:pt x="48418" y="0"/>
                  </a:moveTo>
                  <a:lnTo>
                    <a:pt x="0" y="231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0" name="pl6580"/>
            <p:cNvSpPr/>
            <p:nvPr/>
          </p:nvSpPr>
          <p:spPr>
            <a:xfrm>
              <a:off x="6328377" y="1324070"/>
              <a:ext cx="51429" cy="71047"/>
            </a:xfrm>
            <a:custGeom>
              <a:avLst/>
              <a:pathLst>
                <a:path w="51429" h="71047">
                  <a:moveTo>
                    <a:pt x="51429" y="71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1" name="pl6581"/>
            <p:cNvSpPr/>
            <p:nvPr/>
          </p:nvSpPr>
          <p:spPr>
            <a:xfrm>
              <a:off x="6340643" y="1395117"/>
              <a:ext cx="39163" cy="34991"/>
            </a:xfrm>
            <a:custGeom>
              <a:avLst/>
              <a:pathLst>
                <a:path w="39163" h="34991">
                  <a:moveTo>
                    <a:pt x="39163" y="0"/>
                  </a:moveTo>
                  <a:lnTo>
                    <a:pt x="0" y="34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2" name="pl6582"/>
            <p:cNvSpPr/>
            <p:nvPr/>
          </p:nvSpPr>
          <p:spPr>
            <a:xfrm>
              <a:off x="6785405" y="1743918"/>
              <a:ext cx="8910" cy="3409"/>
            </a:xfrm>
            <a:custGeom>
              <a:avLst/>
              <a:pathLst>
                <a:path w="8910" h="3409">
                  <a:moveTo>
                    <a:pt x="0" y="3409"/>
                  </a:moveTo>
                  <a:lnTo>
                    <a:pt x="89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3" name="pl6583"/>
            <p:cNvSpPr/>
            <p:nvPr/>
          </p:nvSpPr>
          <p:spPr>
            <a:xfrm>
              <a:off x="6770809" y="1747328"/>
              <a:ext cx="14596" cy="5803"/>
            </a:xfrm>
            <a:custGeom>
              <a:avLst/>
              <a:pathLst>
                <a:path w="14596" h="5803">
                  <a:moveTo>
                    <a:pt x="14596" y="0"/>
                  </a:moveTo>
                  <a:lnTo>
                    <a:pt x="0" y="58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4" name="pl6584"/>
            <p:cNvSpPr/>
            <p:nvPr/>
          </p:nvSpPr>
          <p:spPr>
            <a:xfrm>
              <a:off x="6785405" y="1747328"/>
              <a:ext cx="56" cy="6612"/>
            </a:xfrm>
            <a:custGeom>
              <a:avLst/>
              <a:pathLst>
                <a:path w="56" h="6612">
                  <a:moveTo>
                    <a:pt x="0" y="0"/>
                  </a:moveTo>
                  <a:lnTo>
                    <a:pt x="56" y="66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5" name="pl6585"/>
            <p:cNvSpPr/>
            <p:nvPr/>
          </p:nvSpPr>
          <p:spPr>
            <a:xfrm>
              <a:off x="6774448" y="1733261"/>
              <a:ext cx="10956" cy="14066"/>
            </a:xfrm>
            <a:custGeom>
              <a:avLst/>
              <a:pathLst>
                <a:path w="10956" h="14066">
                  <a:moveTo>
                    <a:pt x="10956" y="140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6" name="pl6586"/>
            <p:cNvSpPr/>
            <p:nvPr/>
          </p:nvSpPr>
          <p:spPr>
            <a:xfrm>
              <a:off x="6785405" y="1725750"/>
              <a:ext cx="6808" cy="21577"/>
            </a:xfrm>
            <a:custGeom>
              <a:avLst/>
              <a:pathLst>
                <a:path w="6808" h="21577">
                  <a:moveTo>
                    <a:pt x="0" y="21577"/>
                  </a:moveTo>
                  <a:lnTo>
                    <a:pt x="68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7" name="pl6587"/>
            <p:cNvSpPr/>
            <p:nvPr/>
          </p:nvSpPr>
          <p:spPr>
            <a:xfrm>
              <a:off x="6785405" y="1747328"/>
              <a:ext cx="9656" cy="4747"/>
            </a:xfrm>
            <a:custGeom>
              <a:avLst/>
              <a:pathLst>
                <a:path w="9656" h="4747">
                  <a:moveTo>
                    <a:pt x="0" y="0"/>
                  </a:moveTo>
                  <a:lnTo>
                    <a:pt x="9656" y="47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8" name="pl6588"/>
            <p:cNvSpPr/>
            <p:nvPr/>
          </p:nvSpPr>
          <p:spPr>
            <a:xfrm>
              <a:off x="6767137" y="1747328"/>
              <a:ext cx="18267" cy="73"/>
            </a:xfrm>
            <a:custGeom>
              <a:avLst/>
              <a:pathLst>
                <a:path w="18267" h="73">
                  <a:moveTo>
                    <a:pt x="18267" y="0"/>
                  </a:moveTo>
                  <a:lnTo>
                    <a:pt x="0" y="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9" name="pl6589"/>
            <p:cNvSpPr/>
            <p:nvPr/>
          </p:nvSpPr>
          <p:spPr>
            <a:xfrm>
              <a:off x="6612303" y="1719472"/>
              <a:ext cx="27685" cy="23589"/>
            </a:xfrm>
            <a:custGeom>
              <a:avLst/>
              <a:pathLst>
                <a:path w="27685" h="23589">
                  <a:moveTo>
                    <a:pt x="0" y="23589"/>
                  </a:moveTo>
                  <a:lnTo>
                    <a:pt x="276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0" name="pl6590"/>
            <p:cNvSpPr/>
            <p:nvPr/>
          </p:nvSpPr>
          <p:spPr>
            <a:xfrm>
              <a:off x="6612303" y="1743061"/>
              <a:ext cx="23295" cy="2583"/>
            </a:xfrm>
            <a:custGeom>
              <a:avLst/>
              <a:pathLst>
                <a:path w="23295" h="2583">
                  <a:moveTo>
                    <a:pt x="0" y="0"/>
                  </a:moveTo>
                  <a:lnTo>
                    <a:pt x="23295" y="2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1" name="pl6591"/>
            <p:cNvSpPr/>
            <p:nvPr/>
          </p:nvSpPr>
          <p:spPr>
            <a:xfrm>
              <a:off x="6600154" y="1743061"/>
              <a:ext cx="12148" cy="24419"/>
            </a:xfrm>
            <a:custGeom>
              <a:avLst/>
              <a:pathLst>
                <a:path w="12148" h="24419">
                  <a:moveTo>
                    <a:pt x="12148" y="0"/>
                  </a:moveTo>
                  <a:lnTo>
                    <a:pt x="0" y="244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2" name="pl6592"/>
            <p:cNvSpPr/>
            <p:nvPr/>
          </p:nvSpPr>
          <p:spPr>
            <a:xfrm>
              <a:off x="6612303" y="1743061"/>
              <a:ext cx="5397" cy="25271"/>
            </a:xfrm>
            <a:custGeom>
              <a:avLst/>
              <a:pathLst>
                <a:path w="5397" h="25271">
                  <a:moveTo>
                    <a:pt x="0" y="0"/>
                  </a:moveTo>
                  <a:lnTo>
                    <a:pt x="5397" y="252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3" name="pl6593"/>
            <p:cNvSpPr/>
            <p:nvPr/>
          </p:nvSpPr>
          <p:spPr>
            <a:xfrm>
              <a:off x="6592580" y="1743061"/>
              <a:ext cx="19722" cy="22073"/>
            </a:xfrm>
            <a:custGeom>
              <a:avLst/>
              <a:pathLst>
                <a:path w="19722" h="22073">
                  <a:moveTo>
                    <a:pt x="19722" y="0"/>
                  </a:moveTo>
                  <a:lnTo>
                    <a:pt x="0" y="2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4" name="pl6594"/>
            <p:cNvSpPr/>
            <p:nvPr/>
          </p:nvSpPr>
          <p:spPr>
            <a:xfrm>
              <a:off x="6581114" y="1743061"/>
              <a:ext cx="31188" cy="2918"/>
            </a:xfrm>
            <a:custGeom>
              <a:avLst/>
              <a:pathLst>
                <a:path w="31188" h="2918">
                  <a:moveTo>
                    <a:pt x="31188" y="0"/>
                  </a:moveTo>
                  <a:lnTo>
                    <a:pt x="0" y="2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5" name="pl6595"/>
            <p:cNvSpPr/>
            <p:nvPr/>
          </p:nvSpPr>
          <p:spPr>
            <a:xfrm>
              <a:off x="7098498" y="1875351"/>
              <a:ext cx="3066" cy="6291"/>
            </a:xfrm>
            <a:custGeom>
              <a:avLst/>
              <a:pathLst>
                <a:path w="3066" h="6291">
                  <a:moveTo>
                    <a:pt x="0" y="6291"/>
                  </a:moveTo>
                  <a:lnTo>
                    <a:pt x="30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6" name="pl6596"/>
            <p:cNvSpPr/>
            <p:nvPr/>
          </p:nvSpPr>
          <p:spPr>
            <a:xfrm>
              <a:off x="7078025" y="1869069"/>
              <a:ext cx="20472" cy="12573"/>
            </a:xfrm>
            <a:custGeom>
              <a:avLst/>
              <a:pathLst>
                <a:path w="20472" h="12573">
                  <a:moveTo>
                    <a:pt x="20472" y="125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7" name="pl6597"/>
            <p:cNvSpPr/>
            <p:nvPr/>
          </p:nvSpPr>
          <p:spPr>
            <a:xfrm>
              <a:off x="7077363" y="1881642"/>
              <a:ext cx="21134" cy="9698"/>
            </a:xfrm>
            <a:custGeom>
              <a:avLst/>
              <a:pathLst>
                <a:path w="21134" h="9698">
                  <a:moveTo>
                    <a:pt x="21134" y="0"/>
                  </a:moveTo>
                  <a:lnTo>
                    <a:pt x="0" y="96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8" name="pl6598"/>
            <p:cNvSpPr/>
            <p:nvPr/>
          </p:nvSpPr>
          <p:spPr>
            <a:xfrm>
              <a:off x="7091756" y="1864472"/>
              <a:ext cx="6741" cy="17169"/>
            </a:xfrm>
            <a:custGeom>
              <a:avLst/>
              <a:pathLst>
                <a:path w="6741" h="17169">
                  <a:moveTo>
                    <a:pt x="6741" y="171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9" name="pl6599"/>
            <p:cNvSpPr/>
            <p:nvPr/>
          </p:nvSpPr>
          <p:spPr>
            <a:xfrm>
              <a:off x="7077253" y="1881642"/>
              <a:ext cx="21244" cy="1328"/>
            </a:xfrm>
            <a:custGeom>
              <a:avLst/>
              <a:pathLst>
                <a:path w="21244" h="1328">
                  <a:moveTo>
                    <a:pt x="21244" y="0"/>
                  </a:moveTo>
                  <a:lnTo>
                    <a:pt x="0" y="1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0" name="pl6600"/>
            <p:cNvSpPr/>
            <p:nvPr/>
          </p:nvSpPr>
          <p:spPr>
            <a:xfrm>
              <a:off x="7097550" y="1881642"/>
              <a:ext cx="947" cy="15760"/>
            </a:xfrm>
            <a:custGeom>
              <a:avLst/>
              <a:pathLst>
                <a:path w="947" h="15760">
                  <a:moveTo>
                    <a:pt x="947" y="0"/>
                  </a:moveTo>
                  <a:lnTo>
                    <a:pt x="0" y="157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1" name="pl6601"/>
            <p:cNvSpPr/>
            <p:nvPr/>
          </p:nvSpPr>
          <p:spPr>
            <a:xfrm>
              <a:off x="7098498" y="1881642"/>
              <a:ext cx="2559" cy="6607"/>
            </a:xfrm>
            <a:custGeom>
              <a:avLst/>
              <a:pathLst>
                <a:path w="2559" h="6607">
                  <a:moveTo>
                    <a:pt x="0" y="0"/>
                  </a:moveTo>
                  <a:lnTo>
                    <a:pt x="2559" y="66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2" name="pl6602"/>
            <p:cNvSpPr/>
            <p:nvPr/>
          </p:nvSpPr>
          <p:spPr>
            <a:xfrm>
              <a:off x="6469038" y="1656056"/>
              <a:ext cx="40782" cy="15039"/>
            </a:xfrm>
            <a:custGeom>
              <a:avLst/>
              <a:pathLst>
                <a:path w="40782" h="15039">
                  <a:moveTo>
                    <a:pt x="0" y="0"/>
                  </a:moveTo>
                  <a:lnTo>
                    <a:pt x="40782" y="150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3" name="pl6603"/>
            <p:cNvSpPr/>
            <p:nvPr/>
          </p:nvSpPr>
          <p:spPr>
            <a:xfrm>
              <a:off x="6439341" y="1649652"/>
              <a:ext cx="29696" cy="6404"/>
            </a:xfrm>
            <a:custGeom>
              <a:avLst/>
              <a:pathLst>
                <a:path w="29696" h="6404">
                  <a:moveTo>
                    <a:pt x="29696" y="64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4" name="pl6604"/>
            <p:cNvSpPr/>
            <p:nvPr/>
          </p:nvSpPr>
          <p:spPr>
            <a:xfrm>
              <a:off x="6451832" y="1656056"/>
              <a:ext cx="17205" cy="21700"/>
            </a:xfrm>
            <a:custGeom>
              <a:avLst/>
              <a:pathLst>
                <a:path w="17205" h="21700">
                  <a:moveTo>
                    <a:pt x="17205" y="0"/>
                  </a:moveTo>
                  <a:lnTo>
                    <a:pt x="0" y="21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5" name="pl6605"/>
            <p:cNvSpPr/>
            <p:nvPr/>
          </p:nvSpPr>
          <p:spPr>
            <a:xfrm>
              <a:off x="6469038" y="1633058"/>
              <a:ext cx="5847" cy="22997"/>
            </a:xfrm>
            <a:custGeom>
              <a:avLst/>
              <a:pathLst>
                <a:path w="5847" h="22997">
                  <a:moveTo>
                    <a:pt x="0" y="22997"/>
                  </a:moveTo>
                  <a:lnTo>
                    <a:pt x="58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6" name="pl6606"/>
            <p:cNvSpPr/>
            <p:nvPr/>
          </p:nvSpPr>
          <p:spPr>
            <a:xfrm>
              <a:off x="6641778" y="1234913"/>
              <a:ext cx="36869" cy="2595"/>
            </a:xfrm>
            <a:custGeom>
              <a:avLst/>
              <a:pathLst>
                <a:path w="36869" h="2595">
                  <a:moveTo>
                    <a:pt x="0" y="0"/>
                  </a:moveTo>
                  <a:lnTo>
                    <a:pt x="36869" y="2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7" name="pl6607"/>
            <p:cNvSpPr/>
            <p:nvPr/>
          </p:nvSpPr>
          <p:spPr>
            <a:xfrm>
              <a:off x="6525532" y="1208896"/>
              <a:ext cx="116245" cy="26017"/>
            </a:xfrm>
            <a:custGeom>
              <a:avLst/>
              <a:pathLst>
                <a:path w="116245" h="26017">
                  <a:moveTo>
                    <a:pt x="116245" y="260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8" name="pl6608"/>
            <p:cNvSpPr/>
            <p:nvPr/>
          </p:nvSpPr>
          <p:spPr>
            <a:xfrm>
              <a:off x="6638689" y="1234913"/>
              <a:ext cx="3088" cy="9339"/>
            </a:xfrm>
            <a:custGeom>
              <a:avLst/>
              <a:pathLst>
                <a:path w="3088" h="9339">
                  <a:moveTo>
                    <a:pt x="3088" y="0"/>
                  </a:moveTo>
                  <a:lnTo>
                    <a:pt x="0" y="93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9" name="pl6609"/>
            <p:cNvSpPr/>
            <p:nvPr/>
          </p:nvSpPr>
          <p:spPr>
            <a:xfrm>
              <a:off x="7087887" y="1287659"/>
              <a:ext cx="22158" cy="7371"/>
            </a:xfrm>
            <a:custGeom>
              <a:avLst/>
              <a:pathLst>
                <a:path w="22158" h="7371">
                  <a:moveTo>
                    <a:pt x="0" y="0"/>
                  </a:moveTo>
                  <a:lnTo>
                    <a:pt x="22158" y="7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0" name="pl6610"/>
            <p:cNvSpPr/>
            <p:nvPr/>
          </p:nvSpPr>
          <p:spPr>
            <a:xfrm>
              <a:off x="7076366" y="1287659"/>
              <a:ext cx="11521" cy="17205"/>
            </a:xfrm>
            <a:custGeom>
              <a:avLst/>
              <a:pathLst>
                <a:path w="11521" h="17205">
                  <a:moveTo>
                    <a:pt x="11521" y="0"/>
                  </a:moveTo>
                  <a:lnTo>
                    <a:pt x="0" y="17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1" name="pl6611"/>
            <p:cNvSpPr/>
            <p:nvPr/>
          </p:nvSpPr>
          <p:spPr>
            <a:xfrm>
              <a:off x="7068380" y="1283336"/>
              <a:ext cx="19507" cy="4323"/>
            </a:xfrm>
            <a:custGeom>
              <a:avLst/>
              <a:pathLst>
                <a:path w="19507" h="4323">
                  <a:moveTo>
                    <a:pt x="19507" y="43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2" name="pl6612"/>
            <p:cNvSpPr/>
            <p:nvPr/>
          </p:nvSpPr>
          <p:spPr>
            <a:xfrm>
              <a:off x="7082243" y="1266435"/>
              <a:ext cx="5644" cy="21224"/>
            </a:xfrm>
            <a:custGeom>
              <a:avLst/>
              <a:pathLst>
                <a:path w="5644" h="21224">
                  <a:moveTo>
                    <a:pt x="5644" y="212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3" name="pl6613"/>
            <p:cNvSpPr/>
            <p:nvPr/>
          </p:nvSpPr>
          <p:spPr>
            <a:xfrm>
              <a:off x="7078817" y="1280331"/>
              <a:ext cx="9070" cy="7328"/>
            </a:xfrm>
            <a:custGeom>
              <a:avLst/>
              <a:pathLst>
                <a:path w="9070" h="7328">
                  <a:moveTo>
                    <a:pt x="9070" y="73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4" name="pl6614"/>
            <p:cNvSpPr/>
            <p:nvPr/>
          </p:nvSpPr>
          <p:spPr>
            <a:xfrm>
              <a:off x="7087887" y="1261496"/>
              <a:ext cx="3594" cy="26162"/>
            </a:xfrm>
            <a:custGeom>
              <a:avLst/>
              <a:pathLst>
                <a:path w="3594" h="26162">
                  <a:moveTo>
                    <a:pt x="0" y="26162"/>
                  </a:moveTo>
                  <a:lnTo>
                    <a:pt x="35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5" name="pl6615"/>
            <p:cNvSpPr/>
            <p:nvPr/>
          </p:nvSpPr>
          <p:spPr>
            <a:xfrm>
              <a:off x="7087887" y="1284535"/>
              <a:ext cx="27751" cy="3124"/>
            </a:xfrm>
            <a:custGeom>
              <a:avLst/>
              <a:pathLst>
                <a:path w="27751" h="3124">
                  <a:moveTo>
                    <a:pt x="0" y="3124"/>
                  </a:moveTo>
                  <a:lnTo>
                    <a:pt x="277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6" name="pl6616"/>
            <p:cNvSpPr/>
            <p:nvPr/>
          </p:nvSpPr>
          <p:spPr>
            <a:xfrm>
              <a:off x="6447755" y="1383612"/>
              <a:ext cx="11932" cy="55837"/>
            </a:xfrm>
            <a:custGeom>
              <a:avLst/>
              <a:pathLst>
                <a:path w="11932" h="55837">
                  <a:moveTo>
                    <a:pt x="11932" y="558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7" name="pl6617"/>
            <p:cNvSpPr/>
            <p:nvPr/>
          </p:nvSpPr>
          <p:spPr>
            <a:xfrm>
              <a:off x="6437762" y="1439450"/>
              <a:ext cx="21925" cy="28750"/>
            </a:xfrm>
            <a:custGeom>
              <a:avLst/>
              <a:pathLst>
                <a:path w="21925" h="28750">
                  <a:moveTo>
                    <a:pt x="21925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8" name="pl6618"/>
            <p:cNvSpPr/>
            <p:nvPr/>
          </p:nvSpPr>
          <p:spPr>
            <a:xfrm>
              <a:off x="6459688" y="1420419"/>
              <a:ext cx="53247" cy="19031"/>
            </a:xfrm>
            <a:custGeom>
              <a:avLst/>
              <a:pathLst>
                <a:path w="53247" h="19031">
                  <a:moveTo>
                    <a:pt x="0" y="19031"/>
                  </a:moveTo>
                  <a:lnTo>
                    <a:pt x="532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9" name="pl6619"/>
            <p:cNvSpPr/>
            <p:nvPr/>
          </p:nvSpPr>
          <p:spPr>
            <a:xfrm>
              <a:off x="6459688" y="1373445"/>
              <a:ext cx="24546" cy="66004"/>
            </a:xfrm>
            <a:custGeom>
              <a:avLst/>
              <a:pathLst>
                <a:path w="24546" h="66004">
                  <a:moveTo>
                    <a:pt x="0" y="66004"/>
                  </a:moveTo>
                  <a:lnTo>
                    <a:pt x="24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0" name="pl6620"/>
            <p:cNvSpPr/>
            <p:nvPr/>
          </p:nvSpPr>
          <p:spPr>
            <a:xfrm>
              <a:off x="6459688" y="1439450"/>
              <a:ext cx="31893" cy="16645"/>
            </a:xfrm>
            <a:custGeom>
              <a:avLst/>
              <a:pathLst>
                <a:path w="31893" h="16645">
                  <a:moveTo>
                    <a:pt x="0" y="0"/>
                  </a:moveTo>
                  <a:lnTo>
                    <a:pt x="31893" y="16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1" name="pl6621"/>
            <p:cNvSpPr/>
            <p:nvPr/>
          </p:nvSpPr>
          <p:spPr>
            <a:xfrm>
              <a:off x="6777505" y="1419578"/>
              <a:ext cx="16710" cy="18815"/>
            </a:xfrm>
            <a:custGeom>
              <a:avLst/>
              <a:pathLst>
                <a:path w="16710" h="18815">
                  <a:moveTo>
                    <a:pt x="16710" y="0"/>
                  </a:moveTo>
                  <a:lnTo>
                    <a:pt x="0" y="18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2" name="pl6622"/>
            <p:cNvSpPr/>
            <p:nvPr/>
          </p:nvSpPr>
          <p:spPr>
            <a:xfrm>
              <a:off x="6787783" y="1418609"/>
              <a:ext cx="6432" cy="968"/>
            </a:xfrm>
            <a:custGeom>
              <a:avLst/>
              <a:pathLst>
                <a:path w="6432" h="968">
                  <a:moveTo>
                    <a:pt x="6432" y="9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3" name="pl6623"/>
            <p:cNvSpPr/>
            <p:nvPr/>
          </p:nvSpPr>
          <p:spPr>
            <a:xfrm>
              <a:off x="6794215" y="1419578"/>
              <a:ext cx="20279" cy="85"/>
            </a:xfrm>
            <a:custGeom>
              <a:avLst/>
              <a:pathLst>
                <a:path w="20279" h="85">
                  <a:moveTo>
                    <a:pt x="0" y="0"/>
                  </a:moveTo>
                  <a:lnTo>
                    <a:pt x="20279" y="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4" name="pl6624"/>
            <p:cNvSpPr/>
            <p:nvPr/>
          </p:nvSpPr>
          <p:spPr>
            <a:xfrm>
              <a:off x="6794215" y="1406542"/>
              <a:ext cx="10408" cy="13035"/>
            </a:xfrm>
            <a:custGeom>
              <a:avLst/>
              <a:pathLst>
                <a:path w="10408" h="13035">
                  <a:moveTo>
                    <a:pt x="0" y="13035"/>
                  </a:moveTo>
                  <a:lnTo>
                    <a:pt x="104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5" name="pl6625"/>
            <p:cNvSpPr/>
            <p:nvPr/>
          </p:nvSpPr>
          <p:spPr>
            <a:xfrm>
              <a:off x="6794215" y="1419578"/>
              <a:ext cx="12248" cy="8687"/>
            </a:xfrm>
            <a:custGeom>
              <a:avLst/>
              <a:pathLst>
                <a:path w="12248" h="8687">
                  <a:moveTo>
                    <a:pt x="0" y="0"/>
                  </a:moveTo>
                  <a:lnTo>
                    <a:pt x="12248" y="8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6" name="pl6626"/>
            <p:cNvSpPr/>
            <p:nvPr/>
          </p:nvSpPr>
          <p:spPr>
            <a:xfrm>
              <a:off x="6990556" y="1819559"/>
              <a:ext cx="16296" cy="3000"/>
            </a:xfrm>
            <a:custGeom>
              <a:avLst/>
              <a:pathLst>
                <a:path w="16296" h="3000">
                  <a:moveTo>
                    <a:pt x="16296" y="3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7" name="pl6627"/>
            <p:cNvSpPr/>
            <p:nvPr/>
          </p:nvSpPr>
          <p:spPr>
            <a:xfrm>
              <a:off x="7006852" y="1822560"/>
              <a:ext cx="10555" cy="1389"/>
            </a:xfrm>
            <a:custGeom>
              <a:avLst/>
              <a:pathLst>
                <a:path w="10555" h="1389">
                  <a:moveTo>
                    <a:pt x="0" y="0"/>
                  </a:moveTo>
                  <a:lnTo>
                    <a:pt x="10555" y="1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8" name="pl6628"/>
            <p:cNvSpPr/>
            <p:nvPr/>
          </p:nvSpPr>
          <p:spPr>
            <a:xfrm>
              <a:off x="7006852" y="1822560"/>
              <a:ext cx="5166" cy="4885"/>
            </a:xfrm>
            <a:custGeom>
              <a:avLst/>
              <a:pathLst>
                <a:path w="5166" h="4885">
                  <a:moveTo>
                    <a:pt x="0" y="0"/>
                  </a:moveTo>
                  <a:lnTo>
                    <a:pt x="5166" y="4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9" name="pl6629"/>
            <p:cNvSpPr/>
            <p:nvPr/>
          </p:nvSpPr>
          <p:spPr>
            <a:xfrm>
              <a:off x="6999413" y="1813120"/>
              <a:ext cx="7439" cy="9439"/>
            </a:xfrm>
            <a:custGeom>
              <a:avLst/>
              <a:pathLst>
                <a:path w="7439" h="9439">
                  <a:moveTo>
                    <a:pt x="7439" y="9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0" name="pl6630"/>
            <p:cNvSpPr/>
            <p:nvPr/>
          </p:nvSpPr>
          <p:spPr>
            <a:xfrm>
              <a:off x="7006525" y="1822560"/>
              <a:ext cx="327" cy="8305"/>
            </a:xfrm>
            <a:custGeom>
              <a:avLst/>
              <a:pathLst>
                <a:path w="327" h="8305">
                  <a:moveTo>
                    <a:pt x="327" y="0"/>
                  </a:moveTo>
                  <a:lnTo>
                    <a:pt x="0" y="8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1" name="pl6631"/>
            <p:cNvSpPr/>
            <p:nvPr/>
          </p:nvSpPr>
          <p:spPr>
            <a:xfrm>
              <a:off x="7006852" y="1814161"/>
              <a:ext cx="11370" cy="8398"/>
            </a:xfrm>
            <a:custGeom>
              <a:avLst/>
              <a:pathLst>
                <a:path w="11370" h="8398">
                  <a:moveTo>
                    <a:pt x="0" y="8398"/>
                  </a:moveTo>
                  <a:lnTo>
                    <a:pt x="113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2" name="pl6632"/>
            <p:cNvSpPr/>
            <p:nvPr/>
          </p:nvSpPr>
          <p:spPr>
            <a:xfrm>
              <a:off x="6412975" y="1383612"/>
              <a:ext cx="34780" cy="73752"/>
            </a:xfrm>
            <a:custGeom>
              <a:avLst/>
              <a:pathLst>
                <a:path w="34780" h="73752">
                  <a:moveTo>
                    <a:pt x="0" y="73752"/>
                  </a:moveTo>
                  <a:lnTo>
                    <a:pt x="347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3" name="pl6633"/>
            <p:cNvSpPr/>
            <p:nvPr/>
          </p:nvSpPr>
          <p:spPr>
            <a:xfrm>
              <a:off x="6336219" y="1457365"/>
              <a:ext cx="76755" cy="37873"/>
            </a:xfrm>
            <a:custGeom>
              <a:avLst/>
              <a:pathLst>
                <a:path w="76755" h="37873">
                  <a:moveTo>
                    <a:pt x="76755" y="0"/>
                  </a:moveTo>
                  <a:lnTo>
                    <a:pt x="0" y="378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4" name="pl6634"/>
            <p:cNvSpPr/>
            <p:nvPr/>
          </p:nvSpPr>
          <p:spPr>
            <a:xfrm>
              <a:off x="6412975" y="1457365"/>
              <a:ext cx="21648" cy="66570"/>
            </a:xfrm>
            <a:custGeom>
              <a:avLst/>
              <a:pathLst>
                <a:path w="21648" h="66570">
                  <a:moveTo>
                    <a:pt x="0" y="0"/>
                  </a:moveTo>
                  <a:lnTo>
                    <a:pt x="21648" y="66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5" name="pl6635"/>
            <p:cNvSpPr/>
            <p:nvPr/>
          </p:nvSpPr>
          <p:spPr>
            <a:xfrm>
              <a:off x="6342500" y="1457365"/>
              <a:ext cx="70474" cy="16670"/>
            </a:xfrm>
            <a:custGeom>
              <a:avLst/>
              <a:pathLst>
                <a:path w="70474" h="16670">
                  <a:moveTo>
                    <a:pt x="70474" y="0"/>
                  </a:moveTo>
                  <a:lnTo>
                    <a:pt x="0" y="16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6" name="pl6636"/>
            <p:cNvSpPr/>
            <p:nvPr/>
          </p:nvSpPr>
          <p:spPr>
            <a:xfrm>
              <a:off x="6412975" y="1457365"/>
              <a:ext cx="24787" cy="10835"/>
            </a:xfrm>
            <a:custGeom>
              <a:avLst/>
              <a:pathLst>
                <a:path w="24787" h="10835">
                  <a:moveTo>
                    <a:pt x="0" y="0"/>
                  </a:moveTo>
                  <a:lnTo>
                    <a:pt x="24787" y="108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7" name="pl6637"/>
            <p:cNvSpPr/>
            <p:nvPr/>
          </p:nvSpPr>
          <p:spPr>
            <a:xfrm>
              <a:off x="6340643" y="1430109"/>
              <a:ext cx="72331" cy="27256"/>
            </a:xfrm>
            <a:custGeom>
              <a:avLst/>
              <a:pathLst>
                <a:path w="72331" h="27256">
                  <a:moveTo>
                    <a:pt x="72331" y="272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8" name="pl6638"/>
            <p:cNvSpPr/>
            <p:nvPr/>
          </p:nvSpPr>
          <p:spPr>
            <a:xfrm>
              <a:off x="6379807" y="1395117"/>
              <a:ext cx="33167" cy="62247"/>
            </a:xfrm>
            <a:custGeom>
              <a:avLst/>
              <a:pathLst>
                <a:path w="33167" h="62247">
                  <a:moveTo>
                    <a:pt x="33167" y="622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9" name="pl6639"/>
            <p:cNvSpPr/>
            <p:nvPr/>
          </p:nvSpPr>
          <p:spPr>
            <a:xfrm>
              <a:off x="6412975" y="1439450"/>
              <a:ext cx="46713" cy="17915"/>
            </a:xfrm>
            <a:custGeom>
              <a:avLst/>
              <a:pathLst>
                <a:path w="46713" h="17915">
                  <a:moveTo>
                    <a:pt x="0" y="17915"/>
                  </a:moveTo>
                  <a:lnTo>
                    <a:pt x="467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0" name="pl6640"/>
            <p:cNvSpPr/>
            <p:nvPr/>
          </p:nvSpPr>
          <p:spPr>
            <a:xfrm>
              <a:off x="7070273" y="1358095"/>
              <a:ext cx="12592" cy="5613"/>
            </a:xfrm>
            <a:custGeom>
              <a:avLst/>
              <a:pathLst>
                <a:path w="12592" h="5613">
                  <a:moveTo>
                    <a:pt x="0" y="0"/>
                  </a:moveTo>
                  <a:lnTo>
                    <a:pt x="12592" y="56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1" name="pl6641"/>
            <p:cNvSpPr/>
            <p:nvPr/>
          </p:nvSpPr>
          <p:spPr>
            <a:xfrm>
              <a:off x="7050056" y="1358095"/>
              <a:ext cx="20217" cy="19780"/>
            </a:xfrm>
            <a:custGeom>
              <a:avLst/>
              <a:pathLst>
                <a:path w="20217" h="19780">
                  <a:moveTo>
                    <a:pt x="20217" y="0"/>
                  </a:moveTo>
                  <a:lnTo>
                    <a:pt x="0" y="19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2" name="pl6642"/>
            <p:cNvSpPr/>
            <p:nvPr/>
          </p:nvSpPr>
          <p:spPr>
            <a:xfrm>
              <a:off x="7067961" y="1340430"/>
              <a:ext cx="2311" cy="17665"/>
            </a:xfrm>
            <a:custGeom>
              <a:avLst/>
              <a:pathLst>
                <a:path w="2311" h="17665">
                  <a:moveTo>
                    <a:pt x="2311" y="176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3" name="pl6643"/>
            <p:cNvSpPr/>
            <p:nvPr/>
          </p:nvSpPr>
          <p:spPr>
            <a:xfrm>
              <a:off x="7070273" y="1358095"/>
              <a:ext cx="9698" cy="15905"/>
            </a:xfrm>
            <a:custGeom>
              <a:avLst/>
              <a:pathLst>
                <a:path w="9698" h="15905">
                  <a:moveTo>
                    <a:pt x="0" y="0"/>
                  </a:moveTo>
                  <a:lnTo>
                    <a:pt x="9698" y="15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4" name="pl6644"/>
            <p:cNvSpPr/>
            <p:nvPr/>
          </p:nvSpPr>
          <p:spPr>
            <a:xfrm>
              <a:off x="7070273" y="1358095"/>
              <a:ext cx="2849" cy="20352"/>
            </a:xfrm>
            <a:custGeom>
              <a:avLst/>
              <a:pathLst>
                <a:path w="2849" h="20352">
                  <a:moveTo>
                    <a:pt x="0" y="0"/>
                  </a:moveTo>
                  <a:lnTo>
                    <a:pt x="2849" y="20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5" name="pl6645"/>
            <p:cNvSpPr/>
            <p:nvPr/>
          </p:nvSpPr>
          <p:spPr>
            <a:xfrm>
              <a:off x="7052162" y="1334732"/>
              <a:ext cx="18111" cy="23363"/>
            </a:xfrm>
            <a:custGeom>
              <a:avLst/>
              <a:pathLst>
                <a:path w="18111" h="23363">
                  <a:moveTo>
                    <a:pt x="18111" y="233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6" name="pl6646"/>
            <p:cNvSpPr/>
            <p:nvPr/>
          </p:nvSpPr>
          <p:spPr>
            <a:xfrm>
              <a:off x="6451060" y="1584196"/>
              <a:ext cx="30836" cy="11705"/>
            </a:xfrm>
            <a:custGeom>
              <a:avLst/>
              <a:pathLst>
                <a:path w="30836" h="11705">
                  <a:moveTo>
                    <a:pt x="0" y="0"/>
                  </a:moveTo>
                  <a:lnTo>
                    <a:pt x="30836" y="11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7" name="pl6647"/>
            <p:cNvSpPr/>
            <p:nvPr/>
          </p:nvSpPr>
          <p:spPr>
            <a:xfrm>
              <a:off x="6434623" y="1523936"/>
              <a:ext cx="16436" cy="60259"/>
            </a:xfrm>
            <a:custGeom>
              <a:avLst/>
              <a:pathLst>
                <a:path w="16436" h="60259">
                  <a:moveTo>
                    <a:pt x="16436" y="602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8" name="pl6648"/>
            <p:cNvSpPr/>
            <p:nvPr/>
          </p:nvSpPr>
          <p:spPr>
            <a:xfrm>
              <a:off x="6439341" y="1584196"/>
              <a:ext cx="11719" cy="65455"/>
            </a:xfrm>
            <a:custGeom>
              <a:avLst/>
              <a:pathLst>
                <a:path w="11719" h="65455">
                  <a:moveTo>
                    <a:pt x="11719" y="0"/>
                  </a:moveTo>
                  <a:lnTo>
                    <a:pt x="0" y="654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9" name="pl6649"/>
            <p:cNvSpPr/>
            <p:nvPr/>
          </p:nvSpPr>
          <p:spPr>
            <a:xfrm>
              <a:off x="6425157" y="1577667"/>
              <a:ext cx="25903" cy="6528"/>
            </a:xfrm>
            <a:custGeom>
              <a:avLst/>
              <a:pathLst>
                <a:path w="25903" h="6528">
                  <a:moveTo>
                    <a:pt x="25903" y="65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0" name="pl6650"/>
            <p:cNvSpPr/>
            <p:nvPr/>
          </p:nvSpPr>
          <p:spPr>
            <a:xfrm>
              <a:off x="6451060" y="1569285"/>
              <a:ext cx="63733" cy="14910"/>
            </a:xfrm>
            <a:custGeom>
              <a:avLst/>
              <a:pathLst>
                <a:path w="63733" h="14910">
                  <a:moveTo>
                    <a:pt x="0" y="14910"/>
                  </a:moveTo>
                  <a:lnTo>
                    <a:pt x="637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1" name="pl6651"/>
            <p:cNvSpPr/>
            <p:nvPr/>
          </p:nvSpPr>
          <p:spPr>
            <a:xfrm>
              <a:off x="6451060" y="1584196"/>
              <a:ext cx="23824" cy="48862"/>
            </a:xfrm>
            <a:custGeom>
              <a:avLst/>
              <a:pathLst>
                <a:path w="23824" h="48862">
                  <a:moveTo>
                    <a:pt x="0" y="0"/>
                  </a:moveTo>
                  <a:lnTo>
                    <a:pt x="23824" y="48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2" name="pl6652"/>
            <p:cNvSpPr/>
            <p:nvPr/>
          </p:nvSpPr>
          <p:spPr>
            <a:xfrm>
              <a:off x="6428896" y="1550148"/>
              <a:ext cx="22164" cy="34047"/>
            </a:xfrm>
            <a:custGeom>
              <a:avLst/>
              <a:pathLst>
                <a:path w="22164" h="34047">
                  <a:moveTo>
                    <a:pt x="22164" y="34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3" name="pl6653"/>
            <p:cNvSpPr/>
            <p:nvPr/>
          </p:nvSpPr>
          <p:spPr>
            <a:xfrm>
              <a:off x="6763087" y="1280647"/>
              <a:ext cx="35128" cy="36473"/>
            </a:xfrm>
            <a:custGeom>
              <a:avLst/>
              <a:pathLst>
                <a:path w="35128" h="36473">
                  <a:moveTo>
                    <a:pt x="35128" y="364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4" name="pl6654"/>
            <p:cNvSpPr/>
            <p:nvPr/>
          </p:nvSpPr>
          <p:spPr>
            <a:xfrm>
              <a:off x="6798216" y="1317120"/>
              <a:ext cx="4255" cy="5730"/>
            </a:xfrm>
            <a:custGeom>
              <a:avLst/>
              <a:pathLst>
                <a:path w="4255" h="5730">
                  <a:moveTo>
                    <a:pt x="0" y="0"/>
                  </a:moveTo>
                  <a:lnTo>
                    <a:pt x="4255" y="57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5" name="pl6655"/>
            <p:cNvSpPr/>
            <p:nvPr/>
          </p:nvSpPr>
          <p:spPr>
            <a:xfrm>
              <a:off x="6786246" y="1317120"/>
              <a:ext cx="11969" cy="13343"/>
            </a:xfrm>
            <a:custGeom>
              <a:avLst/>
              <a:pathLst>
                <a:path w="11969" h="13343">
                  <a:moveTo>
                    <a:pt x="11969" y="0"/>
                  </a:moveTo>
                  <a:lnTo>
                    <a:pt x="0" y="133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6" name="pl6656"/>
            <p:cNvSpPr/>
            <p:nvPr/>
          </p:nvSpPr>
          <p:spPr>
            <a:xfrm>
              <a:off x="7109589" y="1728360"/>
              <a:ext cx="4625" cy="11168"/>
            </a:xfrm>
            <a:custGeom>
              <a:avLst/>
              <a:pathLst>
                <a:path w="4625" h="11168">
                  <a:moveTo>
                    <a:pt x="4625" y="0"/>
                  </a:moveTo>
                  <a:lnTo>
                    <a:pt x="0" y="111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7" name="pl6657"/>
            <p:cNvSpPr/>
            <p:nvPr/>
          </p:nvSpPr>
          <p:spPr>
            <a:xfrm>
              <a:off x="7114215" y="1722006"/>
              <a:ext cx="1850" cy="6354"/>
            </a:xfrm>
            <a:custGeom>
              <a:avLst/>
              <a:pathLst>
                <a:path w="1850" h="6354">
                  <a:moveTo>
                    <a:pt x="0" y="6354"/>
                  </a:moveTo>
                  <a:lnTo>
                    <a:pt x="18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8" name="pl6658"/>
            <p:cNvSpPr/>
            <p:nvPr/>
          </p:nvSpPr>
          <p:spPr>
            <a:xfrm>
              <a:off x="7114215" y="1728360"/>
              <a:ext cx="6639" cy="17247"/>
            </a:xfrm>
            <a:custGeom>
              <a:avLst/>
              <a:pathLst>
                <a:path w="6639" h="17247">
                  <a:moveTo>
                    <a:pt x="0" y="0"/>
                  </a:moveTo>
                  <a:lnTo>
                    <a:pt x="6639" y="172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9" name="pl6659"/>
            <p:cNvSpPr/>
            <p:nvPr/>
          </p:nvSpPr>
          <p:spPr>
            <a:xfrm>
              <a:off x="7114215" y="1727216"/>
              <a:ext cx="6229" cy="1144"/>
            </a:xfrm>
            <a:custGeom>
              <a:avLst/>
              <a:pathLst>
                <a:path w="6229" h="1144">
                  <a:moveTo>
                    <a:pt x="0" y="1144"/>
                  </a:moveTo>
                  <a:lnTo>
                    <a:pt x="62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0" name="pl6660"/>
            <p:cNvSpPr/>
            <p:nvPr/>
          </p:nvSpPr>
          <p:spPr>
            <a:xfrm>
              <a:off x="7090038" y="1728360"/>
              <a:ext cx="24176" cy="1667"/>
            </a:xfrm>
            <a:custGeom>
              <a:avLst/>
              <a:pathLst>
                <a:path w="24176" h="1667">
                  <a:moveTo>
                    <a:pt x="24176" y="0"/>
                  </a:moveTo>
                  <a:lnTo>
                    <a:pt x="0" y="1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1" name="pl6661"/>
            <p:cNvSpPr/>
            <p:nvPr/>
          </p:nvSpPr>
          <p:spPr>
            <a:xfrm>
              <a:off x="6763087" y="1280647"/>
              <a:ext cx="73114" cy="19849"/>
            </a:xfrm>
            <a:custGeom>
              <a:avLst/>
              <a:pathLst>
                <a:path w="73114" h="19849">
                  <a:moveTo>
                    <a:pt x="73114" y="198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2" name="pl6662"/>
            <p:cNvSpPr/>
            <p:nvPr/>
          </p:nvSpPr>
          <p:spPr>
            <a:xfrm>
              <a:off x="6802471" y="1300496"/>
              <a:ext cx="33730" cy="22355"/>
            </a:xfrm>
            <a:custGeom>
              <a:avLst/>
              <a:pathLst>
                <a:path w="33730" h="22355">
                  <a:moveTo>
                    <a:pt x="33730" y="0"/>
                  </a:moveTo>
                  <a:lnTo>
                    <a:pt x="0" y="22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3" name="pl6663"/>
            <p:cNvSpPr/>
            <p:nvPr/>
          </p:nvSpPr>
          <p:spPr>
            <a:xfrm>
              <a:off x="6815267" y="1300496"/>
              <a:ext cx="20934" cy="34495"/>
            </a:xfrm>
            <a:custGeom>
              <a:avLst/>
              <a:pathLst>
                <a:path w="20934" h="34495">
                  <a:moveTo>
                    <a:pt x="20934" y="0"/>
                  </a:moveTo>
                  <a:lnTo>
                    <a:pt x="0" y="34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4" name="pl6664"/>
            <p:cNvSpPr/>
            <p:nvPr/>
          </p:nvSpPr>
          <p:spPr>
            <a:xfrm>
              <a:off x="6836202" y="1292867"/>
              <a:ext cx="16966" cy="7628"/>
            </a:xfrm>
            <a:custGeom>
              <a:avLst/>
              <a:pathLst>
                <a:path w="16966" h="7628">
                  <a:moveTo>
                    <a:pt x="0" y="7628"/>
                  </a:moveTo>
                  <a:lnTo>
                    <a:pt x="169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5" name="pl6665"/>
            <p:cNvSpPr/>
            <p:nvPr/>
          </p:nvSpPr>
          <p:spPr>
            <a:xfrm>
              <a:off x="6787168" y="1235424"/>
              <a:ext cx="49034" cy="65071"/>
            </a:xfrm>
            <a:custGeom>
              <a:avLst/>
              <a:pathLst>
                <a:path w="49034" h="65071">
                  <a:moveTo>
                    <a:pt x="49034" y="650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6" name="pl6666"/>
            <p:cNvSpPr/>
            <p:nvPr/>
          </p:nvSpPr>
          <p:spPr>
            <a:xfrm>
              <a:off x="6836202" y="1261814"/>
              <a:ext cx="18047" cy="38681"/>
            </a:xfrm>
            <a:custGeom>
              <a:avLst/>
              <a:pathLst>
                <a:path w="18047" h="38681">
                  <a:moveTo>
                    <a:pt x="0" y="38681"/>
                  </a:moveTo>
                  <a:lnTo>
                    <a:pt x="180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7" name="pl6667"/>
            <p:cNvSpPr/>
            <p:nvPr/>
          </p:nvSpPr>
          <p:spPr>
            <a:xfrm>
              <a:off x="6836202" y="1300496"/>
              <a:ext cx="4958" cy="37550"/>
            </a:xfrm>
            <a:custGeom>
              <a:avLst/>
              <a:pathLst>
                <a:path w="4958" h="37550">
                  <a:moveTo>
                    <a:pt x="0" y="0"/>
                  </a:moveTo>
                  <a:lnTo>
                    <a:pt x="4958" y="37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8" name="pl6668"/>
            <p:cNvSpPr/>
            <p:nvPr/>
          </p:nvSpPr>
          <p:spPr>
            <a:xfrm>
              <a:off x="6836202" y="1299027"/>
              <a:ext cx="18132" cy="1468"/>
            </a:xfrm>
            <a:custGeom>
              <a:avLst/>
              <a:pathLst>
                <a:path w="18132" h="1468">
                  <a:moveTo>
                    <a:pt x="0" y="1468"/>
                  </a:moveTo>
                  <a:lnTo>
                    <a:pt x="181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9" name="pl6669"/>
            <p:cNvSpPr/>
            <p:nvPr/>
          </p:nvSpPr>
          <p:spPr>
            <a:xfrm>
              <a:off x="6798216" y="1300496"/>
              <a:ext cx="37986" cy="16624"/>
            </a:xfrm>
            <a:custGeom>
              <a:avLst/>
              <a:pathLst>
                <a:path w="37986" h="16624">
                  <a:moveTo>
                    <a:pt x="37986" y="0"/>
                  </a:moveTo>
                  <a:lnTo>
                    <a:pt x="0" y="16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0" name="pl6670"/>
            <p:cNvSpPr/>
            <p:nvPr/>
          </p:nvSpPr>
          <p:spPr>
            <a:xfrm>
              <a:off x="7043928" y="1706478"/>
              <a:ext cx="24788" cy="3960"/>
            </a:xfrm>
            <a:custGeom>
              <a:avLst/>
              <a:pathLst>
                <a:path w="24788" h="3960">
                  <a:moveTo>
                    <a:pt x="24788" y="39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1" name="pl6671"/>
            <p:cNvSpPr/>
            <p:nvPr/>
          </p:nvSpPr>
          <p:spPr>
            <a:xfrm>
              <a:off x="7042950" y="1710439"/>
              <a:ext cx="25766" cy="4502"/>
            </a:xfrm>
            <a:custGeom>
              <a:avLst/>
              <a:pathLst>
                <a:path w="25766" h="4502">
                  <a:moveTo>
                    <a:pt x="25766" y="0"/>
                  </a:moveTo>
                  <a:lnTo>
                    <a:pt x="0" y="45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2" name="pl6672"/>
            <p:cNvSpPr/>
            <p:nvPr/>
          </p:nvSpPr>
          <p:spPr>
            <a:xfrm>
              <a:off x="7068717" y="1700216"/>
              <a:ext cx="12668" cy="10223"/>
            </a:xfrm>
            <a:custGeom>
              <a:avLst/>
              <a:pathLst>
                <a:path w="12668" h="10223">
                  <a:moveTo>
                    <a:pt x="0" y="10223"/>
                  </a:moveTo>
                  <a:lnTo>
                    <a:pt x="126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3" name="pl6673"/>
            <p:cNvSpPr/>
            <p:nvPr/>
          </p:nvSpPr>
          <p:spPr>
            <a:xfrm>
              <a:off x="7055847" y="1698722"/>
              <a:ext cx="12870" cy="11716"/>
            </a:xfrm>
            <a:custGeom>
              <a:avLst/>
              <a:pathLst>
                <a:path w="12870" h="11716">
                  <a:moveTo>
                    <a:pt x="12870" y="117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4" name="pl6674"/>
            <p:cNvSpPr/>
            <p:nvPr/>
          </p:nvSpPr>
          <p:spPr>
            <a:xfrm>
              <a:off x="7068717" y="1697294"/>
              <a:ext cx="147" cy="13145"/>
            </a:xfrm>
            <a:custGeom>
              <a:avLst/>
              <a:pathLst>
                <a:path w="147" h="13145">
                  <a:moveTo>
                    <a:pt x="0" y="13145"/>
                  </a:moveTo>
                  <a:lnTo>
                    <a:pt x="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5" name="pl6675"/>
            <p:cNvSpPr/>
            <p:nvPr/>
          </p:nvSpPr>
          <p:spPr>
            <a:xfrm>
              <a:off x="7068717" y="1708110"/>
              <a:ext cx="18723" cy="2328"/>
            </a:xfrm>
            <a:custGeom>
              <a:avLst/>
              <a:pathLst>
                <a:path w="18723" h="2328">
                  <a:moveTo>
                    <a:pt x="0" y="2328"/>
                  </a:moveTo>
                  <a:lnTo>
                    <a:pt x="187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6" name="pl6676"/>
            <p:cNvSpPr/>
            <p:nvPr/>
          </p:nvSpPr>
          <p:spPr>
            <a:xfrm>
              <a:off x="7068717" y="1710439"/>
              <a:ext cx="1112" cy="7874"/>
            </a:xfrm>
            <a:custGeom>
              <a:avLst/>
              <a:pathLst>
                <a:path w="1112" h="7874">
                  <a:moveTo>
                    <a:pt x="0" y="0"/>
                  </a:moveTo>
                  <a:lnTo>
                    <a:pt x="1112" y="7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7" name="pl6677"/>
            <p:cNvSpPr/>
            <p:nvPr/>
          </p:nvSpPr>
          <p:spPr>
            <a:xfrm>
              <a:off x="6545901" y="1254377"/>
              <a:ext cx="66193" cy="34151"/>
            </a:xfrm>
            <a:custGeom>
              <a:avLst/>
              <a:pathLst>
                <a:path w="66193" h="34151">
                  <a:moveTo>
                    <a:pt x="66193" y="0"/>
                  </a:moveTo>
                  <a:lnTo>
                    <a:pt x="0" y="34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8" name="pl6678"/>
            <p:cNvSpPr/>
            <p:nvPr/>
          </p:nvSpPr>
          <p:spPr>
            <a:xfrm>
              <a:off x="6525532" y="1208896"/>
              <a:ext cx="86561" cy="45480"/>
            </a:xfrm>
            <a:custGeom>
              <a:avLst/>
              <a:pathLst>
                <a:path w="86561" h="45480">
                  <a:moveTo>
                    <a:pt x="86561" y="454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9" name="pl6679"/>
            <p:cNvSpPr/>
            <p:nvPr/>
          </p:nvSpPr>
          <p:spPr>
            <a:xfrm>
              <a:off x="6612094" y="1254377"/>
              <a:ext cx="15720" cy="39863"/>
            </a:xfrm>
            <a:custGeom>
              <a:avLst/>
              <a:pathLst>
                <a:path w="15720" h="39863">
                  <a:moveTo>
                    <a:pt x="0" y="0"/>
                  </a:moveTo>
                  <a:lnTo>
                    <a:pt x="15720" y="39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0" name="pl6680"/>
            <p:cNvSpPr/>
            <p:nvPr/>
          </p:nvSpPr>
          <p:spPr>
            <a:xfrm>
              <a:off x="6612094" y="1244253"/>
              <a:ext cx="26594" cy="10124"/>
            </a:xfrm>
            <a:custGeom>
              <a:avLst/>
              <a:pathLst>
                <a:path w="26594" h="10124">
                  <a:moveTo>
                    <a:pt x="0" y="10124"/>
                  </a:moveTo>
                  <a:lnTo>
                    <a:pt x="265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1" name="pl6681"/>
            <p:cNvSpPr/>
            <p:nvPr/>
          </p:nvSpPr>
          <p:spPr>
            <a:xfrm>
              <a:off x="6540236" y="1254377"/>
              <a:ext cx="71857" cy="1609"/>
            </a:xfrm>
            <a:custGeom>
              <a:avLst/>
              <a:pathLst>
                <a:path w="71857" h="1609">
                  <a:moveTo>
                    <a:pt x="71857" y="0"/>
                  </a:moveTo>
                  <a:lnTo>
                    <a:pt x="0" y="16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2" name="pl6682"/>
            <p:cNvSpPr/>
            <p:nvPr/>
          </p:nvSpPr>
          <p:spPr>
            <a:xfrm>
              <a:off x="6612094" y="1234913"/>
              <a:ext cx="29683" cy="19463"/>
            </a:xfrm>
            <a:custGeom>
              <a:avLst/>
              <a:pathLst>
                <a:path w="29683" h="19463">
                  <a:moveTo>
                    <a:pt x="0" y="19463"/>
                  </a:moveTo>
                  <a:lnTo>
                    <a:pt x="296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3" name="pl6683"/>
            <p:cNvSpPr/>
            <p:nvPr/>
          </p:nvSpPr>
          <p:spPr>
            <a:xfrm>
              <a:off x="6610357" y="1896478"/>
              <a:ext cx="15315" cy="6086"/>
            </a:xfrm>
            <a:custGeom>
              <a:avLst/>
              <a:pathLst>
                <a:path w="15315" h="6086">
                  <a:moveTo>
                    <a:pt x="0" y="6086"/>
                  </a:moveTo>
                  <a:lnTo>
                    <a:pt x="153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4" name="pl6684"/>
            <p:cNvSpPr/>
            <p:nvPr/>
          </p:nvSpPr>
          <p:spPr>
            <a:xfrm>
              <a:off x="6609885" y="1877773"/>
              <a:ext cx="471" cy="24791"/>
            </a:xfrm>
            <a:custGeom>
              <a:avLst/>
              <a:pathLst>
                <a:path w="471" h="24791">
                  <a:moveTo>
                    <a:pt x="471" y="247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5" name="pl6685"/>
            <p:cNvSpPr/>
            <p:nvPr/>
          </p:nvSpPr>
          <p:spPr>
            <a:xfrm>
              <a:off x="6602334" y="1902564"/>
              <a:ext cx="8022" cy="2337"/>
            </a:xfrm>
            <a:custGeom>
              <a:avLst/>
              <a:pathLst>
                <a:path w="8022" h="2337">
                  <a:moveTo>
                    <a:pt x="8022" y="0"/>
                  </a:moveTo>
                  <a:lnTo>
                    <a:pt x="0" y="23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6" name="pl6686"/>
            <p:cNvSpPr/>
            <p:nvPr/>
          </p:nvSpPr>
          <p:spPr>
            <a:xfrm>
              <a:off x="6610357" y="1902564"/>
              <a:ext cx="5768" cy="7057"/>
            </a:xfrm>
            <a:custGeom>
              <a:avLst/>
              <a:pathLst>
                <a:path w="5768" h="7057">
                  <a:moveTo>
                    <a:pt x="0" y="0"/>
                  </a:moveTo>
                  <a:lnTo>
                    <a:pt x="5768" y="7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7" name="pl6687"/>
            <p:cNvSpPr/>
            <p:nvPr/>
          </p:nvSpPr>
          <p:spPr>
            <a:xfrm>
              <a:off x="6417739" y="1817798"/>
              <a:ext cx="47720" cy="45718"/>
            </a:xfrm>
            <a:custGeom>
              <a:avLst/>
              <a:pathLst>
                <a:path w="47720" h="45718">
                  <a:moveTo>
                    <a:pt x="0" y="0"/>
                  </a:moveTo>
                  <a:lnTo>
                    <a:pt x="47720" y="45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8" name="pl6688"/>
            <p:cNvSpPr/>
            <p:nvPr/>
          </p:nvSpPr>
          <p:spPr>
            <a:xfrm>
              <a:off x="6417739" y="1807969"/>
              <a:ext cx="28381" cy="9828"/>
            </a:xfrm>
            <a:custGeom>
              <a:avLst/>
              <a:pathLst>
                <a:path w="28381" h="9828">
                  <a:moveTo>
                    <a:pt x="0" y="9828"/>
                  </a:moveTo>
                  <a:lnTo>
                    <a:pt x="283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9" name="pl6689"/>
            <p:cNvSpPr/>
            <p:nvPr/>
          </p:nvSpPr>
          <p:spPr>
            <a:xfrm>
              <a:off x="6299223" y="1817798"/>
              <a:ext cx="118516" cy="5635"/>
            </a:xfrm>
            <a:custGeom>
              <a:avLst/>
              <a:pathLst>
                <a:path w="118516" h="5635">
                  <a:moveTo>
                    <a:pt x="118516" y="0"/>
                  </a:moveTo>
                  <a:lnTo>
                    <a:pt x="0" y="5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0" name="pl6690"/>
            <p:cNvSpPr/>
            <p:nvPr/>
          </p:nvSpPr>
          <p:spPr>
            <a:xfrm>
              <a:off x="6403106" y="1817798"/>
              <a:ext cx="14633" cy="68048"/>
            </a:xfrm>
            <a:custGeom>
              <a:avLst/>
              <a:pathLst>
                <a:path w="14633" h="68048">
                  <a:moveTo>
                    <a:pt x="14633" y="0"/>
                  </a:moveTo>
                  <a:lnTo>
                    <a:pt x="0" y="68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1" name="pl6691"/>
            <p:cNvSpPr/>
            <p:nvPr/>
          </p:nvSpPr>
          <p:spPr>
            <a:xfrm>
              <a:off x="6342353" y="1775685"/>
              <a:ext cx="75386" cy="42112"/>
            </a:xfrm>
            <a:custGeom>
              <a:avLst/>
              <a:pathLst>
                <a:path w="75386" h="42112">
                  <a:moveTo>
                    <a:pt x="75386" y="42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2" name="pl6692"/>
            <p:cNvSpPr/>
            <p:nvPr/>
          </p:nvSpPr>
          <p:spPr>
            <a:xfrm>
              <a:off x="6381631" y="1777126"/>
              <a:ext cx="36108" cy="40672"/>
            </a:xfrm>
            <a:custGeom>
              <a:avLst/>
              <a:pathLst>
                <a:path w="36108" h="40672">
                  <a:moveTo>
                    <a:pt x="36108" y="406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3" name="pl6693"/>
            <p:cNvSpPr/>
            <p:nvPr/>
          </p:nvSpPr>
          <p:spPr>
            <a:xfrm>
              <a:off x="6888672" y="1344690"/>
              <a:ext cx="7968" cy="428"/>
            </a:xfrm>
            <a:custGeom>
              <a:avLst/>
              <a:pathLst>
                <a:path w="7968" h="428">
                  <a:moveTo>
                    <a:pt x="7968" y="0"/>
                  </a:moveTo>
                  <a:lnTo>
                    <a:pt x="0" y="4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4" name="pl6694"/>
            <p:cNvSpPr/>
            <p:nvPr/>
          </p:nvSpPr>
          <p:spPr>
            <a:xfrm>
              <a:off x="6896640" y="1344690"/>
              <a:ext cx="25068" cy="18883"/>
            </a:xfrm>
            <a:custGeom>
              <a:avLst/>
              <a:pathLst>
                <a:path w="25068" h="18883">
                  <a:moveTo>
                    <a:pt x="0" y="0"/>
                  </a:moveTo>
                  <a:lnTo>
                    <a:pt x="25068" y="188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5" name="pl6695"/>
            <p:cNvSpPr/>
            <p:nvPr/>
          </p:nvSpPr>
          <p:spPr>
            <a:xfrm>
              <a:off x="6887196" y="1333008"/>
              <a:ext cx="9444" cy="11681"/>
            </a:xfrm>
            <a:custGeom>
              <a:avLst/>
              <a:pathLst>
                <a:path w="9444" h="11681">
                  <a:moveTo>
                    <a:pt x="9444" y="116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6" name="pl6696"/>
            <p:cNvSpPr/>
            <p:nvPr/>
          </p:nvSpPr>
          <p:spPr>
            <a:xfrm>
              <a:off x="6896625" y="1344690"/>
              <a:ext cx="15" cy="16847"/>
            </a:xfrm>
            <a:custGeom>
              <a:avLst/>
              <a:pathLst>
                <a:path w="15" h="16847">
                  <a:moveTo>
                    <a:pt x="15" y="0"/>
                  </a:moveTo>
                  <a:lnTo>
                    <a:pt x="0" y="16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7" name="pl6697"/>
            <p:cNvSpPr/>
            <p:nvPr/>
          </p:nvSpPr>
          <p:spPr>
            <a:xfrm>
              <a:off x="6896640" y="1325009"/>
              <a:ext cx="49874" cy="19680"/>
            </a:xfrm>
            <a:custGeom>
              <a:avLst/>
              <a:pathLst>
                <a:path w="49874" h="19680">
                  <a:moveTo>
                    <a:pt x="0" y="19680"/>
                  </a:moveTo>
                  <a:lnTo>
                    <a:pt x="498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8" name="pl6698"/>
            <p:cNvSpPr/>
            <p:nvPr/>
          </p:nvSpPr>
          <p:spPr>
            <a:xfrm>
              <a:off x="6984874" y="1352817"/>
              <a:ext cx="15447" cy="36467"/>
            </a:xfrm>
            <a:custGeom>
              <a:avLst/>
              <a:pathLst>
                <a:path w="15447" h="36467">
                  <a:moveTo>
                    <a:pt x="0" y="0"/>
                  </a:moveTo>
                  <a:lnTo>
                    <a:pt x="15447" y="36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9" name="pl6699"/>
            <p:cNvSpPr/>
            <p:nvPr/>
          </p:nvSpPr>
          <p:spPr>
            <a:xfrm>
              <a:off x="6954909" y="1352817"/>
              <a:ext cx="29964" cy="1529"/>
            </a:xfrm>
            <a:custGeom>
              <a:avLst/>
              <a:pathLst>
                <a:path w="29964" h="1529">
                  <a:moveTo>
                    <a:pt x="29964" y="0"/>
                  </a:moveTo>
                  <a:lnTo>
                    <a:pt x="0" y="15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0" name="pl6700"/>
            <p:cNvSpPr/>
            <p:nvPr/>
          </p:nvSpPr>
          <p:spPr>
            <a:xfrm>
              <a:off x="6976684" y="1352817"/>
              <a:ext cx="8189" cy="13963"/>
            </a:xfrm>
            <a:custGeom>
              <a:avLst/>
              <a:pathLst>
                <a:path w="8189" h="13963">
                  <a:moveTo>
                    <a:pt x="8189" y="0"/>
                  </a:moveTo>
                  <a:lnTo>
                    <a:pt x="0" y="13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1" name="pl6701"/>
            <p:cNvSpPr/>
            <p:nvPr/>
          </p:nvSpPr>
          <p:spPr>
            <a:xfrm>
              <a:off x="6958225" y="1315632"/>
              <a:ext cx="26648" cy="37185"/>
            </a:xfrm>
            <a:custGeom>
              <a:avLst/>
              <a:pathLst>
                <a:path w="26648" h="37185">
                  <a:moveTo>
                    <a:pt x="26648" y="371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2" name="pl6702"/>
            <p:cNvSpPr/>
            <p:nvPr/>
          </p:nvSpPr>
          <p:spPr>
            <a:xfrm>
              <a:off x="6984874" y="1345385"/>
              <a:ext cx="14491" cy="7431"/>
            </a:xfrm>
            <a:custGeom>
              <a:avLst/>
              <a:pathLst>
                <a:path w="14491" h="7431">
                  <a:moveTo>
                    <a:pt x="0" y="7431"/>
                  </a:moveTo>
                  <a:lnTo>
                    <a:pt x="144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3" name="pl6703"/>
            <p:cNvSpPr/>
            <p:nvPr/>
          </p:nvSpPr>
          <p:spPr>
            <a:xfrm>
              <a:off x="6984874" y="1352817"/>
              <a:ext cx="24822" cy="34293"/>
            </a:xfrm>
            <a:custGeom>
              <a:avLst/>
              <a:pathLst>
                <a:path w="24822" h="34293">
                  <a:moveTo>
                    <a:pt x="0" y="0"/>
                  </a:moveTo>
                  <a:lnTo>
                    <a:pt x="24822" y="342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4" name="pl6704"/>
            <p:cNvSpPr/>
            <p:nvPr/>
          </p:nvSpPr>
          <p:spPr>
            <a:xfrm>
              <a:off x="6607228" y="1708805"/>
              <a:ext cx="32760" cy="10666"/>
            </a:xfrm>
            <a:custGeom>
              <a:avLst/>
              <a:pathLst>
                <a:path w="32760" h="10666">
                  <a:moveTo>
                    <a:pt x="0" y="0"/>
                  </a:moveTo>
                  <a:lnTo>
                    <a:pt x="32760" y="10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5" name="pl6705"/>
            <p:cNvSpPr/>
            <p:nvPr/>
          </p:nvSpPr>
          <p:spPr>
            <a:xfrm>
              <a:off x="6607228" y="1700905"/>
              <a:ext cx="13378" cy="7900"/>
            </a:xfrm>
            <a:custGeom>
              <a:avLst/>
              <a:pathLst>
                <a:path w="13378" h="7900">
                  <a:moveTo>
                    <a:pt x="0" y="7900"/>
                  </a:moveTo>
                  <a:lnTo>
                    <a:pt x="133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6" name="pl6706"/>
            <p:cNvSpPr/>
            <p:nvPr/>
          </p:nvSpPr>
          <p:spPr>
            <a:xfrm>
              <a:off x="6607228" y="1705006"/>
              <a:ext cx="22899" cy="3799"/>
            </a:xfrm>
            <a:custGeom>
              <a:avLst/>
              <a:pathLst>
                <a:path w="22899" h="3799">
                  <a:moveTo>
                    <a:pt x="0" y="3799"/>
                  </a:moveTo>
                  <a:lnTo>
                    <a:pt x="228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7" name="pl6707"/>
            <p:cNvSpPr/>
            <p:nvPr/>
          </p:nvSpPr>
          <p:spPr>
            <a:xfrm>
              <a:off x="6593984" y="1679161"/>
              <a:ext cx="13244" cy="29644"/>
            </a:xfrm>
            <a:custGeom>
              <a:avLst/>
              <a:pathLst>
                <a:path w="13244" h="29644">
                  <a:moveTo>
                    <a:pt x="13244" y="296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8" name="pl6708"/>
            <p:cNvSpPr/>
            <p:nvPr/>
          </p:nvSpPr>
          <p:spPr>
            <a:xfrm>
              <a:off x="6570189" y="1704739"/>
              <a:ext cx="37038" cy="4066"/>
            </a:xfrm>
            <a:custGeom>
              <a:avLst/>
              <a:pathLst>
                <a:path w="37038" h="4066">
                  <a:moveTo>
                    <a:pt x="37038" y="40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9" name="pl6709"/>
            <p:cNvSpPr/>
            <p:nvPr/>
          </p:nvSpPr>
          <p:spPr>
            <a:xfrm>
              <a:off x="6581114" y="1708805"/>
              <a:ext cx="26113" cy="37174"/>
            </a:xfrm>
            <a:custGeom>
              <a:avLst/>
              <a:pathLst>
                <a:path w="26113" h="37174">
                  <a:moveTo>
                    <a:pt x="26113" y="0"/>
                  </a:moveTo>
                  <a:lnTo>
                    <a:pt x="0" y="371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0" name="pl6710"/>
            <p:cNvSpPr/>
            <p:nvPr/>
          </p:nvSpPr>
          <p:spPr>
            <a:xfrm>
              <a:off x="6607228" y="1708805"/>
              <a:ext cx="5074" cy="34255"/>
            </a:xfrm>
            <a:custGeom>
              <a:avLst/>
              <a:pathLst>
                <a:path w="5074" h="34255">
                  <a:moveTo>
                    <a:pt x="0" y="0"/>
                  </a:moveTo>
                  <a:lnTo>
                    <a:pt x="5074" y="34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1" name="pl6711"/>
            <p:cNvSpPr/>
            <p:nvPr/>
          </p:nvSpPr>
          <p:spPr>
            <a:xfrm>
              <a:off x="7165956" y="1845595"/>
              <a:ext cx="18858" cy="6920"/>
            </a:xfrm>
            <a:custGeom>
              <a:avLst/>
              <a:pathLst>
                <a:path w="18858" h="6920">
                  <a:moveTo>
                    <a:pt x="18858" y="69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2" name="pl6712"/>
            <p:cNvSpPr/>
            <p:nvPr/>
          </p:nvSpPr>
          <p:spPr>
            <a:xfrm>
              <a:off x="7167241" y="1852516"/>
              <a:ext cx="17574" cy="5901"/>
            </a:xfrm>
            <a:custGeom>
              <a:avLst/>
              <a:pathLst>
                <a:path w="17574" h="5901">
                  <a:moveTo>
                    <a:pt x="17574" y="0"/>
                  </a:moveTo>
                  <a:lnTo>
                    <a:pt x="0" y="5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3" name="pl6713"/>
            <p:cNvSpPr/>
            <p:nvPr/>
          </p:nvSpPr>
          <p:spPr>
            <a:xfrm>
              <a:off x="7172458" y="1828883"/>
              <a:ext cx="12357" cy="23633"/>
            </a:xfrm>
            <a:custGeom>
              <a:avLst/>
              <a:pathLst>
                <a:path w="12357" h="23633">
                  <a:moveTo>
                    <a:pt x="12357" y="236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4" name="pl6714"/>
            <p:cNvSpPr/>
            <p:nvPr/>
          </p:nvSpPr>
          <p:spPr>
            <a:xfrm>
              <a:off x="7184815" y="1852516"/>
              <a:ext cx="36872" cy="24497"/>
            </a:xfrm>
            <a:custGeom>
              <a:avLst/>
              <a:pathLst>
                <a:path w="36872" h="24497">
                  <a:moveTo>
                    <a:pt x="0" y="0"/>
                  </a:moveTo>
                  <a:lnTo>
                    <a:pt x="36872" y="24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5" name="pl6715"/>
            <p:cNvSpPr/>
            <p:nvPr/>
          </p:nvSpPr>
          <p:spPr>
            <a:xfrm>
              <a:off x="7174435" y="1852516"/>
              <a:ext cx="10379" cy="13971"/>
            </a:xfrm>
            <a:custGeom>
              <a:avLst/>
              <a:pathLst>
                <a:path w="10379" h="13971">
                  <a:moveTo>
                    <a:pt x="10379" y="0"/>
                  </a:moveTo>
                  <a:lnTo>
                    <a:pt x="0" y="13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6" name="pl6716"/>
            <p:cNvSpPr/>
            <p:nvPr/>
          </p:nvSpPr>
          <p:spPr>
            <a:xfrm>
              <a:off x="7184815" y="1838630"/>
              <a:ext cx="11680" cy="13885"/>
            </a:xfrm>
            <a:custGeom>
              <a:avLst/>
              <a:pathLst>
                <a:path w="11680" h="13885">
                  <a:moveTo>
                    <a:pt x="0" y="13885"/>
                  </a:moveTo>
                  <a:lnTo>
                    <a:pt x="116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7" name="pl6717"/>
            <p:cNvSpPr/>
            <p:nvPr/>
          </p:nvSpPr>
          <p:spPr>
            <a:xfrm>
              <a:off x="7184815" y="1852516"/>
              <a:ext cx="16502" cy="33570"/>
            </a:xfrm>
            <a:custGeom>
              <a:avLst/>
              <a:pathLst>
                <a:path w="16502" h="33570">
                  <a:moveTo>
                    <a:pt x="0" y="0"/>
                  </a:moveTo>
                  <a:lnTo>
                    <a:pt x="16502" y="33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8" name="pl6718"/>
            <p:cNvSpPr/>
            <p:nvPr/>
          </p:nvSpPr>
          <p:spPr>
            <a:xfrm>
              <a:off x="7184815" y="1843093"/>
              <a:ext cx="33237" cy="9423"/>
            </a:xfrm>
            <a:custGeom>
              <a:avLst/>
              <a:pathLst>
                <a:path w="33237" h="9423">
                  <a:moveTo>
                    <a:pt x="0" y="9423"/>
                  </a:moveTo>
                  <a:lnTo>
                    <a:pt x="332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9" name="pl6719"/>
            <p:cNvSpPr/>
            <p:nvPr/>
          </p:nvSpPr>
          <p:spPr>
            <a:xfrm>
              <a:off x="6738850" y="1423607"/>
              <a:ext cx="3256" cy="19911"/>
            </a:xfrm>
            <a:custGeom>
              <a:avLst/>
              <a:pathLst>
                <a:path w="3256" h="19911">
                  <a:moveTo>
                    <a:pt x="0" y="0"/>
                  </a:moveTo>
                  <a:lnTo>
                    <a:pt x="3256" y="199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0" name="pl6720"/>
            <p:cNvSpPr/>
            <p:nvPr/>
          </p:nvSpPr>
          <p:spPr>
            <a:xfrm>
              <a:off x="6738850" y="1416095"/>
              <a:ext cx="2432" cy="7511"/>
            </a:xfrm>
            <a:custGeom>
              <a:avLst/>
              <a:pathLst>
                <a:path w="2432" h="7511">
                  <a:moveTo>
                    <a:pt x="0" y="7511"/>
                  </a:moveTo>
                  <a:lnTo>
                    <a:pt x="2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1" name="pl6721"/>
            <p:cNvSpPr/>
            <p:nvPr/>
          </p:nvSpPr>
          <p:spPr>
            <a:xfrm>
              <a:off x="6718803" y="1423607"/>
              <a:ext cx="20046" cy="27021"/>
            </a:xfrm>
            <a:custGeom>
              <a:avLst/>
              <a:pathLst>
                <a:path w="20046" h="27021">
                  <a:moveTo>
                    <a:pt x="20046" y="0"/>
                  </a:moveTo>
                  <a:lnTo>
                    <a:pt x="0" y="27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2" name="pl6722"/>
            <p:cNvSpPr/>
            <p:nvPr/>
          </p:nvSpPr>
          <p:spPr>
            <a:xfrm>
              <a:off x="6738850" y="1423607"/>
              <a:ext cx="9818" cy="1599"/>
            </a:xfrm>
            <a:custGeom>
              <a:avLst/>
              <a:pathLst>
                <a:path w="9818" h="1599">
                  <a:moveTo>
                    <a:pt x="0" y="0"/>
                  </a:moveTo>
                  <a:lnTo>
                    <a:pt x="9818" y="1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3" name="pl6723"/>
            <p:cNvSpPr/>
            <p:nvPr/>
          </p:nvSpPr>
          <p:spPr>
            <a:xfrm>
              <a:off x="6696511" y="1423607"/>
              <a:ext cx="42338" cy="6195"/>
            </a:xfrm>
            <a:custGeom>
              <a:avLst/>
              <a:pathLst>
                <a:path w="42338" h="6195">
                  <a:moveTo>
                    <a:pt x="42338" y="0"/>
                  </a:moveTo>
                  <a:lnTo>
                    <a:pt x="0" y="61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4" name="pl6724"/>
            <p:cNvSpPr/>
            <p:nvPr/>
          </p:nvSpPr>
          <p:spPr>
            <a:xfrm>
              <a:off x="6634274" y="1441904"/>
              <a:ext cx="25422" cy="23029"/>
            </a:xfrm>
            <a:custGeom>
              <a:avLst/>
              <a:pathLst>
                <a:path w="25422" h="23029">
                  <a:moveTo>
                    <a:pt x="0" y="0"/>
                  </a:moveTo>
                  <a:lnTo>
                    <a:pt x="25422" y="23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5" name="pl6725"/>
            <p:cNvSpPr/>
            <p:nvPr/>
          </p:nvSpPr>
          <p:spPr>
            <a:xfrm>
              <a:off x="6634274" y="1441904"/>
              <a:ext cx="7683" cy="44189"/>
            </a:xfrm>
            <a:custGeom>
              <a:avLst/>
              <a:pathLst>
                <a:path w="7683" h="44189">
                  <a:moveTo>
                    <a:pt x="0" y="0"/>
                  </a:moveTo>
                  <a:lnTo>
                    <a:pt x="7683" y="44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6" name="pl6726"/>
            <p:cNvSpPr/>
            <p:nvPr/>
          </p:nvSpPr>
          <p:spPr>
            <a:xfrm>
              <a:off x="6634274" y="1441904"/>
              <a:ext cx="32421" cy="15684"/>
            </a:xfrm>
            <a:custGeom>
              <a:avLst/>
              <a:pathLst>
                <a:path w="32421" h="15684">
                  <a:moveTo>
                    <a:pt x="0" y="0"/>
                  </a:moveTo>
                  <a:lnTo>
                    <a:pt x="32421" y="15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7" name="pl6727"/>
            <p:cNvSpPr/>
            <p:nvPr/>
          </p:nvSpPr>
          <p:spPr>
            <a:xfrm>
              <a:off x="6616371" y="1441904"/>
              <a:ext cx="17903" cy="10854"/>
            </a:xfrm>
            <a:custGeom>
              <a:avLst/>
              <a:pathLst>
                <a:path w="17903" h="10854">
                  <a:moveTo>
                    <a:pt x="17903" y="0"/>
                  </a:moveTo>
                  <a:lnTo>
                    <a:pt x="0" y="108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8" name="pl6728"/>
            <p:cNvSpPr/>
            <p:nvPr/>
          </p:nvSpPr>
          <p:spPr>
            <a:xfrm>
              <a:off x="6634274" y="1431880"/>
              <a:ext cx="2094" cy="10023"/>
            </a:xfrm>
            <a:custGeom>
              <a:avLst/>
              <a:pathLst>
                <a:path w="2094" h="10023">
                  <a:moveTo>
                    <a:pt x="0" y="10023"/>
                  </a:moveTo>
                  <a:lnTo>
                    <a:pt x="20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9" name="pl6729"/>
            <p:cNvSpPr/>
            <p:nvPr/>
          </p:nvSpPr>
          <p:spPr>
            <a:xfrm>
              <a:off x="7174435" y="1866488"/>
              <a:ext cx="9223" cy="21695"/>
            </a:xfrm>
            <a:custGeom>
              <a:avLst/>
              <a:pathLst>
                <a:path w="9223" h="21695">
                  <a:moveTo>
                    <a:pt x="9223" y="21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0" name="pl6730"/>
            <p:cNvSpPr/>
            <p:nvPr/>
          </p:nvSpPr>
          <p:spPr>
            <a:xfrm>
              <a:off x="7183659" y="1886086"/>
              <a:ext cx="17658" cy="2096"/>
            </a:xfrm>
            <a:custGeom>
              <a:avLst/>
              <a:pathLst>
                <a:path w="17658" h="2096">
                  <a:moveTo>
                    <a:pt x="0" y="2096"/>
                  </a:moveTo>
                  <a:lnTo>
                    <a:pt x="176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1" name="pl6731"/>
            <p:cNvSpPr/>
            <p:nvPr/>
          </p:nvSpPr>
          <p:spPr>
            <a:xfrm>
              <a:off x="7159056" y="1870175"/>
              <a:ext cx="24602" cy="18007"/>
            </a:xfrm>
            <a:custGeom>
              <a:avLst/>
              <a:pathLst>
                <a:path w="24602" h="18007">
                  <a:moveTo>
                    <a:pt x="24602" y="180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2" name="pl6732"/>
            <p:cNvSpPr/>
            <p:nvPr/>
          </p:nvSpPr>
          <p:spPr>
            <a:xfrm>
              <a:off x="7183659" y="1888183"/>
              <a:ext cx="12541" cy="18775"/>
            </a:xfrm>
            <a:custGeom>
              <a:avLst/>
              <a:pathLst>
                <a:path w="12541" h="18775">
                  <a:moveTo>
                    <a:pt x="0" y="0"/>
                  </a:moveTo>
                  <a:lnTo>
                    <a:pt x="12541" y="187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3" name="pl6733"/>
            <p:cNvSpPr/>
            <p:nvPr/>
          </p:nvSpPr>
          <p:spPr>
            <a:xfrm>
              <a:off x="7180216" y="1888183"/>
              <a:ext cx="3443" cy="11702"/>
            </a:xfrm>
            <a:custGeom>
              <a:avLst/>
              <a:pathLst>
                <a:path w="3443" h="11702">
                  <a:moveTo>
                    <a:pt x="3443" y="0"/>
                  </a:moveTo>
                  <a:lnTo>
                    <a:pt x="0" y="117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4" name="pl6734"/>
            <p:cNvSpPr/>
            <p:nvPr/>
          </p:nvSpPr>
          <p:spPr>
            <a:xfrm>
              <a:off x="7161924" y="1888183"/>
              <a:ext cx="21734" cy="14915"/>
            </a:xfrm>
            <a:custGeom>
              <a:avLst/>
              <a:pathLst>
                <a:path w="21734" h="14915">
                  <a:moveTo>
                    <a:pt x="21734" y="0"/>
                  </a:moveTo>
                  <a:lnTo>
                    <a:pt x="0" y="14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5" name="pl6735"/>
            <p:cNvSpPr/>
            <p:nvPr/>
          </p:nvSpPr>
          <p:spPr>
            <a:xfrm>
              <a:off x="6200237" y="1648014"/>
              <a:ext cx="106007" cy="71400"/>
            </a:xfrm>
            <a:custGeom>
              <a:avLst/>
              <a:pathLst>
                <a:path w="106007" h="71400">
                  <a:moveTo>
                    <a:pt x="106007" y="714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6" name="pl6736"/>
            <p:cNvSpPr/>
            <p:nvPr/>
          </p:nvSpPr>
          <p:spPr>
            <a:xfrm>
              <a:off x="6306244" y="1608442"/>
              <a:ext cx="9049" cy="110971"/>
            </a:xfrm>
            <a:custGeom>
              <a:avLst/>
              <a:pathLst>
                <a:path w="9049" h="110971">
                  <a:moveTo>
                    <a:pt x="0" y="110971"/>
                  </a:moveTo>
                  <a:lnTo>
                    <a:pt x="90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7" name="pl6737"/>
            <p:cNvSpPr/>
            <p:nvPr/>
          </p:nvSpPr>
          <p:spPr>
            <a:xfrm>
              <a:off x="6306244" y="1649652"/>
              <a:ext cx="133096" cy="69762"/>
            </a:xfrm>
            <a:custGeom>
              <a:avLst/>
              <a:pathLst>
                <a:path w="133096" h="69762">
                  <a:moveTo>
                    <a:pt x="0" y="69762"/>
                  </a:moveTo>
                  <a:lnTo>
                    <a:pt x="1330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8" name="pl6738"/>
            <p:cNvSpPr/>
            <p:nvPr/>
          </p:nvSpPr>
          <p:spPr>
            <a:xfrm>
              <a:off x="6306244" y="1677756"/>
              <a:ext cx="145587" cy="41658"/>
            </a:xfrm>
            <a:custGeom>
              <a:avLst/>
              <a:pathLst>
                <a:path w="145587" h="41658">
                  <a:moveTo>
                    <a:pt x="0" y="41658"/>
                  </a:moveTo>
                  <a:lnTo>
                    <a:pt x="1455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9" name="pl6739"/>
            <p:cNvSpPr/>
            <p:nvPr/>
          </p:nvSpPr>
          <p:spPr>
            <a:xfrm>
              <a:off x="6306244" y="1719414"/>
              <a:ext cx="21319" cy="40675"/>
            </a:xfrm>
            <a:custGeom>
              <a:avLst/>
              <a:pathLst>
                <a:path w="21319" h="40675">
                  <a:moveTo>
                    <a:pt x="0" y="0"/>
                  </a:moveTo>
                  <a:lnTo>
                    <a:pt x="21319" y="40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0" name="pl6740"/>
            <p:cNvSpPr/>
            <p:nvPr/>
          </p:nvSpPr>
          <p:spPr>
            <a:xfrm>
              <a:off x="6296743" y="1719414"/>
              <a:ext cx="9501" cy="41113"/>
            </a:xfrm>
            <a:custGeom>
              <a:avLst/>
              <a:pathLst>
                <a:path w="9501" h="41113">
                  <a:moveTo>
                    <a:pt x="9501" y="0"/>
                  </a:moveTo>
                  <a:lnTo>
                    <a:pt x="0" y="411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1" name="pl6741"/>
            <p:cNvSpPr/>
            <p:nvPr/>
          </p:nvSpPr>
          <p:spPr>
            <a:xfrm>
              <a:off x="6306244" y="1719414"/>
              <a:ext cx="75386" cy="57711"/>
            </a:xfrm>
            <a:custGeom>
              <a:avLst/>
              <a:pathLst>
                <a:path w="75386" h="57711">
                  <a:moveTo>
                    <a:pt x="0" y="0"/>
                  </a:moveTo>
                  <a:lnTo>
                    <a:pt x="75386" y="57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2" name="pl6742"/>
            <p:cNvSpPr/>
            <p:nvPr/>
          </p:nvSpPr>
          <p:spPr>
            <a:xfrm>
              <a:off x="7261971" y="1670694"/>
              <a:ext cx="6132" cy="23208"/>
            </a:xfrm>
            <a:custGeom>
              <a:avLst/>
              <a:pathLst>
                <a:path w="6132" h="23208">
                  <a:moveTo>
                    <a:pt x="6132" y="0"/>
                  </a:moveTo>
                  <a:lnTo>
                    <a:pt x="0" y="232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3" name="pl6743"/>
            <p:cNvSpPr/>
            <p:nvPr/>
          </p:nvSpPr>
          <p:spPr>
            <a:xfrm>
              <a:off x="7268104" y="1651387"/>
              <a:ext cx="13839" cy="19307"/>
            </a:xfrm>
            <a:custGeom>
              <a:avLst/>
              <a:pathLst>
                <a:path w="13839" h="19307">
                  <a:moveTo>
                    <a:pt x="0" y="19307"/>
                  </a:moveTo>
                  <a:lnTo>
                    <a:pt x="138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4" name="pl6744"/>
            <p:cNvSpPr/>
            <p:nvPr/>
          </p:nvSpPr>
          <p:spPr>
            <a:xfrm>
              <a:off x="7223125" y="1714141"/>
              <a:ext cx="938" cy="11131"/>
            </a:xfrm>
            <a:custGeom>
              <a:avLst/>
              <a:pathLst>
                <a:path w="938" h="11131">
                  <a:moveTo>
                    <a:pt x="938" y="0"/>
                  </a:moveTo>
                  <a:lnTo>
                    <a:pt x="0" y="111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5" name="pl6745"/>
            <p:cNvSpPr/>
            <p:nvPr/>
          </p:nvSpPr>
          <p:spPr>
            <a:xfrm>
              <a:off x="7212226" y="1705813"/>
              <a:ext cx="11837" cy="8327"/>
            </a:xfrm>
            <a:custGeom>
              <a:avLst/>
              <a:pathLst>
                <a:path w="11837" h="8327">
                  <a:moveTo>
                    <a:pt x="11837" y="83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6" name="pl6746"/>
            <p:cNvSpPr/>
            <p:nvPr/>
          </p:nvSpPr>
          <p:spPr>
            <a:xfrm>
              <a:off x="7215768" y="1693563"/>
              <a:ext cx="8295" cy="20577"/>
            </a:xfrm>
            <a:custGeom>
              <a:avLst/>
              <a:pathLst>
                <a:path w="8295" h="20577">
                  <a:moveTo>
                    <a:pt x="8295" y="205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7" name="pl6747"/>
            <p:cNvSpPr/>
            <p:nvPr/>
          </p:nvSpPr>
          <p:spPr>
            <a:xfrm>
              <a:off x="7216797" y="1714141"/>
              <a:ext cx="7267" cy="4794"/>
            </a:xfrm>
            <a:custGeom>
              <a:avLst/>
              <a:pathLst>
                <a:path w="7267" h="4794">
                  <a:moveTo>
                    <a:pt x="7267" y="0"/>
                  </a:moveTo>
                  <a:lnTo>
                    <a:pt x="0" y="4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8" name="pl6748"/>
            <p:cNvSpPr/>
            <p:nvPr/>
          </p:nvSpPr>
          <p:spPr>
            <a:xfrm>
              <a:off x="7215582" y="1796809"/>
              <a:ext cx="42959" cy="17807"/>
            </a:xfrm>
            <a:custGeom>
              <a:avLst/>
              <a:pathLst>
                <a:path w="42959" h="17807">
                  <a:moveTo>
                    <a:pt x="42959" y="0"/>
                  </a:moveTo>
                  <a:lnTo>
                    <a:pt x="0" y="17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9" name="pl6749"/>
            <p:cNvSpPr/>
            <p:nvPr/>
          </p:nvSpPr>
          <p:spPr>
            <a:xfrm>
              <a:off x="7215582" y="1784342"/>
              <a:ext cx="29240" cy="30275"/>
            </a:xfrm>
            <a:custGeom>
              <a:avLst/>
              <a:pathLst>
                <a:path w="29240" h="30275">
                  <a:moveTo>
                    <a:pt x="29240" y="0"/>
                  </a:moveTo>
                  <a:lnTo>
                    <a:pt x="0" y="302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0" name="pl6750"/>
            <p:cNvSpPr/>
            <p:nvPr/>
          </p:nvSpPr>
          <p:spPr>
            <a:xfrm>
              <a:off x="7244822" y="1784342"/>
              <a:ext cx="13719" cy="12467"/>
            </a:xfrm>
            <a:custGeom>
              <a:avLst/>
              <a:pathLst>
                <a:path w="13719" h="12467">
                  <a:moveTo>
                    <a:pt x="0" y="0"/>
                  </a:moveTo>
                  <a:lnTo>
                    <a:pt x="13719" y="12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1" name="pl6751"/>
            <p:cNvSpPr/>
            <p:nvPr/>
          </p:nvSpPr>
          <p:spPr>
            <a:xfrm>
              <a:off x="7281944" y="1651387"/>
              <a:ext cx="20164" cy="8031"/>
            </a:xfrm>
            <a:custGeom>
              <a:avLst/>
              <a:pathLst>
                <a:path w="20164" h="8031">
                  <a:moveTo>
                    <a:pt x="20164" y="80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2" name="pl6752"/>
            <p:cNvSpPr/>
            <p:nvPr/>
          </p:nvSpPr>
          <p:spPr>
            <a:xfrm>
              <a:off x="7261971" y="1690455"/>
              <a:ext cx="21965" cy="3447"/>
            </a:xfrm>
            <a:custGeom>
              <a:avLst/>
              <a:pathLst>
                <a:path w="21965" h="3447">
                  <a:moveTo>
                    <a:pt x="21965" y="0"/>
                  </a:moveTo>
                  <a:lnTo>
                    <a:pt x="0" y="34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3" name="pl6753"/>
            <p:cNvSpPr/>
            <p:nvPr/>
          </p:nvSpPr>
          <p:spPr>
            <a:xfrm>
              <a:off x="7222164" y="1618234"/>
              <a:ext cx="6400" cy="7248"/>
            </a:xfrm>
            <a:custGeom>
              <a:avLst/>
              <a:pathLst>
                <a:path w="6400" h="7248">
                  <a:moveTo>
                    <a:pt x="6400" y="0"/>
                  </a:moveTo>
                  <a:lnTo>
                    <a:pt x="0" y="72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4" name="pl6754"/>
            <p:cNvSpPr/>
            <p:nvPr/>
          </p:nvSpPr>
          <p:spPr>
            <a:xfrm>
              <a:off x="7208778" y="1610249"/>
              <a:ext cx="19785" cy="7984"/>
            </a:xfrm>
            <a:custGeom>
              <a:avLst/>
              <a:pathLst>
                <a:path w="19785" h="7984">
                  <a:moveTo>
                    <a:pt x="19785" y="79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5" name="pl6755"/>
            <p:cNvSpPr/>
            <p:nvPr/>
          </p:nvSpPr>
          <p:spPr>
            <a:xfrm>
              <a:off x="7209913" y="1267406"/>
              <a:ext cx="16317" cy="17725"/>
            </a:xfrm>
            <a:custGeom>
              <a:avLst/>
              <a:pathLst>
                <a:path w="16317" h="17725">
                  <a:moveTo>
                    <a:pt x="16317" y="0"/>
                  </a:moveTo>
                  <a:lnTo>
                    <a:pt x="0" y="17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6" name="pl6756"/>
            <p:cNvSpPr/>
            <p:nvPr/>
          </p:nvSpPr>
          <p:spPr>
            <a:xfrm>
              <a:off x="7216603" y="1225763"/>
              <a:ext cx="9627" cy="41642"/>
            </a:xfrm>
            <a:custGeom>
              <a:avLst/>
              <a:pathLst>
                <a:path w="9627" h="41642">
                  <a:moveTo>
                    <a:pt x="9627" y="416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7" name="pl6757"/>
            <p:cNvSpPr/>
            <p:nvPr/>
          </p:nvSpPr>
          <p:spPr>
            <a:xfrm>
              <a:off x="7211914" y="1267406"/>
              <a:ext cx="14316" cy="30396"/>
            </a:xfrm>
            <a:custGeom>
              <a:avLst/>
              <a:pathLst>
                <a:path w="14316" h="30396">
                  <a:moveTo>
                    <a:pt x="14316" y="0"/>
                  </a:moveTo>
                  <a:lnTo>
                    <a:pt x="0" y="303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8" name="pl6758"/>
            <p:cNvSpPr/>
            <p:nvPr/>
          </p:nvSpPr>
          <p:spPr>
            <a:xfrm>
              <a:off x="7221688" y="1870208"/>
              <a:ext cx="11047" cy="6805"/>
            </a:xfrm>
            <a:custGeom>
              <a:avLst/>
              <a:pathLst>
                <a:path w="11047" h="6805">
                  <a:moveTo>
                    <a:pt x="11047" y="0"/>
                  </a:moveTo>
                  <a:lnTo>
                    <a:pt x="0" y="6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9" name="pl6759"/>
            <p:cNvSpPr/>
            <p:nvPr/>
          </p:nvSpPr>
          <p:spPr>
            <a:xfrm>
              <a:off x="7228564" y="1618234"/>
              <a:ext cx="12752" cy="10100"/>
            </a:xfrm>
            <a:custGeom>
              <a:avLst/>
              <a:pathLst>
                <a:path w="12752" h="10100">
                  <a:moveTo>
                    <a:pt x="12752" y="101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0" name="pl6760"/>
            <p:cNvSpPr/>
            <p:nvPr/>
          </p:nvSpPr>
          <p:spPr>
            <a:xfrm>
              <a:off x="7302322" y="1706355"/>
              <a:ext cx="19098" cy="20676"/>
            </a:xfrm>
            <a:custGeom>
              <a:avLst/>
              <a:pathLst>
                <a:path w="19098" h="20676">
                  <a:moveTo>
                    <a:pt x="19098" y="206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1" name="pl6761"/>
            <p:cNvSpPr/>
            <p:nvPr/>
          </p:nvSpPr>
          <p:spPr>
            <a:xfrm>
              <a:off x="7211527" y="1885889"/>
              <a:ext cx="23898" cy="35357"/>
            </a:xfrm>
            <a:custGeom>
              <a:avLst/>
              <a:pathLst>
                <a:path w="23898" h="35357">
                  <a:moveTo>
                    <a:pt x="23898" y="0"/>
                  </a:moveTo>
                  <a:lnTo>
                    <a:pt x="0" y="353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2" name="pl6762"/>
            <p:cNvSpPr/>
            <p:nvPr/>
          </p:nvSpPr>
          <p:spPr>
            <a:xfrm>
              <a:off x="7221688" y="1877013"/>
              <a:ext cx="13737" cy="8875"/>
            </a:xfrm>
            <a:custGeom>
              <a:avLst/>
              <a:pathLst>
                <a:path w="13737" h="8875">
                  <a:moveTo>
                    <a:pt x="13737" y="88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3" name="pl6763"/>
            <p:cNvSpPr/>
            <p:nvPr/>
          </p:nvSpPr>
          <p:spPr>
            <a:xfrm>
              <a:off x="7207837" y="1885889"/>
              <a:ext cx="27587" cy="29352"/>
            </a:xfrm>
            <a:custGeom>
              <a:avLst/>
              <a:pathLst>
                <a:path w="27587" h="29352">
                  <a:moveTo>
                    <a:pt x="27587" y="0"/>
                  </a:moveTo>
                  <a:lnTo>
                    <a:pt x="0" y="29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4" name="pl6764"/>
            <p:cNvSpPr/>
            <p:nvPr/>
          </p:nvSpPr>
          <p:spPr>
            <a:xfrm>
              <a:off x="7201317" y="1885889"/>
              <a:ext cx="34107" cy="197"/>
            </a:xfrm>
            <a:custGeom>
              <a:avLst/>
              <a:pathLst>
                <a:path w="34107" h="197">
                  <a:moveTo>
                    <a:pt x="34107" y="0"/>
                  </a:moveTo>
                  <a:lnTo>
                    <a:pt x="0" y="1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5" name="pl6765"/>
            <p:cNvSpPr/>
            <p:nvPr/>
          </p:nvSpPr>
          <p:spPr>
            <a:xfrm>
              <a:off x="7232736" y="1870208"/>
              <a:ext cx="2689" cy="15680"/>
            </a:xfrm>
            <a:custGeom>
              <a:avLst/>
              <a:pathLst>
                <a:path w="2689" h="15680">
                  <a:moveTo>
                    <a:pt x="2689" y="156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6" name="pl6766"/>
            <p:cNvSpPr/>
            <p:nvPr/>
          </p:nvSpPr>
          <p:spPr>
            <a:xfrm>
              <a:off x="7302108" y="1659419"/>
              <a:ext cx="39412" cy="1821"/>
            </a:xfrm>
            <a:custGeom>
              <a:avLst/>
              <a:pathLst>
                <a:path w="39412" h="1821">
                  <a:moveTo>
                    <a:pt x="39412" y="18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7" name="pl6767"/>
            <p:cNvSpPr/>
            <p:nvPr/>
          </p:nvSpPr>
          <p:spPr>
            <a:xfrm>
              <a:off x="7281944" y="1632507"/>
              <a:ext cx="26256" cy="18879"/>
            </a:xfrm>
            <a:custGeom>
              <a:avLst/>
              <a:pathLst>
                <a:path w="26256" h="18879">
                  <a:moveTo>
                    <a:pt x="26256" y="0"/>
                  </a:moveTo>
                  <a:lnTo>
                    <a:pt x="0" y="188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8" name="pl6768"/>
            <p:cNvSpPr/>
            <p:nvPr/>
          </p:nvSpPr>
          <p:spPr>
            <a:xfrm>
              <a:off x="7302108" y="1632507"/>
              <a:ext cx="6092" cy="26911"/>
            </a:xfrm>
            <a:custGeom>
              <a:avLst/>
              <a:pathLst>
                <a:path w="6092" h="26911">
                  <a:moveTo>
                    <a:pt x="6092" y="0"/>
                  </a:moveTo>
                  <a:lnTo>
                    <a:pt x="0" y="269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9" name="pl6769"/>
            <p:cNvSpPr/>
            <p:nvPr/>
          </p:nvSpPr>
          <p:spPr>
            <a:xfrm>
              <a:off x="7222164" y="1625482"/>
              <a:ext cx="5175" cy="16620"/>
            </a:xfrm>
            <a:custGeom>
              <a:avLst/>
              <a:pathLst>
                <a:path w="5175" h="16620">
                  <a:moveTo>
                    <a:pt x="5175" y="166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0" name="pl6770"/>
            <p:cNvSpPr/>
            <p:nvPr/>
          </p:nvSpPr>
          <p:spPr>
            <a:xfrm>
              <a:off x="7203079" y="1634620"/>
              <a:ext cx="24260" cy="7482"/>
            </a:xfrm>
            <a:custGeom>
              <a:avLst/>
              <a:pathLst>
                <a:path w="24260" h="7482">
                  <a:moveTo>
                    <a:pt x="24260" y="74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1" name="pl6771"/>
            <p:cNvSpPr/>
            <p:nvPr/>
          </p:nvSpPr>
          <p:spPr>
            <a:xfrm>
              <a:off x="7197093" y="1642103"/>
              <a:ext cx="30245" cy="13570"/>
            </a:xfrm>
            <a:custGeom>
              <a:avLst/>
              <a:pathLst>
                <a:path w="30245" h="13570">
                  <a:moveTo>
                    <a:pt x="30245" y="0"/>
                  </a:moveTo>
                  <a:lnTo>
                    <a:pt x="0" y="13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2" name="pl6772"/>
            <p:cNvSpPr/>
            <p:nvPr/>
          </p:nvSpPr>
          <p:spPr>
            <a:xfrm>
              <a:off x="7216603" y="1225763"/>
              <a:ext cx="40555" cy="11976"/>
            </a:xfrm>
            <a:custGeom>
              <a:avLst/>
              <a:pathLst>
                <a:path w="40555" h="11976">
                  <a:moveTo>
                    <a:pt x="40555" y="119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3" name="pl6773"/>
            <p:cNvSpPr/>
            <p:nvPr/>
          </p:nvSpPr>
          <p:spPr>
            <a:xfrm>
              <a:off x="7215947" y="1209484"/>
              <a:ext cx="41211" cy="28256"/>
            </a:xfrm>
            <a:custGeom>
              <a:avLst/>
              <a:pathLst>
                <a:path w="41211" h="28256">
                  <a:moveTo>
                    <a:pt x="41211" y="282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4" name="pl6774"/>
            <p:cNvSpPr/>
            <p:nvPr/>
          </p:nvSpPr>
          <p:spPr>
            <a:xfrm>
              <a:off x="7232736" y="1855704"/>
              <a:ext cx="3732" cy="14504"/>
            </a:xfrm>
            <a:custGeom>
              <a:avLst/>
              <a:pathLst>
                <a:path w="3732" h="14504">
                  <a:moveTo>
                    <a:pt x="3732" y="0"/>
                  </a:moveTo>
                  <a:lnTo>
                    <a:pt x="0" y="14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5" name="pl6775"/>
            <p:cNvSpPr/>
            <p:nvPr/>
          </p:nvSpPr>
          <p:spPr>
            <a:xfrm>
              <a:off x="7281944" y="1651387"/>
              <a:ext cx="12601" cy="17707"/>
            </a:xfrm>
            <a:custGeom>
              <a:avLst/>
              <a:pathLst>
                <a:path w="12601" h="17707">
                  <a:moveTo>
                    <a:pt x="12601" y="17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6" name="pl6776"/>
            <p:cNvSpPr/>
            <p:nvPr/>
          </p:nvSpPr>
          <p:spPr>
            <a:xfrm>
              <a:off x="7294545" y="1659419"/>
              <a:ext cx="7563" cy="9675"/>
            </a:xfrm>
            <a:custGeom>
              <a:avLst/>
              <a:pathLst>
                <a:path w="7563" h="9675">
                  <a:moveTo>
                    <a:pt x="0" y="9675"/>
                  </a:moveTo>
                  <a:lnTo>
                    <a:pt x="75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7" name="pl6777"/>
            <p:cNvSpPr/>
            <p:nvPr/>
          </p:nvSpPr>
          <p:spPr>
            <a:xfrm>
              <a:off x="7239274" y="1628335"/>
              <a:ext cx="2042" cy="12900"/>
            </a:xfrm>
            <a:custGeom>
              <a:avLst/>
              <a:pathLst>
                <a:path w="2042" h="12900">
                  <a:moveTo>
                    <a:pt x="0" y="12900"/>
                  </a:moveTo>
                  <a:lnTo>
                    <a:pt x="20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8" name="pl6778"/>
            <p:cNvSpPr/>
            <p:nvPr/>
          </p:nvSpPr>
          <p:spPr>
            <a:xfrm>
              <a:off x="7227339" y="1641235"/>
              <a:ext cx="11935" cy="867"/>
            </a:xfrm>
            <a:custGeom>
              <a:avLst/>
              <a:pathLst>
                <a:path w="11935" h="867">
                  <a:moveTo>
                    <a:pt x="11935" y="0"/>
                  </a:moveTo>
                  <a:lnTo>
                    <a:pt x="0" y="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9" name="pl6779"/>
            <p:cNvSpPr/>
            <p:nvPr/>
          </p:nvSpPr>
          <p:spPr>
            <a:xfrm>
              <a:off x="7218036" y="1753597"/>
              <a:ext cx="19515" cy="4250"/>
            </a:xfrm>
            <a:custGeom>
              <a:avLst/>
              <a:pathLst>
                <a:path w="19515" h="4250">
                  <a:moveTo>
                    <a:pt x="19515" y="0"/>
                  </a:moveTo>
                  <a:lnTo>
                    <a:pt x="0" y="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0" name="pl6780"/>
            <p:cNvSpPr/>
            <p:nvPr/>
          </p:nvSpPr>
          <p:spPr>
            <a:xfrm>
              <a:off x="7220302" y="1740682"/>
              <a:ext cx="17249" cy="12915"/>
            </a:xfrm>
            <a:custGeom>
              <a:avLst/>
              <a:pathLst>
                <a:path w="17249" h="12915">
                  <a:moveTo>
                    <a:pt x="17249" y="129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1" name="pl6781"/>
            <p:cNvSpPr/>
            <p:nvPr/>
          </p:nvSpPr>
          <p:spPr>
            <a:xfrm>
              <a:off x="7221688" y="1844597"/>
              <a:ext cx="3895" cy="32416"/>
            </a:xfrm>
            <a:custGeom>
              <a:avLst/>
              <a:pathLst>
                <a:path w="3895" h="32416">
                  <a:moveTo>
                    <a:pt x="3895" y="0"/>
                  </a:moveTo>
                  <a:lnTo>
                    <a:pt x="0" y="324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2" name="pl6782"/>
            <p:cNvSpPr/>
            <p:nvPr/>
          </p:nvSpPr>
          <p:spPr>
            <a:xfrm>
              <a:off x="7216776" y="1822845"/>
              <a:ext cx="8807" cy="21751"/>
            </a:xfrm>
            <a:custGeom>
              <a:avLst/>
              <a:pathLst>
                <a:path w="8807" h="21751">
                  <a:moveTo>
                    <a:pt x="8807" y="217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3" name="pl6783"/>
            <p:cNvSpPr/>
            <p:nvPr/>
          </p:nvSpPr>
          <p:spPr>
            <a:xfrm>
              <a:off x="7218052" y="1843093"/>
              <a:ext cx="7530" cy="1503"/>
            </a:xfrm>
            <a:custGeom>
              <a:avLst/>
              <a:pathLst>
                <a:path w="7530" h="1503">
                  <a:moveTo>
                    <a:pt x="7530" y="15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4" name="pl6784"/>
            <p:cNvSpPr/>
            <p:nvPr/>
          </p:nvSpPr>
          <p:spPr>
            <a:xfrm>
              <a:off x="7225583" y="1844597"/>
              <a:ext cx="7152" cy="25611"/>
            </a:xfrm>
            <a:custGeom>
              <a:avLst/>
              <a:pathLst>
                <a:path w="7152" h="25611">
                  <a:moveTo>
                    <a:pt x="0" y="0"/>
                  </a:moveTo>
                  <a:lnTo>
                    <a:pt x="7152" y="25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5" name="pl6785"/>
            <p:cNvSpPr/>
            <p:nvPr/>
          </p:nvSpPr>
          <p:spPr>
            <a:xfrm>
              <a:off x="7225583" y="1844597"/>
              <a:ext cx="10885" cy="11107"/>
            </a:xfrm>
            <a:custGeom>
              <a:avLst/>
              <a:pathLst>
                <a:path w="10885" h="11107">
                  <a:moveTo>
                    <a:pt x="0" y="0"/>
                  </a:moveTo>
                  <a:lnTo>
                    <a:pt x="10885" y="111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6" name="pl6786"/>
            <p:cNvSpPr/>
            <p:nvPr/>
          </p:nvSpPr>
          <p:spPr>
            <a:xfrm>
              <a:off x="7247095" y="1755986"/>
              <a:ext cx="10437" cy="7809"/>
            </a:xfrm>
            <a:custGeom>
              <a:avLst/>
              <a:pathLst>
                <a:path w="10437" h="7809">
                  <a:moveTo>
                    <a:pt x="0" y="0"/>
                  </a:moveTo>
                  <a:lnTo>
                    <a:pt x="10437" y="78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7" name="pl6787"/>
            <p:cNvSpPr/>
            <p:nvPr/>
          </p:nvSpPr>
          <p:spPr>
            <a:xfrm>
              <a:off x="7237551" y="1753597"/>
              <a:ext cx="9543" cy="2389"/>
            </a:xfrm>
            <a:custGeom>
              <a:avLst/>
              <a:pathLst>
                <a:path w="9543" h="2389">
                  <a:moveTo>
                    <a:pt x="9543" y="23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8" name="pl6788"/>
            <p:cNvSpPr/>
            <p:nvPr/>
          </p:nvSpPr>
          <p:spPr>
            <a:xfrm>
              <a:off x="7241316" y="1608593"/>
              <a:ext cx="34529" cy="19741"/>
            </a:xfrm>
            <a:custGeom>
              <a:avLst/>
              <a:pathLst>
                <a:path w="34529" h="19741">
                  <a:moveTo>
                    <a:pt x="34529" y="0"/>
                  </a:moveTo>
                  <a:lnTo>
                    <a:pt x="0" y="197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9" name="pl6789"/>
            <p:cNvSpPr/>
            <p:nvPr/>
          </p:nvSpPr>
          <p:spPr>
            <a:xfrm>
              <a:off x="7247095" y="1748548"/>
              <a:ext cx="24169" cy="7438"/>
            </a:xfrm>
            <a:custGeom>
              <a:avLst/>
              <a:pathLst>
                <a:path w="24169" h="7438">
                  <a:moveTo>
                    <a:pt x="24169" y="0"/>
                  </a:moveTo>
                  <a:lnTo>
                    <a:pt x="0" y="74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0" name="pl6790"/>
            <p:cNvSpPr/>
            <p:nvPr/>
          </p:nvSpPr>
          <p:spPr>
            <a:xfrm>
              <a:off x="7321420" y="1727032"/>
              <a:ext cx="36996" cy="51477"/>
            </a:xfrm>
            <a:custGeom>
              <a:avLst/>
              <a:pathLst>
                <a:path w="36996" h="51477">
                  <a:moveTo>
                    <a:pt x="36996" y="514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1" name="pl6791"/>
            <p:cNvSpPr/>
            <p:nvPr/>
          </p:nvSpPr>
          <p:spPr>
            <a:xfrm>
              <a:off x="7211146" y="1325879"/>
              <a:ext cx="29248" cy="16839"/>
            </a:xfrm>
            <a:custGeom>
              <a:avLst/>
              <a:pathLst>
                <a:path w="29248" h="16839">
                  <a:moveTo>
                    <a:pt x="29248" y="0"/>
                  </a:moveTo>
                  <a:lnTo>
                    <a:pt x="0" y="168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2" name="pl6792"/>
            <p:cNvSpPr/>
            <p:nvPr/>
          </p:nvSpPr>
          <p:spPr>
            <a:xfrm>
              <a:off x="7211914" y="1297802"/>
              <a:ext cx="28480" cy="28076"/>
            </a:xfrm>
            <a:custGeom>
              <a:avLst/>
              <a:pathLst>
                <a:path w="28480" h="28076">
                  <a:moveTo>
                    <a:pt x="28480" y="280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3" name="pl6793"/>
            <p:cNvSpPr/>
            <p:nvPr/>
          </p:nvSpPr>
          <p:spPr>
            <a:xfrm>
              <a:off x="7258542" y="1796809"/>
              <a:ext cx="23794" cy="16853"/>
            </a:xfrm>
            <a:custGeom>
              <a:avLst/>
              <a:pathLst>
                <a:path w="23794" h="16853">
                  <a:moveTo>
                    <a:pt x="23794" y="168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4" name="pl6794"/>
            <p:cNvSpPr/>
            <p:nvPr/>
          </p:nvSpPr>
          <p:spPr>
            <a:xfrm>
              <a:off x="7282336" y="1813663"/>
              <a:ext cx="182" cy="39409"/>
            </a:xfrm>
            <a:custGeom>
              <a:avLst/>
              <a:pathLst>
                <a:path w="182" h="39409">
                  <a:moveTo>
                    <a:pt x="0" y="0"/>
                  </a:moveTo>
                  <a:lnTo>
                    <a:pt x="182" y="39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5" name="pl6795"/>
            <p:cNvSpPr/>
            <p:nvPr/>
          </p:nvSpPr>
          <p:spPr>
            <a:xfrm>
              <a:off x="7201457" y="1354327"/>
              <a:ext cx="32090" cy="25767"/>
            </a:xfrm>
            <a:custGeom>
              <a:avLst/>
              <a:pathLst>
                <a:path w="32090" h="25767">
                  <a:moveTo>
                    <a:pt x="32090" y="25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6" name="pl6796"/>
            <p:cNvSpPr/>
            <p:nvPr/>
          </p:nvSpPr>
          <p:spPr>
            <a:xfrm>
              <a:off x="7198150" y="1380095"/>
              <a:ext cx="35397" cy="20608"/>
            </a:xfrm>
            <a:custGeom>
              <a:avLst/>
              <a:pathLst>
                <a:path w="35397" h="20608">
                  <a:moveTo>
                    <a:pt x="35397" y="0"/>
                  </a:moveTo>
                  <a:lnTo>
                    <a:pt x="0" y="206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7" name="pl6797"/>
            <p:cNvSpPr/>
            <p:nvPr/>
          </p:nvSpPr>
          <p:spPr>
            <a:xfrm>
              <a:off x="7211146" y="1342718"/>
              <a:ext cx="22400" cy="37376"/>
            </a:xfrm>
            <a:custGeom>
              <a:avLst/>
              <a:pathLst>
                <a:path w="22400" h="37376">
                  <a:moveTo>
                    <a:pt x="22400" y="37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8" name="pl6798"/>
            <p:cNvSpPr/>
            <p:nvPr/>
          </p:nvSpPr>
          <p:spPr>
            <a:xfrm>
              <a:off x="7233547" y="1325879"/>
              <a:ext cx="6847" cy="54215"/>
            </a:xfrm>
            <a:custGeom>
              <a:avLst/>
              <a:pathLst>
                <a:path w="6847" h="54215">
                  <a:moveTo>
                    <a:pt x="0" y="54215"/>
                  </a:moveTo>
                  <a:lnTo>
                    <a:pt x="68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9" name="pl6799"/>
            <p:cNvSpPr/>
            <p:nvPr/>
          </p:nvSpPr>
          <p:spPr>
            <a:xfrm>
              <a:off x="7208778" y="1591645"/>
              <a:ext cx="14566" cy="18604"/>
            </a:xfrm>
            <a:custGeom>
              <a:avLst/>
              <a:pathLst>
                <a:path w="14566" h="18604">
                  <a:moveTo>
                    <a:pt x="14566" y="0"/>
                  </a:moveTo>
                  <a:lnTo>
                    <a:pt x="0" y="186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0" name="pl6800"/>
            <p:cNvSpPr/>
            <p:nvPr/>
          </p:nvSpPr>
          <p:spPr>
            <a:xfrm>
              <a:off x="7216022" y="1581036"/>
              <a:ext cx="7323" cy="10608"/>
            </a:xfrm>
            <a:custGeom>
              <a:avLst/>
              <a:pathLst>
                <a:path w="7323" h="10608">
                  <a:moveTo>
                    <a:pt x="7323" y="10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1" name="pl6801"/>
            <p:cNvSpPr/>
            <p:nvPr/>
          </p:nvSpPr>
          <p:spPr>
            <a:xfrm>
              <a:off x="7208956" y="1591645"/>
              <a:ext cx="14388" cy="1837"/>
            </a:xfrm>
            <a:custGeom>
              <a:avLst/>
              <a:pathLst>
                <a:path w="14388" h="1837">
                  <a:moveTo>
                    <a:pt x="14388" y="0"/>
                  </a:moveTo>
                  <a:lnTo>
                    <a:pt x="0" y="18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2" name="pl6802"/>
            <p:cNvSpPr/>
            <p:nvPr/>
          </p:nvSpPr>
          <p:spPr>
            <a:xfrm>
              <a:off x="7200200" y="1433243"/>
              <a:ext cx="35121" cy="33335"/>
            </a:xfrm>
            <a:custGeom>
              <a:avLst/>
              <a:pathLst>
                <a:path w="35121" h="33335">
                  <a:moveTo>
                    <a:pt x="35121" y="0"/>
                  </a:moveTo>
                  <a:lnTo>
                    <a:pt x="0" y="33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3" name="pl6803"/>
            <p:cNvSpPr/>
            <p:nvPr/>
          </p:nvSpPr>
          <p:spPr>
            <a:xfrm>
              <a:off x="7201230" y="1433243"/>
              <a:ext cx="34091" cy="9423"/>
            </a:xfrm>
            <a:custGeom>
              <a:avLst/>
              <a:pathLst>
                <a:path w="34091" h="9423">
                  <a:moveTo>
                    <a:pt x="34091" y="0"/>
                  </a:moveTo>
                  <a:lnTo>
                    <a:pt x="0" y="94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4" name="pl6804"/>
            <p:cNvSpPr/>
            <p:nvPr/>
          </p:nvSpPr>
          <p:spPr>
            <a:xfrm>
              <a:off x="7223125" y="1718060"/>
              <a:ext cx="23180" cy="7212"/>
            </a:xfrm>
            <a:custGeom>
              <a:avLst/>
              <a:pathLst>
                <a:path w="23180" h="7212">
                  <a:moveTo>
                    <a:pt x="23180" y="0"/>
                  </a:moveTo>
                  <a:lnTo>
                    <a:pt x="0" y="7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5" name="pl6805"/>
            <p:cNvSpPr/>
            <p:nvPr/>
          </p:nvSpPr>
          <p:spPr>
            <a:xfrm>
              <a:off x="7224064" y="1714141"/>
              <a:ext cx="22241" cy="3919"/>
            </a:xfrm>
            <a:custGeom>
              <a:avLst/>
              <a:pathLst>
                <a:path w="22241" h="3919">
                  <a:moveTo>
                    <a:pt x="22241" y="39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6" name="pl6806"/>
            <p:cNvSpPr/>
            <p:nvPr/>
          </p:nvSpPr>
          <p:spPr>
            <a:xfrm>
              <a:off x="7246306" y="1718060"/>
              <a:ext cx="789" cy="37926"/>
            </a:xfrm>
            <a:custGeom>
              <a:avLst/>
              <a:pathLst>
                <a:path w="789" h="37926">
                  <a:moveTo>
                    <a:pt x="0" y="0"/>
                  </a:moveTo>
                  <a:lnTo>
                    <a:pt x="789" y="379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7" name="pl6807"/>
            <p:cNvSpPr/>
            <p:nvPr/>
          </p:nvSpPr>
          <p:spPr>
            <a:xfrm>
              <a:off x="7246306" y="1718060"/>
              <a:ext cx="24958" cy="30487"/>
            </a:xfrm>
            <a:custGeom>
              <a:avLst/>
              <a:pathLst>
                <a:path w="24958" h="30487">
                  <a:moveTo>
                    <a:pt x="0" y="0"/>
                  </a:moveTo>
                  <a:lnTo>
                    <a:pt x="24958" y="3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8" name="pl6808"/>
            <p:cNvSpPr/>
            <p:nvPr/>
          </p:nvSpPr>
          <p:spPr>
            <a:xfrm>
              <a:off x="7222164" y="1625482"/>
              <a:ext cx="7253" cy="1273"/>
            </a:xfrm>
            <a:custGeom>
              <a:avLst/>
              <a:pathLst>
                <a:path w="7253" h="1273">
                  <a:moveTo>
                    <a:pt x="7253" y="12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9" name="pl6809"/>
            <p:cNvSpPr/>
            <p:nvPr/>
          </p:nvSpPr>
          <p:spPr>
            <a:xfrm>
              <a:off x="7228564" y="1618234"/>
              <a:ext cx="853" cy="8521"/>
            </a:xfrm>
            <a:custGeom>
              <a:avLst/>
              <a:pathLst>
                <a:path w="853" h="8521">
                  <a:moveTo>
                    <a:pt x="853" y="85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0" name="pl6810"/>
            <p:cNvSpPr/>
            <p:nvPr/>
          </p:nvSpPr>
          <p:spPr>
            <a:xfrm>
              <a:off x="7229417" y="1626755"/>
              <a:ext cx="11899" cy="1579"/>
            </a:xfrm>
            <a:custGeom>
              <a:avLst/>
              <a:pathLst>
                <a:path w="11899" h="1579">
                  <a:moveTo>
                    <a:pt x="0" y="0"/>
                  </a:moveTo>
                  <a:lnTo>
                    <a:pt x="11899" y="15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1" name="pl6811"/>
            <p:cNvSpPr/>
            <p:nvPr/>
          </p:nvSpPr>
          <p:spPr>
            <a:xfrm>
              <a:off x="7227339" y="1626755"/>
              <a:ext cx="2078" cy="15347"/>
            </a:xfrm>
            <a:custGeom>
              <a:avLst/>
              <a:pathLst>
                <a:path w="2078" h="15347">
                  <a:moveTo>
                    <a:pt x="2078" y="0"/>
                  </a:moveTo>
                  <a:lnTo>
                    <a:pt x="0" y="15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2" name="pl6812"/>
            <p:cNvSpPr/>
            <p:nvPr/>
          </p:nvSpPr>
          <p:spPr>
            <a:xfrm>
              <a:off x="7229417" y="1626755"/>
              <a:ext cx="9857" cy="14479"/>
            </a:xfrm>
            <a:custGeom>
              <a:avLst/>
              <a:pathLst>
                <a:path w="9857" h="14479">
                  <a:moveTo>
                    <a:pt x="0" y="0"/>
                  </a:moveTo>
                  <a:lnTo>
                    <a:pt x="9857" y="14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3" name="pl6813"/>
            <p:cNvSpPr/>
            <p:nvPr/>
          </p:nvSpPr>
          <p:spPr>
            <a:xfrm>
              <a:off x="7321420" y="1705247"/>
              <a:ext cx="35060" cy="21784"/>
            </a:xfrm>
            <a:custGeom>
              <a:avLst/>
              <a:pathLst>
                <a:path w="35060" h="21784">
                  <a:moveTo>
                    <a:pt x="35060" y="0"/>
                  </a:moveTo>
                  <a:lnTo>
                    <a:pt x="0" y="21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4" name="pl6814"/>
            <p:cNvSpPr/>
            <p:nvPr/>
          </p:nvSpPr>
          <p:spPr>
            <a:xfrm>
              <a:off x="7302108" y="1659419"/>
              <a:ext cx="27709" cy="17118"/>
            </a:xfrm>
            <a:custGeom>
              <a:avLst/>
              <a:pathLst>
                <a:path w="27709" h="17118">
                  <a:moveTo>
                    <a:pt x="27709" y="171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5" name="pl6815"/>
            <p:cNvSpPr/>
            <p:nvPr/>
          </p:nvSpPr>
          <p:spPr>
            <a:xfrm>
              <a:off x="7329818" y="1661240"/>
              <a:ext cx="11702" cy="15297"/>
            </a:xfrm>
            <a:custGeom>
              <a:avLst/>
              <a:pathLst>
                <a:path w="11702" h="15297">
                  <a:moveTo>
                    <a:pt x="0" y="15297"/>
                  </a:moveTo>
                  <a:lnTo>
                    <a:pt x="117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6" name="pl6816"/>
            <p:cNvSpPr/>
            <p:nvPr/>
          </p:nvSpPr>
          <p:spPr>
            <a:xfrm>
              <a:off x="7294545" y="1669094"/>
              <a:ext cx="35273" cy="7443"/>
            </a:xfrm>
            <a:custGeom>
              <a:avLst/>
              <a:pathLst>
                <a:path w="35273" h="7443">
                  <a:moveTo>
                    <a:pt x="35273" y="74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7" name="pl6817"/>
            <p:cNvSpPr/>
            <p:nvPr/>
          </p:nvSpPr>
          <p:spPr>
            <a:xfrm>
              <a:off x="7329818" y="1676537"/>
              <a:ext cx="26662" cy="28709"/>
            </a:xfrm>
            <a:custGeom>
              <a:avLst/>
              <a:pathLst>
                <a:path w="26662" h="28709">
                  <a:moveTo>
                    <a:pt x="0" y="0"/>
                  </a:moveTo>
                  <a:lnTo>
                    <a:pt x="26662" y="28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8" name="pl6818"/>
            <p:cNvSpPr/>
            <p:nvPr/>
          </p:nvSpPr>
          <p:spPr>
            <a:xfrm>
              <a:off x="7341521" y="1661240"/>
              <a:ext cx="43567" cy="5239"/>
            </a:xfrm>
            <a:custGeom>
              <a:avLst/>
              <a:pathLst>
                <a:path w="43567" h="5239">
                  <a:moveTo>
                    <a:pt x="43567" y="52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9" name="pl6819"/>
            <p:cNvSpPr/>
            <p:nvPr/>
          </p:nvSpPr>
          <p:spPr>
            <a:xfrm>
              <a:off x="7385089" y="1637883"/>
              <a:ext cx="9650" cy="28596"/>
            </a:xfrm>
            <a:custGeom>
              <a:avLst/>
              <a:pathLst>
                <a:path w="9650" h="28596">
                  <a:moveTo>
                    <a:pt x="0" y="28596"/>
                  </a:moveTo>
                  <a:lnTo>
                    <a:pt x="96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0" name="pl6820"/>
            <p:cNvSpPr/>
            <p:nvPr/>
          </p:nvSpPr>
          <p:spPr>
            <a:xfrm>
              <a:off x="7227339" y="1642103"/>
              <a:ext cx="6608" cy="7614"/>
            </a:xfrm>
            <a:custGeom>
              <a:avLst/>
              <a:pathLst>
                <a:path w="6608" h="7614">
                  <a:moveTo>
                    <a:pt x="6608" y="76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1" name="pl6821"/>
            <p:cNvSpPr/>
            <p:nvPr/>
          </p:nvSpPr>
          <p:spPr>
            <a:xfrm>
              <a:off x="7233947" y="1641235"/>
              <a:ext cx="5327" cy="8481"/>
            </a:xfrm>
            <a:custGeom>
              <a:avLst/>
              <a:pathLst>
                <a:path w="5327" h="8481">
                  <a:moveTo>
                    <a:pt x="0" y="8481"/>
                  </a:moveTo>
                  <a:lnTo>
                    <a:pt x="53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2" name="pl6822"/>
            <p:cNvSpPr/>
            <p:nvPr/>
          </p:nvSpPr>
          <p:spPr>
            <a:xfrm>
              <a:off x="7300540" y="1840088"/>
              <a:ext cx="32629" cy="34663"/>
            </a:xfrm>
            <a:custGeom>
              <a:avLst/>
              <a:pathLst>
                <a:path w="32629" h="34663">
                  <a:moveTo>
                    <a:pt x="0" y="34663"/>
                  </a:moveTo>
                  <a:lnTo>
                    <a:pt x="32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3" name="pl6823"/>
            <p:cNvSpPr/>
            <p:nvPr/>
          </p:nvSpPr>
          <p:spPr>
            <a:xfrm>
              <a:off x="7410074" y="1885683"/>
              <a:ext cx="103063" cy="77705"/>
            </a:xfrm>
            <a:custGeom>
              <a:avLst/>
              <a:pathLst>
                <a:path w="103063" h="77705">
                  <a:moveTo>
                    <a:pt x="0" y="0"/>
                  </a:moveTo>
                  <a:lnTo>
                    <a:pt x="103063" y="77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4" name="pl6824"/>
            <p:cNvSpPr/>
            <p:nvPr/>
          </p:nvSpPr>
          <p:spPr>
            <a:xfrm>
              <a:off x="7216603" y="1225763"/>
              <a:ext cx="13293" cy="28727"/>
            </a:xfrm>
            <a:custGeom>
              <a:avLst/>
              <a:pathLst>
                <a:path w="13293" h="28727">
                  <a:moveTo>
                    <a:pt x="13293" y="287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5" name="pl6825"/>
            <p:cNvSpPr/>
            <p:nvPr/>
          </p:nvSpPr>
          <p:spPr>
            <a:xfrm>
              <a:off x="7226230" y="1254490"/>
              <a:ext cx="3665" cy="12915"/>
            </a:xfrm>
            <a:custGeom>
              <a:avLst/>
              <a:pathLst>
                <a:path w="3665" h="12915">
                  <a:moveTo>
                    <a:pt x="3665" y="0"/>
                  </a:moveTo>
                  <a:lnTo>
                    <a:pt x="0" y="12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6" name="pl6826"/>
            <p:cNvSpPr/>
            <p:nvPr/>
          </p:nvSpPr>
          <p:spPr>
            <a:xfrm>
              <a:off x="7229896" y="1237740"/>
              <a:ext cx="27262" cy="16750"/>
            </a:xfrm>
            <a:custGeom>
              <a:avLst/>
              <a:pathLst>
                <a:path w="27262" h="16750">
                  <a:moveTo>
                    <a:pt x="0" y="16750"/>
                  </a:moveTo>
                  <a:lnTo>
                    <a:pt x="27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7" name="pl6827"/>
            <p:cNvSpPr/>
            <p:nvPr/>
          </p:nvSpPr>
          <p:spPr>
            <a:xfrm>
              <a:off x="7236468" y="1848971"/>
              <a:ext cx="18414" cy="6733"/>
            </a:xfrm>
            <a:custGeom>
              <a:avLst/>
              <a:pathLst>
                <a:path w="18414" h="6733">
                  <a:moveTo>
                    <a:pt x="18414" y="0"/>
                  </a:moveTo>
                  <a:lnTo>
                    <a:pt x="0" y="6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8" name="pl6828"/>
            <p:cNvSpPr/>
            <p:nvPr/>
          </p:nvSpPr>
          <p:spPr>
            <a:xfrm>
              <a:off x="7396659" y="1736058"/>
              <a:ext cx="5632" cy="19261"/>
            </a:xfrm>
            <a:custGeom>
              <a:avLst/>
              <a:pathLst>
                <a:path w="5632" h="19261">
                  <a:moveTo>
                    <a:pt x="0" y="0"/>
                  </a:moveTo>
                  <a:lnTo>
                    <a:pt x="5632" y="19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9" name="pl6829"/>
            <p:cNvSpPr/>
            <p:nvPr/>
          </p:nvSpPr>
          <p:spPr>
            <a:xfrm>
              <a:off x="7402682" y="1599811"/>
              <a:ext cx="5909" cy="2224"/>
            </a:xfrm>
            <a:custGeom>
              <a:avLst/>
              <a:pathLst>
                <a:path w="5909" h="2224">
                  <a:moveTo>
                    <a:pt x="0" y="2224"/>
                  </a:moveTo>
                  <a:lnTo>
                    <a:pt x="59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0" name="pl6830"/>
            <p:cNvSpPr/>
            <p:nvPr/>
          </p:nvSpPr>
          <p:spPr>
            <a:xfrm>
              <a:off x="7249192" y="1388542"/>
              <a:ext cx="25475" cy="22846"/>
            </a:xfrm>
            <a:custGeom>
              <a:avLst/>
              <a:pathLst>
                <a:path w="25475" h="22846">
                  <a:moveTo>
                    <a:pt x="0" y="0"/>
                  </a:moveTo>
                  <a:lnTo>
                    <a:pt x="25475" y="22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1" name="pl6831"/>
            <p:cNvSpPr/>
            <p:nvPr/>
          </p:nvSpPr>
          <p:spPr>
            <a:xfrm>
              <a:off x="7240394" y="1325879"/>
              <a:ext cx="8797" cy="62663"/>
            </a:xfrm>
            <a:custGeom>
              <a:avLst/>
              <a:pathLst>
                <a:path w="8797" h="62663">
                  <a:moveTo>
                    <a:pt x="8797" y="626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2" name="pl6832"/>
            <p:cNvSpPr/>
            <p:nvPr/>
          </p:nvSpPr>
          <p:spPr>
            <a:xfrm>
              <a:off x="7233547" y="1380095"/>
              <a:ext cx="15644" cy="8447"/>
            </a:xfrm>
            <a:custGeom>
              <a:avLst/>
              <a:pathLst>
                <a:path w="15644" h="8447">
                  <a:moveTo>
                    <a:pt x="15644" y="84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3" name="pl6833"/>
            <p:cNvSpPr/>
            <p:nvPr/>
          </p:nvSpPr>
          <p:spPr>
            <a:xfrm>
              <a:off x="7302108" y="1636306"/>
              <a:ext cx="15615" cy="23112"/>
            </a:xfrm>
            <a:custGeom>
              <a:avLst/>
              <a:pathLst>
                <a:path w="15615" h="23112">
                  <a:moveTo>
                    <a:pt x="15615" y="0"/>
                  </a:moveTo>
                  <a:lnTo>
                    <a:pt x="0" y="231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4" name="pl6834"/>
            <p:cNvSpPr/>
            <p:nvPr/>
          </p:nvSpPr>
          <p:spPr>
            <a:xfrm>
              <a:off x="7317724" y="1636306"/>
              <a:ext cx="23796" cy="24933"/>
            </a:xfrm>
            <a:custGeom>
              <a:avLst/>
              <a:pathLst>
                <a:path w="23796" h="24933">
                  <a:moveTo>
                    <a:pt x="0" y="0"/>
                  </a:moveTo>
                  <a:lnTo>
                    <a:pt x="23796" y="24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5" name="pl6835"/>
            <p:cNvSpPr/>
            <p:nvPr/>
          </p:nvSpPr>
          <p:spPr>
            <a:xfrm>
              <a:off x="7308201" y="1632507"/>
              <a:ext cx="9523" cy="3798"/>
            </a:xfrm>
            <a:custGeom>
              <a:avLst/>
              <a:pathLst>
                <a:path w="9523" h="3798">
                  <a:moveTo>
                    <a:pt x="9523" y="37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6" name="pl6836"/>
            <p:cNvSpPr/>
            <p:nvPr/>
          </p:nvSpPr>
          <p:spPr>
            <a:xfrm>
              <a:off x="7378542" y="1537496"/>
              <a:ext cx="55621" cy="31543"/>
            </a:xfrm>
            <a:custGeom>
              <a:avLst/>
              <a:pathLst>
                <a:path w="55621" h="31543">
                  <a:moveTo>
                    <a:pt x="0" y="0"/>
                  </a:moveTo>
                  <a:lnTo>
                    <a:pt x="55621" y="315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7" name="pl6837"/>
            <p:cNvSpPr/>
            <p:nvPr/>
          </p:nvSpPr>
          <p:spPr>
            <a:xfrm>
              <a:off x="7333475" y="1529782"/>
              <a:ext cx="45067" cy="7714"/>
            </a:xfrm>
            <a:custGeom>
              <a:avLst/>
              <a:pathLst>
                <a:path w="45067" h="7714">
                  <a:moveTo>
                    <a:pt x="45067" y="77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8" name="pl6838"/>
            <p:cNvSpPr/>
            <p:nvPr/>
          </p:nvSpPr>
          <p:spPr>
            <a:xfrm>
              <a:off x="7198847" y="1659645"/>
              <a:ext cx="28362" cy="18169"/>
            </a:xfrm>
            <a:custGeom>
              <a:avLst/>
              <a:pathLst>
                <a:path w="28362" h="18169">
                  <a:moveTo>
                    <a:pt x="28362" y="0"/>
                  </a:moveTo>
                  <a:lnTo>
                    <a:pt x="0" y="18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9" name="pl6839"/>
            <p:cNvSpPr/>
            <p:nvPr/>
          </p:nvSpPr>
          <p:spPr>
            <a:xfrm>
              <a:off x="7217842" y="1659645"/>
              <a:ext cx="9366" cy="22254"/>
            </a:xfrm>
            <a:custGeom>
              <a:avLst/>
              <a:pathLst>
                <a:path w="9366" h="22254">
                  <a:moveTo>
                    <a:pt x="9366" y="0"/>
                  </a:moveTo>
                  <a:lnTo>
                    <a:pt x="0" y="222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0" name="pl6840"/>
            <p:cNvSpPr/>
            <p:nvPr/>
          </p:nvSpPr>
          <p:spPr>
            <a:xfrm>
              <a:off x="7197093" y="1655673"/>
              <a:ext cx="30115" cy="3971"/>
            </a:xfrm>
            <a:custGeom>
              <a:avLst/>
              <a:pathLst>
                <a:path w="30115" h="3971">
                  <a:moveTo>
                    <a:pt x="30115" y="39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1" name="pl6841"/>
            <p:cNvSpPr/>
            <p:nvPr/>
          </p:nvSpPr>
          <p:spPr>
            <a:xfrm>
              <a:off x="7227209" y="1642103"/>
              <a:ext cx="129" cy="17542"/>
            </a:xfrm>
            <a:custGeom>
              <a:avLst/>
              <a:pathLst>
                <a:path w="129" h="17542">
                  <a:moveTo>
                    <a:pt x="0" y="17542"/>
                  </a:moveTo>
                  <a:lnTo>
                    <a:pt x="1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2" name="pl6842"/>
            <p:cNvSpPr/>
            <p:nvPr/>
          </p:nvSpPr>
          <p:spPr>
            <a:xfrm>
              <a:off x="7227209" y="1649717"/>
              <a:ext cx="6737" cy="9928"/>
            </a:xfrm>
            <a:custGeom>
              <a:avLst/>
              <a:pathLst>
                <a:path w="6737" h="9928">
                  <a:moveTo>
                    <a:pt x="0" y="9928"/>
                  </a:moveTo>
                  <a:lnTo>
                    <a:pt x="67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3" name="pl6843"/>
            <p:cNvSpPr/>
            <p:nvPr/>
          </p:nvSpPr>
          <p:spPr>
            <a:xfrm>
              <a:off x="7508900" y="1339319"/>
              <a:ext cx="7337" cy="49696"/>
            </a:xfrm>
            <a:custGeom>
              <a:avLst/>
              <a:pathLst>
                <a:path w="7337" h="49696">
                  <a:moveTo>
                    <a:pt x="0" y="49696"/>
                  </a:moveTo>
                  <a:lnTo>
                    <a:pt x="73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4" name="pl6844"/>
            <p:cNvSpPr/>
            <p:nvPr/>
          </p:nvSpPr>
          <p:spPr>
            <a:xfrm>
              <a:off x="7282850" y="1874751"/>
              <a:ext cx="17689" cy="5551"/>
            </a:xfrm>
            <a:custGeom>
              <a:avLst/>
              <a:pathLst>
                <a:path w="17689" h="5551">
                  <a:moveTo>
                    <a:pt x="0" y="5551"/>
                  </a:moveTo>
                  <a:lnTo>
                    <a:pt x="176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5" name="pl6845"/>
            <p:cNvSpPr/>
            <p:nvPr/>
          </p:nvSpPr>
          <p:spPr>
            <a:xfrm>
              <a:off x="7331730" y="1569512"/>
              <a:ext cx="38787" cy="6796"/>
            </a:xfrm>
            <a:custGeom>
              <a:avLst/>
              <a:pathLst>
                <a:path w="38787" h="6796">
                  <a:moveTo>
                    <a:pt x="38787" y="6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6" name="pl6846"/>
            <p:cNvSpPr/>
            <p:nvPr/>
          </p:nvSpPr>
          <p:spPr>
            <a:xfrm>
              <a:off x="7370517" y="1537496"/>
              <a:ext cx="8024" cy="38811"/>
            </a:xfrm>
            <a:custGeom>
              <a:avLst/>
              <a:pathLst>
                <a:path w="8024" h="38811">
                  <a:moveTo>
                    <a:pt x="0" y="38811"/>
                  </a:moveTo>
                  <a:lnTo>
                    <a:pt x="8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7" name="pl6847"/>
            <p:cNvSpPr/>
            <p:nvPr/>
          </p:nvSpPr>
          <p:spPr>
            <a:xfrm>
              <a:off x="7257159" y="1237740"/>
              <a:ext cx="16519" cy="69582"/>
            </a:xfrm>
            <a:custGeom>
              <a:avLst/>
              <a:pathLst>
                <a:path w="16519" h="69582">
                  <a:moveTo>
                    <a:pt x="16519" y="695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8" name="pl6848"/>
            <p:cNvSpPr/>
            <p:nvPr/>
          </p:nvSpPr>
          <p:spPr>
            <a:xfrm>
              <a:off x="7240394" y="1307323"/>
              <a:ext cx="33283" cy="18555"/>
            </a:xfrm>
            <a:custGeom>
              <a:avLst/>
              <a:pathLst>
                <a:path w="33283" h="18555">
                  <a:moveTo>
                    <a:pt x="33283" y="0"/>
                  </a:moveTo>
                  <a:lnTo>
                    <a:pt x="0" y="18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9" name="pl6849"/>
            <p:cNvSpPr/>
            <p:nvPr/>
          </p:nvSpPr>
          <p:spPr>
            <a:xfrm>
              <a:off x="7249192" y="1307323"/>
              <a:ext cx="24486" cy="81218"/>
            </a:xfrm>
            <a:custGeom>
              <a:avLst/>
              <a:pathLst>
                <a:path w="24486" h="81218">
                  <a:moveTo>
                    <a:pt x="24486" y="0"/>
                  </a:moveTo>
                  <a:lnTo>
                    <a:pt x="0" y="81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0" name="pl6850"/>
            <p:cNvSpPr/>
            <p:nvPr/>
          </p:nvSpPr>
          <p:spPr>
            <a:xfrm>
              <a:off x="7385089" y="1666479"/>
              <a:ext cx="46530" cy="12712"/>
            </a:xfrm>
            <a:custGeom>
              <a:avLst/>
              <a:pathLst>
                <a:path w="46530" h="12712">
                  <a:moveTo>
                    <a:pt x="46530" y="127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1" name="pl6851"/>
            <p:cNvSpPr/>
            <p:nvPr/>
          </p:nvSpPr>
          <p:spPr>
            <a:xfrm>
              <a:off x="7394739" y="1627034"/>
              <a:ext cx="370" cy="10849"/>
            </a:xfrm>
            <a:custGeom>
              <a:avLst/>
              <a:pathLst>
                <a:path w="370" h="10849">
                  <a:moveTo>
                    <a:pt x="370" y="0"/>
                  </a:moveTo>
                  <a:lnTo>
                    <a:pt x="0" y="108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2" name="pl6852"/>
            <p:cNvSpPr/>
            <p:nvPr/>
          </p:nvSpPr>
          <p:spPr>
            <a:xfrm>
              <a:off x="7395109" y="1602036"/>
              <a:ext cx="7572" cy="24997"/>
            </a:xfrm>
            <a:custGeom>
              <a:avLst/>
              <a:pathLst>
                <a:path w="7572" h="24997">
                  <a:moveTo>
                    <a:pt x="0" y="24997"/>
                  </a:moveTo>
                  <a:lnTo>
                    <a:pt x="7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3" name="pl6853"/>
            <p:cNvSpPr/>
            <p:nvPr/>
          </p:nvSpPr>
          <p:spPr>
            <a:xfrm>
              <a:off x="7269774" y="1853073"/>
              <a:ext cx="12745" cy="2026"/>
            </a:xfrm>
            <a:custGeom>
              <a:avLst/>
              <a:pathLst>
                <a:path w="12745" h="2026">
                  <a:moveTo>
                    <a:pt x="0" y="2026"/>
                  </a:moveTo>
                  <a:lnTo>
                    <a:pt x="127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4" name="pl6854"/>
            <p:cNvSpPr/>
            <p:nvPr/>
          </p:nvSpPr>
          <p:spPr>
            <a:xfrm>
              <a:off x="7254883" y="1848971"/>
              <a:ext cx="14891" cy="6127"/>
            </a:xfrm>
            <a:custGeom>
              <a:avLst/>
              <a:pathLst>
                <a:path w="14891" h="6127">
                  <a:moveTo>
                    <a:pt x="14891" y="61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5" name="pl6855"/>
            <p:cNvSpPr/>
            <p:nvPr/>
          </p:nvSpPr>
          <p:spPr>
            <a:xfrm>
              <a:off x="7269774" y="1855099"/>
              <a:ext cx="13076" cy="25203"/>
            </a:xfrm>
            <a:custGeom>
              <a:avLst/>
              <a:pathLst>
                <a:path w="13076" h="25203">
                  <a:moveTo>
                    <a:pt x="0" y="0"/>
                  </a:moveTo>
                  <a:lnTo>
                    <a:pt x="13076" y="252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6" name="pl6856"/>
            <p:cNvSpPr/>
            <p:nvPr/>
          </p:nvSpPr>
          <p:spPr>
            <a:xfrm>
              <a:off x="7223125" y="1725273"/>
              <a:ext cx="7892" cy="12858"/>
            </a:xfrm>
            <a:custGeom>
              <a:avLst/>
              <a:pathLst>
                <a:path w="7892" h="12858">
                  <a:moveTo>
                    <a:pt x="7892" y="128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7" name="pl6857"/>
            <p:cNvSpPr/>
            <p:nvPr/>
          </p:nvSpPr>
          <p:spPr>
            <a:xfrm>
              <a:off x="7220302" y="1738131"/>
              <a:ext cx="10716" cy="2551"/>
            </a:xfrm>
            <a:custGeom>
              <a:avLst/>
              <a:pathLst>
                <a:path w="10716" h="2551">
                  <a:moveTo>
                    <a:pt x="10716" y="0"/>
                  </a:moveTo>
                  <a:lnTo>
                    <a:pt x="0" y="2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8" name="pl6858"/>
            <p:cNvSpPr/>
            <p:nvPr/>
          </p:nvSpPr>
          <p:spPr>
            <a:xfrm>
              <a:off x="7231018" y="1738131"/>
              <a:ext cx="6533" cy="15466"/>
            </a:xfrm>
            <a:custGeom>
              <a:avLst/>
              <a:pathLst>
                <a:path w="6533" h="15466">
                  <a:moveTo>
                    <a:pt x="0" y="0"/>
                  </a:moveTo>
                  <a:lnTo>
                    <a:pt x="6533" y="15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9" name="pl6859"/>
            <p:cNvSpPr/>
            <p:nvPr/>
          </p:nvSpPr>
          <p:spPr>
            <a:xfrm>
              <a:off x="7231018" y="1738131"/>
              <a:ext cx="16077" cy="17855"/>
            </a:xfrm>
            <a:custGeom>
              <a:avLst/>
              <a:pathLst>
                <a:path w="16077" h="17855">
                  <a:moveTo>
                    <a:pt x="0" y="0"/>
                  </a:moveTo>
                  <a:lnTo>
                    <a:pt x="16077" y="17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0" name="pl6860"/>
            <p:cNvSpPr/>
            <p:nvPr/>
          </p:nvSpPr>
          <p:spPr>
            <a:xfrm>
              <a:off x="7231018" y="1718060"/>
              <a:ext cx="15287" cy="20070"/>
            </a:xfrm>
            <a:custGeom>
              <a:avLst/>
              <a:pathLst>
                <a:path w="15287" h="20070">
                  <a:moveTo>
                    <a:pt x="0" y="20070"/>
                  </a:moveTo>
                  <a:lnTo>
                    <a:pt x="152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1" name="pl6861"/>
            <p:cNvSpPr/>
            <p:nvPr/>
          </p:nvSpPr>
          <p:spPr>
            <a:xfrm>
              <a:off x="7283937" y="1690455"/>
              <a:ext cx="12867" cy="11787"/>
            </a:xfrm>
            <a:custGeom>
              <a:avLst/>
              <a:pathLst>
                <a:path w="12867" h="11787">
                  <a:moveTo>
                    <a:pt x="12867" y="117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2" name="pl6862"/>
            <p:cNvSpPr/>
            <p:nvPr/>
          </p:nvSpPr>
          <p:spPr>
            <a:xfrm>
              <a:off x="7296805" y="1702243"/>
              <a:ext cx="5517" cy="4111"/>
            </a:xfrm>
            <a:custGeom>
              <a:avLst/>
              <a:pathLst>
                <a:path w="5517" h="4111">
                  <a:moveTo>
                    <a:pt x="0" y="0"/>
                  </a:moveTo>
                  <a:lnTo>
                    <a:pt x="5517" y="41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3" name="pl6863"/>
            <p:cNvSpPr/>
            <p:nvPr/>
          </p:nvSpPr>
          <p:spPr>
            <a:xfrm>
              <a:off x="7216776" y="1822845"/>
              <a:ext cx="17610" cy="16621"/>
            </a:xfrm>
            <a:custGeom>
              <a:avLst/>
              <a:pathLst>
                <a:path w="17610" h="16621">
                  <a:moveTo>
                    <a:pt x="17610" y="166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4" name="pl6864"/>
            <p:cNvSpPr/>
            <p:nvPr/>
          </p:nvSpPr>
          <p:spPr>
            <a:xfrm>
              <a:off x="7234386" y="1839467"/>
              <a:ext cx="2082" cy="16237"/>
            </a:xfrm>
            <a:custGeom>
              <a:avLst/>
              <a:pathLst>
                <a:path w="2082" h="16237">
                  <a:moveTo>
                    <a:pt x="0" y="0"/>
                  </a:moveTo>
                  <a:lnTo>
                    <a:pt x="2082" y="16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5" name="pl6865"/>
            <p:cNvSpPr/>
            <p:nvPr/>
          </p:nvSpPr>
          <p:spPr>
            <a:xfrm>
              <a:off x="7225583" y="1839467"/>
              <a:ext cx="8803" cy="5130"/>
            </a:xfrm>
            <a:custGeom>
              <a:avLst/>
              <a:pathLst>
                <a:path w="8803" h="5130">
                  <a:moveTo>
                    <a:pt x="8803" y="0"/>
                  </a:moveTo>
                  <a:lnTo>
                    <a:pt x="0" y="5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6" name="pl6866"/>
            <p:cNvSpPr/>
            <p:nvPr/>
          </p:nvSpPr>
          <p:spPr>
            <a:xfrm>
              <a:off x="7234386" y="1839467"/>
              <a:ext cx="20496" cy="9504"/>
            </a:xfrm>
            <a:custGeom>
              <a:avLst/>
              <a:pathLst>
                <a:path w="20496" h="9504">
                  <a:moveTo>
                    <a:pt x="0" y="0"/>
                  </a:moveTo>
                  <a:lnTo>
                    <a:pt x="20496" y="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7" name="pl6867"/>
            <p:cNvSpPr/>
            <p:nvPr/>
          </p:nvSpPr>
          <p:spPr>
            <a:xfrm>
              <a:off x="7258542" y="1770351"/>
              <a:ext cx="2190" cy="26458"/>
            </a:xfrm>
            <a:custGeom>
              <a:avLst/>
              <a:pathLst>
                <a:path w="2190" h="26458">
                  <a:moveTo>
                    <a:pt x="2190" y="0"/>
                  </a:moveTo>
                  <a:lnTo>
                    <a:pt x="0" y="26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8" name="pl6868"/>
            <p:cNvSpPr/>
            <p:nvPr/>
          </p:nvSpPr>
          <p:spPr>
            <a:xfrm>
              <a:off x="7244822" y="1770351"/>
              <a:ext cx="15910" cy="13990"/>
            </a:xfrm>
            <a:custGeom>
              <a:avLst/>
              <a:pathLst>
                <a:path w="15910" h="13990">
                  <a:moveTo>
                    <a:pt x="15910" y="0"/>
                  </a:moveTo>
                  <a:lnTo>
                    <a:pt x="0" y="139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9" name="pl6869"/>
            <p:cNvSpPr/>
            <p:nvPr/>
          </p:nvSpPr>
          <p:spPr>
            <a:xfrm>
              <a:off x="7257533" y="1763796"/>
              <a:ext cx="3200" cy="6555"/>
            </a:xfrm>
            <a:custGeom>
              <a:avLst/>
              <a:pathLst>
                <a:path w="3200" h="6555">
                  <a:moveTo>
                    <a:pt x="3200" y="6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0" name="pl6870"/>
            <p:cNvSpPr/>
            <p:nvPr/>
          </p:nvSpPr>
          <p:spPr>
            <a:xfrm>
              <a:off x="7268108" y="1903772"/>
              <a:ext cx="35628" cy="17809"/>
            </a:xfrm>
            <a:custGeom>
              <a:avLst/>
              <a:pathLst>
                <a:path w="35628" h="17809">
                  <a:moveTo>
                    <a:pt x="35628" y="0"/>
                  </a:moveTo>
                  <a:lnTo>
                    <a:pt x="0" y="178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1" name="pl6871"/>
            <p:cNvSpPr/>
            <p:nvPr/>
          </p:nvSpPr>
          <p:spPr>
            <a:xfrm>
              <a:off x="7300540" y="1874751"/>
              <a:ext cx="3196" cy="29021"/>
            </a:xfrm>
            <a:custGeom>
              <a:avLst/>
              <a:pathLst>
                <a:path w="3196" h="29021">
                  <a:moveTo>
                    <a:pt x="3196" y="290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2" name="pl6872"/>
            <p:cNvSpPr/>
            <p:nvPr/>
          </p:nvSpPr>
          <p:spPr>
            <a:xfrm>
              <a:off x="7393217" y="1878888"/>
              <a:ext cx="16857" cy="6794"/>
            </a:xfrm>
            <a:custGeom>
              <a:avLst/>
              <a:pathLst>
                <a:path w="16857" h="6794">
                  <a:moveTo>
                    <a:pt x="0" y="0"/>
                  </a:moveTo>
                  <a:lnTo>
                    <a:pt x="16857" y="6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3" name="pl6873"/>
            <p:cNvSpPr/>
            <p:nvPr/>
          </p:nvSpPr>
          <p:spPr>
            <a:xfrm>
              <a:off x="7281578" y="1771526"/>
              <a:ext cx="6615" cy="5654"/>
            </a:xfrm>
            <a:custGeom>
              <a:avLst/>
              <a:pathLst>
                <a:path w="6615" h="5654">
                  <a:moveTo>
                    <a:pt x="6615" y="56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4" name="pl6874"/>
            <p:cNvSpPr/>
            <p:nvPr/>
          </p:nvSpPr>
          <p:spPr>
            <a:xfrm>
              <a:off x="7259790" y="1670348"/>
              <a:ext cx="2181" cy="23555"/>
            </a:xfrm>
            <a:custGeom>
              <a:avLst/>
              <a:pathLst>
                <a:path w="2181" h="23555">
                  <a:moveTo>
                    <a:pt x="0" y="0"/>
                  </a:moveTo>
                  <a:lnTo>
                    <a:pt x="2181" y="23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5" name="pl6875"/>
            <p:cNvSpPr/>
            <p:nvPr/>
          </p:nvSpPr>
          <p:spPr>
            <a:xfrm>
              <a:off x="7259790" y="1651387"/>
              <a:ext cx="22153" cy="18961"/>
            </a:xfrm>
            <a:custGeom>
              <a:avLst/>
              <a:pathLst>
                <a:path w="22153" h="18961">
                  <a:moveTo>
                    <a:pt x="0" y="18961"/>
                  </a:moveTo>
                  <a:lnTo>
                    <a:pt x="221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6" name="pl6876"/>
            <p:cNvSpPr/>
            <p:nvPr/>
          </p:nvSpPr>
          <p:spPr>
            <a:xfrm>
              <a:off x="7259790" y="1670348"/>
              <a:ext cx="8314" cy="346"/>
            </a:xfrm>
            <a:custGeom>
              <a:avLst/>
              <a:pathLst>
                <a:path w="8314" h="346">
                  <a:moveTo>
                    <a:pt x="0" y="0"/>
                  </a:moveTo>
                  <a:lnTo>
                    <a:pt x="8314" y="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7" name="pl6877"/>
            <p:cNvSpPr/>
            <p:nvPr/>
          </p:nvSpPr>
          <p:spPr>
            <a:xfrm>
              <a:off x="7239274" y="1641235"/>
              <a:ext cx="20516" cy="29112"/>
            </a:xfrm>
            <a:custGeom>
              <a:avLst/>
              <a:pathLst>
                <a:path w="20516" h="29112">
                  <a:moveTo>
                    <a:pt x="20516" y="29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8" name="pl6878"/>
            <p:cNvSpPr/>
            <p:nvPr/>
          </p:nvSpPr>
          <p:spPr>
            <a:xfrm>
              <a:off x="7233947" y="1649717"/>
              <a:ext cx="25843" cy="20631"/>
            </a:xfrm>
            <a:custGeom>
              <a:avLst/>
              <a:pathLst>
                <a:path w="25843" h="20631">
                  <a:moveTo>
                    <a:pt x="25843" y="206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9" name="pl6879"/>
            <p:cNvSpPr/>
            <p:nvPr/>
          </p:nvSpPr>
          <p:spPr>
            <a:xfrm>
              <a:off x="7394966" y="1602036"/>
              <a:ext cx="7716" cy="221"/>
            </a:xfrm>
            <a:custGeom>
              <a:avLst/>
              <a:pathLst>
                <a:path w="7716" h="221">
                  <a:moveTo>
                    <a:pt x="0" y="221"/>
                  </a:moveTo>
                  <a:lnTo>
                    <a:pt x="7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0" name="pl6880"/>
            <p:cNvSpPr/>
            <p:nvPr/>
          </p:nvSpPr>
          <p:spPr>
            <a:xfrm>
              <a:off x="7394966" y="1602257"/>
              <a:ext cx="143" cy="24776"/>
            </a:xfrm>
            <a:custGeom>
              <a:avLst/>
              <a:pathLst>
                <a:path w="143" h="24776">
                  <a:moveTo>
                    <a:pt x="0" y="0"/>
                  </a:moveTo>
                  <a:lnTo>
                    <a:pt x="143" y="24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1" name="pl6881"/>
            <p:cNvSpPr/>
            <p:nvPr/>
          </p:nvSpPr>
          <p:spPr>
            <a:xfrm>
              <a:off x="7258542" y="1775491"/>
              <a:ext cx="16036" cy="21317"/>
            </a:xfrm>
            <a:custGeom>
              <a:avLst/>
              <a:pathLst>
                <a:path w="16036" h="21317">
                  <a:moveTo>
                    <a:pt x="16036" y="0"/>
                  </a:moveTo>
                  <a:lnTo>
                    <a:pt x="0" y="21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2" name="pl6882"/>
            <p:cNvSpPr/>
            <p:nvPr/>
          </p:nvSpPr>
          <p:spPr>
            <a:xfrm>
              <a:off x="7274579" y="1771526"/>
              <a:ext cx="6999" cy="3965"/>
            </a:xfrm>
            <a:custGeom>
              <a:avLst/>
              <a:pathLst>
                <a:path w="6999" h="3965">
                  <a:moveTo>
                    <a:pt x="0" y="3965"/>
                  </a:moveTo>
                  <a:lnTo>
                    <a:pt x="6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3" name="pl6883"/>
            <p:cNvSpPr/>
            <p:nvPr/>
          </p:nvSpPr>
          <p:spPr>
            <a:xfrm>
              <a:off x="7260733" y="1770351"/>
              <a:ext cx="13846" cy="5140"/>
            </a:xfrm>
            <a:custGeom>
              <a:avLst/>
              <a:pathLst>
                <a:path w="13846" h="5140">
                  <a:moveTo>
                    <a:pt x="13846" y="51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4" name="pl6884"/>
            <p:cNvSpPr/>
            <p:nvPr/>
          </p:nvSpPr>
          <p:spPr>
            <a:xfrm>
              <a:off x="7274579" y="1775491"/>
              <a:ext cx="13615" cy="1689"/>
            </a:xfrm>
            <a:custGeom>
              <a:avLst/>
              <a:pathLst>
                <a:path w="13615" h="1689">
                  <a:moveTo>
                    <a:pt x="0" y="0"/>
                  </a:moveTo>
                  <a:lnTo>
                    <a:pt x="13615" y="1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5" name="pl6885"/>
            <p:cNvSpPr/>
            <p:nvPr/>
          </p:nvSpPr>
          <p:spPr>
            <a:xfrm>
              <a:off x="7341521" y="1661240"/>
              <a:ext cx="23913" cy="21398"/>
            </a:xfrm>
            <a:custGeom>
              <a:avLst/>
              <a:pathLst>
                <a:path w="23913" h="21398">
                  <a:moveTo>
                    <a:pt x="23913" y="213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6" name="pl6886"/>
            <p:cNvSpPr/>
            <p:nvPr/>
          </p:nvSpPr>
          <p:spPr>
            <a:xfrm>
              <a:off x="7356481" y="1682638"/>
              <a:ext cx="8953" cy="22608"/>
            </a:xfrm>
            <a:custGeom>
              <a:avLst/>
              <a:pathLst>
                <a:path w="8953" h="22608">
                  <a:moveTo>
                    <a:pt x="8953" y="0"/>
                  </a:moveTo>
                  <a:lnTo>
                    <a:pt x="0" y="226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7" name="pl6887"/>
            <p:cNvSpPr/>
            <p:nvPr/>
          </p:nvSpPr>
          <p:spPr>
            <a:xfrm>
              <a:off x="7329818" y="1676537"/>
              <a:ext cx="35615" cy="6100"/>
            </a:xfrm>
            <a:custGeom>
              <a:avLst/>
              <a:pathLst>
                <a:path w="35615" h="6100">
                  <a:moveTo>
                    <a:pt x="35615" y="61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8" name="pl6888"/>
            <p:cNvSpPr/>
            <p:nvPr/>
          </p:nvSpPr>
          <p:spPr>
            <a:xfrm>
              <a:off x="7365434" y="1666479"/>
              <a:ext cx="19654" cy="16158"/>
            </a:xfrm>
            <a:custGeom>
              <a:avLst/>
              <a:pathLst>
                <a:path w="19654" h="16158">
                  <a:moveTo>
                    <a:pt x="0" y="16158"/>
                  </a:moveTo>
                  <a:lnTo>
                    <a:pt x="196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9" name="pl6889"/>
            <p:cNvSpPr/>
            <p:nvPr/>
          </p:nvSpPr>
          <p:spPr>
            <a:xfrm>
              <a:off x="7217077" y="1571732"/>
              <a:ext cx="14275" cy="6093"/>
            </a:xfrm>
            <a:custGeom>
              <a:avLst/>
              <a:pathLst>
                <a:path w="14275" h="6093">
                  <a:moveTo>
                    <a:pt x="14275" y="60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0" name="pl6890"/>
            <p:cNvSpPr/>
            <p:nvPr/>
          </p:nvSpPr>
          <p:spPr>
            <a:xfrm>
              <a:off x="7216022" y="1577826"/>
              <a:ext cx="15331" cy="3210"/>
            </a:xfrm>
            <a:custGeom>
              <a:avLst/>
              <a:pathLst>
                <a:path w="15331" h="3210">
                  <a:moveTo>
                    <a:pt x="15331" y="0"/>
                  </a:moveTo>
                  <a:lnTo>
                    <a:pt x="0" y="32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1" name="pl6891"/>
            <p:cNvSpPr/>
            <p:nvPr/>
          </p:nvSpPr>
          <p:spPr>
            <a:xfrm>
              <a:off x="7223345" y="1577826"/>
              <a:ext cx="8007" cy="13818"/>
            </a:xfrm>
            <a:custGeom>
              <a:avLst/>
              <a:pathLst>
                <a:path w="8007" h="13818">
                  <a:moveTo>
                    <a:pt x="8007" y="0"/>
                  </a:moveTo>
                  <a:lnTo>
                    <a:pt x="0" y="13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2" name="pl6892"/>
            <p:cNvSpPr/>
            <p:nvPr/>
          </p:nvSpPr>
          <p:spPr>
            <a:xfrm>
              <a:off x="7410074" y="1851764"/>
              <a:ext cx="10475" cy="33918"/>
            </a:xfrm>
            <a:custGeom>
              <a:avLst/>
              <a:pathLst>
                <a:path w="10475" h="33918">
                  <a:moveTo>
                    <a:pt x="10475" y="0"/>
                  </a:moveTo>
                  <a:lnTo>
                    <a:pt x="0" y="339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3" name="pl6893"/>
            <p:cNvSpPr/>
            <p:nvPr/>
          </p:nvSpPr>
          <p:spPr>
            <a:xfrm>
              <a:off x="7393217" y="1851764"/>
              <a:ext cx="27333" cy="27123"/>
            </a:xfrm>
            <a:custGeom>
              <a:avLst/>
              <a:pathLst>
                <a:path w="27333" h="27123">
                  <a:moveTo>
                    <a:pt x="27333" y="0"/>
                  </a:moveTo>
                  <a:lnTo>
                    <a:pt x="0" y="271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4" name="pl6894"/>
            <p:cNvSpPr/>
            <p:nvPr/>
          </p:nvSpPr>
          <p:spPr>
            <a:xfrm>
              <a:off x="7310645" y="1917986"/>
              <a:ext cx="33141" cy="29699"/>
            </a:xfrm>
            <a:custGeom>
              <a:avLst/>
              <a:pathLst>
                <a:path w="33141" h="29699">
                  <a:moveTo>
                    <a:pt x="33141" y="0"/>
                  </a:moveTo>
                  <a:lnTo>
                    <a:pt x="0" y="29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5" name="pl6895"/>
            <p:cNvSpPr/>
            <p:nvPr/>
          </p:nvSpPr>
          <p:spPr>
            <a:xfrm>
              <a:off x="7343787" y="1917986"/>
              <a:ext cx="21557" cy="41146"/>
            </a:xfrm>
            <a:custGeom>
              <a:avLst/>
              <a:pathLst>
                <a:path w="21557" h="41146">
                  <a:moveTo>
                    <a:pt x="0" y="0"/>
                  </a:moveTo>
                  <a:lnTo>
                    <a:pt x="21557" y="411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6" name="pl6896"/>
            <p:cNvSpPr/>
            <p:nvPr/>
          </p:nvSpPr>
          <p:spPr>
            <a:xfrm>
              <a:off x="7343787" y="1917986"/>
              <a:ext cx="37934" cy="8241"/>
            </a:xfrm>
            <a:custGeom>
              <a:avLst/>
              <a:pathLst>
                <a:path w="37934" h="8241">
                  <a:moveTo>
                    <a:pt x="0" y="0"/>
                  </a:moveTo>
                  <a:lnTo>
                    <a:pt x="37934" y="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7" name="pl6897"/>
            <p:cNvSpPr/>
            <p:nvPr/>
          </p:nvSpPr>
          <p:spPr>
            <a:xfrm>
              <a:off x="7215582" y="1814617"/>
              <a:ext cx="41071" cy="13153"/>
            </a:xfrm>
            <a:custGeom>
              <a:avLst/>
              <a:pathLst>
                <a:path w="41071" h="13153">
                  <a:moveTo>
                    <a:pt x="41071" y="131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8" name="pl6898"/>
            <p:cNvSpPr/>
            <p:nvPr/>
          </p:nvSpPr>
          <p:spPr>
            <a:xfrm>
              <a:off x="7216776" y="1822845"/>
              <a:ext cx="39878" cy="4925"/>
            </a:xfrm>
            <a:custGeom>
              <a:avLst/>
              <a:pathLst>
                <a:path w="39878" h="4925">
                  <a:moveTo>
                    <a:pt x="39878" y="49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9" name="pl6899"/>
            <p:cNvSpPr/>
            <p:nvPr/>
          </p:nvSpPr>
          <p:spPr>
            <a:xfrm>
              <a:off x="7256654" y="1796809"/>
              <a:ext cx="1888" cy="30961"/>
            </a:xfrm>
            <a:custGeom>
              <a:avLst/>
              <a:pathLst>
                <a:path w="1888" h="30961">
                  <a:moveTo>
                    <a:pt x="0" y="30961"/>
                  </a:moveTo>
                  <a:lnTo>
                    <a:pt x="18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0" name="pl6900"/>
            <p:cNvSpPr/>
            <p:nvPr/>
          </p:nvSpPr>
          <p:spPr>
            <a:xfrm>
              <a:off x="7256654" y="1827771"/>
              <a:ext cx="25865" cy="25301"/>
            </a:xfrm>
            <a:custGeom>
              <a:avLst/>
              <a:pathLst>
                <a:path w="25865" h="25301">
                  <a:moveTo>
                    <a:pt x="0" y="0"/>
                  </a:moveTo>
                  <a:lnTo>
                    <a:pt x="25865" y="25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1" name="pl6901"/>
            <p:cNvSpPr/>
            <p:nvPr/>
          </p:nvSpPr>
          <p:spPr>
            <a:xfrm>
              <a:off x="7256654" y="1813663"/>
              <a:ext cx="25682" cy="14108"/>
            </a:xfrm>
            <a:custGeom>
              <a:avLst/>
              <a:pathLst>
                <a:path w="25682" h="14108">
                  <a:moveTo>
                    <a:pt x="0" y="14108"/>
                  </a:moveTo>
                  <a:lnTo>
                    <a:pt x="256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2" name="pl6902"/>
            <p:cNvSpPr/>
            <p:nvPr/>
          </p:nvSpPr>
          <p:spPr>
            <a:xfrm>
              <a:off x="7254883" y="1827771"/>
              <a:ext cx="1771" cy="21200"/>
            </a:xfrm>
            <a:custGeom>
              <a:avLst/>
              <a:pathLst>
                <a:path w="1771" h="21200">
                  <a:moveTo>
                    <a:pt x="1771" y="0"/>
                  </a:moveTo>
                  <a:lnTo>
                    <a:pt x="0" y="212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3" name="pl6903"/>
            <p:cNvSpPr/>
            <p:nvPr/>
          </p:nvSpPr>
          <p:spPr>
            <a:xfrm>
              <a:off x="7256654" y="1827771"/>
              <a:ext cx="13120" cy="27327"/>
            </a:xfrm>
            <a:custGeom>
              <a:avLst/>
              <a:pathLst>
                <a:path w="13120" h="27327">
                  <a:moveTo>
                    <a:pt x="0" y="0"/>
                  </a:moveTo>
                  <a:lnTo>
                    <a:pt x="13120" y="27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4" name="pl6904"/>
            <p:cNvSpPr/>
            <p:nvPr/>
          </p:nvSpPr>
          <p:spPr>
            <a:xfrm>
              <a:off x="7234386" y="1827771"/>
              <a:ext cx="22267" cy="11695"/>
            </a:xfrm>
            <a:custGeom>
              <a:avLst/>
              <a:pathLst>
                <a:path w="22267" h="11695">
                  <a:moveTo>
                    <a:pt x="22267" y="0"/>
                  </a:moveTo>
                  <a:lnTo>
                    <a:pt x="0" y="11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5" name="pl6905"/>
            <p:cNvSpPr/>
            <p:nvPr/>
          </p:nvSpPr>
          <p:spPr>
            <a:xfrm>
              <a:off x="7291394" y="1476303"/>
              <a:ext cx="10686" cy="2907"/>
            </a:xfrm>
            <a:custGeom>
              <a:avLst/>
              <a:pathLst>
                <a:path w="10686" h="2907">
                  <a:moveTo>
                    <a:pt x="0" y="2907"/>
                  </a:moveTo>
                  <a:lnTo>
                    <a:pt x="106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6" name="pl6906"/>
            <p:cNvSpPr/>
            <p:nvPr/>
          </p:nvSpPr>
          <p:spPr>
            <a:xfrm>
              <a:off x="7408592" y="1599811"/>
              <a:ext cx="7434" cy="5149"/>
            </a:xfrm>
            <a:custGeom>
              <a:avLst/>
              <a:pathLst>
                <a:path w="7434" h="5149">
                  <a:moveTo>
                    <a:pt x="7434" y="51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7" name="pl6907"/>
            <p:cNvSpPr/>
            <p:nvPr/>
          </p:nvSpPr>
          <p:spPr>
            <a:xfrm>
              <a:off x="7402682" y="1602036"/>
              <a:ext cx="13344" cy="2924"/>
            </a:xfrm>
            <a:custGeom>
              <a:avLst/>
              <a:pathLst>
                <a:path w="13344" h="2924">
                  <a:moveTo>
                    <a:pt x="13344" y="29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8" name="pl6908"/>
            <p:cNvSpPr/>
            <p:nvPr/>
          </p:nvSpPr>
          <p:spPr>
            <a:xfrm>
              <a:off x="7395109" y="1604960"/>
              <a:ext cx="20916" cy="22073"/>
            </a:xfrm>
            <a:custGeom>
              <a:avLst/>
              <a:pathLst>
                <a:path w="20916" h="22073">
                  <a:moveTo>
                    <a:pt x="20916" y="0"/>
                  </a:moveTo>
                  <a:lnTo>
                    <a:pt x="0" y="2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9" name="pl6909"/>
            <p:cNvSpPr/>
            <p:nvPr/>
          </p:nvSpPr>
          <p:spPr>
            <a:xfrm>
              <a:off x="7261971" y="1693903"/>
              <a:ext cx="1034" cy="15780"/>
            </a:xfrm>
            <a:custGeom>
              <a:avLst/>
              <a:pathLst>
                <a:path w="1034" h="15780">
                  <a:moveTo>
                    <a:pt x="1034" y="157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0" name="pl6910"/>
            <p:cNvSpPr/>
            <p:nvPr/>
          </p:nvSpPr>
          <p:spPr>
            <a:xfrm>
              <a:off x="7263006" y="1709683"/>
              <a:ext cx="8258" cy="38864"/>
            </a:xfrm>
            <a:custGeom>
              <a:avLst/>
              <a:pathLst>
                <a:path w="8258" h="38864">
                  <a:moveTo>
                    <a:pt x="0" y="0"/>
                  </a:moveTo>
                  <a:lnTo>
                    <a:pt x="8258" y="388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1" name="pl6911"/>
            <p:cNvSpPr/>
            <p:nvPr/>
          </p:nvSpPr>
          <p:spPr>
            <a:xfrm>
              <a:off x="7246306" y="1709683"/>
              <a:ext cx="16699" cy="8376"/>
            </a:xfrm>
            <a:custGeom>
              <a:avLst/>
              <a:pathLst>
                <a:path w="16699" h="8376">
                  <a:moveTo>
                    <a:pt x="16699" y="0"/>
                  </a:moveTo>
                  <a:lnTo>
                    <a:pt x="0" y="8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2" name="pl6912"/>
            <p:cNvSpPr/>
            <p:nvPr/>
          </p:nvSpPr>
          <p:spPr>
            <a:xfrm>
              <a:off x="7257533" y="1760125"/>
              <a:ext cx="7602" cy="3670"/>
            </a:xfrm>
            <a:custGeom>
              <a:avLst/>
              <a:pathLst>
                <a:path w="7602" h="3670">
                  <a:moveTo>
                    <a:pt x="7602" y="0"/>
                  </a:moveTo>
                  <a:lnTo>
                    <a:pt x="0" y="3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3" name="pl6913"/>
            <p:cNvSpPr/>
            <p:nvPr/>
          </p:nvSpPr>
          <p:spPr>
            <a:xfrm>
              <a:off x="7247095" y="1755986"/>
              <a:ext cx="18040" cy="4138"/>
            </a:xfrm>
            <a:custGeom>
              <a:avLst/>
              <a:pathLst>
                <a:path w="18040" h="4138">
                  <a:moveTo>
                    <a:pt x="18040" y="41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4" name="pl6914"/>
            <p:cNvSpPr/>
            <p:nvPr/>
          </p:nvSpPr>
          <p:spPr>
            <a:xfrm>
              <a:off x="7265135" y="1748548"/>
              <a:ext cx="6129" cy="11576"/>
            </a:xfrm>
            <a:custGeom>
              <a:avLst/>
              <a:pathLst>
                <a:path w="6129" h="11576">
                  <a:moveTo>
                    <a:pt x="0" y="11576"/>
                  </a:moveTo>
                  <a:lnTo>
                    <a:pt x="61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5" name="pl6915"/>
            <p:cNvSpPr/>
            <p:nvPr/>
          </p:nvSpPr>
          <p:spPr>
            <a:xfrm>
              <a:off x="7260733" y="1760125"/>
              <a:ext cx="4402" cy="10226"/>
            </a:xfrm>
            <a:custGeom>
              <a:avLst/>
              <a:pathLst>
                <a:path w="4402" h="10226">
                  <a:moveTo>
                    <a:pt x="4402" y="0"/>
                  </a:moveTo>
                  <a:lnTo>
                    <a:pt x="0" y="102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6" name="pl6916"/>
            <p:cNvSpPr/>
            <p:nvPr/>
          </p:nvSpPr>
          <p:spPr>
            <a:xfrm>
              <a:off x="7265135" y="1760125"/>
              <a:ext cx="9443" cy="15366"/>
            </a:xfrm>
            <a:custGeom>
              <a:avLst/>
              <a:pathLst>
                <a:path w="9443" h="15366">
                  <a:moveTo>
                    <a:pt x="0" y="0"/>
                  </a:moveTo>
                  <a:lnTo>
                    <a:pt x="9443" y="153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7" name="pl6917"/>
            <p:cNvSpPr/>
            <p:nvPr/>
          </p:nvSpPr>
          <p:spPr>
            <a:xfrm>
              <a:off x="7283937" y="1687645"/>
              <a:ext cx="7659" cy="2810"/>
            </a:xfrm>
            <a:custGeom>
              <a:avLst/>
              <a:pathLst>
                <a:path w="7659" h="2810">
                  <a:moveTo>
                    <a:pt x="7659" y="0"/>
                  </a:moveTo>
                  <a:lnTo>
                    <a:pt x="0" y="2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8" name="pl6918"/>
            <p:cNvSpPr/>
            <p:nvPr/>
          </p:nvSpPr>
          <p:spPr>
            <a:xfrm>
              <a:off x="7291596" y="1669094"/>
              <a:ext cx="2949" cy="18550"/>
            </a:xfrm>
            <a:custGeom>
              <a:avLst/>
              <a:pathLst>
                <a:path w="2949" h="18550">
                  <a:moveTo>
                    <a:pt x="0" y="18550"/>
                  </a:moveTo>
                  <a:lnTo>
                    <a:pt x="29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9" name="pl6919"/>
            <p:cNvSpPr/>
            <p:nvPr/>
          </p:nvSpPr>
          <p:spPr>
            <a:xfrm>
              <a:off x="7291596" y="1687645"/>
              <a:ext cx="5208" cy="14598"/>
            </a:xfrm>
            <a:custGeom>
              <a:avLst/>
              <a:pathLst>
                <a:path w="5208" h="14598">
                  <a:moveTo>
                    <a:pt x="0" y="0"/>
                  </a:moveTo>
                  <a:lnTo>
                    <a:pt x="5208" y="145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0" name="pl6920"/>
            <p:cNvSpPr/>
            <p:nvPr/>
          </p:nvSpPr>
          <p:spPr>
            <a:xfrm>
              <a:off x="7217842" y="1681899"/>
              <a:ext cx="11706" cy="1294"/>
            </a:xfrm>
            <a:custGeom>
              <a:avLst/>
              <a:pathLst>
                <a:path w="11706" h="1294">
                  <a:moveTo>
                    <a:pt x="11706" y="12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1" name="pl6921"/>
            <p:cNvSpPr/>
            <p:nvPr/>
          </p:nvSpPr>
          <p:spPr>
            <a:xfrm>
              <a:off x="7215768" y="1683193"/>
              <a:ext cx="13780" cy="10369"/>
            </a:xfrm>
            <a:custGeom>
              <a:avLst/>
              <a:pathLst>
                <a:path w="13780" h="10369">
                  <a:moveTo>
                    <a:pt x="13780" y="0"/>
                  </a:moveTo>
                  <a:lnTo>
                    <a:pt x="0" y="103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2" name="pl6922"/>
            <p:cNvSpPr/>
            <p:nvPr/>
          </p:nvSpPr>
          <p:spPr>
            <a:xfrm>
              <a:off x="7227209" y="1659645"/>
              <a:ext cx="2339" cy="23548"/>
            </a:xfrm>
            <a:custGeom>
              <a:avLst/>
              <a:pathLst>
                <a:path w="2339" h="23548">
                  <a:moveTo>
                    <a:pt x="2339" y="23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3" name="pl6923"/>
            <p:cNvSpPr/>
            <p:nvPr/>
          </p:nvSpPr>
          <p:spPr>
            <a:xfrm>
              <a:off x="7268108" y="1891097"/>
              <a:ext cx="13285" cy="30484"/>
            </a:xfrm>
            <a:custGeom>
              <a:avLst/>
              <a:pathLst>
                <a:path w="13285" h="30484">
                  <a:moveTo>
                    <a:pt x="13285" y="0"/>
                  </a:moveTo>
                  <a:lnTo>
                    <a:pt x="0" y="30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4" name="pl6924"/>
            <p:cNvSpPr/>
            <p:nvPr/>
          </p:nvSpPr>
          <p:spPr>
            <a:xfrm>
              <a:off x="7281394" y="1874751"/>
              <a:ext cx="19146" cy="16346"/>
            </a:xfrm>
            <a:custGeom>
              <a:avLst/>
              <a:pathLst>
                <a:path w="19146" h="16346">
                  <a:moveTo>
                    <a:pt x="0" y="16346"/>
                  </a:moveTo>
                  <a:lnTo>
                    <a:pt x="191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5" name="pl6925"/>
            <p:cNvSpPr/>
            <p:nvPr/>
          </p:nvSpPr>
          <p:spPr>
            <a:xfrm>
              <a:off x="7281394" y="1880303"/>
              <a:ext cx="1456" cy="10794"/>
            </a:xfrm>
            <a:custGeom>
              <a:avLst/>
              <a:pathLst>
                <a:path w="1456" h="10794">
                  <a:moveTo>
                    <a:pt x="0" y="10794"/>
                  </a:moveTo>
                  <a:lnTo>
                    <a:pt x="14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6" name="pl6926"/>
            <p:cNvSpPr/>
            <p:nvPr/>
          </p:nvSpPr>
          <p:spPr>
            <a:xfrm>
              <a:off x="7281394" y="1891097"/>
              <a:ext cx="22342" cy="12674"/>
            </a:xfrm>
            <a:custGeom>
              <a:avLst/>
              <a:pathLst>
                <a:path w="22342" h="12674">
                  <a:moveTo>
                    <a:pt x="0" y="0"/>
                  </a:moveTo>
                  <a:lnTo>
                    <a:pt x="22342" y="126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7" name="pl6927"/>
            <p:cNvSpPr/>
            <p:nvPr/>
          </p:nvSpPr>
          <p:spPr>
            <a:xfrm>
              <a:off x="7321138" y="1691751"/>
              <a:ext cx="282" cy="35280"/>
            </a:xfrm>
            <a:custGeom>
              <a:avLst/>
              <a:pathLst>
                <a:path w="282" h="35280">
                  <a:moveTo>
                    <a:pt x="0" y="0"/>
                  </a:moveTo>
                  <a:lnTo>
                    <a:pt x="282" y="35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8" name="pl6928"/>
            <p:cNvSpPr/>
            <p:nvPr/>
          </p:nvSpPr>
          <p:spPr>
            <a:xfrm>
              <a:off x="7294545" y="1669094"/>
              <a:ext cx="26593" cy="22656"/>
            </a:xfrm>
            <a:custGeom>
              <a:avLst/>
              <a:pathLst>
                <a:path w="26593" h="22656">
                  <a:moveTo>
                    <a:pt x="26593" y="226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9" name="pl6929"/>
            <p:cNvSpPr/>
            <p:nvPr/>
          </p:nvSpPr>
          <p:spPr>
            <a:xfrm>
              <a:off x="7321138" y="1691751"/>
              <a:ext cx="35342" cy="13496"/>
            </a:xfrm>
            <a:custGeom>
              <a:avLst/>
              <a:pathLst>
                <a:path w="35342" h="13496">
                  <a:moveTo>
                    <a:pt x="0" y="0"/>
                  </a:moveTo>
                  <a:lnTo>
                    <a:pt x="35342" y="134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0" name="pl6930"/>
            <p:cNvSpPr/>
            <p:nvPr/>
          </p:nvSpPr>
          <p:spPr>
            <a:xfrm>
              <a:off x="7321138" y="1676537"/>
              <a:ext cx="8679" cy="15213"/>
            </a:xfrm>
            <a:custGeom>
              <a:avLst/>
              <a:pathLst>
                <a:path w="8679" h="15213">
                  <a:moveTo>
                    <a:pt x="0" y="15213"/>
                  </a:moveTo>
                  <a:lnTo>
                    <a:pt x="86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1" name="pl6931"/>
            <p:cNvSpPr/>
            <p:nvPr/>
          </p:nvSpPr>
          <p:spPr>
            <a:xfrm>
              <a:off x="7291596" y="1687645"/>
              <a:ext cx="29542" cy="4105"/>
            </a:xfrm>
            <a:custGeom>
              <a:avLst/>
              <a:pathLst>
                <a:path w="29542" h="4105">
                  <a:moveTo>
                    <a:pt x="29542" y="41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2" name="pl6932"/>
            <p:cNvSpPr/>
            <p:nvPr/>
          </p:nvSpPr>
          <p:spPr>
            <a:xfrm>
              <a:off x="7215526" y="1541145"/>
              <a:ext cx="17949" cy="6924"/>
            </a:xfrm>
            <a:custGeom>
              <a:avLst/>
              <a:pathLst>
                <a:path w="17949" h="6924">
                  <a:moveTo>
                    <a:pt x="17949" y="69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3" name="pl6933"/>
            <p:cNvSpPr/>
            <p:nvPr/>
          </p:nvSpPr>
          <p:spPr>
            <a:xfrm>
              <a:off x="7217077" y="1548069"/>
              <a:ext cx="16398" cy="23662"/>
            </a:xfrm>
            <a:custGeom>
              <a:avLst/>
              <a:pathLst>
                <a:path w="16398" h="23662">
                  <a:moveTo>
                    <a:pt x="16398" y="0"/>
                  </a:moveTo>
                  <a:lnTo>
                    <a:pt x="0" y="23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4" name="pl6934"/>
            <p:cNvSpPr/>
            <p:nvPr/>
          </p:nvSpPr>
          <p:spPr>
            <a:xfrm>
              <a:off x="7209763" y="1519297"/>
              <a:ext cx="23712" cy="28772"/>
            </a:xfrm>
            <a:custGeom>
              <a:avLst/>
              <a:pathLst>
                <a:path w="23712" h="28772">
                  <a:moveTo>
                    <a:pt x="23712" y="287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5" name="pl6935"/>
            <p:cNvSpPr/>
            <p:nvPr/>
          </p:nvSpPr>
          <p:spPr>
            <a:xfrm>
              <a:off x="7231353" y="1548069"/>
              <a:ext cx="2122" cy="29756"/>
            </a:xfrm>
            <a:custGeom>
              <a:avLst/>
              <a:pathLst>
                <a:path w="2122" h="29756">
                  <a:moveTo>
                    <a:pt x="2122" y="0"/>
                  </a:moveTo>
                  <a:lnTo>
                    <a:pt x="0" y="2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6" name="pl6936"/>
            <p:cNvSpPr/>
            <p:nvPr/>
          </p:nvSpPr>
          <p:spPr>
            <a:xfrm>
              <a:off x="7358417" y="1777604"/>
              <a:ext cx="31208" cy="905"/>
            </a:xfrm>
            <a:custGeom>
              <a:avLst/>
              <a:pathLst>
                <a:path w="31208" h="905">
                  <a:moveTo>
                    <a:pt x="31208" y="0"/>
                  </a:moveTo>
                  <a:lnTo>
                    <a:pt x="0" y="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7" name="pl6937"/>
            <p:cNvSpPr/>
            <p:nvPr/>
          </p:nvSpPr>
          <p:spPr>
            <a:xfrm>
              <a:off x="7385406" y="1593302"/>
              <a:ext cx="17275" cy="8733"/>
            </a:xfrm>
            <a:custGeom>
              <a:avLst/>
              <a:pathLst>
                <a:path w="17275" h="8733">
                  <a:moveTo>
                    <a:pt x="0" y="0"/>
                  </a:moveTo>
                  <a:lnTo>
                    <a:pt x="17275" y="8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8" name="pl6938"/>
            <p:cNvSpPr/>
            <p:nvPr/>
          </p:nvSpPr>
          <p:spPr>
            <a:xfrm>
              <a:off x="7370517" y="1576308"/>
              <a:ext cx="14889" cy="16993"/>
            </a:xfrm>
            <a:custGeom>
              <a:avLst/>
              <a:pathLst>
                <a:path w="14889" h="16993">
                  <a:moveTo>
                    <a:pt x="14889" y="169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9" name="pl6939"/>
            <p:cNvSpPr/>
            <p:nvPr/>
          </p:nvSpPr>
          <p:spPr>
            <a:xfrm>
              <a:off x="7385406" y="1593302"/>
              <a:ext cx="9559" cy="8954"/>
            </a:xfrm>
            <a:custGeom>
              <a:avLst/>
              <a:pathLst>
                <a:path w="9559" h="8954">
                  <a:moveTo>
                    <a:pt x="0" y="0"/>
                  </a:moveTo>
                  <a:lnTo>
                    <a:pt x="9559" y="8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0" name="pl6940"/>
            <p:cNvSpPr/>
            <p:nvPr/>
          </p:nvSpPr>
          <p:spPr>
            <a:xfrm>
              <a:off x="7282519" y="1853073"/>
              <a:ext cx="7438" cy="7217"/>
            </a:xfrm>
            <a:custGeom>
              <a:avLst/>
              <a:pathLst>
                <a:path w="7438" h="7217">
                  <a:moveTo>
                    <a:pt x="7438" y="72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1" name="pl6941"/>
            <p:cNvSpPr/>
            <p:nvPr/>
          </p:nvSpPr>
          <p:spPr>
            <a:xfrm>
              <a:off x="7289958" y="1840088"/>
              <a:ext cx="43211" cy="20202"/>
            </a:xfrm>
            <a:custGeom>
              <a:avLst/>
              <a:pathLst>
                <a:path w="43211" h="20202">
                  <a:moveTo>
                    <a:pt x="0" y="20202"/>
                  </a:moveTo>
                  <a:lnTo>
                    <a:pt x="432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2" name="pl6942"/>
            <p:cNvSpPr/>
            <p:nvPr/>
          </p:nvSpPr>
          <p:spPr>
            <a:xfrm>
              <a:off x="7289958" y="1860290"/>
              <a:ext cx="10582" cy="14460"/>
            </a:xfrm>
            <a:custGeom>
              <a:avLst/>
              <a:pathLst>
                <a:path w="10582" h="14460">
                  <a:moveTo>
                    <a:pt x="0" y="0"/>
                  </a:moveTo>
                  <a:lnTo>
                    <a:pt x="10582" y="14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3" name="pl6943"/>
            <p:cNvSpPr/>
            <p:nvPr/>
          </p:nvSpPr>
          <p:spPr>
            <a:xfrm>
              <a:off x="7282850" y="1860290"/>
              <a:ext cx="7107" cy="20012"/>
            </a:xfrm>
            <a:custGeom>
              <a:avLst/>
              <a:pathLst>
                <a:path w="7107" h="20012">
                  <a:moveTo>
                    <a:pt x="7107" y="0"/>
                  </a:moveTo>
                  <a:lnTo>
                    <a:pt x="0" y="20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4" name="pl6944"/>
            <p:cNvSpPr/>
            <p:nvPr/>
          </p:nvSpPr>
          <p:spPr>
            <a:xfrm>
              <a:off x="7269774" y="1855099"/>
              <a:ext cx="20183" cy="5191"/>
            </a:xfrm>
            <a:custGeom>
              <a:avLst/>
              <a:pathLst>
                <a:path w="20183" h="5191">
                  <a:moveTo>
                    <a:pt x="20183" y="51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5" name="pl6945"/>
            <p:cNvSpPr/>
            <p:nvPr/>
          </p:nvSpPr>
          <p:spPr>
            <a:xfrm>
              <a:off x="7281578" y="1762426"/>
              <a:ext cx="23691" cy="9099"/>
            </a:xfrm>
            <a:custGeom>
              <a:avLst/>
              <a:pathLst>
                <a:path w="23691" h="9099">
                  <a:moveTo>
                    <a:pt x="23691" y="0"/>
                  </a:moveTo>
                  <a:lnTo>
                    <a:pt x="0" y="90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6" name="pl6946"/>
            <p:cNvSpPr/>
            <p:nvPr/>
          </p:nvSpPr>
          <p:spPr>
            <a:xfrm>
              <a:off x="7288194" y="1762426"/>
              <a:ext cx="17075" cy="14754"/>
            </a:xfrm>
            <a:custGeom>
              <a:avLst/>
              <a:pathLst>
                <a:path w="17075" h="14754">
                  <a:moveTo>
                    <a:pt x="17075" y="0"/>
                  </a:moveTo>
                  <a:lnTo>
                    <a:pt x="0" y="147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7" name="pl6947"/>
            <p:cNvSpPr/>
            <p:nvPr/>
          </p:nvSpPr>
          <p:spPr>
            <a:xfrm>
              <a:off x="7228564" y="1590712"/>
              <a:ext cx="9798" cy="27521"/>
            </a:xfrm>
            <a:custGeom>
              <a:avLst/>
              <a:pathLst>
                <a:path w="9798" h="27521">
                  <a:moveTo>
                    <a:pt x="9798" y="0"/>
                  </a:moveTo>
                  <a:lnTo>
                    <a:pt x="0" y="275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8" name="pl6948"/>
            <p:cNvSpPr/>
            <p:nvPr/>
          </p:nvSpPr>
          <p:spPr>
            <a:xfrm>
              <a:off x="7238362" y="1590712"/>
              <a:ext cx="2954" cy="37622"/>
            </a:xfrm>
            <a:custGeom>
              <a:avLst/>
              <a:pathLst>
                <a:path w="2954" h="37622">
                  <a:moveTo>
                    <a:pt x="0" y="0"/>
                  </a:moveTo>
                  <a:lnTo>
                    <a:pt x="2954" y="37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9" name="pl6949"/>
            <p:cNvSpPr/>
            <p:nvPr/>
          </p:nvSpPr>
          <p:spPr>
            <a:xfrm>
              <a:off x="7231353" y="1577826"/>
              <a:ext cx="7009" cy="12886"/>
            </a:xfrm>
            <a:custGeom>
              <a:avLst/>
              <a:pathLst>
                <a:path w="7009" h="12886">
                  <a:moveTo>
                    <a:pt x="7009" y="128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0" name="pl6950"/>
            <p:cNvSpPr/>
            <p:nvPr/>
          </p:nvSpPr>
          <p:spPr>
            <a:xfrm>
              <a:off x="7474541" y="1488775"/>
              <a:ext cx="40240" cy="10336"/>
            </a:xfrm>
            <a:custGeom>
              <a:avLst/>
              <a:pathLst>
                <a:path w="40240" h="10336">
                  <a:moveTo>
                    <a:pt x="0" y="0"/>
                  </a:moveTo>
                  <a:lnTo>
                    <a:pt x="40240" y="103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1" name="pl6951"/>
            <p:cNvSpPr/>
            <p:nvPr/>
          </p:nvSpPr>
          <p:spPr>
            <a:xfrm>
              <a:off x="7434164" y="1547950"/>
              <a:ext cx="21330" cy="21089"/>
            </a:xfrm>
            <a:custGeom>
              <a:avLst/>
              <a:pathLst>
                <a:path w="21330" h="21089">
                  <a:moveTo>
                    <a:pt x="21330" y="0"/>
                  </a:moveTo>
                  <a:lnTo>
                    <a:pt x="0" y="210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2" name="pl6952"/>
            <p:cNvSpPr/>
            <p:nvPr/>
          </p:nvSpPr>
          <p:spPr>
            <a:xfrm>
              <a:off x="7378542" y="1537496"/>
              <a:ext cx="76952" cy="10453"/>
            </a:xfrm>
            <a:custGeom>
              <a:avLst/>
              <a:pathLst>
                <a:path w="76952" h="10453">
                  <a:moveTo>
                    <a:pt x="76952" y="10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3" name="pl6953"/>
            <p:cNvSpPr/>
            <p:nvPr/>
          </p:nvSpPr>
          <p:spPr>
            <a:xfrm>
              <a:off x="7455494" y="1499111"/>
              <a:ext cx="59286" cy="48838"/>
            </a:xfrm>
            <a:custGeom>
              <a:avLst/>
              <a:pathLst>
                <a:path w="59286" h="48838">
                  <a:moveTo>
                    <a:pt x="0" y="48838"/>
                  </a:moveTo>
                  <a:lnTo>
                    <a:pt x="592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4" name="pl6954"/>
            <p:cNvSpPr/>
            <p:nvPr/>
          </p:nvSpPr>
          <p:spPr>
            <a:xfrm>
              <a:off x="7455494" y="1488775"/>
              <a:ext cx="19046" cy="59175"/>
            </a:xfrm>
            <a:custGeom>
              <a:avLst/>
              <a:pathLst>
                <a:path w="19046" h="59175">
                  <a:moveTo>
                    <a:pt x="0" y="59175"/>
                  </a:moveTo>
                  <a:lnTo>
                    <a:pt x="190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5" name="pl6955"/>
            <p:cNvSpPr/>
            <p:nvPr/>
          </p:nvSpPr>
          <p:spPr>
            <a:xfrm>
              <a:off x="7411736" y="1295316"/>
              <a:ext cx="12279" cy="52639"/>
            </a:xfrm>
            <a:custGeom>
              <a:avLst/>
              <a:pathLst>
                <a:path w="12279" h="52639">
                  <a:moveTo>
                    <a:pt x="0" y="52639"/>
                  </a:moveTo>
                  <a:lnTo>
                    <a:pt x="12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6" name="pl6956"/>
            <p:cNvSpPr/>
            <p:nvPr/>
          </p:nvSpPr>
          <p:spPr>
            <a:xfrm>
              <a:off x="7277853" y="1758087"/>
              <a:ext cx="3724" cy="13439"/>
            </a:xfrm>
            <a:custGeom>
              <a:avLst/>
              <a:pathLst>
                <a:path w="3724" h="13439">
                  <a:moveTo>
                    <a:pt x="0" y="0"/>
                  </a:moveTo>
                  <a:lnTo>
                    <a:pt x="3724" y="13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7" name="pl6957"/>
            <p:cNvSpPr/>
            <p:nvPr/>
          </p:nvSpPr>
          <p:spPr>
            <a:xfrm>
              <a:off x="7271264" y="1748548"/>
              <a:ext cx="6588" cy="9539"/>
            </a:xfrm>
            <a:custGeom>
              <a:avLst/>
              <a:pathLst>
                <a:path w="6588" h="9539">
                  <a:moveTo>
                    <a:pt x="6588" y="95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8" name="pl6958"/>
            <p:cNvSpPr/>
            <p:nvPr/>
          </p:nvSpPr>
          <p:spPr>
            <a:xfrm>
              <a:off x="7274579" y="1758087"/>
              <a:ext cx="3274" cy="17404"/>
            </a:xfrm>
            <a:custGeom>
              <a:avLst/>
              <a:pathLst>
                <a:path w="3274" h="17404">
                  <a:moveTo>
                    <a:pt x="3274" y="0"/>
                  </a:moveTo>
                  <a:lnTo>
                    <a:pt x="0" y="174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9" name="pl6959"/>
            <p:cNvSpPr/>
            <p:nvPr/>
          </p:nvSpPr>
          <p:spPr>
            <a:xfrm>
              <a:off x="7265135" y="1758087"/>
              <a:ext cx="12718" cy="2037"/>
            </a:xfrm>
            <a:custGeom>
              <a:avLst/>
              <a:pathLst>
                <a:path w="12718" h="2037">
                  <a:moveTo>
                    <a:pt x="12718" y="0"/>
                  </a:moveTo>
                  <a:lnTo>
                    <a:pt x="0" y="2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0" name="pl6960"/>
            <p:cNvSpPr/>
            <p:nvPr/>
          </p:nvSpPr>
          <p:spPr>
            <a:xfrm>
              <a:off x="7277853" y="1758087"/>
              <a:ext cx="27416" cy="4339"/>
            </a:xfrm>
            <a:custGeom>
              <a:avLst/>
              <a:pathLst>
                <a:path w="27416" h="4339">
                  <a:moveTo>
                    <a:pt x="0" y="0"/>
                  </a:moveTo>
                  <a:lnTo>
                    <a:pt x="27416" y="43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1" name="pl6961"/>
            <p:cNvSpPr/>
            <p:nvPr/>
          </p:nvSpPr>
          <p:spPr>
            <a:xfrm>
              <a:off x="7267890" y="1628640"/>
              <a:ext cx="14053" cy="22747"/>
            </a:xfrm>
            <a:custGeom>
              <a:avLst/>
              <a:pathLst>
                <a:path w="14053" h="22747">
                  <a:moveTo>
                    <a:pt x="0" y="0"/>
                  </a:moveTo>
                  <a:lnTo>
                    <a:pt x="14053" y="227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2" name="pl6962"/>
            <p:cNvSpPr/>
            <p:nvPr/>
          </p:nvSpPr>
          <p:spPr>
            <a:xfrm>
              <a:off x="7241316" y="1628335"/>
              <a:ext cx="26573" cy="304"/>
            </a:xfrm>
            <a:custGeom>
              <a:avLst/>
              <a:pathLst>
                <a:path w="26573" h="304">
                  <a:moveTo>
                    <a:pt x="26573" y="3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3" name="pl6963"/>
            <p:cNvSpPr/>
            <p:nvPr/>
          </p:nvSpPr>
          <p:spPr>
            <a:xfrm>
              <a:off x="7239274" y="1628640"/>
              <a:ext cx="28616" cy="12595"/>
            </a:xfrm>
            <a:custGeom>
              <a:avLst/>
              <a:pathLst>
                <a:path w="28616" h="12595">
                  <a:moveTo>
                    <a:pt x="28616" y="0"/>
                  </a:moveTo>
                  <a:lnTo>
                    <a:pt x="0" y="12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4" name="pl6964"/>
            <p:cNvSpPr/>
            <p:nvPr/>
          </p:nvSpPr>
          <p:spPr>
            <a:xfrm>
              <a:off x="7267890" y="1608593"/>
              <a:ext cx="7955" cy="20046"/>
            </a:xfrm>
            <a:custGeom>
              <a:avLst/>
              <a:pathLst>
                <a:path w="7955" h="20046">
                  <a:moveTo>
                    <a:pt x="0" y="20046"/>
                  </a:moveTo>
                  <a:lnTo>
                    <a:pt x="79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5" name="pl6965"/>
            <p:cNvSpPr/>
            <p:nvPr/>
          </p:nvSpPr>
          <p:spPr>
            <a:xfrm>
              <a:off x="7259790" y="1628640"/>
              <a:ext cx="8099" cy="41708"/>
            </a:xfrm>
            <a:custGeom>
              <a:avLst/>
              <a:pathLst>
                <a:path w="8099" h="41708">
                  <a:moveTo>
                    <a:pt x="8099" y="0"/>
                  </a:moveTo>
                  <a:lnTo>
                    <a:pt x="0" y="41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6" name="pl6966"/>
            <p:cNvSpPr/>
            <p:nvPr/>
          </p:nvSpPr>
          <p:spPr>
            <a:xfrm>
              <a:off x="7319788" y="1569512"/>
              <a:ext cx="11942" cy="20379"/>
            </a:xfrm>
            <a:custGeom>
              <a:avLst/>
              <a:pathLst>
                <a:path w="11942" h="20379">
                  <a:moveTo>
                    <a:pt x="0" y="20379"/>
                  </a:moveTo>
                  <a:lnTo>
                    <a:pt x="119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7" name="pl6967"/>
            <p:cNvSpPr/>
            <p:nvPr/>
          </p:nvSpPr>
          <p:spPr>
            <a:xfrm>
              <a:off x="7198150" y="1400703"/>
              <a:ext cx="34753" cy="8172"/>
            </a:xfrm>
            <a:custGeom>
              <a:avLst/>
              <a:pathLst>
                <a:path w="34753" h="8172">
                  <a:moveTo>
                    <a:pt x="34753" y="81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8" name="pl6968"/>
            <p:cNvSpPr/>
            <p:nvPr/>
          </p:nvSpPr>
          <p:spPr>
            <a:xfrm>
              <a:off x="7201230" y="1408876"/>
              <a:ext cx="31673" cy="33790"/>
            </a:xfrm>
            <a:custGeom>
              <a:avLst/>
              <a:pathLst>
                <a:path w="31673" h="33790">
                  <a:moveTo>
                    <a:pt x="31673" y="0"/>
                  </a:moveTo>
                  <a:lnTo>
                    <a:pt x="0" y="33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9" name="pl6969"/>
            <p:cNvSpPr/>
            <p:nvPr/>
          </p:nvSpPr>
          <p:spPr>
            <a:xfrm>
              <a:off x="7232903" y="1408876"/>
              <a:ext cx="2417" cy="24367"/>
            </a:xfrm>
            <a:custGeom>
              <a:avLst/>
              <a:pathLst>
                <a:path w="2417" h="24367">
                  <a:moveTo>
                    <a:pt x="0" y="0"/>
                  </a:moveTo>
                  <a:lnTo>
                    <a:pt x="2417" y="243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0" name="pl6970"/>
            <p:cNvSpPr/>
            <p:nvPr/>
          </p:nvSpPr>
          <p:spPr>
            <a:xfrm>
              <a:off x="7331730" y="1569512"/>
              <a:ext cx="26348" cy="32693"/>
            </a:xfrm>
            <a:custGeom>
              <a:avLst/>
              <a:pathLst>
                <a:path w="26348" h="32693">
                  <a:moveTo>
                    <a:pt x="26348" y="326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1" name="pl6971"/>
            <p:cNvSpPr/>
            <p:nvPr/>
          </p:nvSpPr>
          <p:spPr>
            <a:xfrm>
              <a:off x="7358079" y="1576308"/>
              <a:ext cx="12438" cy="25896"/>
            </a:xfrm>
            <a:custGeom>
              <a:avLst/>
              <a:pathLst>
                <a:path w="12438" h="25896">
                  <a:moveTo>
                    <a:pt x="0" y="25896"/>
                  </a:moveTo>
                  <a:lnTo>
                    <a:pt x="124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2" name="pl6972"/>
            <p:cNvSpPr/>
            <p:nvPr/>
          </p:nvSpPr>
          <p:spPr>
            <a:xfrm>
              <a:off x="7358079" y="1593302"/>
              <a:ext cx="27327" cy="8903"/>
            </a:xfrm>
            <a:custGeom>
              <a:avLst/>
              <a:pathLst>
                <a:path w="27327" h="8903">
                  <a:moveTo>
                    <a:pt x="0" y="8903"/>
                  </a:moveTo>
                  <a:lnTo>
                    <a:pt x="273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3" name="pl6973"/>
            <p:cNvSpPr/>
            <p:nvPr/>
          </p:nvSpPr>
          <p:spPr>
            <a:xfrm>
              <a:off x="7319788" y="1589891"/>
              <a:ext cx="38291" cy="12313"/>
            </a:xfrm>
            <a:custGeom>
              <a:avLst/>
              <a:pathLst>
                <a:path w="38291" h="12313">
                  <a:moveTo>
                    <a:pt x="38291" y="123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4" name="pl6974"/>
            <p:cNvSpPr/>
            <p:nvPr/>
          </p:nvSpPr>
          <p:spPr>
            <a:xfrm>
              <a:off x="7218036" y="1757848"/>
              <a:ext cx="20987" cy="13514"/>
            </a:xfrm>
            <a:custGeom>
              <a:avLst/>
              <a:pathLst>
                <a:path w="20987" h="13514">
                  <a:moveTo>
                    <a:pt x="20987" y="135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5" name="pl6975"/>
            <p:cNvSpPr/>
            <p:nvPr/>
          </p:nvSpPr>
          <p:spPr>
            <a:xfrm>
              <a:off x="7215582" y="1771362"/>
              <a:ext cx="23441" cy="43255"/>
            </a:xfrm>
            <a:custGeom>
              <a:avLst/>
              <a:pathLst>
                <a:path w="23441" h="43255">
                  <a:moveTo>
                    <a:pt x="23441" y="0"/>
                  </a:moveTo>
                  <a:lnTo>
                    <a:pt x="0" y="43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6" name="pl6976"/>
            <p:cNvSpPr/>
            <p:nvPr/>
          </p:nvSpPr>
          <p:spPr>
            <a:xfrm>
              <a:off x="7239023" y="1771362"/>
              <a:ext cx="5798" cy="12979"/>
            </a:xfrm>
            <a:custGeom>
              <a:avLst/>
              <a:pathLst>
                <a:path w="5798" h="12979">
                  <a:moveTo>
                    <a:pt x="0" y="0"/>
                  </a:moveTo>
                  <a:lnTo>
                    <a:pt x="5798" y="129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7" name="pl6977"/>
            <p:cNvSpPr/>
            <p:nvPr/>
          </p:nvSpPr>
          <p:spPr>
            <a:xfrm>
              <a:off x="7239023" y="1763796"/>
              <a:ext cx="18509" cy="7566"/>
            </a:xfrm>
            <a:custGeom>
              <a:avLst/>
              <a:pathLst>
                <a:path w="18509" h="7566">
                  <a:moveTo>
                    <a:pt x="0" y="7566"/>
                  </a:moveTo>
                  <a:lnTo>
                    <a:pt x="185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8" name="pl6978"/>
            <p:cNvSpPr/>
            <p:nvPr/>
          </p:nvSpPr>
          <p:spPr>
            <a:xfrm>
              <a:off x="7237551" y="1753597"/>
              <a:ext cx="1471" cy="17765"/>
            </a:xfrm>
            <a:custGeom>
              <a:avLst/>
              <a:pathLst>
                <a:path w="1471" h="17765">
                  <a:moveTo>
                    <a:pt x="1471" y="177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9" name="pl6979"/>
            <p:cNvSpPr/>
            <p:nvPr/>
          </p:nvSpPr>
          <p:spPr>
            <a:xfrm>
              <a:off x="7239023" y="1755986"/>
              <a:ext cx="8071" cy="15375"/>
            </a:xfrm>
            <a:custGeom>
              <a:avLst/>
              <a:pathLst>
                <a:path w="8071" h="15375">
                  <a:moveTo>
                    <a:pt x="0" y="15375"/>
                  </a:moveTo>
                  <a:lnTo>
                    <a:pt x="80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0" name="pl6980"/>
            <p:cNvSpPr/>
            <p:nvPr/>
          </p:nvSpPr>
          <p:spPr>
            <a:xfrm>
              <a:off x="7239023" y="1770351"/>
              <a:ext cx="21709" cy="1011"/>
            </a:xfrm>
            <a:custGeom>
              <a:avLst/>
              <a:pathLst>
                <a:path w="21709" h="1011">
                  <a:moveTo>
                    <a:pt x="0" y="1011"/>
                  </a:moveTo>
                  <a:lnTo>
                    <a:pt x="217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1" name="pl6981"/>
            <p:cNvSpPr/>
            <p:nvPr/>
          </p:nvSpPr>
          <p:spPr>
            <a:xfrm>
              <a:off x="7258542" y="1796809"/>
              <a:ext cx="25114" cy="8790"/>
            </a:xfrm>
            <a:custGeom>
              <a:avLst/>
              <a:pathLst>
                <a:path w="25114" h="8790">
                  <a:moveTo>
                    <a:pt x="25114" y="87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2" name="pl6982"/>
            <p:cNvSpPr/>
            <p:nvPr/>
          </p:nvSpPr>
          <p:spPr>
            <a:xfrm>
              <a:off x="7282336" y="1805600"/>
              <a:ext cx="1320" cy="8062"/>
            </a:xfrm>
            <a:custGeom>
              <a:avLst/>
              <a:pathLst>
                <a:path w="1320" h="8062">
                  <a:moveTo>
                    <a:pt x="1320" y="0"/>
                  </a:moveTo>
                  <a:lnTo>
                    <a:pt x="0" y="80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3" name="pl6983"/>
            <p:cNvSpPr/>
            <p:nvPr/>
          </p:nvSpPr>
          <p:spPr>
            <a:xfrm>
              <a:off x="7283657" y="1777181"/>
              <a:ext cx="4537" cy="28418"/>
            </a:xfrm>
            <a:custGeom>
              <a:avLst/>
              <a:pathLst>
                <a:path w="4537" h="28418">
                  <a:moveTo>
                    <a:pt x="0" y="28418"/>
                  </a:moveTo>
                  <a:lnTo>
                    <a:pt x="4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4" name="pl6984"/>
            <p:cNvSpPr/>
            <p:nvPr/>
          </p:nvSpPr>
          <p:spPr>
            <a:xfrm>
              <a:off x="7274579" y="1775491"/>
              <a:ext cx="9078" cy="30108"/>
            </a:xfrm>
            <a:custGeom>
              <a:avLst/>
              <a:pathLst>
                <a:path w="9078" h="30108">
                  <a:moveTo>
                    <a:pt x="9078" y="301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5" name="pl6985"/>
            <p:cNvSpPr/>
            <p:nvPr/>
          </p:nvSpPr>
          <p:spPr>
            <a:xfrm>
              <a:off x="7461261" y="1725830"/>
              <a:ext cx="55490" cy="18175"/>
            </a:xfrm>
            <a:custGeom>
              <a:avLst/>
              <a:pathLst>
                <a:path w="55490" h="18175">
                  <a:moveTo>
                    <a:pt x="55490" y="0"/>
                  </a:moveTo>
                  <a:lnTo>
                    <a:pt x="0" y="18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6" name="pl6986"/>
            <p:cNvSpPr/>
            <p:nvPr/>
          </p:nvSpPr>
          <p:spPr>
            <a:xfrm>
              <a:off x="7231353" y="1571454"/>
              <a:ext cx="15928" cy="6371"/>
            </a:xfrm>
            <a:custGeom>
              <a:avLst/>
              <a:pathLst>
                <a:path w="15928" h="6371">
                  <a:moveTo>
                    <a:pt x="15928" y="0"/>
                  </a:moveTo>
                  <a:lnTo>
                    <a:pt x="0" y="6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7" name="pl6987"/>
            <p:cNvSpPr/>
            <p:nvPr/>
          </p:nvSpPr>
          <p:spPr>
            <a:xfrm>
              <a:off x="7233475" y="1548069"/>
              <a:ext cx="13805" cy="23384"/>
            </a:xfrm>
            <a:custGeom>
              <a:avLst/>
              <a:pathLst>
                <a:path w="13805" h="23384">
                  <a:moveTo>
                    <a:pt x="13805" y="233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8" name="pl6988"/>
            <p:cNvSpPr/>
            <p:nvPr/>
          </p:nvSpPr>
          <p:spPr>
            <a:xfrm>
              <a:off x="7238362" y="1571454"/>
              <a:ext cx="8919" cy="19257"/>
            </a:xfrm>
            <a:custGeom>
              <a:avLst/>
              <a:pathLst>
                <a:path w="8919" h="19257">
                  <a:moveTo>
                    <a:pt x="8919" y="0"/>
                  </a:moveTo>
                  <a:lnTo>
                    <a:pt x="0" y="192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9" name="pl6989"/>
            <p:cNvSpPr/>
            <p:nvPr/>
          </p:nvSpPr>
          <p:spPr>
            <a:xfrm>
              <a:off x="7241316" y="1586582"/>
              <a:ext cx="16887" cy="41752"/>
            </a:xfrm>
            <a:custGeom>
              <a:avLst/>
              <a:pathLst>
                <a:path w="16887" h="41752">
                  <a:moveTo>
                    <a:pt x="16887" y="0"/>
                  </a:moveTo>
                  <a:lnTo>
                    <a:pt x="0" y="41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0" name="pl6990"/>
            <p:cNvSpPr/>
            <p:nvPr/>
          </p:nvSpPr>
          <p:spPr>
            <a:xfrm>
              <a:off x="7258203" y="1586582"/>
              <a:ext cx="17642" cy="22010"/>
            </a:xfrm>
            <a:custGeom>
              <a:avLst/>
              <a:pathLst>
                <a:path w="17642" h="22010">
                  <a:moveTo>
                    <a:pt x="0" y="0"/>
                  </a:moveTo>
                  <a:lnTo>
                    <a:pt x="17642" y="220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1" name="pl6991"/>
            <p:cNvSpPr/>
            <p:nvPr/>
          </p:nvSpPr>
          <p:spPr>
            <a:xfrm>
              <a:off x="7238362" y="1586582"/>
              <a:ext cx="19841" cy="4129"/>
            </a:xfrm>
            <a:custGeom>
              <a:avLst/>
              <a:pathLst>
                <a:path w="19841" h="4129">
                  <a:moveTo>
                    <a:pt x="19841" y="0"/>
                  </a:moveTo>
                  <a:lnTo>
                    <a:pt x="0" y="41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2" name="pl6992"/>
            <p:cNvSpPr/>
            <p:nvPr/>
          </p:nvSpPr>
          <p:spPr>
            <a:xfrm>
              <a:off x="7247281" y="1571454"/>
              <a:ext cx="10922" cy="15128"/>
            </a:xfrm>
            <a:custGeom>
              <a:avLst/>
              <a:pathLst>
                <a:path w="10922" h="15128">
                  <a:moveTo>
                    <a:pt x="10922" y="15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3" name="pl6993"/>
            <p:cNvSpPr/>
            <p:nvPr/>
          </p:nvSpPr>
          <p:spPr>
            <a:xfrm>
              <a:off x="7198150" y="1399383"/>
              <a:ext cx="34243" cy="1320"/>
            </a:xfrm>
            <a:custGeom>
              <a:avLst/>
              <a:pathLst>
                <a:path w="34243" h="1320">
                  <a:moveTo>
                    <a:pt x="34243" y="0"/>
                  </a:moveTo>
                  <a:lnTo>
                    <a:pt x="0" y="13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4" name="pl6994"/>
            <p:cNvSpPr/>
            <p:nvPr/>
          </p:nvSpPr>
          <p:spPr>
            <a:xfrm>
              <a:off x="7232393" y="1380095"/>
              <a:ext cx="1153" cy="19287"/>
            </a:xfrm>
            <a:custGeom>
              <a:avLst/>
              <a:pathLst>
                <a:path w="1153" h="19287">
                  <a:moveTo>
                    <a:pt x="0" y="19287"/>
                  </a:moveTo>
                  <a:lnTo>
                    <a:pt x="11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5" name="pl6995"/>
            <p:cNvSpPr/>
            <p:nvPr/>
          </p:nvSpPr>
          <p:spPr>
            <a:xfrm>
              <a:off x="7232393" y="1399383"/>
              <a:ext cx="509" cy="9493"/>
            </a:xfrm>
            <a:custGeom>
              <a:avLst/>
              <a:pathLst>
                <a:path w="509" h="9493">
                  <a:moveTo>
                    <a:pt x="0" y="0"/>
                  </a:moveTo>
                  <a:lnTo>
                    <a:pt x="509" y="94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6" name="pl6996"/>
            <p:cNvSpPr/>
            <p:nvPr/>
          </p:nvSpPr>
          <p:spPr>
            <a:xfrm>
              <a:off x="7282336" y="1801997"/>
              <a:ext cx="36235" cy="11666"/>
            </a:xfrm>
            <a:custGeom>
              <a:avLst/>
              <a:pathLst>
                <a:path w="36235" h="11666">
                  <a:moveTo>
                    <a:pt x="36235" y="0"/>
                  </a:moveTo>
                  <a:lnTo>
                    <a:pt x="0" y="11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7" name="pl6997"/>
            <p:cNvSpPr/>
            <p:nvPr/>
          </p:nvSpPr>
          <p:spPr>
            <a:xfrm>
              <a:off x="7288194" y="1777181"/>
              <a:ext cx="30377" cy="24815"/>
            </a:xfrm>
            <a:custGeom>
              <a:avLst/>
              <a:pathLst>
                <a:path w="30377" h="24815">
                  <a:moveTo>
                    <a:pt x="30377" y="248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8" name="pl6998"/>
            <p:cNvSpPr/>
            <p:nvPr/>
          </p:nvSpPr>
          <p:spPr>
            <a:xfrm>
              <a:off x="7283657" y="1801997"/>
              <a:ext cx="34915" cy="3603"/>
            </a:xfrm>
            <a:custGeom>
              <a:avLst/>
              <a:pathLst>
                <a:path w="34915" h="3603">
                  <a:moveTo>
                    <a:pt x="34915" y="0"/>
                  </a:moveTo>
                  <a:lnTo>
                    <a:pt x="0" y="3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9" name="pl6999"/>
            <p:cNvSpPr/>
            <p:nvPr/>
          </p:nvSpPr>
          <p:spPr>
            <a:xfrm>
              <a:off x="7200200" y="1462329"/>
              <a:ext cx="53759" cy="4249"/>
            </a:xfrm>
            <a:custGeom>
              <a:avLst/>
              <a:pathLst>
                <a:path w="53759" h="4249">
                  <a:moveTo>
                    <a:pt x="53759" y="0"/>
                  </a:moveTo>
                  <a:lnTo>
                    <a:pt x="0" y="4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0" name="pl7000"/>
            <p:cNvSpPr/>
            <p:nvPr/>
          </p:nvSpPr>
          <p:spPr>
            <a:xfrm>
              <a:off x="7200643" y="1462329"/>
              <a:ext cx="53317" cy="43334"/>
            </a:xfrm>
            <a:custGeom>
              <a:avLst/>
              <a:pathLst>
                <a:path w="53317" h="43334">
                  <a:moveTo>
                    <a:pt x="53317" y="0"/>
                  </a:moveTo>
                  <a:lnTo>
                    <a:pt x="0" y="43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1" name="pl7001"/>
            <p:cNvSpPr/>
            <p:nvPr/>
          </p:nvSpPr>
          <p:spPr>
            <a:xfrm>
              <a:off x="7235321" y="1433243"/>
              <a:ext cx="18638" cy="29085"/>
            </a:xfrm>
            <a:custGeom>
              <a:avLst/>
              <a:pathLst>
                <a:path w="18638" h="29085">
                  <a:moveTo>
                    <a:pt x="18638" y="290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2" name="pl7002"/>
            <p:cNvSpPr/>
            <p:nvPr/>
          </p:nvSpPr>
          <p:spPr>
            <a:xfrm>
              <a:off x="7249941" y="1678235"/>
              <a:ext cx="12029" cy="15667"/>
            </a:xfrm>
            <a:custGeom>
              <a:avLst/>
              <a:pathLst>
                <a:path w="12029" h="15667">
                  <a:moveTo>
                    <a:pt x="0" y="0"/>
                  </a:moveTo>
                  <a:lnTo>
                    <a:pt x="12029" y="15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3" name="pl7003"/>
            <p:cNvSpPr/>
            <p:nvPr/>
          </p:nvSpPr>
          <p:spPr>
            <a:xfrm>
              <a:off x="7233947" y="1649717"/>
              <a:ext cx="15994" cy="28518"/>
            </a:xfrm>
            <a:custGeom>
              <a:avLst/>
              <a:pathLst>
                <a:path w="15994" h="28518">
                  <a:moveTo>
                    <a:pt x="15994" y="285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4" name="pl7004"/>
            <p:cNvSpPr/>
            <p:nvPr/>
          </p:nvSpPr>
          <p:spPr>
            <a:xfrm>
              <a:off x="7227209" y="1659645"/>
              <a:ext cx="22732" cy="18590"/>
            </a:xfrm>
            <a:custGeom>
              <a:avLst/>
              <a:pathLst>
                <a:path w="22732" h="18590">
                  <a:moveTo>
                    <a:pt x="22732" y="185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5" name="pl7005"/>
            <p:cNvSpPr/>
            <p:nvPr/>
          </p:nvSpPr>
          <p:spPr>
            <a:xfrm>
              <a:off x="7249941" y="1670348"/>
              <a:ext cx="9848" cy="7887"/>
            </a:xfrm>
            <a:custGeom>
              <a:avLst/>
              <a:pathLst>
                <a:path w="9848" h="7887">
                  <a:moveTo>
                    <a:pt x="0" y="7887"/>
                  </a:moveTo>
                  <a:lnTo>
                    <a:pt x="98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6" name="pl7006"/>
            <p:cNvSpPr/>
            <p:nvPr/>
          </p:nvSpPr>
          <p:spPr>
            <a:xfrm>
              <a:off x="7229548" y="1678235"/>
              <a:ext cx="20392" cy="4957"/>
            </a:xfrm>
            <a:custGeom>
              <a:avLst/>
              <a:pathLst>
                <a:path w="20392" h="4957">
                  <a:moveTo>
                    <a:pt x="20392" y="0"/>
                  </a:moveTo>
                  <a:lnTo>
                    <a:pt x="0" y="49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7" name="pl7007"/>
            <p:cNvSpPr/>
            <p:nvPr/>
          </p:nvSpPr>
          <p:spPr>
            <a:xfrm>
              <a:off x="7369212" y="1425940"/>
              <a:ext cx="1550" cy="63866"/>
            </a:xfrm>
            <a:custGeom>
              <a:avLst/>
              <a:pathLst>
                <a:path w="1550" h="63866">
                  <a:moveTo>
                    <a:pt x="0" y="0"/>
                  </a:moveTo>
                  <a:lnTo>
                    <a:pt x="1550" y="63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8" name="pl7008"/>
            <p:cNvSpPr/>
            <p:nvPr/>
          </p:nvSpPr>
          <p:spPr>
            <a:xfrm>
              <a:off x="7345642" y="1778509"/>
              <a:ext cx="12775" cy="7486"/>
            </a:xfrm>
            <a:custGeom>
              <a:avLst/>
              <a:pathLst>
                <a:path w="12775" h="7486">
                  <a:moveTo>
                    <a:pt x="0" y="7486"/>
                  </a:moveTo>
                  <a:lnTo>
                    <a:pt x="127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9" name="pl7009"/>
            <p:cNvSpPr/>
            <p:nvPr/>
          </p:nvSpPr>
          <p:spPr>
            <a:xfrm>
              <a:off x="7331730" y="1555123"/>
              <a:ext cx="17872" cy="14388"/>
            </a:xfrm>
            <a:custGeom>
              <a:avLst/>
              <a:pathLst>
                <a:path w="17872" h="14388">
                  <a:moveTo>
                    <a:pt x="17872" y="0"/>
                  </a:moveTo>
                  <a:lnTo>
                    <a:pt x="0" y="14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0" name="pl7010"/>
            <p:cNvSpPr/>
            <p:nvPr/>
          </p:nvSpPr>
          <p:spPr>
            <a:xfrm>
              <a:off x="7333475" y="1529782"/>
              <a:ext cx="16127" cy="25341"/>
            </a:xfrm>
            <a:custGeom>
              <a:avLst/>
              <a:pathLst>
                <a:path w="16127" h="25341">
                  <a:moveTo>
                    <a:pt x="16127" y="253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1" name="pl7011"/>
            <p:cNvSpPr/>
            <p:nvPr/>
          </p:nvSpPr>
          <p:spPr>
            <a:xfrm>
              <a:off x="7349602" y="1537496"/>
              <a:ext cx="28939" cy="17626"/>
            </a:xfrm>
            <a:custGeom>
              <a:avLst/>
              <a:pathLst>
                <a:path w="28939" h="17626">
                  <a:moveTo>
                    <a:pt x="0" y="17626"/>
                  </a:moveTo>
                  <a:lnTo>
                    <a:pt x="289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2" name="pl7012"/>
            <p:cNvSpPr/>
            <p:nvPr/>
          </p:nvSpPr>
          <p:spPr>
            <a:xfrm>
              <a:off x="7349602" y="1555123"/>
              <a:ext cx="20915" cy="21185"/>
            </a:xfrm>
            <a:custGeom>
              <a:avLst/>
              <a:pathLst>
                <a:path w="20915" h="21185">
                  <a:moveTo>
                    <a:pt x="0" y="0"/>
                  </a:moveTo>
                  <a:lnTo>
                    <a:pt x="20915" y="211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3" name="pl7013"/>
            <p:cNvSpPr/>
            <p:nvPr/>
          </p:nvSpPr>
          <p:spPr>
            <a:xfrm>
              <a:off x="7318572" y="1792216"/>
              <a:ext cx="26019" cy="9781"/>
            </a:xfrm>
            <a:custGeom>
              <a:avLst/>
              <a:pathLst>
                <a:path w="26019" h="9781">
                  <a:moveTo>
                    <a:pt x="26019" y="0"/>
                  </a:moveTo>
                  <a:lnTo>
                    <a:pt x="0" y="9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4" name="pl7014"/>
            <p:cNvSpPr/>
            <p:nvPr/>
          </p:nvSpPr>
          <p:spPr>
            <a:xfrm>
              <a:off x="7344591" y="1785996"/>
              <a:ext cx="1050" cy="6219"/>
            </a:xfrm>
            <a:custGeom>
              <a:avLst/>
              <a:pathLst>
                <a:path w="1050" h="6219">
                  <a:moveTo>
                    <a:pt x="0" y="6219"/>
                  </a:moveTo>
                  <a:lnTo>
                    <a:pt x="10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5" name="pl7015"/>
            <p:cNvSpPr/>
            <p:nvPr/>
          </p:nvSpPr>
          <p:spPr>
            <a:xfrm>
              <a:off x="7258203" y="1574145"/>
              <a:ext cx="27028" cy="12437"/>
            </a:xfrm>
            <a:custGeom>
              <a:avLst/>
              <a:pathLst>
                <a:path w="27028" h="12437">
                  <a:moveTo>
                    <a:pt x="27028" y="0"/>
                  </a:moveTo>
                  <a:lnTo>
                    <a:pt x="0" y="124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6" name="pl7016"/>
            <p:cNvSpPr/>
            <p:nvPr/>
          </p:nvSpPr>
          <p:spPr>
            <a:xfrm>
              <a:off x="7521917" y="1617283"/>
              <a:ext cx="26177" cy="24602"/>
            </a:xfrm>
            <a:custGeom>
              <a:avLst/>
              <a:pathLst>
                <a:path w="26177" h="24602">
                  <a:moveTo>
                    <a:pt x="0" y="24602"/>
                  </a:moveTo>
                  <a:lnTo>
                    <a:pt x="261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7" name="pl7017"/>
            <p:cNvSpPr/>
            <p:nvPr/>
          </p:nvSpPr>
          <p:spPr>
            <a:xfrm>
              <a:off x="7243803" y="1411389"/>
              <a:ext cx="30864" cy="1187"/>
            </a:xfrm>
            <a:custGeom>
              <a:avLst/>
              <a:pathLst>
                <a:path w="30864" h="1187">
                  <a:moveTo>
                    <a:pt x="0" y="1187"/>
                  </a:moveTo>
                  <a:lnTo>
                    <a:pt x="308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8" name="pl7018"/>
            <p:cNvSpPr/>
            <p:nvPr/>
          </p:nvSpPr>
          <p:spPr>
            <a:xfrm>
              <a:off x="7243803" y="1388542"/>
              <a:ext cx="5388" cy="24034"/>
            </a:xfrm>
            <a:custGeom>
              <a:avLst/>
              <a:pathLst>
                <a:path w="5388" h="24034">
                  <a:moveTo>
                    <a:pt x="0" y="24034"/>
                  </a:moveTo>
                  <a:lnTo>
                    <a:pt x="53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9" name="pl7019"/>
            <p:cNvSpPr/>
            <p:nvPr/>
          </p:nvSpPr>
          <p:spPr>
            <a:xfrm>
              <a:off x="7232903" y="1408876"/>
              <a:ext cx="10899" cy="3700"/>
            </a:xfrm>
            <a:custGeom>
              <a:avLst/>
              <a:pathLst>
                <a:path w="10899" h="3700">
                  <a:moveTo>
                    <a:pt x="10899" y="37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0" name="pl7020"/>
            <p:cNvSpPr/>
            <p:nvPr/>
          </p:nvSpPr>
          <p:spPr>
            <a:xfrm>
              <a:off x="7261971" y="1693903"/>
              <a:ext cx="16662" cy="20676"/>
            </a:xfrm>
            <a:custGeom>
              <a:avLst/>
              <a:pathLst>
                <a:path w="16662" h="20676">
                  <a:moveTo>
                    <a:pt x="16662" y="206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1" name="pl7021"/>
            <p:cNvSpPr/>
            <p:nvPr/>
          </p:nvSpPr>
          <p:spPr>
            <a:xfrm>
              <a:off x="7278633" y="1690455"/>
              <a:ext cx="5303" cy="24124"/>
            </a:xfrm>
            <a:custGeom>
              <a:avLst/>
              <a:pathLst>
                <a:path w="5303" h="24124">
                  <a:moveTo>
                    <a:pt x="0" y="24124"/>
                  </a:moveTo>
                  <a:lnTo>
                    <a:pt x="53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2" name="pl7022"/>
            <p:cNvSpPr/>
            <p:nvPr/>
          </p:nvSpPr>
          <p:spPr>
            <a:xfrm>
              <a:off x="7271264" y="1714580"/>
              <a:ext cx="7368" cy="33967"/>
            </a:xfrm>
            <a:custGeom>
              <a:avLst/>
              <a:pathLst>
                <a:path w="7368" h="33967">
                  <a:moveTo>
                    <a:pt x="7368" y="0"/>
                  </a:moveTo>
                  <a:lnTo>
                    <a:pt x="0" y="33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3" name="pl7023"/>
            <p:cNvSpPr/>
            <p:nvPr/>
          </p:nvSpPr>
          <p:spPr>
            <a:xfrm>
              <a:off x="7263006" y="1709683"/>
              <a:ext cx="15627" cy="4896"/>
            </a:xfrm>
            <a:custGeom>
              <a:avLst/>
              <a:pathLst>
                <a:path w="15627" h="4896">
                  <a:moveTo>
                    <a:pt x="15627" y="48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4" name="pl7024"/>
            <p:cNvSpPr/>
            <p:nvPr/>
          </p:nvSpPr>
          <p:spPr>
            <a:xfrm>
              <a:off x="7311864" y="1727032"/>
              <a:ext cx="9556" cy="26903"/>
            </a:xfrm>
            <a:custGeom>
              <a:avLst/>
              <a:pathLst>
                <a:path w="9556" h="26903">
                  <a:moveTo>
                    <a:pt x="0" y="26903"/>
                  </a:moveTo>
                  <a:lnTo>
                    <a:pt x="95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5" name="pl7025"/>
            <p:cNvSpPr/>
            <p:nvPr/>
          </p:nvSpPr>
          <p:spPr>
            <a:xfrm>
              <a:off x="7311864" y="1753935"/>
              <a:ext cx="46552" cy="24574"/>
            </a:xfrm>
            <a:custGeom>
              <a:avLst/>
              <a:pathLst>
                <a:path w="46552" h="24574">
                  <a:moveTo>
                    <a:pt x="0" y="0"/>
                  </a:moveTo>
                  <a:lnTo>
                    <a:pt x="46552" y="245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6" name="pl7026"/>
            <p:cNvSpPr/>
            <p:nvPr/>
          </p:nvSpPr>
          <p:spPr>
            <a:xfrm>
              <a:off x="7305270" y="1753935"/>
              <a:ext cx="6594" cy="8491"/>
            </a:xfrm>
            <a:custGeom>
              <a:avLst/>
              <a:pathLst>
                <a:path w="6594" h="8491">
                  <a:moveTo>
                    <a:pt x="6594" y="0"/>
                  </a:moveTo>
                  <a:lnTo>
                    <a:pt x="0" y="84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7" name="pl7027"/>
            <p:cNvSpPr/>
            <p:nvPr/>
          </p:nvSpPr>
          <p:spPr>
            <a:xfrm>
              <a:off x="7308897" y="1585617"/>
              <a:ext cx="10890" cy="4274"/>
            </a:xfrm>
            <a:custGeom>
              <a:avLst/>
              <a:pathLst>
                <a:path w="10890" h="4274">
                  <a:moveTo>
                    <a:pt x="0" y="0"/>
                  </a:moveTo>
                  <a:lnTo>
                    <a:pt x="10890" y="42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8" name="pl7028"/>
            <p:cNvSpPr/>
            <p:nvPr/>
          </p:nvSpPr>
          <p:spPr>
            <a:xfrm>
              <a:off x="7285232" y="1574145"/>
              <a:ext cx="23664" cy="11471"/>
            </a:xfrm>
            <a:custGeom>
              <a:avLst/>
              <a:pathLst>
                <a:path w="23664" h="11471">
                  <a:moveTo>
                    <a:pt x="23664" y="114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9" name="pl7029"/>
            <p:cNvSpPr/>
            <p:nvPr/>
          </p:nvSpPr>
          <p:spPr>
            <a:xfrm>
              <a:off x="7283937" y="1690455"/>
              <a:ext cx="2204" cy="23934"/>
            </a:xfrm>
            <a:custGeom>
              <a:avLst/>
              <a:pathLst>
                <a:path w="2204" h="23934">
                  <a:moveTo>
                    <a:pt x="2204" y="239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0" name="pl7030"/>
            <p:cNvSpPr/>
            <p:nvPr/>
          </p:nvSpPr>
          <p:spPr>
            <a:xfrm>
              <a:off x="7286141" y="1706355"/>
              <a:ext cx="16181" cy="8034"/>
            </a:xfrm>
            <a:custGeom>
              <a:avLst/>
              <a:pathLst>
                <a:path w="16181" h="8034">
                  <a:moveTo>
                    <a:pt x="0" y="8034"/>
                  </a:moveTo>
                  <a:lnTo>
                    <a:pt x="16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1" name="pl7031"/>
            <p:cNvSpPr/>
            <p:nvPr/>
          </p:nvSpPr>
          <p:spPr>
            <a:xfrm>
              <a:off x="7286141" y="1702243"/>
              <a:ext cx="10663" cy="12146"/>
            </a:xfrm>
            <a:custGeom>
              <a:avLst/>
              <a:pathLst>
                <a:path w="10663" h="12146">
                  <a:moveTo>
                    <a:pt x="0" y="12146"/>
                  </a:moveTo>
                  <a:lnTo>
                    <a:pt x="106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2" name="pl7032"/>
            <p:cNvSpPr/>
            <p:nvPr/>
          </p:nvSpPr>
          <p:spPr>
            <a:xfrm>
              <a:off x="7278633" y="1714390"/>
              <a:ext cx="7507" cy="190"/>
            </a:xfrm>
            <a:custGeom>
              <a:avLst/>
              <a:pathLst>
                <a:path w="7507" h="190">
                  <a:moveTo>
                    <a:pt x="7507" y="0"/>
                  </a:moveTo>
                  <a:lnTo>
                    <a:pt x="0" y="1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3" name="pl7033"/>
            <p:cNvSpPr/>
            <p:nvPr/>
          </p:nvSpPr>
          <p:spPr>
            <a:xfrm>
              <a:off x="7470457" y="1560863"/>
              <a:ext cx="77637" cy="56419"/>
            </a:xfrm>
            <a:custGeom>
              <a:avLst/>
              <a:pathLst>
                <a:path w="77637" h="56419">
                  <a:moveTo>
                    <a:pt x="0" y="0"/>
                  </a:moveTo>
                  <a:lnTo>
                    <a:pt x="77637" y="564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4" name="pl7034"/>
            <p:cNvSpPr/>
            <p:nvPr/>
          </p:nvSpPr>
          <p:spPr>
            <a:xfrm>
              <a:off x="7470457" y="1499111"/>
              <a:ext cx="44323" cy="61751"/>
            </a:xfrm>
            <a:custGeom>
              <a:avLst/>
              <a:pathLst>
                <a:path w="44323" h="61751">
                  <a:moveTo>
                    <a:pt x="0" y="61751"/>
                  </a:moveTo>
                  <a:lnTo>
                    <a:pt x="443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5" name="pl7035"/>
            <p:cNvSpPr/>
            <p:nvPr/>
          </p:nvSpPr>
          <p:spPr>
            <a:xfrm>
              <a:off x="7455494" y="1547950"/>
              <a:ext cx="14962" cy="12912"/>
            </a:xfrm>
            <a:custGeom>
              <a:avLst/>
              <a:pathLst>
                <a:path w="14962" h="12912">
                  <a:moveTo>
                    <a:pt x="14962" y="129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6" name="pl7036"/>
            <p:cNvSpPr/>
            <p:nvPr/>
          </p:nvSpPr>
          <p:spPr>
            <a:xfrm>
              <a:off x="7232736" y="1870208"/>
              <a:ext cx="22263" cy="5643"/>
            </a:xfrm>
            <a:custGeom>
              <a:avLst/>
              <a:pathLst>
                <a:path w="22263" h="5643">
                  <a:moveTo>
                    <a:pt x="22263" y="5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7" name="pl7037"/>
            <p:cNvSpPr/>
            <p:nvPr/>
          </p:nvSpPr>
          <p:spPr>
            <a:xfrm>
              <a:off x="7235425" y="1875852"/>
              <a:ext cx="19573" cy="10036"/>
            </a:xfrm>
            <a:custGeom>
              <a:avLst/>
              <a:pathLst>
                <a:path w="19573" h="10036">
                  <a:moveTo>
                    <a:pt x="19573" y="0"/>
                  </a:moveTo>
                  <a:lnTo>
                    <a:pt x="0" y="10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8" name="pl7038"/>
            <p:cNvSpPr/>
            <p:nvPr/>
          </p:nvSpPr>
          <p:spPr>
            <a:xfrm>
              <a:off x="7236468" y="1855704"/>
              <a:ext cx="18530" cy="20147"/>
            </a:xfrm>
            <a:custGeom>
              <a:avLst/>
              <a:pathLst>
                <a:path w="18530" h="20147">
                  <a:moveTo>
                    <a:pt x="18530" y="201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9" name="pl7039"/>
            <p:cNvSpPr/>
            <p:nvPr/>
          </p:nvSpPr>
          <p:spPr>
            <a:xfrm>
              <a:off x="7254883" y="1848971"/>
              <a:ext cx="116" cy="26880"/>
            </a:xfrm>
            <a:custGeom>
              <a:avLst/>
              <a:pathLst>
                <a:path w="116" h="26880">
                  <a:moveTo>
                    <a:pt x="116" y="268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0" name="pl7040"/>
            <p:cNvSpPr/>
            <p:nvPr/>
          </p:nvSpPr>
          <p:spPr>
            <a:xfrm>
              <a:off x="7254999" y="1875852"/>
              <a:ext cx="27851" cy="4450"/>
            </a:xfrm>
            <a:custGeom>
              <a:avLst/>
              <a:pathLst>
                <a:path w="27851" h="4450">
                  <a:moveTo>
                    <a:pt x="0" y="0"/>
                  </a:moveTo>
                  <a:lnTo>
                    <a:pt x="27851" y="4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1" name="pl7041"/>
            <p:cNvSpPr/>
            <p:nvPr/>
          </p:nvSpPr>
          <p:spPr>
            <a:xfrm>
              <a:off x="7254999" y="1855099"/>
              <a:ext cx="14775" cy="20752"/>
            </a:xfrm>
            <a:custGeom>
              <a:avLst/>
              <a:pathLst>
                <a:path w="14775" h="20752">
                  <a:moveTo>
                    <a:pt x="0" y="20752"/>
                  </a:moveTo>
                  <a:lnTo>
                    <a:pt x="147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2" name="pl7042"/>
            <p:cNvSpPr/>
            <p:nvPr/>
          </p:nvSpPr>
          <p:spPr>
            <a:xfrm>
              <a:off x="7254999" y="1875852"/>
              <a:ext cx="26395" cy="15245"/>
            </a:xfrm>
            <a:custGeom>
              <a:avLst/>
              <a:pathLst>
                <a:path w="26395" h="15245">
                  <a:moveTo>
                    <a:pt x="0" y="0"/>
                  </a:moveTo>
                  <a:lnTo>
                    <a:pt x="26395" y="152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3" name="pl7043"/>
            <p:cNvSpPr/>
            <p:nvPr/>
          </p:nvSpPr>
          <p:spPr>
            <a:xfrm>
              <a:off x="7402292" y="1755319"/>
              <a:ext cx="36053" cy="15829"/>
            </a:xfrm>
            <a:custGeom>
              <a:avLst/>
              <a:pathLst>
                <a:path w="36053" h="15829">
                  <a:moveTo>
                    <a:pt x="36053" y="158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4" name="pl7044"/>
            <p:cNvSpPr/>
            <p:nvPr/>
          </p:nvSpPr>
          <p:spPr>
            <a:xfrm>
              <a:off x="7438346" y="1744006"/>
              <a:ext cx="22915" cy="27142"/>
            </a:xfrm>
            <a:custGeom>
              <a:avLst/>
              <a:pathLst>
                <a:path w="22915" h="27142">
                  <a:moveTo>
                    <a:pt x="0" y="27142"/>
                  </a:moveTo>
                  <a:lnTo>
                    <a:pt x="229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5" name="pl7045"/>
            <p:cNvSpPr/>
            <p:nvPr/>
          </p:nvSpPr>
          <p:spPr>
            <a:xfrm>
              <a:off x="7461261" y="1744006"/>
              <a:ext cx="6846" cy="16520"/>
            </a:xfrm>
            <a:custGeom>
              <a:avLst/>
              <a:pathLst>
                <a:path w="6846" h="16520">
                  <a:moveTo>
                    <a:pt x="6846" y="16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6" name="pl7046"/>
            <p:cNvSpPr/>
            <p:nvPr/>
          </p:nvSpPr>
          <p:spPr>
            <a:xfrm>
              <a:off x="7468107" y="1725830"/>
              <a:ext cx="48643" cy="34696"/>
            </a:xfrm>
            <a:custGeom>
              <a:avLst/>
              <a:pathLst>
                <a:path w="48643" h="34696">
                  <a:moveTo>
                    <a:pt x="0" y="34696"/>
                  </a:moveTo>
                  <a:lnTo>
                    <a:pt x="486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7" name="pl7047"/>
            <p:cNvSpPr/>
            <p:nvPr/>
          </p:nvSpPr>
          <p:spPr>
            <a:xfrm>
              <a:off x="7438346" y="1760527"/>
              <a:ext cx="29761" cy="10621"/>
            </a:xfrm>
            <a:custGeom>
              <a:avLst/>
              <a:pathLst>
                <a:path w="29761" h="10621">
                  <a:moveTo>
                    <a:pt x="29761" y="0"/>
                  </a:moveTo>
                  <a:lnTo>
                    <a:pt x="0" y="10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8" name="pl7048"/>
            <p:cNvSpPr/>
            <p:nvPr/>
          </p:nvSpPr>
          <p:spPr>
            <a:xfrm>
              <a:off x="7369624" y="1489807"/>
              <a:ext cx="1138" cy="11985"/>
            </a:xfrm>
            <a:custGeom>
              <a:avLst/>
              <a:pathLst>
                <a:path w="1138" h="11985">
                  <a:moveTo>
                    <a:pt x="0" y="11985"/>
                  </a:moveTo>
                  <a:lnTo>
                    <a:pt x="11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9" name="pl7049"/>
            <p:cNvSpPr/>
            <p:nvPr/>
          </p:nvSpPr>
          <p:spPr>
            <a:xfrm>
              <a:off x="7369624" y="1501792"/>
              <a:ext cx="8917" cy="35704"/>
            </a:xfrm>
            <a:custGeom>
              <a:avLst/>
              <a:pathLst>
                <a:path w="8917" h="35704">
                  <a:moveTo>
                    <a:pt x="0" y="0"/>
                  </a:moveTo>
                  <a:lnTo>
                    <a:pt x="8917" y="35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0" name="pl7050"/>
            <p:cNvSpPr/>
            <p:nvPr/>
          </p:nvSpPr>
          <p:spPr>
            <a:xfrm>
              <a:off x="7321420" y="1727032"/>
              <a:ext cx="47161" cy="1383"/>
            </a:xfrm>
            <a:custGeom>
              <a:avLst/>
              <a:pathLst>
                <a:path w="47161" h="1383">
                  <a:moveTo>
                    <a:pt x="47161" y="13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1" name="pl7051"/>
            <p:cNvSpPr/>
            <p:nvPr/>
          </p:nvSpPr>
          <p:spPr>
            <a:xfrm>
              <a:off x="7358417" y="1728415"/>
              <a:ext cx="10164" cy="50094"/>
            </a:xfrm>
            <a:custGeom>
              <a:avLst/>
              <a:pathLst>
                <a:path w="10164" h="50094">
                  <a:moveTo>
                    <a:pt x="10164" y="0"/>
                  </a:moveTo>
                  <a:lnTo>
                    <a:pt x="0" y="500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2" name="pl7052"/>
            <p:cNvSpPr/>
            <p:nvPr/>
          </p:nvSpPr>
          <p:spPr>
            <a:xfrm>
              <a:off x="7356481" y="1705247"/>
              <a:ext cx="12101" cy="23168"/>
            </a:xfrm>
            <a:custGeom>
              <a:avLst/>
              <a:pathLst>
                <a:path w="12101" h="23168">
                  <a:moveTo>
                    <a:pt x="12101" y="231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3" name="pl7053"/>
            <p:cNvSpPr/>
            <p:nvPr/>
          </p:nvSpPr>
          <p:spPr>
            <a:xfrm>
              <a:off x="7368582" y="1728415"/>
              <a:ext cx="28077" cy="7642"/>
            </a:xfrm>
            <a:custGeom>
              <a:avLst/>
              <a:pathLst>
                <a:path w="28077" h="7642">
                  <a:moveTo>
                    <a:pt x="0" y="0"/>
                  </a:moveTo>
                  <a:lnTo>
                    <a:pt x="28077" y="76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4" name="pl7054"/>
            <p:cNvSpPr/>
            <p:nvPr/>
          </p:nvSpPr>
          <p:spPr>
            <a:xfrm>
              <a:off x="7273678" y="1239981"/>
              <a:ext cx="93425" cy="67342"/>
            </a:xfrm>
            <a:custGeom>
              <a:avLst/>
              <a:pathLst>
                <a:path w="93425" h="67342">
                  <a:moveTo>
                    <a:pt x="93425" y="0"/>
                  </a:moveTo>
                  <a:lnTo>
                    <a:pt x="0" y="673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5" name="pl7055"/>
            <p:cNvSpPr/>
            <p:nvPr/>
          </p:nvSpPr>
          <p:spPr>
            <a:xfrm>
              <a:off x="7367104" y="1239981"/>
              <a:ext cx="56911" cy="55334"/>
            </a:xfrm>
            <a:custGeom>
              <a:avLst/>
              <a:pathLst>
                <a:path w="56911" h="55334">
                  <a:moveTo>
                    <a:pt x="0" y="0"/>
                  </a:moveTo>
                  <a:lnTo>
                    <a:pt x="56911" y="55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6" name="pl7056"/>
            <p:cNvSpPr/>
            <p:nvPr/>
          </p:nvSpPr>
          <p:spPr>
            <a:xfrm>
              <a:off x="7282519" y="1817869"/>
              <a:ext cx="42618" cy="35203"/>
            </a:xfrm>
            <a:custGeom>
              <a:avLst/>
              <a:pathLst>
                <a:path w="42618" h="35203">
                  <a:moveTo>
                    <a:pt x="42618" y="0"/>
                  </a:moveTo>
                  <a:lnTo>
                    <a:pt x="0" y="352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7" name="pl7057"/>
            <p:cNvSpPr/>
            <p:nvPr/>
          </p:nvSpPr>
          <p:spPr>
            <a:xfrm>
              <a:off x="7325137" y="1817869"/>
              <a:ext cx="8032" cy="22218"/>
            </a:xfrm>
            <a:custGeom>
              <a:avLst/>
              <a:pathLst>
                <a:path w="8032" h="22218">
                  <a:moveTo>
                    <a:pt x="0" y="0"/>
                  </a:moveTo>
                  <a:lnTo>
                    <a:pt x="8032" y="22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8" name="pl7058"/>
            <p:cNvSpPr/>
            <p:nvPr/>
          </p:nvSpPr>
          <p:spPr>
            <a:xfrm>
              <a:off x="7282336" y="1813663"/>
              <a:ext cx="42800" cy="4206"/>
            </a:xfrm>
            <a:custGeom>
              <a:avLst/>
              <a:pathLst>
                <a:path w="42800" h="4206">
                  <a:moveTo>
                    <a:pt x="42800" y="42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9" name="pl7059"/>
            <p:cNvSpPr/>
            <p:nvPr/>
          </p:nvSpPr>
          <p:spPr>
            <a:xfrm>
              <a:off x="7289958" y="1817869"/>
              <a:ext cx="35179" cy="42420"/>
            </a:xfrm>
            <a:custGeom>
              <a:avLst/>
              <a:pathLst>
                <a:path w="35179" h="42420">
                  <a:moveTo>
                    <a:pt x="35179" y="0"/>
                  </a:moveTo>
                  <a:lnTo>
                    <a:pt x="0" y="42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0" name="pl7060"/>
            <p:cNvSpPr/>
            <p:nvPr/>
          </p:nvSpPr>
          <p:spPr>
            <a:xfrm>
              <a:off x="7318572" y="1801997"/>
              <a:ext cx="6565" cy="15872"/>
            </a:xfrm>
            <a:custGeom>
              <a:avLst/>
              <a:pathLst>
                <a:path w="6565" h="15872">
                  <a:moveTo>
                    <a:pt x="6565" y="158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1" name="pl7061"/>
            <p:cNvSpPr/>
            <p:nvPr/>
          </p:nvSpPr>
          <p:spPr>
            <a:xfrm>
              <a:off x="7325137" y="1792216"/>
              <a:ext cx="19453" cy="25653"/>
            </a:xfrm>
            <a:custGeom>
              <a:avLst/>
              <a:pathLst>
                <a:path w="19453" h="25653">
                  <a:moveTo>
                    <a:pt x="0" y="25653"/>
                  </a:moveTo>
                  <a:lnTo>
                    <a:pt x="194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2" name="pl7062"/>
            <p:cNvSpPr/>
            <p:nvPr/>
          </p:nvSpPr>
          <p:spPr>
            <a:xfrm>
              <a:off x="7333170" y="1826946"/>
              <a:ext cx="30468" cy="13141"/>
            </a:xfrm>
            <a:custGeom>
              <a:avLst/>
              <a:pathLst>
                <a:path w="30468" h="13141">
                  <a:moveTo>
                    <a:pt x="30468" y="0"/>
                  </a:moveTo>
                  <a:lnTo>
                    <a:pt x="0" y="131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3" name="pl7063"/>
            <p:cNvSpPr/>
            <p:nvPr/>
          </p:nvSpPr>
          <p:spPr>
            <a:xfrm>
              <a:off x="7344591" y="1792216"/>
              <a:ext cx="19046" cy="34729"/>
            </a:xfrm>
            <a:custGeom>
              <a:avLst/>
              <a:pathLst>
                <a:path w="19046" h="34729">
                  <a:moveTo>
                    <a:pt x="19046" y="347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4" name="pl7064"/>
            <p:cNvSpPr/>
            <p:nvPr/>
          </p:nvSpPr>
          <p:spPr>
            <a:xfrm>
              <a:off x="7325137" y="1817869"/>
              <a:ext cx="38500" cy="9076"/>
            </a:xfrm>
            <a:custGeom>
              <a:avLst/>
              <a:pathLst>
                <a:path w="38500" h="9076">
                  <a:moveTo>
                    <a:pt x="38500" y="90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5" name="pl7065"/>
            <p:cNvSpPr/>
            <p:nvPr/>
          </p:nvSpPr>
          <p:spPr>
            <a:xfrm>
              <a:off x="7286174" y="1470564"/>
              <a:ext cx="15906" cy="5739"/>
            </a:xfrm>
            <a:custGeom>
              <a:avLst/>
              <a:pathLst>
                <a:path w="15906" h="5739">
                  <a:moveTo>
                    <a:pt x="0" y="0"/>
                  </a:moveTo>
                  <a:lnTo>
                    <a:pt x="15906" y="57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6" name="pl7066"/>
            <p:cNvSpPr/>
            <p:nvPr/>
          </p:nvSpPr>
          <p:spPr>
            <a:xfrm>
              <a:off x="7286174" y="1470564"/>
              <a:ext cx="5220" cy="8646"/>
            </a:xfrm>
            <a:custGeom>
              <a:avLst/>
              <a:pathLst>
                <a:path w="5220" h="8646">
                  <a:moveTo>
                    <a:pt x="0" y="0"/>
                  </a:moveTo>
                  <a:lnTo>
                    <a:pt x="5220" y="8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7" name="pl7067"/>
            <p:cNvSpPr/>
            <p:nvPr/>
          </p:nvSpPr>
          <p:spPr>
            <a:xfrm>
              <a:off x="7395431" y="1918164"/>
              <a:ext cx="117707" cy="45223"/>
            </a:xfrm>
            <a:custGeom>
              <a:avLst/>
              <a:pathLst>
                <a:path w="117707" h="45223">
                  <a:moveTo>
                    <a:pt x="0" y="0"/>
                  </a:moveTo>
                  <a:lnTo>
                    <a:pt x="117707" y="45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8" name="pl7068"/>
            <p:cNvSpPr/>
            <p:nvPr/>
          </p:nvSpPr>
          <p:spPr>
            <a:xfrm>
              <a:off x="7395431" y="1918164"/>
              <a:ext cx="8300" cy="86026"/>
            </a:xfrm>
            <a:custGeom>
              <a:avLst/>
              <a:pathLst>
                <a:path w="8300" h="86026">
                  <a:moveTo>
                    <a:pt x="0" y="0"/>
                  </a:moveTo>
                  <a:lnTo>
                    <a:pt x="8300" y="86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9" name="pl7069"/>
            <p:cNvSpPr/>
            <p:nvPr/>
          </p:nvSpPr>
          <p:spPr>
            <a:xfrm>
              <a:off x="7395431" y="1918164"/>
              <a:ext cx="30339" cy="94176"/>
            </a:xfrm>
            <a:custGeom>
              <a:avLst/>
              <a:pathLst>
                <a:path w="30339" h="94176">
                  <a:moveTo>
                    <a:pt x="0" y="0"/>
                  </a:moveTo>
                  <a:lnTo>
                    <a:pt x="30339" y="9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0" name="pl7070"/>
            <p:cNvSpPr/>
            <p:nvPr/>
          </p:nvSpPr>
          <p:spPr>
            <a:xfrm>
              <a:off x="7381721" y="1918164"/>
              <a:ext cx="13709" cy="8063"/>
            </a:xfrm>
            <a:custGeom>
              <a:avLst/>
              <a:pathLst>
                <a:path w="13709" h="8063">
                  <a:moveTo>
                    <a:pt x="13709" y="0"/>
                  </a:moveTo>
                  <a:lnTo>
                    <a:pt x="0" y="80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1" name="pl7071"/>
            <p:cNvSpPr/>
            <p:nvPr/>
          </p:nvSpPr>
          <p:spPr>
            <a:xfrm>
              <a:off x="7395431" y="1885683"/>
              <a:ext cx="14643" cy="32481"/>
            </a:xfrm>
            <a:custGeom>
              <a:avLst/>
              <a:pathLst>
                <a:path w="14643" h="32481">
                  <a:moveTo>
                    <a:pt x="0" y="32481"/>
                  </a:moveTo>
                  <a:lnTo>
                    <a:pt x="146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2" name="pl7072"/>
            <p:cNvSpPr/>
            <p:nvPr/>
          </p:nvSpPr>
          <p:spPr>
            <a:xfrm>
              <a:off x="7393217" y="1878888"/>
              <a:ext cx="2214" cy="39276"/>
            </a:xfrm>
            <a:custGeom>
              <a:avLst/>
              <a:pathLst>
                <a:path w="2214" h="39276">
                  <a:moveTo>
                    <a:pt x="2214" y="392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3" name="pl7073"/>
            <p:cNvSpPr/>
            <p:nvPr/>
          </p:nvSpPr>
          <p:spPr>
            <a:xfrm>
              <a:off x="7472492" y="1725830"/>
              <a:ext cx="44259" cy="45005"/>
            </a:xfrm>
            <a:custGeom>
              <a:avLst/>
              <a:pathLst>
                <a:path w="44259" h="45005">
                  <a:moveTo>
                    <a:pt x="0" y="45005"/>
                  </a:moveTo>
                  <a:lnTo>
                    <a:pt x="44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4" name="pl7074"/>
            <p:cNvSpPr/>
            <p:nvPr/>
          </p:nvSpPr>
          <p:spPr>
            <a:xfrm>
              <a:off x="7438346" y="1770836"/>
              <a:ext cx="34146" cy="312"/>
            </a:xfrm>
            <a:custGeom>
              <a:avLst/>
              <a:pathLst>
                <a:path w="34146" h="312">
                  <a:moveTo>
                    <a:pt x="34146" y="0"/>
                  </a:moveTo>
                  <a:lnTo>
                    <a:pt x="0" y="3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5" name="pl7075"/>
            <p:cNvSpPr/>
            <p:nvPr/>
          </p:nvSpPr>
          <p:spPr>
            <a:xfrm>
              <a:off x="7468107" y="1760527"/>
              <a:ext cx="4384" cy="10308"/>
            </a:xfrm>
            <a:custGeom>
              <a:avLst/>
              <a:pathLst>
                <a:path w="4384" h="10308">
                  <a:moveTo>
                    <a:pt x="4384" y="10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6" name="pl7076"/>
            <p:cNvSpPr/>
            <p:nvPr/>
          </p:nvSpPr>
          <p:spPr>
            <a:xfrm>
              <a:off x="7333170" y="1840088"/>
              <a:ext cx="27474" cy="14282"/>
            </a:xfrm>
            <a:custGeom>
              <a:avLst/>
              <a:pathLst>
                <a:path w="27474" h="14282">
                  <a:moveTo>
                    <a:pt x="27474" y="142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7" name="pl7077"/>
            <p:cNvSpPr/>
            <p:nvPr/>
          </p:nvSpPr>
          <p:spPr>
            <a:xfrm>
              <a:off x="7360644" y="1826946"/>
              <a:ext cx="2994" cy="27424"/>
            </a:xfrm>
            <a:custGeom>
              <a:avLst/>
              <a:pathLst>
                <a:path w="2994" h="27424">
                  <a:moveTo>
                    <a:pt x="0" y="27424"/>
                  </a:moveTo>
                  <a:lnTo>
                    <a:pt x="29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8" name="pl7078"/>
            <p:cNvSpPr/>
            <p:nvPr/>
          </p:nvSpPr>
          <p:spPr>
            <a:xfrm>
              <a:off x="7493349" y="1321802"/>
              <a:ext cx="22888" cy="17517"/>
            </a:xfrm>
            <a:custGeom>
              <a:avLst/>
              <a:pathLst>
                <a:path w="22888" h="17517">
                  <a:moveTo>
                    <a:pt x="0" y="0"/>
                  </a:moveTo>
                  <a:lnTo>
                    <a:pt x="22888" y="17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9" name="pl7079"/>
            <p:cNvSpPr/>
            <p:nvPr/>
          </p:nvSpPr>
          <p:spPr>
            <a:xfrm>
              <a:off x="7424016" y="1295316"/>
              <a:ext cx="69333" cy="26485"/>
            </a:xfrm>
            <a:custGeom>
              <a:avLst/>
              <a:pathLst>
                <a:path w="69333" h="26485">
                  <a:moveTo>
                    <a:pt x="69333" y="26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0" name="pl7080"/>
            <p:cNvSpPr/>
            <p:nvPr/>
          </p:nvSpPr>
          <p:spPr>
            <a:xfrm>
              <a:off x="7356481" y="1705247"/>
              <a:ext cx="32523" cy="8066"/>
            </a:xfrm>
            <a:custGeom>
              <a:avLst/>
              <a:pathLst>
                <a:path w="32523" h="8066">
                  <a:moveTo>
                    <a:pt x="32523" y="80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1" name="pl7081"/>
            <p:cNvSpPr/>
            <p:nvPr/>
          </p:nvSpPr>
          <p:spPr>
            <a:xfrm>
              <a:off x="7385089" y="1666479"/>
              <a:ext cx="3916" cy="46833"/>
            </a:xfrm>
            <a:custGeom>
              <a:avLst/>
              <a:pathLst>
                <a:path w="3916" h="46833">
                  <a:moveTo>
                    <a:pt x="3916" y="468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2" name="pl7082"/>
            <p:cNvSpPr/>
            <p:nvPr/>
          </p:nvSpPr>
          <p:spPr>
            <a:xfrm>
              <a:off x="7365434" y="1682638"/>
              <a:ext cx="23570" cy="30675"/>
            </a:xfrm>
            <a:custGeom>
              <a:avLst/>
              <a:pathLst>
                <a:path w="23570" h="30675">
                  <a:moveTo>
                    <a:pt x="23570" y="306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3" name="pl7083"/>
            <p:cNvSpPr/>
            <p:nvPr/>
          </p:nvSpPr>
          <p:spPr>
            <a:xfrm>
              <a:off x="7368582" y="1713313"/>
              <a:ext cx="20422" cy="15101"/>
            </a:xfrm>
            <a:custGeom>
              <a:avLst/>
              <a:pathLst>
                <a:path w="20422" h="15101">
                  <a:moveTo>
                    <a:pt x="20422" y="0"/>
                  </a:moveTo>
                  <a:lnTo>
                    <a:pt x="0" y="15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4" name="pl7084"/>
            <p:cNvSpPr/>
            <p:nvPr/>
          </p:nvSpPr>
          <p:spPr>
            <a:xfrm>
              <a:off x="7323869" y="1776559"/>
              <a:ext cx="34548" cy="1950"/>
            </a:xfrm>
            <a:custGeom>
              <a:avLst/>
              <a:pathLst>
                <a:path w="34548" h="1950">
                  <a:moveTo>
                    <a:pt x="0" y="0"/>
                  </a:moveTo>
                  <a:lnTo>
                    <a:pt x="34548" y="1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5" name="pl7085"/>
            <p:cNvSpPr/>
            <p:nvPr/>
          </p:nvSpPr>
          <p:spPr>
            <a:xfrm>
              <a:off x="7288194" y="1776559"/>
              <a:ext cx="35674" cy="621"/>
            </a:xfrm>
            <a:custGeom>
              <a:avLst/>
              <a:pathLst>
                <a:path w="35674" h="621">
                  <a:moveTo>
                    <a:pt x="35674" y="0"/>
                  </a:moveTo>
                  <a:lnTo>
                    <a:pt x="0" y="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6" name="pl7086"/>
            <p:cNvSpPr/>
            <p:nvPr/>
          </p:nvSpPr>
          <p:spPr>
            <a:xfrm>
              <a:off x="7305270" y="1762426"/>
              <a:ext cx="18599" cy="14132"/>
            </a:xfrm>
            <a:custGeom>
              <a:avLst/>
              <a:pathLst>
                <a:path w="18599" h="14132">
                  <a:moveTo>
                    <a:pt x="18599" y="141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7" name="pl7087"/>
            <p:cNvSpPr/>
            <p:nvPr/>
          </p:nvSpPr>
          <p:spPr>
            <a:xfrm>
              <a:off x="7318572" y="1776559"/>
              <a:ext cx="5296" cy="25437"/>
            </a:xfrm>
            <a:custGeom>
              <a:avLst/>
              <a:pathLst>
                <a:path w="5296" h="25437">
                  <a:moveTo>
                    <a:pt x="5296" y="0"/>
                  </a:moveTo>
                  <a:lnTo>
                    <a:pt x="0" y="254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8" name="pl7088"/>
            <p:cNvSpPr/>
            <p:nvPr/>
          </p:nvSpPr>
          <p:spPr>
            <a:xfrm>
              <a:off x="7323869" y="1776559"/>
              <a:ext cx="21773" cy="9436"/>
            </a:xfrm>
            <a:custGeom>
              <a:avLst/>
              <a:pathLst>
                <a:path w="21773" h="9436">
                  <a:moveTo>
                    <a:pt x="0" y="0"/>
                  </a:moveTo>
                  <a:lnTo>
                    <a:pt x="21773" y="94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9" name="pl7089"/>
            <p:cNvSpPr/>
            <p:nvPr/>
          </p:nvSpPr>
          <p:spPr>
            <a:xfrm>
              <a:off x="7323869" y="1776559"/>
              <a:ext cx="20722" cy="15656"/>
            </a:xfrm>
            <a:custGeom>
              <a:avLst/>
              <a:pathLst>
                <a:path w="20722" h="15656">
                  <a:moveTo>
                    <a:pt x="0" y="0"/>
                  </a:moveTo>
                  <a:lnTo>
                    <a:pt x="20722" y="15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0" name="pl7090"/>
            <p:cNvSpPr/>
            <p:nvPr/>
          </p:nvSpPr>
          <p:spPr>
            <a:xfrm>
              <a:off x="7311864" y="1753935"/>
              <a:ext cx="12004" cy="22624"/>
            </a:xfrm>
            <a:custGeom>
              <a:avLst/>
              <a:pathLst>
                <a:path w="12004" h="22624">
                  <a:moveTo>
                    <a:pt x="12004" y="226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1" name="pl7091"/>
            <p:cNvSpPr/>
            <p:nvPr/>
          </p:nvSpPr>
          <p:spPr>
            <a:xfrm>
              <a:off x="7252931" y="1915710"/>
              <a:ext cx="15176" cy="5872"/>
            </a:xfrm>
            <a:custGeom>
              <a:avLst/>
              <a:pathLst>
                <a:path w="15176" h="5872">
                  <a:moveTo>
                    <a:pt x="0" y="0"/>
                  </a:moveTo>
                  <a:lnTo>
                    <a:pt x="15176" y="58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2" name="pl7092"/>
            <p:cNvSpPr/>
            <p:nvPr/>
          </p:nvSpPr>
          <p:spPr>
            <a:xfrm>
              <a:off x="7220669" y="1915710"/>
              <a:ext cx="32262" cy="37675"/>
            </a:xfrm>
            <a:custGeom>
              <a:avLst/>
              <a:pathLst>
                <a:path w="32262" h="37675">
                  <a:moveTo>
                    <a:pt x="32262" y="0"/>
                  </a:moveTo>
                  <a:lnTo>
                    <a:pt x="0" y="37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3" name="pl7093"/>
            <p:cNvSpPr/>
            <p:nvPr/>
          </p:nvSpPr>
          <p:spPr>
            <a:xfrm>
              <a:off x="7211527" y="1915710"/>
              <a:ext cx="41404" cy="5536"/>
            </a:xfrm>
            <a:custGeom>
              <a:avLst/>
              <a:pathLst>
                <a:path w="41404" h="5536">
                  <a:moveTo>
                    <a:pt x="41404" y="0"/>
                  </a:moveTo>
                  <a:lnTo>
                    <a:pt x="0" y="5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4" name="pl7094"/>
            <p:cNvSpPr/>
            <p:nvPr/>
          </p:nvSpPr>
          <p:spPr>
            <a:xfrm>
              <a:off x="7235425" y="1885889"/>
              <a:ext cx="17506" cy="29820"/>
            </a:xfrm>
            <a:custGeom>
              <a:avLst/>
              <a:pathLst>
                <a:path w="17506" h="29820">
                  <a:moveTo>
                    <a:pt x="17506" y="298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5" name="pl7095"/>
            <p:cNvSpPr/>
            <p:nvPr/>
          </p:nvSpPr>
          <p:spPr>
            <a:xfrm>
              <a:off x="7252931" y="1891097"/>
              <a:ext cx="28462" cy="24612"/>
            </a:xfrm>
            <a:custGeom>
              <a:avLst/>
              <a:pathLst>
                <a:path w="28462" h="24612">
                  <a:moveTo>
                    <a:pt x="0" y="24612"/>
                  </a:moveTo>
                  <a:lnTo>
                    <a:pt x="284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6" name="pl7096"/>
            <p:cNvSpPr/>
            <p:nvPr/>
          </p:nvSpPr>
          <p:spPr>
            <a:xfrm>
              <a:off x="7252931" y="1875852"/>
              <a:ext cx="2067" cy="39857"/>
            </a:xfrm>
            <a:custGeom>
              <a:avLst/>
              <a:pathLst>
                <a:path w="2067" h="39857">
                  <a:moveTo>
                    <a:pt x="0" y="39857"/>
                  </a:moveTo>
                  <a:lnTo>
                    <a:pt x="20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7" name="pl7097"/>
            <p:cNvSpPr/>
            <p:nvPr/>
          </p:nvSpPr>
          <p:spPr>
            <a:xfrm>
              <a:off x="7548095" y="1617283"/>
              <a:ext cx="57009" cy="67803"/>
            </a:xfrm>
            <a:custGeom>
              <a:avLst/>
              <a:pathLst>
                <a:path w="57009" h="67803">
                  <a:moveTo>
                    <a:pt x="57009" y="678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8" name="pl7098"/>
            <p:cNvSpPr/>
            <p:nvPr/>
          </p:nvSpPr>
          <p:spPr>
            <a:xfrm>
              <a:off x="7521917" y="1641885"/>
              <a:ext cx="83187" cy="43201"/>
            </a:xfrm>
            <a:custGeom>
              <a:avLst/>
              <a:pathLst>
                <a:path w="83187" h="43201">
                  <a:moveTo>
                    <a:pt x="83187" y="432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9" name="pl7099"/>
            <p:cNvSpPr/>
            <p:nvPr/>
          </p:nvSpPr>
          <p:spPr>
            <a:xfrm>
              <a:off x="7482926" y="1725830"/>
              <a:ext cx="33825" cy="85563"/>
            </a:xfrm>
            <a:custGeom>
              <a:avLst/>
              <a:pathLst>
                <a:path w="33825" h="85563">
                  <a:moveTo>
                    <a:pt x="0" y="85563"/>
                  </a:moveTo>
                  <a:lnTo>
                    <a:pt x="338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0" name="pl7100"/>
            <p:cNvSpPr/>
            <p:nvPr/>
          </p:nvSpPr>
          <p:spPr>
            <a:xfrm>
              <a:off x="7472492" y="1770836"/>
              <a:ext cx="10434" cy="40558"/>
            </a:xfrm>
            <a:custGeom>
              <a:avLst/>
              <a:pathLst>
                <a:path w="10434" h="40558">
                  <a:moveTo>
                    <a:pt x="10434" y="405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1" name="pl7101"/>
            <p:cNvSpPr/>
            <p:nvPr/>
          </p:nvSpPr>
          <p:spPr>
            <a:xfrm>
              <a:off x="7516751" y="1705289"/>
              <a:ext cx="19890" cy="20540"/>
            </a:xfrm>
            <a:custGeom>
              <a:avLst/>
              <a:pathLst>
                <a:path w="19890" h="20540">
                  <a:moveTo>
                    <a:pt x="19890" y="0"/>
                  </a:moveTo>
                  <a:lnTo>
                    <a:pt x="0" y="205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2" name="pl7102"/>
            <p:cNvSpPr/>
            <p:nvPr/>
          </p:nvSpPr>
          <p:spPr>
            <a:xfrm>
              <a:off x="7536642" y="1685086"/>
              <a:ext cx="68462" cy="20203"/>
            </a:xfrm>
            <a:custGeom>
              <a:avLst/>
              <a:pathLst>
                <a:path w="68462" h="20203">
                  <a:moveTo>
                    <a:pt x="0" y="20203"/>
                  </a:moveTo>
                  <a:lnTo>
                    <a:pt x="684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3" name="pl7103"/>
            <p:cNvSpPr/>
            <p:nvPr/>
          </p:nvSpPr>
          <p:spPr>
            <a:xfrm>
              <a:off x="7394739" y="1632948"/>
              <a:ext cx="14884" cy="4934"/>
            </a:xfrm>
            <a:custGeom>
              <a:avLst/>
              <a:pathLst>
                <a:path w="14884" h="4934">
                  <a:moveTo>
                    <a:pt x="14884" y="0"/>
                  </a:moveTo>
                  <a:lnTo>
                    <a:pt x="0" y="4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4" name="pl7104"/>
            <p:cNvSpPr/>
            <p:nvPr/>
          </p:nvSpPr>
          <p:spPr>
            <a:xfrm>
              <a:off x="7385089" y="1632948"/>
              <a:ext cx="24534" cy="33530"/>
            </a:xfrm>
            <a:custGeom>
              <a:avLst/>
              <a:pathLst>
                <a:path w="24534" h="33530">
                  <a:moveTo>
                    <a:pt x="24534" y="0"/>
                  </a:moveTo>
                  <a:lnTo>
                    <a:pt x="0" y="33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5" name="pl7105"/>
            <p:cNvSpPr/>
            <p:nvPr/>
          </p:nvSpPr>
          <p:spPr>
            <a:xfrm>
              <a:off x="7409623" y="1632948"/>
              <a:ext cx="21995" cy="46243"/>
            </a:xfrm>
            <a:custGeom>
              <a:avLst/>
              <a:pathLst>
                <a:path w="21995" h="46243">
                  <a:moveTo>
                    <a:pt x="0" y="0"/>
                  </a:moveTo>
                  <a:lnTo>
                    <a:pt x="21995" y="46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6" name="pl7106"/>
            <p:cNvSpPr/>
            <p:nvPr/>
          </p:nvSpPr>
          <p:spPr>
            <a:xfrm>
              <a:off x="7395109" y="1627034"/>
              <a:ext cx="14513" cy="5914"/>
            </a:xfrm>
            <a:custGeom>
              <a:avLst/>
              <a:pathLst>
                <a:path w="14513" h="5914">
                  <a:moveTo>
                    <a:pt x="14513" y="59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7" name="pl7107"/>
            <p:cNvSpPr/>
            <p:nvPr/>
          </p:nvSpPr>
          <p:spPr>
            <a:xfrm>
              <a:off x="7409623" y="1604960"/>
              <a:ext cx="6403" cy="27987"/>
            </a:xfrm>
            <a:custGeom>
              <a:avLst/>
              <a:pathLst>
                <a:path w="6403" h="27987">
                  <a:moveTo>
                    <a:pt x="0" y="27987"/>
                  </a:moveTo>
                  <a:lnTo>
                    <a:pt x="6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8" name="pl7108"/>
            <p:cNvSpPr/>
            <p:nvPr/>
          </p:nvSpPr>
          <p:spPr>
            <a:xfrm>
              <a:off x="7333170" y="1840088"/>
              <a:ext cx="19041" cy="47730"/>
            </a:xfrm>
            <a:custGeom>
              <a:avLst/>
              <a:pathLst>
                <a:path w="19041" h="47730">
                  <a:moveTo>
                    <a:pt x="19041" y="477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9" name="pl7109"/>
            <p:cNvSpPr/>
            <p:nvPr/>
          </p:nvSpPr>
          <p:spPr>
            <a:xfrm>
              <a:off x="7300540" y="1874751"/>
              <a:ext cx="51671" cy="13067"/>
            </a:xfrm>
            <a:custGeom>
              <a:avLst/>
              <a:pathLst>
                <a:path w="51671" h="13067">
                  <a:moveTo>
                    <a:pt x="51671" y="130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0" name="pl7110"/>
            <p:cNvSpPr/>
            <p:nvPr/>
          </p:nvSpPr>
          <p:spPr>
            <a:xfrm>
              <a:off x="7303736" y="1887818"/>
              <a:ext cx="48475" cy="15953"/>
            </a:xfrm>
            <a:custGeom>
              <a:avLst/>
              <a:pathLst>
                <a:path w="48475" h="15953">
                  <a:moveTo>
                    <a:pt x="48475" y="0"/>
                  </a:moveTo>
                  <a:lnTo>
                    <a:pt x="0" y="159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1" name="pl7111"/>
            <p:cNvSpPr/>
            <p:nvPr/>
          </p:nvSpPr>
          <p:spPr>
            <a:xfrm>
              <a:off x="7343787" y="1887818"/>
              <a:ext cx="8424" cy="30167"/>
            </a:xfrm>
            <a:custGeom>
              <a:avLst/>
              <a:pathLst>
                <a:path w="8424" h="30167">
                  <a:moveTo>
                    <a:pt x="8424" y="0"/>
                  </a:moveTo>
                  <a:lnTo>
                    <a:pt x="0" y="30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2" name="pl7112"/>
            <p:cNvSpPr/>
            <p:nvPr/>
          </p:nvSpPr>
          <p:spPr>
            <a:xfrm>
              <a:off x="7352211" y="1854370"/>
              <a:ext cx="8432" cy="33448"/>
            </a:xfrm>
            <a:custGeom>
              <a:avLst/>
              <a:pathLst>
                <a:path w="8432" h="33448">
                  <a:moveTo>
                    <a:pt x="0" y="33448"/>
                  </a:moveTo>
                  <a:lnTo>
                    <a:pt x="8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3" name="pl7113"/>
            <p:cNvSpPr/>
            <p:nvPr/>
          </p:nvSpPr>
          <p:spPr>
            <a:xfrm>
              <a:off x="7253960" y="1462329"/>
              <a:ext cx="9005" cy="3392"/>
            </a:xfrm>
            <a:custGeom>
              <a:avLst/>
              <a:pathLst>
                <a:path w="9005" h="3392">
                  <a:moveTo>
                    <a:pt x="9005" y="33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4" name="pl7114"/>
            <p:cNvSpPr/>
            <p:nvPr/>
          </p:nvSpPr>
          <p:spPr>
            <a:xfrm>
              <a:off x="7262965" y="1465721"/>
              <a:ext cx="23209" cy="4842"/>
            </a:xfrm>
            <a:custGeom>
              <a:avLst/>
              <a:pathLst>
                <a:path w="23209" h="4842">
                  <a:moveTo>
                    <a:pt x="0" y="0"/>
                  </a:moveTo>
                  <a:lnTo>
                    <a:pt x="23209" y="48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5" name="pl7115"/>
            <p:cNvSpPr/>
            <p:nvPr/>
          </p:nvSpPr>
          <p:spPr>
            <a:xfrm>
              <a:off x="7261971" y="1672748"/>
              <a:ext cx="13720" cy="21154"/>
            </a:xfrm>
            <a:custGeom>
              <a:avLst/>
              <a:pathLst>
                <a:path w="13720" h="21154">
                  <a:moveTo>
                    <a:pt x="13720" y="0"/>
                  </a:moveTo>
                  <a:lnTo>
                    <a:pt x="0" y="21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6" name="pl7116"/>
            <p:cNvSpPr/>
            <p:nvPr/>
          </p:nvSpPr>
          <p:spPr>
            <a:xfrm>
              <a:off x="7275691" y="1651387"/>
              <a:ext cx="6252" cy="21361"/>
            </a:xfrm>
            <a:custGeom>
              <a:avLst/>
              <a:pathLst>
                <a:path w="6252" h="21361">
                  <a:moveTo>
                    <a:pt x="0" y="21361"/>
                  </a:moveTo>
                  <a:lnTo>
                    <a:pt x="62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7" name="pl7117"/>
            <p:cNvSpPr/>
            <p:nvPr/>
          </p:nvSpPr>
          <p:spPr>
            <a:xfrm>
              <a:off x="7268104" y="1670694"/>
              <a:ext cx="7587" cy="2054"/>
            </a:xfrm>
            <a:custGeom>
              <a:avLst/>
              <a:pathLst>
                <a:path w="7587" h="2054">
                  <a:moveTo>
                    <a:pt x="7587" y="20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8" name="pl7118"/>
            <p:cNvSpPr/>
            <p:nvPr/>
          </p:nvSpPr>
          <p:spPr>
            <a:xfrm>
              <a:off x="7275691" y="1672748"/>
              <a:ext cx="8245" cy="17706"/>
            </a:xfrm>
            <a:custGeom>
              <a:avLst/>
              <a:pathLst>
                <a:path w="8245" h="17706">
                  <a:moveTo>
                    <a:pt x="0" y="0"/>
                  </a:moveTo>
                  <a:lnTo>
                    <a:pt x="8245" y="177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9" name="pl7119"/>
            <p:cNvSpPr/>
            <p:nvPr/>
          </p:nvSpPr>
          <p:spPr>
            <a:xfrm>
              <a:off x="7275691" y="1669094"/>
              <a:ext cx="18853" cy="3654"/>
            </a:xfrm>
            <a:custGeom>
              <a:avLst/>
              <a:pathLst>
                <a:path w="18853" h="3654">
                  <a:moveTo>
                    <a:pt x="0" y="3654"/>
                  </a:moveTo>
                  <a:lnTo>
                    <a:pt x="18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0" name="pl7120"/>
            <p:cNvSpPr/>
            <p:nvPr/>
          </p:nvSpPr>
          <p:spPr>
            <a:xfrm>
              <a:off x="7275691" y="1672748"/>
              <a:ext cx="15904" cy="14896"/>
            </a:xfrm>
            <a:custGeom>
              <a:avLst/>
              <a:pathLst>
                <a:path w="15904" h="14896">
                  <a:moveTo>
                    <a:pt x="0" y="0"/>
                  </a:moveTo>
                  <a:lnTo>
                    <a:pt x="15904" y="148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1" name="pl7121"/>
            <p:cNvSpPr/>
            <p:nvPr/>
          </p:nvSpPr>
          <p:spPr>
            <a:xfrm>
              <a:off x="7516751" y="1679454"/>
              <a:ext cx="3762" cy="46375"/>
            </a:xfrm>
            <a:custGeom>
              <a:avLst/>
              <a:pathLst>
                <a:path w="3762" h="46375">
                  <a:moveTo>
                    <a:pt x="3762" y="0"/>
                  </a:moveTo>
                  <a:lnTo>
                    <a:pt x="0" y="463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2" name="pl7122"/>
            <p:cNvSpPr/>
            <p:nvPr/>
          </p:nvSpPr>
          <p:spPr>
            <a:xfrm>
              <a:off x="7520514" y="1641885"/>
              <a:ext cx="1403" cy="37569"/>
            </a:xfrm>
            <a:custGeom>
              <a:avLst/>
              <a:pathLst>
                <a:path w="1403" h="37569">
                  <a:moveTo>
                    <a:pt x="0" y="37569"/>
                  </a:moveTo>
                  <a:lnTo>
                    <a:pt x="1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3" name="pl7123"/>
            <p:cNvSpPr/>
            <p:nvPr/>
          </p:nvSpPr>
          <p:spPr>
            <a:xfrm>
              <a:off x="7520514" y="1679454"/>
              <a:ext cx="84590" cy="5631"/>
            </a:xfrm>
            <a:custGeom>
              <a:avLst/>
              <a:pathLst>
                <a:path w="84590" h="5631">
                  <a:moveTo>
                    <a:pt x="0" y="0"/>
                  </a:moveTo>
                  <a:lnTo>
                    <a:pt x="84590" y="56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4" name="pl7124"/>
            <p:cNvSpPr/>
            <p:nvPr/>
          </p:nvSpPr>
          <p:spPr>
            <a:xfrm>
              <a:off x="7520514" y="1679454"/>
              <a:ext cx="16128" cy="25835"/>
            </a:xfrm>
            <a:custGeom>
              <a:avLst/>
              <a:pathLst>
                <a:path w="16128" h="25835">
                  <a:moveTo>
                    <a:pt x="0" y="0"/>
                  </a:moveTo>
                  <a:lnTo>
                    <a:pt x="16128" y="258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5" name="pl7125"/>
            <p:cNvSpPr/>
            <p:nvPr/>
          </p:nvSpPr>
          <p:spPr>
            <a:xfrm>
              <a:off x="7463575" y="1595239"/>
              <a:ext cx="84519" cy="22043"/>
            </a:xfrm>
            <a:custGeom>
              <a:avLst/>
              <a:pathLst>
                <a:path w="84519" h="22043">
                  <a:moveTo>
                    <a:pt x="0" y="0"/>
                  </a:moveTo>
                  <a:lnTo>
                    <a:pt x="84519" y="22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6" name="pl7126"/>
            <p:cNvSpPr/>
            <p:nvPr/>
          </p:nvSpPr>
          <p:spPr>
            <a:xfrm>
              <a:off x="7463575" y="1595239"/>
              <a:ext cx="58342" cy="46645"/>
            </a:xfrm>
            <a:custGeom>
              <a:avLst/>
              <a:pathLst>
                <a:path w="58342" h="46645">
                  <a:moveTo>
                    <a:pt x="0" y="0"/>
                  </a:moveTo>
                  <a:lnTo>
                    <a:pt x="58342" y="46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7" name="pl7127"/>
            <p:cNvSpPr/>
            <p:nvPr/>
          </p:nvSpPr>
          <p:spPr>
            <a:xfrm>
              <a:off x="7463575" y="1560863"/>
              <a:ext cx="6882" cy="34376"/>
            </a:xfrm>
            <a:custGeom>
              <a:avLst/>
              <a:pathLst>
                <a:path w="6882" h="34376">
                  <a:moveTo>
                    <a:pt x="0" y="34376"/>
                  </a:moveTo>
                  <a:lnTo>
                    <a:pt x="68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8" name="pl7128"/>
            <p:cNvSpPr/>
            <p:nvPr/>
          </p:nvSpPr>
          <p:spPr>
            <a:xfrm>
              <a:off x="7426815" y="1569040"/>
              <a:ext cx="7348" cy="16027"/>
            </a:xfrm>
            <a:custGeom>
              <a:avLst/>
              <a:pathLst>
                <a:path w="7348" h="16027">
                  <a:moveTo>
                    <a:pt x="0" y="16027"/>
                  </a:moveTo>
                  <a:lnTo>
                    <a:pt x="73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9" name="pl7129"/>
            <p:cNvSpPr/>
            <p:nvPr/>
          </p:nvSpPr>
          <p:spPr>
            <a:xfrm>
              <a:off x="7408592" y="1585068"/>
              <a:ext cx="18223" cy="14743"/>
            </a:xfrm>
            <a:custGeom>
              <a:avLst/>
              <a:pathLst>
                <a:path w="18223" h="14743">
                  <a:moveTo>
                    <a:pt x="18223" y="0"/>
                  </a:moveTo>
                  <a:lnTo>
                    <a:pt x="0" y="147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0" name="pl7130"/>
            <p:cNvSpPr/>
            <p:nvPr/>
          </p:nvSpPr>
          <p:spPr>
            <a:xfrm>
              <a:off x="7302322" y="1697661"/>
              <a:ext cx="13274" cy="8693"/>
            </a:xfrm>
            <a:custGeom>
              <a:avLst/>
              <a:pathLst>
                <a:path w="13274" h="8693">
                  <a:moveTo>
                    <a:pt x="13274" y="0"/>
                  </a:moveTo>
                  <a:lnTo>
                    <a:pt x="0" y="8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1" name="pl7131"/>
            <p:cNvSpPr/>
            <p:nvPr/>
          </p:nvSpPr>
          <p:spPr>
            <a:xfrm>
              <a:off x="7315597" y="1697661"/>
              <a:ext cx="5823" cy="29370"/>
            </a:xfrm>
            <a:custGeom>
              <a:avLst/>
              <a:pathLst>
                <a:path w="5823" h="29370">
                  <a:moveTo>
                    <a:pt x="0" y="0"/>
                  </a:moveTo>
                  <a:lnTo>
                    <a:pt x="5823" y="29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2" name="pl7132"/>
            <p:cNvSpPr/>
            <p:nvPr/>
          </p:nvSpPr>
          <p:spPr>
            <a:xfrm>
              <a:off x="7296805" y="1697661"/>
              <a:ext cx="18792" cy="4581"/>
            </a:xfrm>
            <a:custGeom>
              <a:avLst/>
              <a:pathLst>
                <a:path w="18792" h="4581">
                  <a:moveTo>
                    <a:pt x="18792" y="0"/>
                  </a:moveTo>
                  <a:lnTo>
                    <a:pt x="0" y="4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3" name="pl7133"/>
            <p:cNvSpPr/>
            <p:nvPr/>
          </p:nvSpPr>
          <p:spPr>
            <a:xfrm>
              <a:off x="7291596" y="1687645"/>
              <a:ext cx="24001" cy="10016"/>
            </a:xfrm>
            <a:custGeom>
              <a:avLst/>
              <a:pathLst>
                <a:path w="24001" h="10016">
                  <a:moveTo>
                    <a:pt x="24001" y="100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4" name="pl7134"/>
            <p:cNvSpPr/>
            <p:nvPr/>
          </p:nvSpPr>
          <p:spPr>
            <a:xfrm>
              <a:off x="7315597" y="1691751"/>
              <a:ext cx="5541" cy="5910"/>
            </a:xfrm>
            <a:custGeom>
              <a:avLst/>
              <a:pathLst>
                <a:path w="5541" h="5910">
                  <a:moveTo>
                    <a:pt x="0" y="5910"/>
                  </a:moveTo>
                  <a:lnTo>
                    <a:pt x="55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5" name="pl7135"/>
            <p:cNvSpPr/>
            <p:nvPr/>
          </p:nvSpPr>
          <p:spPr>
            <a:xfrm>
              <a:off x="7353974" y="1910315"/>
              <a:ext cx="27746" cy="15912"/>
            </a:xfrm>
            <a:custGeom>
              <a:avLst/>
              <a:pathLst>
                <a:path w="27746" h="15912">
                  <a:moveTo>
                    <a:pt x="0" y="0"/>
                  </a:moveTo>
                  <a:lnTo>
                    <a:pt x="27746" y="159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6" name="pl7136"/>
            <p:cNvSpPr/>
            <p:nvPr/>
          </p:nvSpPr>
          <p:spPr>
            <a:xfrm>
              <a:off x="7343787" y="1910315"/>
              <a:ext cx="10187" cy="7670"/>
            </a:xfrm>
            <a:custGeom>
              <a:avLst/>
              <a:pathLst>
                <a:path w="10187" h="7670">
                  <a:moveTo>
                    <a:pt x="10187" y="0"/>
                  </a:moveTo>
                  <a:lnTo>
                    <a:pt x="0" y="7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7" name="pl7137"/>
            <p:cNvSpPr/>
            <p:nvPr/>
          </p:nvSpPr>
          <p:spPr>
            <a:xfrm>
              <a:off x="7352211" y="1887818"/>
              <a:ext cx="1762" cy="22496"/>
            </a:xfrm>
            <a:custGeom>
              <a:avLst/>
              <a:pathLst>
                <a:path w="1762" h="22496">
                  <a:moveTo>
                    <a:pt x="1762" y="224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8" name="pl7138"/>
            <p:cNvSpPr/>
            <p:nvPr/>
          </p:nvSpPr>
          <p:spPr>
            <a:xfrm>
              <a:off x="7370762" y="1469720"/>
              <a:ext cx="42793" cy="20086"/>
            </a:xfrm>
            <a:custGeom>
              <a:avLst/>
              <a:pathLst>
                <a:path w="42793" h="20086">
                  <a:moveTo>
                    <a:pt x="42793" y="0"/>
                  </a:moveTo>
                  <a:lnTo>
                    <a:pt x="0" y="20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9" name="pl7139"/>
            <p:cNvSpPr/>
            <p:nvPr/>
          </p:nvSpPr>
          <p:spPr>
            <a:xfrm>
              <a:off x="7378542" y="1469720"/>
              <a:ext cx="35013" cy="67776"/>
            </a:xfrm>
            <a:custGeom>
              <a:avLst/>
              <a:pathLst>
                <a:path w="35013" h="67776">
                  <a:moveTo>
                    <a:pt x="35013" y="0"/>
                  </a:moveTo>
                  <a:lnTo>
                    <a:pt x="0" y="67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0" name="pl7140"/>
            <p:cNvSpPr/>
            <p:nvPr/>
          </p:nvSpPr>
          <p:spPr>
            <a:xfrm>
              <a:off x="7413556" y="1469720"/>
              <a:ext cx="60984" cy="19054"/>
            </a:xfrm>
            <a:custGeom>
              <a:avLst/>
              <a:pathLst>
                <a:path w="60984" h="19054">
                  <a:moveTo>
                    <a:pt x="0" y="0"/>
                  </a:moveTo>
                  <a:lnTo>
                    <a:pt x="60984" y="19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1" name="pl7141"/>
            <p:cNvSpPr/>
            <p:nvPr/>
          </p:nvSpPr>
          <p:spPr>
            <a:xfrm>
              <a:off x="7413556" y="1469720"/>
              <a:ext cx="41938" cy="78230"/>
            </a:xfrm>
            <a:custGeom>
              <a:avLst/>
              <a:pathLst>
                <a:path w="41938" h="78230">
                  <a:moveTo>
                    <a:pt x="0" y="0"/>
                  </a:moveTo>
                  <a:lnTo>
                    <a:pt x="41938" y="782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2" name="pl7142"/>
            <p:cNvSpPr/>
            <p:nvPr/>
          </p:nvSpPr>
          <p:spPr>
            <a:xfrm>
              <a:off x="7369212" y="1425940"/>
              <a:ext cx="44343" cy="43780"/>
            </a:xfrm>
            <a:custGeom>
              <a:avLst/>
              <a:pathLst>
                <a:path w="44343" h="43780">
                  <a:moveTo>
                    <a:pt x="44343" y="437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3" name="pl7143"/>
            <p:cNvSpPr/>
            <p:nvPr/>
          </p:nvSpPr>
          <p:spPr>
            <a:xfrm>
              <a:off x="7369624" y="1469720"/>
              <a:ext cx="43931" cy="32071"/>
            </a:xfrm>
            <a:custGeom>
              <a:avLst/>
              <a:pathLst>
                <a:path w="43931" h="32071">
                  <a:moveTo>
                    <a:pt x="43931" y="0"/>
                  </a:moveTo>
                  <a:lnTo>
                    <a:pt x="0" y="32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4" name="pl7144"/>
            <p:cNvSpPr/>
            <p:nvPr/>
          </p:nvSpPr>
          <p:spPr>
            <a:xfrm>
              <a:off x="7548095" y="1607888"/>
              <a:ext cx="14580" cy="9394"/>
            </a:xfrm>
            <a:custGeom>
              <a:avLst/>
              <a:pathLst>
                <a:path w="14580" h="9394">
                  <a:moveTo>
                    <a:pt x="14580" y="0"/>
                  </a:moveTo>
                  <a:lnTo>
                    <a:pt x="0" y="93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5" name="pl7145"/>
            <p:cNvSpPr/>
            <p:nvPr/>
          </p:nvSpPr>
          <p:spPr>
            <a:xfrm>
              <a:off x="7562675" y="1607888"/>
              <a:ext cx="42429" cy="77198"/>
            </a:xfrm>
            <a:custGeom>
              <a:avLst/>
              <a:pathLst>
                <a:path w="42429" h="77198">
                  <a:moveTo>
                    <a:pt x="0" y="0"/>
                  </a:moveTo>
                  <a:lnTo>
                    <a:pt x="42429" y="771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6" name="pl7146"/>
            <p:cNvSpPr/>
            <p:nvPr/>
          </p:nvSpPr>
          <p:spPr>
            <a:xfrm>
              <a:off x="7357427" y="1483989"/>
              <a:ext cx="13335" cy="5817"/>
            </a:xfrm>
            <a:custGeom>
              <a:avLst/>
              <a:pathLst>
                <a:path w="13335" h="5817">
                  <a:moveTo>
                    <a:pt x="0" y="0"/>
                  </a:moveTo>
                  <a:lnTo>
                    <a:pt x="13335" y="5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7" name="pl7147"/>
            <p:cNvSpPr/>
            <p:nvPr/>
          </p:nvSpPr>
          <p:spPr>
            <a:xfrm>
              <a:off x="7357427" y="1425940"/>
              <a:ext cx="11784" cy="58049"/>
            </a:xfrm>
            <a:custGeom>
              <a:avLst/>
              <a:pathLst>
                <a:path w="11784" h="58049">
                  <a:moveTo>
                    <a:pt x="0" y="58049"/>
                  </a:moveTo>
                  <a:lnTo>
                    <a:pt x="117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8" name="pl7148"/>
            <p:cNvSpPr/>
            <p:nvPr/>
          </p:nvSpPr>
          <p:spPr>
            <a:xfrm>
              <a:off x="7357427" y="1483989"/>
              <a:ext cx="12196" cy="17802"/>
            </a:xfrm>
            <a:custGeom>
              <a:avLst/>
              <a:pathLst>
                <a:path w="12196" h="17802">
                  <a:moveTo>
                    <a:pt x="0" y="0"/>
                  </a:moveTo>
                  <a:lnTo>
                    <a:pt x="12196" y="17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9" name="pl7149"/>
            <p:cNvSpPr/>
            <p:nvPr/>
          </p:nvSpPr>
          <p:spPr>
            <a:xfrm>
              <a:off x="7408592" y="1598455"/>
              <a:ext cx="18503" cy="1356"/>
            </a:xfrm>
            <a:custGeom>
              <a:avLst/>
              <a:pathLst>
                <a:path w="18503" h="1356">
                  <a:moveTo>
                    <a:pt x="18503" y="0"/>
                  </a:moveTo>
                  <a:lnTo>
                    <a:pt x="0" y="13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0" name="pl7150"/>
            <p:cNvSpPr/>
            <p:nvPr/>
          </p:nvSpPr>
          <p:spPr>
            <a:xfrm>
              <a:off x="7416026" y="1598455"/>
              <a:ext cx="11068" cy="6505"/>
            </a:xfrm>
            <a:custGeom>
              <a:avLst/>
              <a:pathLst>
                <a:path w="11068" h="6505">
                  <a:moveTo>
                    <a:pt x="11068" y="0"/>
                  </a:moveTo>
                  <a:lnTo>
                    <a:pt x="0" y="65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1" name="pl7151"/>
            <p:cNvSpPr/>
            <p:nvPr/>
          </p:nvSpPr>
          <p:spPr>
            <a:xfrm>
              <a:off x="7427095" y="1595239"/>
              <a:ext cx="36479" cy="3215"/>
            </a:xfrm>
            <a:custGeom>
              <a:avLst/>
              <a:pathLst>
                <a:path w="36479" h="3215">
                  <a:moveTo>
                    <a:pt x="0" y="3215"/>
                  </a:moveTo>
                  <a:lnTo>
                    <a:pt x="364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2" name="pl7152"/>
            <p:cNvSpPr/>
            <p:nvPr/>
          </p:nvSpPr>
          <p:spPr>
            <a:xfrm>
              <a:off x="7426815" y="1585068"/>
              <a:ext cx="280" cy="13387"/>
            </a:xfrm>
            <a:custGeom>
              <a:avLst/>
              <a:pathLst>
                <a:path w="280" h="13387">
                  <a:moveTo>
                    <a:pt x="280" y="133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3" name="pl7153"/>
            <p:cNvSpPr/>
            <p:nvPr/>
          </p:nvSpPr>
          <p:spPr>
            <a:xfrm>
              <a:off x="7285232" y="1537284"/>
              <a:ext cx="7110" cy="36861"/>
            </a:xfrm>
            <a:custGeom>
              <a:avLst/>
              <a:pathLst>
                <a:path w="7110" h="36861">
                  <a:moveTo>
                    <a:pt x="7110" y="0"/>
                  </a:moveTo>
                  <a:lnTo>
                    <a:pt x="0" y="368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4" name="pl7154"/>
            <p:cNvSpPr/>
            <p:nvPr/>
          </p:nvSpPr>
          <p:spPr>
            <a:xfrm>
              <a:off x="7393217" y="1834064"/>
              <a:ext cx="17522" cy="44823"/>
            </a:xfrm>
            <a:custGeom>
              <a:avLst/>
              <a:pathLst>
                <a:path w="17522" h="44823">
                  <a:moveTo>
                    <a:pt x="17522" y="0"/>
                  </a:moveTo>
                  <a:lnTo>
                    <a:pt x="0" y="44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5" name="pl7155"/>
            <p:cNvSpPr/>
            <p:nvPr/>
          </p:nvSpPr>
          <p:spPr>
            <a:xfrm>
              <a:off x="7410739" y="1834064"/>
              <a:ext cx="9811" cy="17699"/>
            </a:xfrm>
            <a:custGeom>
              <a:avLst/>
              <a:pathLst>
                <a:path w="9811" h="17699">
                  <a:moveTo>
                    <a:pt x="0" y="0"/>
                  </a:moveTo>
                  <a:lnTo>
                    <a:pt x="9811" y="17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6" name="pl7156"/>
            <p:cNvSpPr/>
            <p:nvPr/>
          </p:nvSpPr>
          <p:spPr>
            <a:xfrm>
              <a:off x="7363638" y="1826946"/>
              <a:ext cx="47101" cy="7118"/>
            </a:xfrm>
            <a:custGeom>
              <a:avLst/>
              <a:pathLst>
                <a:path w="47101" h="7118">
                  <a:moveTo>
                    <a:pt x="47101" y="71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7" name="pl7157"/>
            <p:cNvSpPr/>
            <p:nvPr/>
          </p:nvSpPr>
          <p:spPr>
            <a:xfrm>
              <a:off x="7360644" y="1834064"/>
              <a:ext cx="50095" cy="20305"/>
            </a:xfrm>
            <a:custGeom>
              <a:avLst/>
              <a:pathLst>
                <a:path w="50095" h="20305">
                  <a:moveTo>
                    <a:pt x="50095" y="0"/>
                  </a:moveTo>
                  <a:lnTo>
                    <a:pt x="0" y="20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8" name="pl7158"/>
            <p:cNvSpPr/>
            <p:nvPr/>
          </p:nvSpPr>
          <p:spPr>
            <a:xfrm>
              <a:off x="7233547" y="1380095"/>
              <a:ext cx="8243" cy="18687"/>
            </a:xfrm>
            <a:custGeom>
              <a:avLst/>
              <a:pathLst>
                <a:path w="8243" h="18687">
                  <a:moveTo>
                    <a:pt x="8243" y="186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9" name="pl7159"/>
            <p:cNvSpPr/>
            <p:nvPr/>
          </p:nvSpPr>
          <p:spPr>
            <a:xfrm>
              <a:off x="7241790" y="1388542"/>
              <a:ext cx="7401" cy="10239"/>
            </a:xfrm>
            <a:custGeom>
              <a:avLst/>
              <a:pathLst>
                <a:path w="7401" h="10239">
                  <a:moveTo>
                    <a:pt x="0" y="10239"/>
                  </a:moveTo>
                  <a:lnTo>
                    <a:pt x="74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0" name="pl7160"/>
            <p:cNvSpPr/>
            <p:nvPr/>
          </p:nvSpPr>
          <p:spPr>
            <a:xfrm>
              <a:off x="7232903" y="1398782"/>
              <a:ext cx="8886" cy="10093"/>
            </a:xfrm>
            <a:custGeom>
              <a:avLst/>
              <a:pathLst>
                <a:path w="8886" h="10093">
                  <a:moveTo>
                    <a:pt x="8886" y="0"/>
                  </a:moveTo>
                  <a:lnTo>
                    <a:pt x="0" y="10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1" name="pl7161"/>
            <p:cNvSpPr/>
            <p:nvPr/>
          </p:nvSpPr>
          <p:spPr>
            <a:xfrm>
              <a:off x="7232393" y="1398782"/>
              <a:ext cx="9396" cy="600"/>
            </a:xfrm>
            <a:custGeom>
              <a:avLst/>
              <a:pathLst>
                <a:path w="9396" h="600">
                  <a:moveTo>
                    <a:pt x="9396" y="0"/>
                  </a:moveTo>
                  <a:lnTo>
                    <a:pt x="0" y="6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2" name="pl7162"/>
            <p:cNvSpPr/>
            <p:nvPr/>
          </p:nvSpPr>
          <p:spPr>
            <a:xfrm>
              <a:off x="7241790" y="1398782"/>
              <a:ext cx="2012" cy="13794"/>
            </a:xfrm>
            <a:custGeom>
              <a:avLst/>
              <a:pathLst>
                <a:path w="2012" h="13794">
                  <a:moveTo>
                    <a:pt x="0" y="0"/>
                  </a:moveTo>
                  <a:lnTo>
                    <a:pt x="2012" y="13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3" name="pl7163"/>
            <p:cNvSpPr/>
            <p:nvPr/>
          </p:nvSpPr>
          <p:spPr>
            <a:xfrm>
              <a:off x="7360476" y="1894739"/>
              <a:ext cx="21245" cy="31488"/>
            </a:xfrm>
            <a:custGeom>
              <a:avLst/>
              <a:pathLst>
                <a:path w="21245" h="31488">
                  <a:moveTo>
                    <a:pt x="0" y="0"/>
                  </a:moveTo>
                  <a:lnTo>
                    <a:pt x="21245" y="314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4" name="pl7164"/>
            <p:cNvSpPr/>
            <p:nvPr/>
          </p:nvSpPr>
          <p:spPr>
            <a:xfrm>
              <a:off x="7360476" y="1878888"/>
              <a:ext cx="32740" cy="15850"/>
            </a:xfrm>
            <a:custGeom>
              <a:avLst/>
              <a:pathLst>
                <a:path w="32740" h="15850">
                  <a:moveTo>
                    <a:pt x="0" y="15850"/>
                  </a:moveTo>
                  <a:lnTo>
                    <a:pt x="32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5" name="pl7165"/>
            <p:cNvSpPr/>
            <p:nvPr/>
          </p:nvSpPr>
          <p:spPr>
            <a:xfrm>
              <a:off x="7360476" y="1894739"/>
              <a:ext cx="34954" cy="23425"/>
            </a:xfrm>
            <a:custGeom>
              <a:avLst/>
              <a:pathLst>
                <a:path w="34954" h="23425">
                  <a:moveTo>
                    <a:pt x="0" y="0"/>
                  </a:moveTo>
                  <a:lnTo>
                    <a:pt x="34954" y="234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6" name="pl7166"/>
            <p:cNvSpPr/>
            <p:nvPr/>
          </p:nvSpPr>
          <p:spPr>
            <a:xfrm>
              <a:off x="7352211" y="1887818"/>
              <a:ext cx="8264" cy="6920"/>
            </a:xfrm>
            <a:custGeom>
              <a:avLst/>
              <a:pathLst>
                <a:path w="8264" h="6920">
                  <a:moveTo>
                    <a:pt x="8264" y="69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7" name="pl7167"/>
            <p:cNvSpPr/>
            <p:nvPr/>
          </p:nvSpPr>
          <p:spPr>
            <a:xfrm>
              <a:off x="7353974" y="1894739"/>
              <a:ext cx="6501" cy="15576"/>
            </a:xfrm>
            <a:custGeom>
              <a:avLst/>
              <a:pathLst>
                <a:path w="6501" h="15576">
                  <a:moveTo>
                    <a:pt x="6501" y="0"/>
                  </a:moveTo>
                  <a:lnTo>
                    <a:pt x="0" y="155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8" name="pl7168"/>
            <p:cNvSpPr/>
            <p:nvPr/>
          </p:nvSpPr>
          <p:spPr>
            <a:xfrm>
              <a:off x="7307634" y="1569512"/>
              <a:ext cx="24095" cy="6577"/>
            </a:xfrm>
            <a:custGeom>
              <a:avLst/>
              <a:pathLst>
                <a:path w="24095" h="6577">
                  <a:moveTo>
                    <a:pt x="0" y="6577"/>
                  </a:moveTo>
                  <a:lnTo>
                    <a:pt x="240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9" name="pl7169"/>
            <p:cNvSpPr/>
            <p:nvPr/>
          </p:nvSpPr>
          <p:spPr>
            <a:xfrm>
              <a:off x="7307634" y="1576090"/>
              <a:ext cx="12153" cy="13801"/>
            </a:xfrm>
            <a:custGeom>
              <a:avLst/>
              <a:pathLst>
                <a:path w="12153" h="13801">
                  <a:moveTo>
                    <a:pt x="0" y="0"/>
                  </a:moveTo>
                  <a:lnTo>
                    <a:pt x="12153" y="13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0" name="pl7170"/>
            <p:cNvSpPr/>
            <p:nvPr/>
          </p:nvSpPr>
          <p:spPr>
            <a:xfrm>
              <a:off x="7285232" y="1574145"/>
              <a:ext cx="22402" cy="1944"/>
            </a:xfrm>
            <a:custGeom>
              <a:avLst/>
              <a:pathLst>
                <a:path w="22402" h="1944">
                  <a:moveTo>
                    <a:pt x="22402" y="19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1" name="pl7171"/>
            <p:cNvSpPr/>
            <p:nvPr/>
          </p:nvSpPr>
          <p:spPr>
            <a:xfrm>
              <a:off x="7307634" y="1576090"/>
              <a:ext cx="1262" cy="9527"/>
            </a:xfrm>
            <a:custGeom>
              <a:avLst/>
              <a:pathLst>
                <a:path w="1262" h="9527">
                  <a:moveTo>
                    <a:pt x="0" y="0"/>
                  </a:moveTo>
                  <a:lnTo>
                    <a:pt x="1262" y="95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2" name="pl7172"/>
            <p:cNvSpPr/>
            <p:nvPr/>
          </p:nvSpPr>
          <p:spPr>
            <a:xfrm>
              <a:off x="7461261" y="1678896"/>
              <a:ext cx="983" cy="65110"/>
            </a:xfrm>
            <a:custGeom>
              <a:avLst/>
              <a:pathLst>
                <a:path w="983" h="65110">
                  <a:moveTo>
                    <a:pt x="983" y="0"/>
                  </a:moveTo>
                  <a:lnTo>
                    <a:pt x="0" y="65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3" name="pl7173"/>
            <p:cNvSpPr/>
            <p:nvPr/>
          </p:nvSpPr>
          <p:spPr>
            <a:xfrm>
              <a:off x="7431619" y="1678896"/>
              <a:ext cx="30625" cy="296"/>
            </a:xfrm>
            <a:custGeom>
              <a:avLst/>
              <a:pathLst>
                <a:path w="30625" h="296">
                  <a:moveTo>
                    <a:pt x="30625" y="0"/>
                  </a:moveTo>
                  <a:lnTo>
                    <a:pt x="0" y="2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4" name="pl7174"/>
            <p:cNvSpPr/>
            <p:nvPr/>
          </p:nvSpPr>
          <p:spPr>
            <a:xfrm>
              <a:off x="7462244" y="1656951"/>
              <a:ext cx="21178" cy="21944"/>
            </a:xfrm>
            <a:custGeom>
              <a:avLst/>
              <a:pathLst>
                <a:path w="21178" h="21944">
                  <a:moveTo>
                    <a:pt x="0" y="21944"/>
                  </a:moveTo>
                  <a:lnTo>
                    <a:pt x="211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5" name="pl7175"/>
            <p:cNvSpPr/>
            <p:nvPr/>
          </p:nvSpPr>
          <p:spPr>
            <a:xfrm>
              <a:off x="7265399" y="1411389"/>
              <a:ext cx="9267" cy="11362"/>
            </a:xfrm>
            <a:custGeom>
              <a:avLst/>
              <a:pathLst>
                <a:path w="9267" h="11362">
                  <a:moveTo>
                    <a:pt x="0" y="11362"/>
                  </a:moveTo>
                  <a:lnTo>
                    <a:pt x="92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6" name="pl7176"/>
            <p:cNvSpPr/>
            <p:nvPr/>
          </p:nvSpPr>
          <p:spPr>
            <a:xfrm>
              <a:off x="7253960" y="1422751"/>
              <a:ext cx="11439" cy="39577"/>
            </a:xfrm>
            <a:custGeom>
              <a:avLst/>
              <a:pathLst>
                <a:path w="11439" h="39577">
                  <a:moveTo>
                    <a:pt x="11439" y="0"/>
                  </a:moveTo>
                  <a:lnTo>
                    <a:pt x="0" y="39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7" name="pl7177"/>
            <p:cNvSpPr/>
            <p:nvPr/>
          </p:nvSpPr>
          <p:spPr>
            <a:xfrm>
              <a:off x="7243803" y="1412576"/>
              <a:ext cx="21596" cy="10174"/>
            </a:xfrm>
            <a:custGeom>
              <a:avLst/>
              <a:pathLst>
                <a:path w="21596" h="10174">
                  <a:moveTo>
                    <a:pt x="21596" y="101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8" name="pl7178"/>
            <p:cNvSpPr/>
            <p:nvPr/>
          </p:nvSpPr>
          <p:spPr>
            <a:xfrm>
              <a:off x="7399347" y="1569040"/>
              <a:ext cx="34816" cy="5219"/>
            </a:xfrm>
            <a:custGeom>
              <a:avLst/>
              <a:pathLst>
                <a:path w="34816" h="5219">
                  <a:moveTo>
                    <a:pt x="0" y="5219"/>
                  </a:moveTo>
                  <a:lnTo>
                    <a:pt x="348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9" name="pl7179"/>
            <p:cNvSpPr/>
            <p:nvPr/>
          </p:nvSpPr>
          <p:spPr>
            <a:xfrm>
              <a:off x="7399347" y="1574259"/>
              <a:ext cx="9244" cy="25552"/>
            </a:xfrm>
            <a:custGeom>
              <a:avLst/>
              <a:pathLst>
                <a:path w="9244" h="25552">
                  <a:moveTo>
                    <a:pt x="0" y="0"/>
                  </a:moveTo>
                  <a:lnTo>
                    <a:pt x="9244" y="25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0" name="pl7180"/>
            <p:cNvSpPr/>
            <p:nvPr/>
          </p:nvSpPr>
          <p:spPr>
            <a:xfrm>
              <a:off x="7399347" y="1574259"/>
              <a:ext cx="3335" cy="27776"/>
            </a:xfrm>
            <a:custGeom>
              <a:avLst/>
              <a:pathLst>
                <a:path w="3335" h="27776">
                  <a:moveTo>
                    <a:pt x="0" y="0"/>
                  </a:moveTo>
                  <a:lnTo>
                    <a:pt x="3335" y="27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1" name="pl7181"/>
            <p:cNvSpPr/>
            <p:nvPr/>
          </p:nvSpPr>
          <p:spPr>
            <a:xfrm>
              <a:off x="7378542" y="1537496"/>
              <a:ext cx="20804" cy="36762"/>
            </a:xfrm>
            <a:custGeom>
              <a:avLst/>
              <a:pathLst>
                <a:path w="20804" h="36762">
                  <a:moveTo>
                    <a:pt x="20804" y="367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2" name="pl7182"/>
            <p:cNvSpPr/>
            <p:nvPr/>
          </p:nvSpPr>
          <p:spPr>
            <a:xfrm>
              <a:off x="7385406" y="1574259"/>
              <a:ext cx="13940" cy="19042"/>
            </a:xfrm>
            <a:custGeom>
              <a:avLst/>
              <a:pathLst>
                <a:path w="13940" h="19042">
                  <a:moveTo>
                    <a:pt x="13940" y="0"/>
                  </a:moveTo>
                  <a:lnTo>
                    <a:pt x="0" y="190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3" name="pl7183"/>
            <p:cNvSpPr/>
            <p:nvPr/>
          </p:nvSpPr>
          <p:spPr>
            <a:xfrm>
              <a:off x="7399347" y="1574259"/>
              <a:ext cx="27468" cy="10808"/>
            </a:xfrm>
            <a:custGeom>
              <a:avLst/>
              <a:pathLst>
                <a:path w="27468" h="10808">
                  <a:moveTo>
                    <a:pt x="0" y="0"/>
                  </a:moveTo>
                  <a:lnTo>
                    <a:pt x="27468" y="10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4" name="pl7184"/>
            <p:cNvSpPr/>
            <p:nvPr/>
          </p:nvSpPr>
          <p:spPr>
            <a:xfrm>
              <a:off x="7302081" y="1476303"/>
              <a:ext cx="33551" cy="37208"/>
            </a:xfrm>
            <a:custGeom>
              <a:avLst/>
              <a:pathLst>
                <a:path w="33551" h="37208">
                  <a:moveTo>
                    <a:pt x="33551" y="372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5" name="pl7185"/>
            <p:cNvSpPr/>
            <p:nvPr/>
          </p:nvSpPr>
          <p:spPr>
            <a:xfrm>
              <a:off x="7333475" y="1513512"/>
              <a:ext cx="2158" cy="16270"/>
            </a:xfrm>
            <a:custGeom>
              <a:avLst/>
              <a:pathLst>
                <a:path w="2158" h="16270">
                  <a:moveTo>
                    <a:pt x="2158" y="0"/>
                  </a:moveTo>
                  <a:lnTo>
                    <a:pt x="0" y="162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6" name="pl7186"/>
            <p:cNvSpPr/>
            <p:nvPr/>
          </p:nvSpPr>
          <p:spPr>
            <a:xfrm>
              <a:off x="7335633" y="1513512"/>
              <a:ext cx="42909" cy="23984"/>
            </a:xfrm>
            <a:custGeom>
              <a:avLst/>
              <a:pathLst>
                <a:path w="42909" h="23984">
                  <a:moveTo>
                    <a:pt x="0" y="0"/>
                  </a:moveTo>
                  <a:lnTo>
                    <a:pt x="42909" y="239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7" name="pl7187"/>
            <p:cNvSpPr/>
            <p:nvPr/>
          </p:nvSpPr>
          <p:spPr>
            <a:xfrm>
              <a:off x="7291394" y="1479210"/>
              <a:ext cx="44238" cy="34301"/>
            </a:xfrm>
            <a:custGeom>
              <a:avLst/>
              <a:pathLst>
                <a:path w="44238" h="34301">
                  <a:moveTo>
                    <a:pt x="44238" y="34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8" name="pl7188"/>
            <p:cNvSpPr/>
            <p:nvPr/>
          </p:nvSpPr>
          <p:spPr>
            <a:xfrm>
              <a:off x="7335633" y="1501792"/>
              <a:ext cx="33991" cy="11719"/>
            </a:xfrm>
            <a:custGeom>
              <a:avLst/>
              <a:pathLst>
                <a:path w="33991" h="11719">
                  <a:moveTo>
                    <a:pt x="0" y="11719"/>
                  </a:moveTo>
                  <a:lnTo>
                    <a:pt x="339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9" name="pl7189"/>
            <p:cNvSpPr/>
            <p:nvPr/>
          </p:nvSpPr>
          <p:spPr>
            <a:xfrm>
              <a:off x="7335633" y="1483989"/>
              <a:ext cx="21794" cy="29522"/>
            </a:xfrm>
            <a:custGeom>
              <a:avLst/>
              <a:pathLst>
                <a:path w="21794" h="29522">
                  <a:moveTo>
                    <a:pt x="0" y="29522"/>
                  </a:moveTo>
                  <a:lnTo>
                    <a:pt x="217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0" name="pl7190"/>
            <p:cNvSpPr/>
            <p:nvPr/>
          </p:nvSpPr>
          <p:spPr>
            <a:xfrm>
              <a:off x="7292342" y="1513512"/>
              <a:ext cx="43291" cy="23772"/>
            </a:xfrm>
            <a:custGeom>
              <a:avLst/>
              <a:pathLst>
                <a:path w="43291" h="23772">
                  <a:moveTo>
                    <a:pt x="43291" y="0"/>
                  </a:moveTo>
                  <a:lnTo>
                    <a:pt x="0" y="237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1" name="pl7191"/>
            <p:cNvSpPr/>
            <p:nvPr/>
          </p:nvSpPr>
          <p:spPr>
            <a:xfrm>
              <a:off x="7516751" y="1721484"/>
              <a:ext cx="73176" cy="4346"/>
            </a:xfrm>
            <a:custGeom>
              <a:avLst/>
              <a:pathLst>
                <a:path w="73176" h="4346">
                  <a:moveTo>
                    <a:pt x="73176" y="0"/>
                  </a:moveTo>
                  <a:lnTo>
                    <a:pt x="0" y="4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2" name="pl7192"/>
            <p:cNvSpPr/>
            <p:nvPr/>
          </p:nvSpPr>
          <p:spPr>
            <a:xfrm>
              <a:off x="7589928" y="1685086"/>
              <a:ext cx="15176" cy="36397"/>
            </a:xfrm>
            <a:custGeom>
              <a:avLst/>
              <a:pathLst>
                <a:path w="15176" h="36397">
                  <a:moveTo>
                    <a:pt x="0" y="36397"/>
                  </a:moveTo>
                  <a:lnTo>
                    <a:pt x="151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3" name="pl7193"/>
            <p:cNvSpPr/>
            <p:nvPr/>
          </p:nvSpPr>
          <p:spPr>
            <a:xfrm>
              <a:off x="7536642" y="1705289"/>
              <a:ext cx="53285" cy="16194"/>
            </a:xfrm>
            <a:custGeom>
              <a:avLst/>
              <a:pathLst>
                <a:path w="53285" h="16194">
                  <a:moveTo>
                    <a:pt x="53285" y="161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4" name="pl7194"/>
            <p:cNvSpPr/>
            <p:nvPr/>
          </p:nvSpPr>
          <p:spPr>
            <a:xfrm>
              <a:off x="7597231" y="1566375"/>
              <a:ext cx="7873" cy="118711"/>
            </a:xfrm>
            <a:custGeom>
              <a:avLst/>
              <a:pathLst>
                <a:path w="7873" h="118711">
                  <a:moveTo>
                    <a:pt x="0" y="0"/>
                  </a:moveTo>
                  <a:lnTo>
                    <a:pt x="7873" y="118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5" name="pl7195"/>
            <p:cNvSpPr/>
            <p:nvPr/>
          </p:nvSpPr>
          <p:spPr>
            <a:xfrm>
              <a:off x="7562675" y="1566375"/>
              <a:ext cx="34556" cy="41513"/>
            </a:xfrm>
            <a:custGeom>
              <a:avLst/>
              <a:pathLst>
                <a:path w="34556" h="41513">
                  <a:moveTo>
                    <a:pt x="34556" y="0"/>
                  </a:moveTo>
                  <a:lnTo>
                    <a:pt x="0" y="41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6" name="pl7196"/>
            <p:cNvSpPr/>
            <p:nvPr/>
          </p:nvSpPr>
          <p:spPr>
            <a:xfrm>
              <a:off x="7438346" y="1771149"/>
              <a:ext cx="23641" cy="18584"/>
            </a:xfrm>
            <a:custGeom>
              <a:avLst/>
              <a:pathLst>
                <a:path w="23641" h="18584">
                  <a:moveTo>
                    <a:pt x="23641" y="185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7" name="pl7197"/>
            <p:cNvSpPr/>
            <p:nvPr/>
          </p:nvSpPr>
          <p:spPr>
            <a:xfrm>
              <a:off x="7461987" y="1770836"/>
              <a:ext cx="10504" cy="18897"/>
            </a:xfrm>
            <a:custGeom>
              <a:avLst/>
              <a:pathLst>
                <a:path w="10504" h="18897">
                  <a:moveTo>
                    <a:pt x="0" y="18897"/>
                  </a:moveTo>
                  <a:lnTo>
                    <a:pt x="105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8" name="pl7198"/>
            <p:cNvSpPr/>
            <p:nvPr/>
          </p:nvSpPr>
          <p:spPr>
            <a:xfrm>
              <a:off x="7461987" y="1789733"/>
              <a:ext cx="20938" cy="21660"/>
            </a:xfrm>
            <a:custGeom>
              <a:avLst/>
              <a:pathLst>
                <a:path w="20938" h="21660">
                  <a:moveTo>
                    <a:pt x="0" y="0"/>
                  </a:moveTo>
                  <a:lnTo>
                    <a:pt x="20938" y="216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9" name="pl7199"/>
            <p:cNvSpPr/>
            <p:nvPr/>
          </p:nvSpPr>
          <p:spPr>
            <a:xfrm>
              <a:off x="7410739" y="1789733"/>
              <a:ext cx="51248" cy="44331"/>
            </a:xfrm>
            <a:custGeom>
              <a:avLst/>
              <a:pathLst>
                <a:path w="51248" h="44331">
                  <a:moveTo>
                    <a:pt x="51248" y="0"/>
                  </a:moveTo>
                  <a:lnTo>
                    <a:pt x="0" y="44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0" name="pl7200"/>
            <p:cNvSpPr/>
            <p:nvPr/>
          </p:nvSpPr>
          <p:spPr>
            <a:xfrm>
              <a:off x="7473203" y="1328098"/>
              <a:ext cx="43034" cy="11221"/>
            </a:xfrm>
            <a:custGeom>
              <a:avLst/>
              <a:pathLst>
                <a:path w="43034" h="11221">
                  <a:moveTo>
                    <a:pt x="0" y="0"/>
                  </a:moveTo>
                  <a:lnTo>
                    <a:pt x="43034" y="11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1" name="pl7201"/>
            <p:cNvSpPr/>
            <p:nvPr/>
          </p:nvSpPr>
          <p:spPr>
            <a:xfrm>
              <a:off x="7473203" y="1328098"/>
              <a:ext cx="35697" cy="60917"/>
            </a:xfrm>
            <a:custGeom>
              <a:avLst/>
              <a:pathLst>
                <a:path w="35697" h="60917">
                  <a:moveTo>
                    <a:pt x="0" y="0"/>
                  </a:moveTo>
                  <a:lnTo>
                    <a:pt x="35697" y="60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2" name="pl7202"/>
            <p:cNvSpPr/>
            <p:nvPr/>
          </p:nvSpPr>
          <p:spPr>
            <a:xfrm>
              <a:off x="7424016" y="1295316"/>
              <a:ext cx="49187" cy="32782"/>
            </a:xfrm>
            <a:custGeom>
              <a:avLst/>
              <a:pathLst>
                <a:path w="49187" h="32782">
                  <a:moveTo>
                    <a:pt x="49187" y="327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3" name="pl7203"/>
            <p:cNvSpPr/>
            <p:nvPr/>
          </p:nvSpPr>
          <p:spPr>
            <a:xfrm>
              <a:off x="7411736" y="1328098"/>
              <a:ext cx="61466" cy="19857"/>
            </a:xfrm>
            <a:custGeom>
              <a:avLst/>
              <a:pathLst>
                <a:path w="61466" h="19857">
                  <a:moveTo>
                    <a:pt x="61466" y="0"/>
                  </a:moveTo>
                  <a:lnTo>
                    <a:pt x="0" y="19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4" name="pl7204"/>
            <p:cNvSpPr/>
            <p:nvPr/>
          </p:nvSpPr>
          <p:spPr>
            <a:xfrm>
              <a:off x="7473203" y="1321802"/>
              <a:ext cx="20146" cy="6296"/>
            </a:xfrm>
            <a:custGeom>
              <a:avLst/>
              <a:pathLst>
                <a:path w="20146" h="6296">
                  <a:moveTo>
                    <a:pt x="0" y="6296"/>
                  </a:moveTo>
                  <a:lnTo>
                    <a:pt x="201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5" name="pl7205"/>
            <p:cNvSpPr/>
            <p:nvPr/>
          </p:nvSpPr>
          <p:spPr>
            <a:xfrm>
              <a:off x="7200643" y="1495135"/>
              <a:ext cx="68898" cy="10528"/>
            </a:xfrm>
            <a:custGeom>
              <a:avLst/>
              <a:pathLst>
                <a:path w="68898" h="10528">
                  <a:moveTo>
                    <a:pt x="68898" y="0"/>
                  </a:moveTo>
                  <a:lnTo>
                    <a:pt x="0" y="105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6" name="pl7206"/>
            <p:cNvSpPr/>
            <p:nvPr/>
          </p:nvSpPr>
          <p:spPr>
            <a:xfrm>
              <a:off x="7209763" y="1495135"/>
              <a:ext cx="59778" cy="24161"/>
            </a:xfrm>
            <a:custGeom>
              <a:avLst/>
              <a:pathLst>
                <a:path w="59778" h="24161">
                  <a:moveTo>
                    <a:pt x="59778" y="0"/>
                  </a:moveTo>
                  <a:lnTo>
                    <a:pt x="0" y="241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7" name="pl7207"/>
            <p:cNvSpPr/>
            <p:nvPr/>
          </p:nvSpPr>
          <p:spPr>
            <a:xfrm>
              <a:off x="7269541" y="1495135"/>
              <a:ext cx="9070" cy="35591"/>
            </a:xfrm>
            <a:custGeom>
              <a:avLst/>
              <a:pathLst>
                <a:path w="9070" h="35591">
                  <a:moveTo>
                    <a:pt x="0" y="0"/>
                  </a:moveTo>
                  <a:lnTo>
                    <a:pt x="9070" y="35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8" name="pl7208"/>
            <p:cNvSpPr/>
            <p:nvPr/>
          </p:nvSpPr>
          <p:spPr>
            <a:xfrm>
              <a:off x="7269541" y="1479210"/>
              <a:ext cx="21853" cy="15924"/>
            </a:xfrm>
            <a:custGeom>
              <a:avLst/>
              <a:pathLst>
                <a:path w="21853" h="15924">
                  <a:moveTo>
                    <a:pt x="0" y="15924"/>
                  </a:moveTo>
                  <a:lnTo>
                    <a:pt x="21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9" name="pl7209"/>
            <p:cNvSpPr/>
            <p:nvPr/>
          </p:nvSpPr>
          <p:spPr>
            <a:xfrm>
              <a:off x="7233475" y="1495135"/>
              <a:ext cx="36065" cy="52934"/>
            </a:xfrm>
            <a:custGeom>
              <a:avLst/>
              <a:pathLst>
                <a:path w="36065" h="52934">
                  <a:moveTo>
                    <a:pt x="36065" y="0"/>
                  </a:moveTo>
                  <a:lnTo>
                    <a:pt x="0" y="52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0" name="pl7210"/>
            <p:cNvSpPr/>
            <p:nvPr/>
          </p:nvSpPr>
          <p:spPr>
            <a:xfrm>
              <a:off x="7253960" y="1462329"/>
              <a:ext cx="15581" cy="32806"/>
            </a:xfrm>
            <a:custGeom>
              <a:avLst/>
              <a:pathLst>
                <a:path w="15581" h="32806">
                  <a:moveTo>
                    <a:pt x="15581" y="32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1" name="pl7211"/>
            <p:cNvSpPr/>
            <p:nvPr/>
          </p:nvSpPr>
          <p:spPr>
            <a:xfrm>
              <a:off x="7269541" y="1470564"/>
              <a:ext cx="16632" cy="24571"/>
            </a:xfrm>
            <a:custGeom>
              <a:avLst/>
              <a:pathLst>
                <a:path w="16632" h="24571">
                  <a:moveTo>
                    <a:pt x="0" y="24571"/>
                  </a:moveTo>
                  <a:lnTo>
                    <a:pt x="166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2" name="pl7212"/>
            <p:cNvSpPr/>
            <p:nvPr/>
          </p:nvSpPr>
          <p:spPr>
            <a:xfrm>
              <a:off x="7262965" y="1465721"/>
              <a:ext cx="6576" cy="29413"/>
            </a:xfrm>
            <a:custGeom>
              <a:avLst/>
              <a:pathLst>
                <a:path w="6576" h="29413">
                  <a:moveTo>
                    <a:pt x="6576" y="294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3" name="pl7213"/>
            <p:cNvSpPr/>
            <p:nvPr/>
          </p:nvSpPr>
          <p:spPr>
            <a:xfrm>
              <a:off x="7302568" y="1562323"/>
              <a:ext cx="29161" cy="7189"/>
            </a:xfrm>
            <a:custGeom>
              <a:avLst/>
              <a:pathLst>
                <a:path w="29161" h="7189">
                  <a:moveTo>
                    <a:pt x="0" y="0"/>
                  </a:moveTo>
                  <a:lnTo>
                    <a:pt x="29161" y="7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4" name="pl7214"/>
            <p:cNvSpPr/>
            <p:nvPr/>
          </p:nvSpPr>
          <p:spPr>
            <a:xfrm>
              <a:off x="7285232" y="1562323"/>
              <a:ext cx="17336" cy="11822"/>
            </a:xfrm>
            <a:custGeom>
              <a:avLst/>
              <a:pathLst>
                <a:path w="17336" h="11822">
                  <a:moveTo>
                    <a:pt x="17336" y="0"/>
                  </a:moveTo>
                  <a:lnTo>
                    <a:pt x="0" y="11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5" name="pl7215"/>
            <p:cNvSpPr/>
            <p:nvPr/>
          </p:nvSpPr>
          <p:spPr>
            <a:xfrm>
              <a:off x="7292342" y="1537284"/>
              <a:ext cx="10226" cy="25038"/>
            </a:xfrm>
            <a:custGeom>
              <a:avLst/>
              <a:pathLst>
                <a:path w="10226" h="25038">
                  <a:moveTo>
                    <a:pt x="10226" y="250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6" name="pl7216"/>
            <p:cNvSpPr/>
            <p:nvPr/>
          </p:nvSpPr>
          <p:spPr>
            <a:xfrm>
              <a:off x="7302568" y="1562323"/>
              <a:ext cx="5066" cy="13766"/>
            </a:xfrm>
            <a:custGeom>
              <a:avLst/>
              <a:pathLst>
                <a:path w="5066" h="13766">
                  <a:moveTo>
                    <a:pt x="0" y="0"/>
                  </a:moveTo>
                  <a:lnTo>
                    <a:pt x="5066" y="137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7" name="pl7217"/>
            <p:cNvSpPr/>
            <p:nvPr/>
          </p:nvSpPr>
          <p:spPr>
            <a:xfrm>
              <a:off x="7276202" y="1625090"/>
              <a:ext cx="5742" cy="26296"/>
            </a:xfrm>
            <a:custGeom>
              <a:avLst/>
              <a:pathLst>
                <a:path w="5742" h="26296">
                  <a:moveTo>
                    <a:pt x="0" y="0"/>
                  </a:moveTo>
                  <a:lnTo>
                    <a:pt x="5742" y="262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8" name="pl7218"/>
            <p:cNvSpPr/>
            <p:nvPr/>
          </p:nvSpPr>
          <p:spPr>
            <a:xfrm>
              <a:off x="7276202" y="1625090"/>
              <a:ext cx="31998" cy="7417"/>
            </a:xfrm>
            <a:custGeom>
              <a:avLst/>
              <a:pathLst>
                <a:path w="31998" h="7417">
                  <a:moveTo>
                    <a:pt x="0" y="0"/>
                  </a:moveTo>
                  <a:lnTo>
                    <a:pt x="31998" y="74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9" name="pl7219"/>
            <p:cNvSpPr/>
            <p:nvPr/>
          </p:nvSpPr>
          <p:spPr>
            <a:xfrm>
              <a:off x="7275845" y="1608593"/>
              <a:ext cx="356" cy="16497"/>
            </a:xfrm>
            <a:custGeom>
              <a:avLst/>
              <a:pathLst>
                <a:path w="356" h="16497">
                  <a:moveTo>
                    <a:pt x="356" y="164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0" name="pl7220"/>
            <p:cNvSpPr/>
            <p:nvPr/>
          </p:nvSpPr>
          <p:spPr>
            <a:xfrm>
              <a:off x="7267890" y="1625090"/>
              <a:ext cx="8311" cy="3549"/>
            </a:xfrm>
            <a:custGeom>
              <a:avLst/>
              <a:pathLst>
                <a:path w="8311" h="3549">
                  <a:moveTo>
                    <a:pt x="8311" y="0"/>
                  </a:moveTo>
                  <a:lnTo>
                    <a:pt x="0" y="35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1" name="pl7221"/>
            <p:cNvSpPr/>
            <p:nvPr/>
          </p:nvSpPr>
          <p:spPr>
            <a:xfrm>
              <a:off x="7396659" y="1731433"/>
              <a:ext cx="15812" cy="4624"/>
            </a:xfrm>
            <a:custGeom>
              <a:avLst/>
              <a:pathLst>
                <a:path w="15812" h="4624">
                  <a:moveTo>
                    <a:pt x="15812" y="0"/>
                  </a:moveTo>
                  <a:lnTo>
                    <a:pt x="0" y="4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2" name="pl7222"/>
            <p:cNvSpPr/>
            <p:nvPr/>
          </p:nvSpPr>
          <p:spPr>
            <a:xfrm>
              <a:off x="7412471" y="1731433"/>
              <a:ext cx="48789" cy="12572"/>
            </a:xfrm>
            <a:custGeom>
              <a:avLst/>
              <a:pathLst>
                <a:path w="48789" h="12572">
                  <a:moveTo>
                    <a:pt x="0" y="0"/>
                  </a:moveTo>
                  <a:lnTo>
                    <a:pt x="48789" y="12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3" name="pl7223"/>
            <p:cNvSpPr/>
            <p:nvPr/>
          </p:nvSpPr>
          <p:spPr>
            <a:xfrm>
              <a:off x="7516237" y="1339319"/>
              <a:ext cx="11019" cy="40734"/>
            </a:xfrm>
            <a:custGeom>
              <a:avLst/>
              <a:pathLst>
                <a:path w="11019" h="40734">
                  <a:moveTo>
                    <a:pt x="11019" y="407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4" name="pl7224"/>
            <p:cNvSpPr/>
            <p:nvPr/>
          </p:nvSpPr>
          <p:spPr>
            <a:xfrm>
              <a:off x="7508900" y="1380053"/>
              <a:ext cx="18356" cy="8962"/>
            </a:xfrm>
            <a:custGeom>
              <a:avLst/>
              <a:pathLst>
                <a:path w="18356" h="8962">
                  <a:moveTo>
                    <a:pt x="18356" y="0"/>
                  </a:moveTo>
                  <a:lnTo>
                    <a:pt x="0" y="89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5" name="pl7225"/>
            <p:cNvSpPr/>
            <p:nvPr/>
          </p:nvSpPr>
          <p:spPr>
            <a:xfrm>
              <a:off x="7420550" y="1822240"/>
              <a:ext cx="49067" cy="29523"/>
            </a:xfrm>
            <a:custGeom>
              <a:avLst/>
              <a:pathLst>
                <a:path w="49067" h="29523">
                  <a:moveTo>
                    <a:pt x="49067" y="0"/>
                  </a:moveTo>
                  <a:lnTo>
                    <a:pt x="0" y="295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6" name="pl7226"/>
            <p:cNvSpPr/>
            <p:nvPr/>
          </p:nvSpPr>
          <p:spPr>
            <a:xfrm>
              <a:off x="7469617" y="1811394"/>
              <a:ext cx="13308" cy="10846"/>
            </a:xfrm>
            <a:custGeom>
              <a:avLst/>
              <a:pathLst>
                <a:path w="13308" h="10846">
                  <a:moveTo>
                    <a:pt x="0" y="10846"/>
                  </a:moveTo>
                  <a:lnTo>
                    <a:pt x="133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7" name="pl7227"/>
            <p:cNvSpPr/>
            <p:nvPr/>
          </p:nvSpPr>
          <p:spPr>
            <a:xfrm>
              <a:off x="7410739" y="1822240"/>
              <a:ext cx="58878" cy="11824"/>
            </a:xfrm>
            <a:custGeom>
              <a:avLst/>
              <a:pathLst>
                <a:path w="58878" h="11824">
                  <a:moveTo>
                    <a:pt x="58878" y="0"/>
                  </a:moveTo>
                  <a:lnTo>
                    <a:pt x="0" y="118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8" name="pl7228"/>
            <p:cNvSpPr/>
            <p:nvPr/>
          </p:nvSpPr>
          <p:spPr>
            <a:xfrm>
              <a:off x="7461987" y="1789733"/>
              <a:ext cx="7630" cy="32507"/>
            </a:xfrm>
            <a:custGeom>
              <a:avLst/>
              <a:pathLst>
                <a:path w="7630" h="32507">
                  <a:moveTo>
                    <a:pt x="7630" y="325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9" name="pl7229"/>
            <p:cNvSpPr/>
            <p:nvPr/>
          </p:nvSpPr>
          <p:spPr>
            <a:xfrm>
              <a:off x="7287980" y="1597358"/>
              <a:ext cx="20220" cy="35149"/>
            </a:xfrm>
            <a:custGeom>
              <a:avLst/>
              <a:pathLst>
                <a:path w="20220" h="35149">
                  <a:moveTo>
                    <a:pt x="0" y="0"/>
                  </a:moveTo>
                  <a:lnTo>
                    <a:pt x="20220" y="351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0" name="pl7230"/>
            <p:cNvSpPr/>
            <p:nvPr/>
          </p:nvSpPr>
          <p:spPr>
            <a:xfrm>
              <a:off x="7275845" y="1597358"/>
              <a:ext cx="12134" cy="11235"/>
            </a:xfrm>
            <a:custGeom>
              <a:avLst/>
              <a:pathLst>
                <a:path w="12134" h="11235">
                  <a:moveTo>
                    <a:pt x="12134" y="0"/>
                  </a:moveTo>
                  <a:lnTo>
                    <a:pt x="0" y="11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1" name="pl7231"/>
            <p:cNvSpPr/>
            <p:nvPr/>
          </p:nvSpPr>
          <p:spPr>
            <a:xfrm>
              <a:off x="7287980" y="1589891"/>
              <a:ext cx="31807" cy="7466"/>
            </a:xfrm>
            <a:custGeom>
              <a:avLst/>
              <a:pathLst>
                <a:path w="31807" h="7466">
                  <a:moveTo>
                    <a:pt x="0" y="7466"/>
                  </a:moveTo>
                  <a:lnTo>
                    <a:pt x="318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2" name="pl7232"/>
            <p:cNvSpPr/>
            <p:nvPr/>
          </p:nvSpPr>
          <p:spPr>
            <a:xfrm>
              <a:off x="7258203" y="1586582"/>
              <a:ext cx="29777" cy="10775"/>
            </a:xfrm>
            <a:custGeom>
              <a:avLst/>
              <a:pathLst>
                <a:path w="29777" h="10775">
                  <a:moveTo>
                    <a:pt x="29777" y="107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3" name="pl7233"/>
            <p:cNvSpPr/>
            <p:nvPr/>
          </p:nvSpPr>
          <p:spPr>
            <a:xfrm>
              <a:off x="7285232" y="1574145"/>
              <a:ext cx="2748" cy="23212"/>
            </a:xfrm>
            <a:custGeom>
              <a:avLst/>
              <a:pathLst>
                <a:path w="2748" h="23212">
                  <a:moveTo>
                    <a:pt x="2748" y="232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4" name="pl7234"/>
            <p:cNvSpPr/>
            <p:nvPr/>
          </p:nvSpPr>
          <p:spPr>
            <a:xfrm>
              <a:off x="7287980" y="1585617"/>
              <a:ext cx="20916" cy="11740"/>
            </a:xfrm>
            <a:custGeom>
              <a:avLst/>
              <a:pathLst>
                <a:path w="20916" h="11740">
                  <a:moveTo>
                    <a:pt x="0" y="11740"/>
                  </a:moveTo>
                  <a:lnTo>
                    <a:pt x="209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5" name="pl7235"/>
            <p:cNvSpPr/>
            <p:nvPr/>
          </p:nvSpPr>
          <p:spPr>
            <a:xfrm>
              <a:off x="7276202" y="1597358"/>
              <a:ext cx="11778" cy="27732"/>
            </a:xfrm>
            <a:custGeom>
              <a:avLst/>
              <a:pathLst>
                <a:path w="11778" h="27732">
                  <a:moveTo>
                    <a:pt x="11778" y="0"/>
                  </a:moveTo>
                  <a:lnTo>
                    <a:pt x="0" y="27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6" name="pl7236"/>
            <p:cNvSpPr/>
            <p:nvPr/>
          </p:nvSpPr>
          <p:spPr>
            <a:xfrm>
              <a:off x="7215768" y="1693563"/>
              <a:ext cx="30242" cy="1422"/>
            </a:xfrm>
            <a:custGeom>
              <a:avLst/>
              <a:pathLst>
                <a:path w="30242" h="1422">
                  <a:moveTo>
                    <a:pt x="30242" y="14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7" name="pl7237"/>
            <p:cNvSpPr/>
            <p:nvPr/>
          </p:nvSpPr>
          <p:spPr>
            <a:xfrm>
              <a:off x="7246011" y="1693903"/>
              <a:ext cx="15959" cy="1082"/>
            </a:xfrm>
            <a:custGeom>
              <a:avLst/>
              <a:pathLst>
                <a:path w="15959" h="1082">
                  <a:moveTo>
                    <a:pt x="0" y="1082"/>
                  </a:moveTo>
                  <a:lnTo>
                    <a:pt x="159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8" name="pl7238"/>
            <p:cNvSpPr/>
            <p:nvPr/>
          </p:nvSpPr>
          <p:spPr>
            <a:xfrm>
              <a:off x="7224064" y="1694986"/>
              <a:ext cx="21947" cy="19154"/>
            </a:xfrm>
            <a:custGeom>
              <a:avLst/>
              <a:pathLst>
                <a:path w="21947" h="19154">
                  <a:moveTo>
                    <a:pt x="21947" y="0"/>
                  </a:moveTo>
                  <a:lnTo>
                    <a:pt x="0" y="19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9" name="pl7239"/>
            <p:cNvSpPr/>
            <p:nvPr/>
          </p:nvSpPr>
          <p:spPr>
            <a:xfrm>
              <a:off x="7246011" y="1694986"/>
              <a:ext cx="294" cy="23074"/>
            </a:xfrm>
            <a:custGeom>
              <a:avLst/>
              <a:pathLst>
                <a:path w="294" h="23074">
                  <a:moveTo>
                    <a:pt x="0" y="0"/>
                  </a:moveTo>
                  <a:lnTo>
                    <a:pt x="294" y="230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0" name="pl7240"/>
            <p:cNvSpPr/>
            <p:nvPr/>
          </p:nvSpPr>
          <p:spPr>
            <a:xfrm>
              <a:off x="7246011" y="1694986"/>
              <a:ext cx="16994" cy="14697"/>
            </a:xfrm>
            <a:custGeom>
              <a:avLst/>
              <a:pathLst>
                <a:path w="16994" h="14697">
                  <a:moveTo>
                    <a:pt x="0" y="0"/>
                  </a:moveTo>
                  <a:lnTo>
                    <a:pt x="16994" y="146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1" name="pl7241"/>
            <p:cNvSpPr/>
            <p:nvPr/>
          </p:nvSpPr>
          <p:spPr>
            <a:xfrm>
              <a:off x="7229548" y="1683193"/>
              <a:ext cx="16462" cy="11792"/>
            </a:xfrm>
            <a:custGeom>
              <a:avLst/>
              <a:pathLst>
                <a:path w="16462" h="11792">
                  <a:moveTo>
                    <a:pt x="16462" y="117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2" name="pl7242"/>
            <p:cNvSpPr/>
            <p:nvPr/>
          </p:nvSpPr>
          <p:spPr>
            <a:xfrm>
              <a:off x="7246011" y="1678235"/>
              <a:ext cx="3929" cy="16750"/>
            </a:xfrm>
            <a:custGeom>
              <a:avLst/>
              <a:pathLst>
                <a:path w="3929" h="16750">
                  <a:moveTo>
                    <a:pt x="0" y="16750"/>
                  </a:moveTo>
                  <a:lnTo>
                    <a:pt x="39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3" name="pl7243"/>
            <p:cNvSpPr/>
            <p:nvPr/>
          </p:nvSpPr>
          <p:spPr>
            <a:xfrm>
              <a:off x="7341521" y="1625113"/>
              <a:ext cx="38926" cy="36126"/>
            </a:xfrm>
            <a:custGeom>
              <a:avLst/>
              <a:pathLst>
                <a:path w="38926" h="36126">
                  <a:moveTo>
                    <a:pt x="38926" y="0"/>
                  </a:moveTo>
                  <a:lnTo>
                    <a:pt x="0" y="361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4" name="pl7244"/>
            <p:cNvSpPr/>
            <p:nvPr/>
          </p:nvSpPr>
          <p:spPr>
            <a:xfrm>
              <a:off x="7380447" y="1625113"/>
              <a:ext cx="14291" cy="12770"/>
            </a:xfrm>
            <a:custGeom>
              <a:avLst/>
              <a:pathLst>
                <a:path w="14291" h="12770">
                  <a:moveTo>
                    <a:pt x="0" y="0"/>
                  </a:moveTo>
                  <a:lnTo>
                    <a:pt x="14291" y="127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5" name="pl7245"/>
            <p:cNvSpPr/>
            <p:nvPr/>
          </p:nvSpPr>
          <p:spPr>
            <a:xfrm>
              <a:off x="7380447" y="1625113"/>
              <a:ext cx="4641" cy="41366"/>
            </a:xfrm>
            <a:custGeom>
              <a:avLst/>
              <a:pathLst>
                <a:path w="4641" h="41366">
                  <a:moveTo>
                    <a:pt x="0" y="0"/>
                  </a:moveTo>
                  <a:lnTo>
                    <a:pt x="4641" y="413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6" name="pl7246"/>
            <p:cNvSpPr/>
            <p:nvPr/>
          </p:nvSpPr>
          <p:spPr>
            <a:xfrm>
              <a:off x="7380447" y="1625113"/>
              <a:ext cx="14661" cy="1920"/>
            </a:xfrm>
            <a:custGeom>
              <a:avLst/>
              <a:pathLst>
                <a:path w="14661" h="1920">
                  <a:moveTo>
                    <a:pt x="0" y="0"/>
                  </a:moveTo>
                  <a:lnTo>
                    <a:pt x="14661" y="1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7" name="pl7247"/>
            <p:cNvSpPr/>
            <p:nvPr/>
          </p:nvSpPr>
          <p:spPr>
            <a:xfrm>
              <a:off x="7380447" y="1602257"/>
              <a:ext cx="14518" cy="22855"/>
            </a:xfrm>
            <a:custGeom>
              <a:avLst/>
              <a:pathLst>
                <a:path w="14518" h="22855">
                  <a:moveTo>
                    <a:pt x="0" y="22855"/>
                  </a:moveTo>
                  <a:lnTo>
                    <a:pt x="14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8" name="pl7248"/>
            <p:cNvSpPr/>
            <p:nvPr/>
          </p:nvSpPr>
          <p:spPr>
            <a:xfrm>
              <a:off x="7380447" y="1593302"/>
              <a:ext cx="4959" cy="31810"/>
            </a:xfrm>
            <a:custGeom>
              <a:avLst/>
              <a:pathLst>
                <a:path w="4959" h="31810">
                  <a:moveTo>
                    <a:pt x="0" y="31810"/>
                  </a:moveTo>
                  <a:lnTo>
                    <a:pt x="49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9" name="pl7249"/>
            <p:cNvSpPr/>
            <p:nvPr/>
          </p:nvSpPr>
          <p:spPr>
            <a:xfrm>
              <a:off x="7358079" y="1602205"/>
              <a:ext cx="22368" cy="22907"/>
            </a:xfrm>
            <a:custGeom>
              <a:avLst/>
              <a:pathLst>
                <a:path w="22368" h="22907">
                  <a:moveTo>
                    <a:pt x="22368" y="229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0" name="pl7250"/>
            <p:cNvSpPr/>
            <p:nvPr/>
          </p:nvSpPr>
          <p:spPr>
            <a:xfrm>
              <a:off x="7233475" y="1548069"/>
              <a:ext cx="26603" cy="13541"/>
            </a:xfrm>
            <a:custGeom>
              <a:avLst/>
              <a:pathLst>
                <a:path w="26603" h="13541">
                  <a:moveTo>
                    <a:pt x="26603" y="135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1" name="pl7251"/>
            <p:cNvSpPr/>
            <p:nvPr/>
          </p:nvSpPr>
          <p:spPr>
            <a:xfrm>
              <a:off x="7247281" y="1561611"/>
              <a:ext cx="12797" cy="9843"/>
            </a:xfrm>
            <a:custGeom>
              <a:avLst/>
              <a:pathLst>
                <a:path w="12797" h="9843">
                  <a:moveTo>
                    <a:pt x="12797" y="0"/>
                  </a:moveTo>
                  <a:lnTo>
                    <a:pt x="0" y="98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2" name="pl7252"/>
            <p:cNvSpPr/>
            <p:nvPr/>
          </p:nvSpPr>
          <p:spPr>
            <a:xfrm>
              <a:off x="7258203" y="1561611"/>
              <a:ext cx="1875" cy="24971"/>
            </a:xfrm>
            <a:custGeom>
              <a:avLst/>
              <a:pathLst>
                <a:path w="1875" h="24971">
                  <a:moveTo>
                    <a:pt x="1875" y="0"/>
                  </a:moveTo>
                  <a:lnTo>
                    <a:pt x="0" y="24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3" name="pl7253"/>
            <p:cNvSpPr/>
            <p:nvPr/>
          </p:nvSpPr>
          <p:spPr>
            <a:xfrm>
              <a:off x="7260079" y="1561611"/>
              <a:ext cx="25153" cy="12534"/>
            </a:xfrm>
            <a:custGeom>
              <a:avLst/>
              <a:pathLst>
                <a:path w="25153" h="12534">
                  <a:moveTo>
                    <a:pt x="0" y="0"/>
                  </a:moveTo>
                  <a:lnTo>
                    <a:pt x="25153" y="125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4" name="pl7254"/>
            <p:cNvSpPr/>
            <p:nvPr/>
          </p:nvSpPr>
          <p:spPr>
            <a:xfrm>
              <a:off x="7389626" y="1777604"/>
              <a:ext cx="10286" cy="23050"/>
            </a:xfrm>
            <a:custGeom>
              <a:avLst/>
              <a:pathLst>
                <a:path w="10286" h="23050">
                  <a:moveTo>
                    <a:pt x="10286" y="230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5" name="pl7255"/>
            <p:cNvSpPr/>
            <p:nvPr/>
          </p:nvSpPr>
          <p:spPr>
            <a:xfrm>
              <a:off x="7363638" y="1800655"/>
              <a:ext cx="36274" cy="26290"/>
            </a:xfrm>
            <a:custGeom>
              <a:avLst/>
              <a:pathLst>
                <a:path w="36274" h="26290">
                  <a:moveTo>
                    <a:pt x="36274" y="0"/>
                  </a:moveTo>
                  <a:lnTo>
                    <a:pt x="0" y="262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6" name="pl7256"/>
            <p:cNvSpPr/>
            <p:nvPr/>
          </p:nvSpPr>
          <p:spPr>
            <a:xfrm>
              <a:off x="7399912" y="1800655"/>
              <a:ext cx="10827" cy="33409"/>
            </a:xfrm>
            <a:custGeom>
              <a:avLst/>
              <a:pathLst>
                <a:path w="10827" h="33409">
                  <a:moveTo>
                    <a:pt x="0" y="0"/>
                  </a:moveTo>
                  <a:lnTo>
                    <a:pt x="10827" y="33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7" name="pl7257"/>
            <p:cNvSpPr/>
            <p:nvPr/>
          </p:nvSpPr>
          <p:spPr>
            <a:xfrm>
              <a:off x="7274667" y="1388454"/>
              <a:ext cx="63810" cy="22935"/>
            </a:xfrm>
            <a:custGeom>
              <a:avLst/>
              <a:pathLst>
                <a:path w="63810" h="22935">
                  <a:moveTo>
                    <a:pt x="63810" y="0"/>
                  </a:moveTo>
                  <a:lnTo>
                    <a:pt x="0" y="229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8" name="pl7258"/>
            <p:cNvSpPr/>
            <p:nvPr/>
          </p:nvSpPr>
          <p:spPr>
            <a:xfrm>
              <a:off x="7249192" y="1388454"/>
              <a:ext cx="89285" cy="88"/>
            </a:xfrm>
            <a:custGeom>
              <a:avLst/>
              <a:pathLst>
                <a:path w="89285" h="88">
                  <a:moveTo>
                    <a:pt x="89285" y="0"/>
                  </a:moveTo>
                  <a:lnTo>
                    <a:pt x="0" y="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9" name="pl7259"/>
            <p:cNvSpPr/>
            <p:nvPr/>
          </p:nvSpPr>
          <p:spPr>
            <a:xfrm>
              <a:off x="7273678" y="1307323"/>
              <a:ext cx="64799" cy="81130"/>
            </a:xfrm>
            <a:custGeom>
              <a:avLst/>
              <a:pathLst>
                <a:path w="64799" h="81130">
                  <a:moveTo>
                    <a:pt x="64799" y="811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0" name="pl7260"/>
            <p:cNvSpPr/>
            <p:nvPr/>
          </p:nvSpPr>
          <p:spPr>
            <a:xfrm>
              <a:off x="7431627" y="1370191"/>
              <a:ext cx="77272" cy="18824"/>
            </a:xfrm>
            <a:custGeom>
              <a:avLst/>
              <a:pathLst>
                <a:path w="77272" h="18824">
                  <a:moveTo>
                    <a:pt x="0" y="0"/>
                  </a:moveTo>
                  <a:lnTo>
                    <a:pt x="77272" y="188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1" name="pl7261"/>
            <p:cNvSpPr/>
            <p:nvPr/>
          </p:nvSpPr>
          <p:spPr>
            <a:xfrm>
              <a:off x="7411736" y="1347955"/>
              <a:ext cx="19891" cy="22235"/>
            </a:xfrm>
            <a:custGeom>
              <a:avLst/>
              <a:pathLst>
                <a:path w="19891" h="22235">
                  <a:moveTo>
                    <a:pt x="19891" y="222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2" name="pl7262"/>
            <p:cNvSpPr/>
            <p:nvPr/>
          </p:nvSpPr>
          <p:spPr>
            <a:xfrm>
              <a:off x="7369212" y="1370191"/>
              <a:ext cx="62414" cy="55748"/>
            </a:xfrm>
            <a:custGeom>
              <a:avLst/>
              <a:pathLst>
                <a:path w="62414" h="55748">
                  <a:moveTo>
                    <a:pt x="62414" y="0"/>
                  </a:moveTo>
                  <a:lnTo>
                    <a:pt x="0" y="557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3" name="pl7263"/>
            <p:cNvSpPr/>
            <p:nvPr/>
          </p:nvSpPr>
          <p:spPr>
            <a:xfrm>
              <a:off x="7431627" y="1328098"/>
              <a:ext cx="41575" cy="42093"/>
            </a:xfrm>
            <a:custGeom>
              <a:avLst/>
              <a:pathLst>
                <a:path w="41575" h="42093">
                  <a:moveTo>
                    <a:pt x="0" y="42093"/>
                  </a:moveTo>
                  <a:lnTo>
                    <a:pt x="415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4" name="pl7264"/>
            <p:cNvSpPr/>
            <p:nvPr/>
          </p:nvSpPr>
          <p:spPr>
            <a:xfrm>
              <a:off x="7266056" y="1530726"/>
              <a:ext cx="12555" cy="10014"/>
            </a:xfrm>
            <a:custGeom>
              <a:avLst/>
              <a:pathLst>
                <a:path w="12555" h="10014">
                  <a:moveTo>
                    <a:pt x="0" y="10014"/>
                  </a:moveTo>
                  <a:lnTo>
                    <a:pt x="125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5" name="pl7265"/>
            <p:cNvSpPr/>
            <p:nvPr/>
          </p:nvSpPr>
          <p:spPr>
            <a:xfrm>
              <a:off x="7233475" y="1540740"/>
              <a:ext cx="32581" cy="7329"/>
            </a:xfrm>
            <a:custGeom>
              <a:avLst/>
              <a:pathLst>
                <a:path w="32581" h="7329">
                  <a:moveTo>
                    <a:pt x="32581" y="0"/>
                  </a:moveTo>
                  <a:lnTo>
                    <a:pt x="0" y="7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6" name="pl7266"/>
            <p:cNvSpPr/>
            <p:nvPr/>
          </p:nvSpPr>
          <p:spPr>
            <a:xfrm>
              <a:off x="7266056" y="1540740"/>
              <a:ext cx="19175" cy="33405"/>
            </a:xfrm>
            <a:custGeom>
              <a:avLst/>
              <a:pathLst>
                <a:path w="19175" h="33405">
                  <a:moveTo>
                    <a:pt x="0" y="0"/>
                  </a:moveTo>
                  <a:lnTo>
                    <a:pt x="19175" y="33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7" name="pl7267"/>
            <p:cNvSpPr/>
            <p:nvPr/>
          </p:nvSpPr>
          <p:spPr>
            <a:xfrm>
              <a:off x="7266056" y="1537284"/>
              <a:ext cx="26285" cy="3456"/>
            </a:xfrm>
            <a:custGeom>
              <a:avLst/>
              <a:pathLst>
                <a:path w="26285" h="3456">
                  <a:moveTo>
                    <a:pt x="0" y="3456"/>
                  </a:moveTo>
                  <a:lnTo>
                    <a:pt x="262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8" name="pl7268"/>
            <p:cNvSpPr/>
            <p:nvPr/>
          </p:nvSpPr>
          <p:spPr>
            <a:xfrm>
              <a:off x="7266056" y="1495135"/>
              <a:ext cx="3484" cy="45605"/>
            </a:xfrm>
            <a:custGeom>
              <a:avLst/>
              <a:pathLst>
                <a:path w="3484" h="45605">
                  <a:moveTo>
                    <a:pt x="0" y="45605"/>
                  </a:moveTo>
                  <a:lnTo>
                    <a:pt x="34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9" name="pl7269"/>
            <p:cNvSpPr/>
            <p:nvPr/>
          </p:nvSpPr>
          <p:spPr>
            <a:xfrm>
              <a:off x="7260079" y="1540740"/>
              <a:ext cx="5977" cy="20870"/>
            </a:xfrm>
            <a:custGeom>
              <a:avLst/>
              <a:pathLst>
                <a:path w="5977" h="20870">
                  <a:moveTo>
                    <a:pt x="5977" y="0"/>
                  </a:moveTo>
                  <a:lnTo>
                    <a:pt x="0" y="208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0" name="pl7270"/>
            <p:cNvSpPr/>
            <p:nvPr/>
          </p:nvSpPr>
          <p:spPr>
            <a:xfrm>
              <a:off x="7514781" y="1499111"/>
              <a:ext cx="24697" cy="13478"/>
            </a:xfrm>
            <a:custGeom>
              <a:avLst/>
              <a:pathLst>
                <a:path w="24697" h="13478">
                  <a:moveTo>
                    <a:pt x="24697" y="134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1" name="pl7271"/>
            <p:cNvSpPr/>
            <p:nvPr/>
          </p:nvSpPr>
          <p:spPr>
            <a:xfrm>
              <a:off x="7470457" y="1512590"/>
              <a:ext cx="69021" cy="48272"/>
            </a:xfrm>
            <a:custGeom>
              <a:avLst/>
              <a:pathLst>
                <a:path w="69021" h="48272">
                  <a:moveTo>
                    <a:pt x="69021" y="0"/>
                  </a:moveTo>
                  <a:lnTo>
                    <a:pt x="0" y="482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2" name="pl7272"/>
            <p:cNvSpPr/>
            <p:nvPr/>
          </p:nvSpPr>
          <p:spPr>
            <a:xfrm>
              <a:off x="7410074" y="1863558"/>
              <a:ext cx="19932" cy="22124"/>
            </a:xfrm>
            <a:custGeom>
              <a:avLst/>
              <a:pathLst>
                <a:path w="19932" h="22124">
                  <a:moveTo>
                    <a:pt x="19932" y="0"/>
                  </a:moveTo>
                  <a:lnTo>
                    <a:pt x="0" y="22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3" name="pl7273"/>
            <p:cNvSpPr/>
            <p:nvPr/>
          </p:nvSpPr>
          <p:spPr>
            <a:xfrm>
              <a:off x="7420550" y="1851764"/>
              <a:ext cx="9457" cy="11793"/>
            </a:xfrm>
            <a:custGeom>
              <a:avLst/>
              <a:pathLst>
                <a:path w="9457" h="11793">
                  <a:moveTo>
                    <a:pt x="9457" y="117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4" name="pl7274"/>
            <p:cNvSpPr/>
            <p:nvPr/>
          </p:nvSpPr>
          <p:spPr>
            <a:xfrm>
              <a:off x="7430007" y="1822240"/>
              <a:ext cx="39609" cy="41317"/>
            </a:xfrm>
            <a:custGeom>
              <a:avLst/>
              <a:pathLst>
                <a:path w="39609" h="41317">
                  <a:moveTo>
                    <a:pt x="0" y="41317"/>
                  </a:moveTo>
                  <a:lnTo>
                    <a:pt x="396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5" name="pl7275"/>
            <p:cNvSpPr/>
            <p:nvPr/>
          </p:nvSpPr>
          <p:spPr>
            <a:xfrm>
              <a:off x="7473158" y="1472729"/>
              <a:ext cx="41623" cy="26382"/>
            </a:xfrm>
            <a:custGeom>
              <a:avLst/>
              <a:pathLst>
                <a:path w="41623" h="26382">
                  <a:moveTo>
                    <a:pt x="0" y="0"/>
                  </a:moveTo>
                  <a:lnTo>
                    <a:pt x="41623" y="263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6" name="pl7276"/>
            <p:cNvSpPr/>
            <p:nvPr/>
          </p:nvSpPr>
          <p:spPr>
            <a:xfrm>
              <a:off x="7473158" y="1472729"/>
              <a:ext cx="1382" cy="16045"/>
            </a:xfrm>
            <a:custGeom>
              <a:avLst/>
              <a:pathLst>
                <a:path w="1382" h="16045">
                  <a:moveTo>
                    <a:pt x="0" y="0"/>
                  </a:moveTo>
                  <a:lnTo>
                    <a:pt x="1382" y="16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7" name="pl7277"/>
            <p:cNvSpPr/>
            <p:nvPr/>
          </p:nvSpPr>
          <p:spPr>
            <a:xfrm>
              <a:off x="7413556" y="1469720"/>
              <a:ext cx="59601" cy="3009"/>
            </a:xfrm>
            <a:custGeom>
              <a:avLst/>
              <a:pathLst>
                <a:path w="59601" h="3009">
                  <a:moveTo>
                    <a:pt x="59601" y="30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8" name="pl7278"/>
            <p:cNvSpPr/>
            <p:nvPr/>
          </p:nvSpPr>
          <p:spPr>
            <a:xfrm>
              <a:off x="7567743" y="1888970"/>
              <a:ext cx="11595" cy="32068"/>
            </a:xfrm>
            <a:custGeom>
              <a:avLst/>
              <a:pathLst>
                <a:path w="11595" h="32068">
                  <a:moveTo>
                    <a:pt x="11595" y="0"/>
                  </a:moveTo>
                  <a:lnTo>
                    <a:pt x="0" y="320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9" name="pl7279"/>
            <p:cNvSpPr/>
            <p:nvPr/>
          </p:nvSpPr>
          <p:spPr>
            <a:xfrm>
              <a:off x="7579339" y="1888970"/>
              <a:ext cx="73484" cy="51735"/>
            </a:xfrm>
            <a:custGeom>
              <a:avLst/>
              <a:pathLst>
                <a:path w="73484" h="51735">
                  <a:moveTo>
                    <a:pt x="0" y="0"/>
                  </a:moveTo>
                  <a:lnTo>
                    <a:pt x="73484" y="51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0" name="pl7280"/>
            <p:cNvSpPr/>
            <p:nvPr/>
          </p:nvSpPr>
          <p:spPr>
            <a:xfrm>
              <a:off x="7402292" y="1740543"/>
              <a:ext cx="9105" cy="14776"/>
            </a:xfrm>
            <a:custGeom>
              <a:avLst/>
              <a:pathLst>
                <a:path w="9105" h="14776">
                  <a:moveTo>
                    <a:pt x="9105" y="0"/>
                  </a:moveTo>
                  <a:lnTo>
                    <a:pt x="0" y="14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1" name="pl7281"/>
            <p:cNvSpPr/>
            <p:nvPr/>
          </p:nvSpPr>
          <p:spPr>
            <a:xfrm>
              <a:off x="7396659" y="1736058"/>
              <a:ext cx="14738" cy="4485"/>
            </a:xfrm>
            <a:custGeom>
              <a:avLst/>
              <a:pathLst>
                <a:path w="14738" h="4485">
                  <a:moveTo>
                    <a:pt x="14738" y="4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2" name="pl7282"/>
            <p:cNvSpPr/>
            <p:nvPr/>
          </p:nvSpPr>
          <p:spPr>
            <a:xfrm>
              <a:off x="7411398" y="1740543"/>
              <a:ext cx="49863" cy="3463"/>
            </a:xfrm>
            <a:custGeom>
              <a:avLst/>
              <a:pathLst>
                <a:path w="49863" h="3463">
                  <a:moveTo>
                    <a:pt x="0" y="0"/>
                  </a:moveTo>
                  <a:lnTo>
                    <a:pt x="49863" y="3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3" name="pl7283"/>
            <p:cNvSpPr/>
            <p:nvPr/>
          </p:nvSpPr>
          <p:spPr>
            <a:xfrm>
              <a:off x="7411398" y="1740543"/>
              <a:ext cx="26947" cy="30605"/>
            </a:xfrm>
            <a:custGeom>
              <a:avLst/>
              <a:pathLst>
                <a:path w="26947" h="30605">
                  <a:moveTo>
                    <a:pt x="0" y="0"/>
                  </a:moveTo>
                  <a:lnTo>
                    <a:pt x="26947" y="306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4" name="pl7284"/>
            <p:cNvSpPr/>
            <p:nvPr/>
          </p:nvSpPr>
          <p:spPr>
            <a:xfrm>
              <a:off x="7411398" y="1731433"/>
              <a:ext cx="1073" cy="9109"/>
            </a:xfrm>
            <a:custGeom>
              <a:avLst/>
              <a:pathLst>
                <a:path w="1073" h="9109">
                  <a:moveTo>
                    <a:pt x="0" y="9109"/>
                  </a:moveTo>
                  <a:lnTo>
                    <a:pt x="10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5" name="pl7285"/>
            <p:cNvSpPr/>
            <p:nvPr/>
          </p:nvSpPr>
          <p:spPr>
            <a:xfrm>
              <a:off x="7308201" y="1610373"/>
              <a:ext cx="20685" cy="22134"/>
            </a:xfrm>
            <a:custGeom>
              <a:avLst/>
              <a:pathLst>
                <a:path w="20685" h="22134">
                  <a:moveTo>
                    <a:pt x="20685" y="0"/>
                  </a:moveTo>
                  <a:lnTo>
                    <a:pt x="0" y="221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6" name="pl7286"/>
            <p:cNvSpPr/>
            <p:nvPr/>
          </p:nvSpPr>
          <p:spPr>
            <a:xfrm>
              <a:off x="7317724" y="1610373"/>
              <a:ext cx="11162" cy="25933"/>
            </a:xfrm>
            <a:custGeom>
              <a:avLst/>
              <a:pathLst>
                <a:path w="11162" h="25933">
                  <a:moveTo>
                    <a:pt x="11162" y="0"/>
                  </a:moveTo>
                  <a:lnTo>
                    <a:pt x="0" y="25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7" name="pl7287"/>
            <p:cNvSpPr/>
            <p:nvPr/>
          </p:nvSpPr>
          <p:spPr>
            <a:xfrm>
              <a:off x="7319788" y="1589891"/>
              <a:ext cx="9098" cy="20481"/>
            </a:xfrm>
            <a:custGeom>
              <a:avLst/>
              <a:pathLst>
                <a:path w="9098" h="20481">
                  <a:moveTo>
                    <a:pt x="9098" y="204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8" name="pl7288"/>
            <p:cNvSpPr/>
            <p:nvPr/>
          </p:nvSpPr>
          <p:spPr>
            <a:xfrm>
              <a:off x="7328886" y="1602205"/>
              <a:ext cx="29192" cy="8167"/>
            </a:xfrm>
            <a:custGeom>
              <a:avLst/>
              <a:pathLst>
                <a:path w="29192" h="8167">
                  <a:moveTo>
                    <a:pt x="0" y="8167"/>
                  </a:moveTo>
                  <a:lnTo>
                    <a:pt x="291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9" name="pl7289"/>
            <p:cNvSpPr/>
            <p:nvPr/>
          </p:nvSpPr>
          <p:spPr>
            <a:xfrm>
              <a:off x="7287980" y="1597358"/>
              <a:ext cx="40905" cy="13015"/>
            </a:xfrm>
            <a:custGeom>
              <a:avLst/>
              <a:pathLst>
                <a:path w="40905" h="13015">
                  <a:moveTo>
                    <a:pt x="40905" y="13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0" name="pl7290"/>
            <p:cNvSpPr/>
            <p:nvPr/>
          </p:nvSpPr>
          <p:spPr>
            <a:xfrm>
              <a:off x="7434164" y="1569040"/>
              <a:ext cx="26556" cy="12442"/>
            </a:xfrm>
            <a:custGeom>
              <a:avLst/>
              <a:pathLst>
                <a:path w="26556" h="12442">
                  <a:moveTo>
                    <a:pt x="26556" y="124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1" name="pl7291"/>
            <p:cNvSpPr/>
            <p:nvPr/>
          </p:nvSpPr>
          <p:spPr>
            <a:xfrm>
              <a:off x="7455494" y="1547950"/>
              <a:ext cx="5226" cy="33532"/>
            </a:xfrm>
            <a:custGeom>
              <a:avLst/>
              <a:pathLst>
                <a:path w="5226" h="33532">
                  <a:moveTo>
                    <a:pt x="5226" y="335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2" name="pl7292"/>
            <p:cNvSpPr/>
            <p:nvPr/>
          </p:nvSpPr>
          <p:spPr>
            <a:xfrm>
              <a:off x="7460721" y="1560863"/>
              <a:ext cx="9736" cy="20619"/>
            </a:xfrm>
            <a:custGeom>
              <a:avLst/>
              <a:pathLst>
                <a:path w="9736" h="20619">
                  <a:moveTo>
                    <a:pt x="0" y="20619"/>
                  </a:moveTo>
                  <a:lnTo>
                    <a:pt x="97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3" name="pl7293"/>
            <p:cNvSpPr/>
            <p:nvPr/>
          </p:nvSpPr>
          <p:spPr>
            <a:xfrm>
              <a:off x="7460721" y="1581483"/>
              <a:ext cx="2854" cy="13756"/>
            </a:xfrm>
            <a:custGeom>
              <a:avLst/>
              <a:pathLst>
                <a:path w="2854" h="13756">
                  <a:moveTo>
                    <a:pt x="0" y="0"/>
                  </a:moveTo>
                  <a:lnTo>
                    <a:pt x="2854" y="13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4" name="pl7294"/>
            <p:cNvSpPr/>
            <p:nvPr/>
          </p:nvSpPr>
          <p:spPr>
            <a:xfrm>
              <a:off x="7426815" y="1581483"/>
              <a:ext cx="33905" cy="3584"/>
            </a:xfrm>
            <a:custGeom>
              <a:avLst/>
              <a:pathLst>
                <a:path w="33905" h="3584">
                  <a:moveTo>
                    <a:pt x="33905" y="0"/>
                  </a:moveTo>
                  <a:lnTo>
                    <a:pt x="0" y="3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5" name="pl7295"/>
            <p:cNvSpPr/>
            <p:nvPr/>
          </p:nvSpPr>
          <p:spPr>
            <a:xfrm>
              <a:off x="7427095" y="1581483"/>
              <a:ext cx="33625" cy="16972"/>
            </a:xfrm>
            <a:custGeom>
              <a:avLst/>
              <a:pathLst>
                <a:path w="33625" h="16972">
                  <a:moveTo>
                    <a:pt x="33625" y="0"/>
                  </a:moveTo>
                  <a:lnTo>
                    <a:pt x="0" y="16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6" name="pl7296"/>
            <p:cNvSpPr/>
            <p:nvPr/>
          </p:nvSpPr>
          <p:spPr>
            <a:xfrm>
              <a:off x="7739265" y="1439222"/>
              <a:ext cx="10945" cy="9641"/>
            </a:xfrm>
            <a:custGeom>
              <a:avLst/>
              <a:pathLst>
                <a:path w="10945" h="9641">
                  <a:moveTo>
                    <a:pt x="10945" y="96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7" name="pl7297"/>
            <p:cNvSpPr/>
            <p:nvPr/>
          </p:nvSpPr>
          <p:spPr>
            <a:xfrm>
              <a:off x="7358417" y="1778509"/>
              <a:ext cx="237" cy="15658"/>
            </a:xfrm>
            <a:custGeom>
              <a:avLst/>
              <a:pathLst>
                <a:path w="237" h="15658">
                  <a:moveTo>
                    <a:pt x="237" y="156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8" name="pl7298"/>
            <p:cNvSpPr/>
            <p:nvPr/>
          </p:nvSpPr>
          <p:spPr>
            <a:xfrm>
              <a:off x="7358655" y="1777604"/>
              <a:ext cx="30970" cy="16563"/>
            </a:xfrm>
            <a:custGeom>
              <a:avLst/>
              <a:pathLst>
                <a:path w="30970" h="16563">
                  <a:moveTo>
                    <a:pt x="0" y="16563"/>
                  </a:moveTo>
                  <a:lnTo>
                    <a:pt x="309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9" name="pl7299"/>
            <p:cNvSpPr/>
            <p:nvPr/>
          </p:nvSpPr>
          <p:spPr>
            <a:xfrm>
              <a:off x="7344591" y="1792216"/>
              <a:ext cx="14063" cy="1952"/>
            </a:xfrm>
            <a:custGeom>
              <a:avLst/>
              <a:pathLst>
                <a:path w="14063" h="1952">
                  <a:moveTo>
                    <a:pt x="14063" y="19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0" name="pl7300"/>
            <p:cNvSpPr/>
            <p:nvPr/>
          </p:nvSpPr>
          <p:spPr>
            <a:xfrm>
              <a:off x="7358655" y="1794168"/>
              <a:ext cx="4983" cy="32777"/>
            </a:xfrm>
            <a:custGeom>
              <a:avLst/>
              <a:pathLst>
                <a:path w="4983" h="32777">
                  <a:moveTo>
                    <a:pt x="0" y="0"/>
                  </a:moveTo>
                  <a:lnTo>
                    <a:pt x="4983" y="327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1" name="pl7301"/>
            <p:cNvSpPr/>
            <p:nvPr/>
          </p:nvSpPr>
          <p:spPr>
            <a:xfrm>
              <a:off x="7358655" y="1794168"/>
              <a:ext cx="41257" cy="6486"/>
            </a:xfrm>
            <a:custGeom>
              <a:avLst/>
              <a:pathLst>
                <a:path w="41257" h="6486">
                  <a:moveTo>
                    <a:pt x="0" y="0"/>
                  </a:moveTo>
                  <a:lnTo>
                    <a:pt x="41257" y="6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2" name="pl7302"/>
            <p:cNvSpPr/>
            <p:nvPr/>
          </p:nvSpPr>
          <p:spPr>
            <a:xfrm>
              <a:off x="7302081" y="1458713"/>
              <a:ext cx="35098" cy="17590"/>
            </a:xfrm>
            <a:custGeom>
              <a:avLst/>
              <a:pathLst>
                <a:path w="35098" h="17590">
                  <a:moveTo>
                    <a:pt x="35098" y="0"/>
                  </a:moveTo>
                  <a:lnTo>
                    <a:pt x="0" y="17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3" name="pl7303"/>
            <p:cNvSpPr/>
            <p:nvPr/>
          </p:nvSpPr>
          <p:spPr>
            <a:xfrm>
              <a:off x="7337180" y="1425940"/>
              <a:ext cx="32032" cy="32772"/>
            </a:xfrm>
            <a:custGeom>
              <a:avLst/>
              <a:pathLst>
                <a:path w="32032" h="32772">
                  <a:moveTo>
                    <a:pt x="0" y="32772"/>
                  </a:moveTo>
                  <a:lnTo>
                    <a:pt x="3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4" name="pl7304"/>
            <p:cNvSpPr/>
            <p:nvPr/>
          </p:nvSpPr>
          <p:spPr>
            <a:xfrm>
              <a:off x="7337180" y="1458713"/>
              <a:ext cx="20247" cy="25276"/>
            </a:xfrm>
            <a:custGeom>
              <a:avLst/>
              <a:pathLst>
                <a:path w="20247" h="25276">
                  <a:moveTo>
                    <a:pt x="0" y="0"/>
                  </a:moveTo>
                  <a:lnTo>
                    <a:pt x="20247" y="25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5" name="pl7305"/>
            <p:cNvSpPr/>
            <p:nvPr/>
          </p:nvSpPr>
          <p:spPr>
            <a:xfrm>
              <a:off x="7335633" y="1458713"/>
              <a:ext cx="1546" cy="54798"/>
            </a:xfrm>
            <a:custGeom>
              <a:avLst/>
              <a:pathLst>
                <a:path w="1546" h="54798">
                  <a:moveTo>
                    <a:pt x="1546" y="0"/>
                  </a:moveTo>
                  <a:lnTo>
                    <a:pt x="0" y="54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6" name="pl7306"/>
            <p:cNvSpPr/>
            <p:nvPr/>
          </p:nvSpPr>
          <p:spPr>
            <a:xfrm>
              <a:off x="7395659" y="1719579"/>
              <a:ext cx="1000" cy="16479"/>
            </a:xfrm>
            <a:custGeom>
              <a:avLst/>
              <a:pathLst>
                <a:path w="1000" h="16479">
                  <a:moveTo>
                    <a:pt x="0" y="0"/>
                  </a:moveTo>
                  <a:lnTo>
                    <a:pt x="1000" y="16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7" name="pl7307"/>
            <p:cNvSpPr/>
            <p:nvPr/>
          </p:nvSpPr>
          <p:spPr>
            <a:xfrm>
              <a:off x="7368582" y="1719579"/>
              <a:ext cx="27076" cy="8836"/>
            </a:xfrm>
            <a:custGeom>
              <a:avLst/>
              <a:pathLst>
                <a:path w="27076" h="8836">
                  <a:moveTo>
                    <a:pt x="27076" y="0"/>
                  </a:moveTo>
                  <a:lnTo>
                    <a:pt x="0" y="88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8" name="pl7308"/>
            <p:cNvSpPr/>
            <p:nvPr/>
          </p:nvSpPr>
          <p:spPr>
            <a:xfrm>
              <a:off x="7389005" y="1713313"/>
              <a:ext cx="6653" cy="6265"/>
            </a:xfrm>
            <a:custGeom>
              <a:avLst/>
              <a:pathLst>
                <a:path w="6653" h="6265">
                  <a:moveTo>
                    <a:pt x="6653" y="62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9" name="pl7309"/>
            <p:cNvSpPr/>
            <p:nvPr/>
          </p:nvSpPr>
          <p:spPr>
            <a:xfrm>
              <a:off x="7395659" y="1719579"/>
              <a:ext cx="16812" cy="11854"/>
            </a:xfrm>
            <a:custGeom>
              <a:avLst/>
              <a:pathLst>
                <a:path w="16812" h="11854">
                  <a:moveTo>
                    <a:pt x="0" y="0"/>
                  </a:moveTo>
                  <a:lnTo>
                    <a:pt x="16812" y="118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0" name="pl7310"/>
            <p:cNvSpPr/>
            <p:nvPr/>
          </p:nvSpPr>
          <p:spPr>
            <a:xfrm>
              <a:off x="7395939" y="1755319"/>
              <a:ext cx="6353" cy="12913"/>
            </a:xfrm>
            <a:custGeom>
              <a:avLst/>
              <a:pathLst>
                <a:path w="6353" h="12913">
                  <a:moveTo>
                    <a:pt x="0" y="12913"/>
                  </a:moveTo>
                  <a:lnTo>
                    <a:pt x="63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1" name="pl7311"/>
            <p:cNvSpPr/>
            <p:nvPr/>
          </p:nvSpPr>
          <p:spPr>
            <a:xfrm>
              <a:off x="7358417" y="1768233"/>
              <a:ext cx="37521" cy="10276"/>
            </a:xfrm>
            <a:custGeom>
              <a:avLst/>
              <a:pathLst>
                <a:path w="37521" h="10276">
                  <a:moveTo>
                    <a:pt x="37521" y="0"/>
                  </a:moveTo>
                  <a:lnTo>
                    <a:pt x="0" y="10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2" name="pl7312"/>
            <p:cNvSpPr/>
            <p:nvPr/>
          </p:nvSpPr>
          <p:spPr>
            <a:xfrm>
              <a:off x="7395939" y="1736058"/>
              <a:ext cx="720" cy="32175"/>
            </a:xfrm>
            <a:custGeom>
              <a:avLst/>
              <a:pathLst>
                <a:path w="720" h="32175">
                  <a:moveTo>
                    <a:pt x="0" y="32175"/>
                  </a:moveTo>
                  <a:lnTo>
                    <a:pt x="7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3" name="pl7313"/>
            <p:cNvSpPr/>
            <p:nvPr/>
          </p:nvSpPr>
          <p:spPr>
            <a:xfrm>
              <a:off x="7389626" y="1768233"/>
              <a:ext cx="6313" cy="9371"/>
            </a:xfrm>
            <a:custGeom>
              <a:avLst/>
              <a:pathLst>
                <a:path w="6313" h="9371">
                  <a:moveTo>
                    <a:pt x="6313" y="0"/>
                  </a:moveTo>
                  <a:lnTo>
                    <a:pt x="0" y="9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4" name="pl7314"/>
            <p:cNvSpPr/>
            <p:nvPr/>
          </p:nvSpPr>
          <p:spPr>
            <a:xfrm>
              <a:off x="7368582" y="1728415"/>
              <a:ext cx="27356" cy="39817"/>
            </a:xfrm>
            <a:custGeom>
              <a:avLst/>
              <a:pathLst>
                <a:path w="27356" h="39817">
                  <a:moveTo>
                    <a:pt x="27356" y="398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5" name="pl7315"/>
            <p:cNvSpPr/>
            <p:nvPr/>
          </p:nvSpPr>
          <p:spPr>
            <a:xfrm>
              <a:off x="7483253" y="1862417"/>
              <a:ext cx="29885" cy="100970"/>
            </a:xfrm>
            <a:custGeom>
              <a:avLst/>
              <a:pathLst>
                <a:path w="29885" h="100970">
                  <a:moveTo>
                    <a:pt x="0" y="0"/>
                  </a:moveTo>
                  <a:lnTo>
                    <a:pt x="29885" y="100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6" name="pl7316"/>
            <p:cNvSpPr/>
            <p:nvPr/>
          </p:nvSpPr>
          <p:spPr>
            <a:xfrm>
              <a:off x="7483253" y="1862417"/>
              <a:ext cx="84489" cy="58621"/>
            </a:xfrm>
            <a:custGeom>
              <a:avLst/>
              <a:pathLst>
                <a:path w="84489" h="58621">
                  <a:moveTo>
                    <a:pt x="0" y="0"/>
                  </a:moveTo>
                  <a:lnTo>
                    <a:pt x="84489" y="58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7" name="pl7317"/>
            <p:cNvSpPr/>
            <p:nvPr/>
          </p:nvSpPr>
          <p:spPr>
            <a:xfrm>
              <a:off x="7410074" y="1862417"/>
              <a:ext cx="73178" cy="23265"/>
            </a:xfrm>
            <a:custGeom>
              <a:avLst/>
              <a:pathLst>
                <a:path w="73178" h="23265">
                  <a:moveTo>
                    <a:pt x="73178" y="0"/>
                  </a:moveTo>
                  <a:lnTo>
                    <a:pt x="0" y="232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8" name="pl7318"/>
            <p:cNvSpPr/>
            <p:nvPr/>
          </p:nvSpPr>
          <p:spPr>
            <a:xfrm>
              <a:off x="7469617" y="1822240"/>
              <a:ext cx="13635" cy="40176"/>
            </a:xfrm>
            <a:custGeom>
              <a:avLst/>
              <a:pathLst>
                <a:path w="13635" h="40176">
                  <a:moveTo>
                    <a:pt x="13635" y="401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9" name="pl7319"/>
            <p:cNvSpPr/>
            <p:nvPr/>
          </p:nvSpPr>
          <p:spPr>
            <a:xfrm>
              <a:off x="7430007" y="1862417"/>
              <a:ext cx="53245" cy="1140"/>
            </a:xfrm>
            <a:custGeom>
              <a:avLst/>
              <a:pathLst>
                <a:path w="53245" h="1140">
                  <a:moveTo>
                    <a:pt x="53245" y="0"/>
                  </a:moveTo>
                  <a:lnTo>
                    <a:pt x="0" y="1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0" name="pl7320"/>
            <p:cNvSpPr/>
            <p:nvPr/>
          </p:nvSpPr>
          <p:spPr>
            <a:xfrm>
              <a:off x="7483253" y="1862417"/>
              <a:ext cx="96085" cy="26552"/>
            </a:xfrm>
            <a:custGeom>
              <a:avLst/>
              <a:pathLst>
                <a:path w="96085" h="26552">
                  <a:moveTo>
                    <a:pt x="0" y="0"/>
                  </a:moveTo>
                  <a:lnTo>
                    <a:pt x="96085" y="26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1" name="pl7321"/>
            <p:cNvSpPr/>
            <p:nvPr/>
          </p:nvSpPr>
          <p:spPr>
            <a:xfrm>
              <a:off x="7317724" y="1613594"/>
              <a:ext cx="19079" cy="22711"/>
            </a:xfrm>
            <a:custGeom>
              <a:avLst/>
              <a:pathLst>
                <a:path w="19079" h="22711">
                  <a:moveTo>
                    <a:pt x="19079" y="0"/>
                  </a:moveTo>
                  <a:lnTo>
                    <a:pt x="0" y="22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2" name="pl7322"/>
            <p:cNvSpPr/>
            <p:nvPr/>
          </p:nvSpPr>
          <p:spPr>
            <a:xfrm>
              <a:off x="7336803" y="1602205"/>
              <a:ext cx="21275" cy="11389"/>
            </a:xfrm>
            <a:custGeom>
              <a:avLst/>
              <a:pathLst>
                <a:path w="21275" h="11389">
                  <a:moveTo>
                    <a:pt x="0" y="11389"/>
                  </a:moveTo>
                  <a:lnTo>
                    <a:pt x="212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3" name="pl7323"/>
            <p:cNvSpPr/>
            <p:nvPr/>
          </p:nvSpPr>
          <p:spPr>
            <a:xfrm>
              <a:off x="7328886" y="1610373"/>
              <a:ext cx="7917" cy="3221"/>
            </a:xfrm>
            <a:custGeom>
              <a:avLst/>
              <a:pathLst>
                <a:path w="7917" h="3221">
                  <a:moveTo>
                    <a:pt x="7917" y="32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4" name="pl7324"/>
            <p:cNvSpPr/>
            <p:nvPr/>
          </p:nvSpPr>
          <p:spPr>
            <a:xfrm>
              <a:off x="7402292" y="1755319"/>
              <a:ext cx="17651" cy="23965"/>
            </a:xfrm>
            <a:custGeom>
              <a:avLst/>
              <a:pathLst>
                <a:path w="17651" h="23965">
                  <a:moveTo>
                    <a:pt x="17651" y="239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5" name="pl7325"/>
            <p:cNvSpPr/>
            <p:nvPr/>
          </p:nvSpPr>
          <p:spPr>
            <a:xfrm>
              <a:off x="7389626" y="1777604"/>
              <a:ext cx="30317" cy="1680"/>
            </a:xfrm>
            <a:custGeom>
              <a:avLst/>
              <a:pathLst>
                <a:path w="30317" h="1680">
                  <a:moveTo>
                    <a:pt x="30317" y="16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6" name="pl7326"/>
            <p:cNvSpPr/>
            <p:nvPr/>
          </p:nvSpPr>
          <p:spPr>
            <a:xfrm>
              <a:off x="7419943" y="1771149"/>
              <a:ext cx="18402" cy="8136"/>
            </a:xfrm>
            <a:custGeom>
              <a:avLst/>
              <a:pathLst>
                <a:path w="18402" h="8136">
                  <a:moveTo>
                    <a:pt x="0" y="8136"/>
                  </a:moveTo>
                  <a:lnTo>
                    <a:pt x="184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7" name="pl7327"/>
            <p:cNvSpPr/>
            <p:nvPr/>
          </p:nvSpPr>
          <p:spPr>
            <a:xfrm>
              <a:off x="7410739" y="1779285"/>
              <a:ext cx="9204" cy="54779"/>
            </a:xfrm>
            <a:custGeom>
              <a:avLst/>
              <a:pathLst>
                <a:path w="9204" h="54779">
                  <a:moveTo>
                    <a:pt x="9204" y="0"/>
                  </a:moveTo>
                  <a:lnTo>
                    <a:pt x="0" y="54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8" name="pl7328"/>
            <p:cNvSpPr/>
            <p:nvPr/>
          </p:nvSpPr>
          <p:spPr>
            <a:xfrm>
              <a:off x="7419943" y="1779285"/>
              <a:ext cx="42044" cy="10448"/>
            </a:xfrm>
            <a:custGeom>
              <a:avLst/>
              <a:pathLst>
                <a:path w="42044" h="10448">
                  <a:moveTo>
                    <a:pt x="0" y="0"/>
                  </a:moveTo>
                  <a:lnTo>
                    <a:pt x="42044" y="104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9" name="pl7329"/>
            <p:cNvSpPr/>
            <p:nvPr/>
          </p:nvSpPr>
          <p:spPr>
            <a:xfrm>
              <a:off x="7399912" y="1779285"/>
              <a:ext cx="20031" cy="21370"/>
            </a:xfrm>
            <a:custGeom>
              <a:avLst/>
              <a:pathLst>
                <a:path w="20031" h="21370">
                  <a:moveTo>
                    <a:pt x="20031" y="0"/>
                  </a:moveTo>
                  <a:lnTo>
                    <a:pt x="0" y="213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0" name="pl7330"/>
            <p:cNvSpPr/>
            <p:nvPr/>
          </p:nvSpPr>
          <p:spPr>
            <a:xfrm>
              <a:off x="7395939" y="1768233"/>
              <a:ext cx="24004" cy="11052"/>
            </a:xfrm>
            <a:custGeom>
              <a:avLst/>
              <a:pathLst>
                <a:path w="24004" h="11052">
                  <a:moveTo>
                    <a:pt x="24004" y="110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1" name="pl7331"/>
            <p:cNvSpPr/>
            <p:nvPr/>
          </p:nvSpPr>
          <p:spPr>
            <a:xfrm>
              <a:off x="7501321" y="1641885"/>
              <a:ext cx="20596" cy="11443"/>
            </a:xfrm>
            <a:custGeom>
              <a:avLst/>
              <a:pathLst>
                <a:path w="20596" h="11443">
                  <a:moveTo>
                    <a:pt x="0" y="11443"/>
                  </a:moveTo>
                  <a:lnTo>
                    <a:pt x="205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2" name="pl7332"/>
            <p:cNvSpPr/>
            <p:nvPr/>
          </p:nvSpPr>
          <p:spPr>
            <a:xfrm>
              <a:off x="7483423" y="1653329"/>
              <a:ext cx="17897" cy="3622"/>
            </a:xfrm>
            <a:custGeom>
              <a:avLst/>
              <a:pathLst>
                <a:path w="17897" h="3622">
                  <a:moveTo>
                    <a:pt x="17897" y="0"/>
                  </a:moveTo>
                  <a:lnTo>
                    <a:pt x="0" y="3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3" name="pl7333"/>
            <p:cNvSpPr/>
            <p:nvPr/>
          </p:nvSpPr>
          <p:spPr>
            <a:xfrm>
              <a:off x="7501321" y="1653329"/>
              <a:ext cx="19193" cy="26125"/>
            </a:xfrm>
            <a:custGeom>
              <a:avLst/>
              <a:pathLst>
                <a:path w="19193" h="26125">
                  <a:moveTo>
                    <a:pt x="0" y="0"/>
                  </a:moveTo>
                  <a:lnTo>
                    <a:pt x="19193" y="261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4" name="pl7334"/>
            <p:cNvSpPr/>
            <p:nvPr/>
          </p:nvSpPr>
          <p:spPr>
            <a:xfrm>
              <a:off x="7274667" y="1411389"/>
              <a:ext cx="1656" cy="18855"/>
            </a:xfrm>
            <a:custGeom>
              <a:avLst/>
              <a:pathLst>
                <a:path w="1656" h="18855">
                  <a:moveTo>
                    <a:pt x="1656" y="188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5" name="pl7335"/>
            <p:cNvSpPr/>
            <p:nvPr/>
          </p:nvSpPr>
          <p:spPr>
            <a:xfrm>
              <a:off x="7276324" y="1430245"/>
              <a:ext cx="25756" cy="46058"/>
            </a:xfrm>
            <a:custGeom>
              <a:avLst/>
              <a:pathLst>
                <a:path w="25756" h="46058">
                  <a:moveTo>
                    <a:pt x="0" y="0"/>
                  </a:moveTo>
                  <a:lnTo>
                    <a:pt x="25756" y="46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6" name="pl7336"/>
            <p:cNvSpPr/>
            <p:nvPr/>
          </p:nvSpPr>
          <p:spPr>
            <a:xfrm>
              <a:off x="7253960" y="1430245"/>
              <a:ext cx="22364" cy="32083"/>
            </a:xfrm>
            <a:custGeom>
              <a:avLst/>
              <a:pathLst>
                <a:path w="22364" h="32083">
                  <a:moveTo>
                    <a:pt x="22364" y="0"/>
                  </a:moveTo>
                  <a:lnTo>
                    <a:pt x="0" y="32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7" name="pl7337"/>
            <p:cNvSpPr/>
            <p:nvPr/>
          </p:nvSpPr>
          <p:spPr>
            <a:xfrm>
              <a:off x="7276324" y="1430245"/>
              <a:ext cx="9849" cy="40318"/>
            </a:xfrm>
            <a:custGeom>
              <a:avLst/>
              <a:pathLst>
                <a:path w="9849" h="40318">
                  <a:moveTo>
                    <a:pt x="0" y="0"/>
                  </a:moveTo>
                  <a:lnTo>
                    <a:pt x="9849" y="40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8" name="pl7338"/>
            <p:cNvSpPr/>
            <p:nvPr/>
          </p:nvSpPr>
          <p:spPr>
            <a:xfrm>
              <a:off x="7262965" y="1430245"/>
              <a:ext cx="13359" cy="35476"/>
            </a:xfrm>
            <a:custGeom>
              <a:avLst/>
              <a:pathLst>
                <a:path w="13359" h="35476">
                  <a:moveTo>
                    <a:pt x="13359" y="0"/>
                  </a:moveTo>
                  <a:lnTo>
                    <a:pt x="0" y="354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9" name="pl7339"/>
            <p:cNvSpPr/>
            <p:nvPr/>
          </p:nvSpPr>
          <p:spPr>
            <a:xfrm>
              <a:off x="7265399" y="1422751"/>
              <a:ext cx="10924" cy="7493"/>
            </a:xfrm>
            <a:custGeom>
              <a:avLst/>
              <a:pathLst>
                <a:path w="10924" h="7493">
                  <a:moveTo>
                    <a:pt x="10924" y="74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0" name="pl7340"/>
            <p:cNvSpPr/>
            <p:nvPr/>
          </p:nvSpPr>
          <p:spPr>
            <a:xfrm>
              <a:off x="7276324" y="1430245"/>
              <a:ext cx="60855" cy="28467"/>
            </a:xfrm>
            <a:custGeom>
              <a:avLst/>
              <a:pathLst>
                <a:path w="60855" h="28467">
                  <a:moveTo>
                    <a:pt x="0" y="0"/>
                  </a:moveTo>
                  <a:lnTo>
                    <a:pt x="60855" y="28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1" name="pl7341"/>
            <p:cNvSpPr/>
            <p:nvPr/>
          </p:nvSpPr>
          <p:spPr>
            <a:xfrm>
              <a:off x="7739265" y="1343822"/>
              <a:ext cx="343" cy="95399"/>
            </a:xfrm>
            <a:custGeom>
              <a:avLst/>
              <a:pathLst>
                <a:path w="343" h="95399">
                  <a:moveTo>
                    <a:pt x="343" y="0"/>
                  </a:moveTo>
                  <a:lnTo>
                    <a:pt x="0" y="95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2" name="pl7342"/>
            <p:cNvSpPr/>
            <p:nvPr/>
          </p:nvSpPr>
          <p:spPr>
            <a:xfrm>
              <a:off x="7739609" y="1336869"/>
              <a:ext cx="61358" cy="6952"/>
            </a:xfrm>
            <a:custGeom>
              <a:avLst/>
              <a:pathLst>
                <a:path w="61358" h="6952">
                  <a:moveTo>
                    <a:pt x="0" y="6952"/>
                  </a:moveTo>
                  <a:lnTo>
                    <a:pt x="613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3" name="pl7343"/>
            <p:cNvSpPr/>
            <p:nvPr/>
          </p:nvSpPr>
          <p:spPr>
            <a:xfrm>
              <a:off x="7692082" y="1439222"/>
              <a:ext cx="47183" cy="99334"/>
            </a:xfrm>
            <a:custGeom>
              <a:avLst/>
              <a:pathLst>
                <a:path w="47183" h="99334">
                  <a:moveTo>
                    <a:pt x="0" y="99334"/>
                  </a:moveTo>
                  <a:lnTo>
                    <a:pt x="471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4" name="pl7344"/>
            <p:cNvSpPr/>
            <p:nvPr/>
          </p:nvSpPr>
          <p:spPr>
            <a:xfrm>
              <a:off x="7597231" y="1538556"/>
              <a:ext cx="94850" cy="27818"/>
            </a:xfrm>
            <a:custGeom>
              <a:avLst/>
              <a:pathLst>
                <a:path w="94850" h="27818">
                  <a:moveTo>
                    <a:pt x="94850" y="0"/>
                  </a:moveTo>
                  <a:lnTo>
                    <a:pt x="0" y="27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5" name="pl7345"/>
            <p:cNvSpPr/>
            <p:nvPr/>
          </p:nvSpPr>
          <p:spPr>
            <a:xfrm>
              <a:off x="7692082" y="1448863"/>
              <a:ext cx="58128" cy="89692"/>
            </a:xfrm>
            <a:custGeom>
              <a:avLst/>
              <a:pathLst>
                <a:path w="58128" h="89692">
                  <a:moveTo>
                    <a:pt x="0" y="89692"/>
                  </a:moveTo>
                  <a:lnTo>
                    <a:pt x="581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6" name="pl7346"/>
            <p:cNvSpPr/>
            <p:nvPr/>
          </p:nvSpPr>
          <p:spPr>
            <a:xfrm>
              <a:off x="7257159" y="1215757"/>
              <a:ext cx="53893" cy="21983"/>
            </a:xfrm>
            <a:custGeom>
              <a:avLst/>
              <a:pathLst>
                <a:path w="53893" h="21983">
                  <a:moveTo>
                    <a:pt x="53893" y="0"/>
                  </a:moveTo>
                  <a:lnTo>
                    <a:pt x="0" y="219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7" name="pl7347"/>
            <p:cNvSpPr/>
            <p:nvPr/>
          </p:nvSpPr>
          <p:spPr>
            <a:xfrm>
              <a:off x="7273678" y="1215757"/>
              <a:ext cx="37374" cy="91566"/>
            </a:xfrm>
            <a:custGeom>
              <a:avLst/>
              <a:pathLst>
                <a:path w="37374" h="91566">
                  <a:moveTo>
                    <a:pt x="37374" y="0"/>
                  </a:moveTo>
                  <a:lnTo>
                    <a:pt x="0" y="91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8" name="pl7348"/>
            <p:cNvSpPr/>
            <p:nvPr/>
          </p:nvSpPr>
          <p:spPr>
            <a:xfrm>
              <a:off x="7311052" y="1215757"/>
              <a:ext cx="56051" cy="24223"/>
            </a:xfrm>
            <a:custGeom>
              <a:avLst/>
              <a:pathLst>
                <a:path w="56051" h="24223">
                  <a:moveTo>
                    <a:pt x="0" y="0"/>
                  </a:moveTo>
                  <a:lnTo>
                    <a:pt x="56051" y="24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9" name="pl7349"/>
            <p:cNvSpPr/>
            <p:nvPr/>
          </p:nvSpPr>
          <p:spPr>
            <a:xfrm>
              <a:off x="7745338" y="1556883"/>
              <a:ext cx="60030" cy="171727"/>
            </a:xfrm>
            <a:custGeom>
              <a:avLst/>
              <a:pathLst>
                <a:path w="60030" h="171727">
                  <a:moveTo>
                    <a:pt x="60030" y="0"/>
                  </a:moveTo>
                  <a:lnTo>
                    <a:pt x="0" y="1717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0" name="pl7350"/>
            <p:cNvSpPr/>
            <p:nvPr/>
          </p:nvSpPr>
          <p:spPr>
            <a:xfrm>
              <a:off x="7750210" y="1448863"/>
              <a:ext cx="55158" cy="108020"/>
            </a:xfrm>
            <a:custGeom>
              <a:avLst/>
              <a:pathLst>
                <a:path w="55158" h="108020">
                  <a:moveTo>
                    <a:pt x="55158" y="1080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1" name="pl7351"/>
            <p:cNvSpPr/>
            <p:nvPr/>
          </p:nvSpPr>
          <p:spPr>
            <a:xfrm>
              <a:off x="7692082" y="1538556"/>
              <a:ext cx="113286" cy="18327"/>
            </a:xfrm>
            <a:custGeom>
              <a:avLst/>
              <a:pathLst>
                <a:path w="113286" h="18327">
                  <a:moveTo>
                    <a:pt x="113286" y="183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2" name="pl7352"/>
            <p:cNvSpPr/>
            <p:nvPr/>
          </p:nvSpPr>
          <p:spPr>
            <a:xfrm>
              <a:off x="7235321" y="1428600"/>
              <a:ext cx="7107" cy="4643"/>
            </a:xfrm>
            <a:custGeom>
              <a:avLst/>
              <a:pathLst>
                <a:path w="7107" h="4643">
                  <a:moveTo>
                    <a:pt x="7107" y="0"/>
                  </a:moveTo>
                  <a:lnTo>
                    <a:pt x="0" y="4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3" name="pl7353"/>
            <p:cNvSpPr/>
            <p:nvPr/>
          </p:nvSpPr>
          <p:spPr>
            <a:xfrm>
              <a:off x="7232903" y="1408876"/>
              <a:ext cx="9525" cy="19724"/>
            </a:xfrm>
            <a:custGeom>
              <a:avLst/>
              <a:pathLst>
                <a:path w="9525" h="19724">
                  <a:moveTo>
                    <a:pt x="9525" y="197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4" name="pl7354"/>
            <p:cNvSpPr/>
            <p:nvPr/>
          </p:nvSpPr>
          <p:spPr>
            <a:xfrm>
              <a:off x="7242428" y="1428600"/>
              <a:ext cx="11531" cy="33728"/>
            </a:xfrm>
            <a:custGeom>
              <a:avLst/>
              <a:pathLst>
                <a:path w="11531" h="33728">
                  <a:moveTo>
                    <a:pt x="0" y="0"/>
                  </a:moveTo>
                  <a:lnTo>
                    <a:pt x="11531" y="337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5" name="pl7355"/>
            <p:cNvSpPr/>
            <p:nvPr/>
          </p:nvSpPr>
          <p:spPr>
            <a:xfrm>
              <a:off x="7242428" y="1412576"/>
              <a:ext cx="1374" cy="16023"/>
            </a:xfrm>
            <a:custGeom>
              <a:avLst/>
              <a:pathLst>
                <a:path w="1374" h="16023">
                  <a:moveTo>
                    <a:pt x="0" y="16023"/>
                  </a:moveTo>
                  <a:lnTo>
                    <a:pt x="13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6" name="pl7356"/>
            <p:cNvSpPr/>
            <p:nvPr/>
          </p:nvSpPr>
          <p:spPr>
            <a:xfrm>
              <a:off x="7242428" y="1422751"/>
              <a:ext cx="22970" cy="5848"/>
            </a:xfrm>
            <a:custGeom>
              <a:avLst/>
              <a:pathLst>
                <a:path w="22970" h="5848">
                  <a:moveTo>
                    <a:pt x="0" y="5848"/>
                  </a:moveTo>
                  <a:lnTo>
                    <a:pt x="229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7" name="pl7357"/>
            <p:cNvSpPr/>
            <p:nvPr/>
          </p:nvSpPr>
          <p:spPr>
            <a:xfrm>
              <a:off x="7516237" y="1237293"/>
              <a:ext cx="8067" cy="102026"/>
            </a:xfrm>
            <a:custGeom>
              <a:avLst/>
              <a:pathLst>
                <a:path w="8067" h="102026">
                  <a:moveTo>
                    <a:pt x="8067" y="0"/>
                  </a:moveTo>
                  <a:lnTo>
                    <a:pt x="0" y="102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8" name="pl7358"/>
            <p:cNvSpPr/>
            <p:nvPr/>
          </p:nvSpPr>
          <p:spPr>
            <a:xfrm>
              <a:off x="7424016" y="1237293"/>
              <a:ext cx="100288" cy="58023"/>
            </a:xfrm>
            <a:custGeom>
              <a:avLst/>
              <a:pathLst>
                <a:path w="100288" h="58023">
                  <a:moveTo>
                    <a:pt x="100288" y="0"/>
                  </a:moveTo>
                  <a:lnTo>
                    <a:pt x="0" y="580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9" name="pl7359"/>
            <p:cNvSpPr/>
            <p:nvPr/>
          </p:nvSpPr>
          <p:spPr>
            <a:xfrm>
              <a:off x="7493349" y="1237293"/>
              <a:ext cx="30955" cy="84509"/>
            </a:xfrm>
            <a:custGeom>
              <a:avLst/>
              <a:pathLst>
                <a:path w="30955" h="84509">
                  <a:moveTo>
                    <a:pt x="30955" y="0"/>
                  </a:moveTo>
                  <a:lnTo>
                    <a:pt x="0" y="845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0" name="pl7360"/>
            <p:cNvSpPr/>
            <p:nvPr/>
          </p:nvSpPr>
          <p:spPr>
            <a:xfrm>
              <a:off x="7446260" y="1389015"/>
              <a:ext cx="62639" cy="56783"/>
            </a:xfrm>
            <a:custGeom>
              <a:avLst/>
              <a:pathLst>
                <a:path w="62639" h="56783">
                  <a:moveTo>
                    <a:pt x="0" y="56783"/>
                  </a:moveTo>
                  <a:lnTo>
                    <a:pt x="626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1" name="pl7361"/>
            <p:cNvSpPr/>
            <p:nvPr/>
          </p:nvSpPr>
          <p:spPr>
            <a:xfrm>
              <a:off x="7369212" y="1425940"/>
              <a:ext cx="77048" cy="19859"/>
            </a:xfrm>
            <a:custGeom>
              <a:avLst/>
              <a:pathLst>
                <a:path w="77048" h="19859">
                  <a:moveTo>
                    <a:pt x="77048" y="198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2" name="pl7362"/>
            <p:cNvSpPr/>
            <p:nvPr/>
          </p:nvSpPr>
          <p:spPr>
            <a:xfrm>
              <a:off x="7413556" y="1445799"/>
              <a:ext cx="32704" cy="23920"/>
            </a:xfrm>
            <a:custGeom>
              <a:avLst/>
              <a:pathLst>
                <a:path w="32704" h="23920">
                  <a:moveTo>
                    <a:pt x="32704" y="0"/>
                  </a:moveTo>
                  <a:lnTo>
                    <a:pt x="0" y="23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3" name="pl7363"/>
            <p:cNvSpPr/>
            <p:nvPr/>
          </p:nvSpPr>
          <p:spPr>
            <a:xfrm>
              <a:off x="7431627" y="1370191"/>
              <a:ext cx="14633" cy="75608"/>
            </a:xfrm>
            <a:custGeom>
              <a:avLst/>
              <a:pathLst>
                <a:path w="14633" h="75608">
                  <a:moveTo>
                    <a:pt x="14633" y="75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4" name="pl7364"/>
            <p:cNvSpPr/>
            <p:nvPr/>
          </p:nvSpPr>
          <p:spPr>
            <a:xfrm>
              <a:off x="7446260" y="1445799"/>
              <a:ext cx="26897" cy="26929"/>
            </a:xfrm>
            <a:custGeom>
              <a:avLst/>
              <a:pathLst>
                <a:path w="26897" h="26929">
                  <a:moveTo>
                    <a:pt x="0" y="0"/>
                  </a:moveTo>
                  <a:lnTo>
                    <a:pt x="26897" y="269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5" name="pl7365"/>
            <p:cNvSpPr/>
            <p:nvPr/>
          </p:nvSpPr>
          <p:spPr>
            <a:xfrm>
              <a:off x="7673131" y="1432462"/>
              <a:ext cx="66134" cy="6759"/>
            </a:xfrm>
            <a:custGeom>
              <a:avLst/>
              <a:pathLst>
                <a:path w="66134" h="6759">
                  <a:moveTo>
                    <a:pt x="0" y="0"/>
                  </a:moveTo>
                  <a:lnTo>
                    <a:pt x="66134" y="67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6" name="pl7366"/>
            <p:cNvSpPr/>
            <p:nvPr/>
          </p:nvSpPr>
          <p:spPr>
            <a:xfrm>
              <a:off x="7673131" y="1343822"/>
              <a:ext cx="66478" cy="88640"/>
            </a:xfrm>
            <a:custGeom>
              <a:avLst/>
              <a:pathLst>
                <a:path w="66478" h="88640">
                  <a:moveTo>
                    <a:pt x="0" y="88640"/>
                  </a:moveTo>
                  <a:lnTo>
                    <a:pt x="664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7" name="pl7367"/>
            <p:cNvSpPr/>
            <p:nvPr/>
          </p:nvSpPr>
          <p:spPr>
            <a:xfrm>
              <a:off x="7673131" y="1432462"/>
              <a:ext cx="18951" cy="106093"/>
            </a:xfrm>
            <a:custGeom>
              <a:avLst/>
              <a:pathLst>
                <a:path w="18951" h="106093">
                  <a:moveTo>
                    <a:pt x="0" y="0"/>
                  </a:moveTo>
                  <a:lnTo>
                    <a:pt x="18951" y="106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8" name="pl7368"/>
            <p:cNvSpPr/>
            <p:nvPr/>
          </p:nvSpPr>
          <p:spPr>
            <a:xfrm>
              <a:off x="7524304" y="1213510"/>
              <a:ext cx="402" cy="23783"/>
            </a:xfrm>
            <a:custGeom>
              <a:avLst/>
              <a:pathLst>
                <a:path w="402" h="23783">
                  <a:moveTo>
                    <a:pt x="402" y="0"/>
                  </a:moveTo>
                  <a:lnTo>
                    <a:pt x="0" y="237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9" name="pl7369"/>
            <p:cNvSpPr/>
            <p:nvPr/>
          </p:nvSpPr>
          <p:spPr>
            <a:xfrm>
              <a:off x="7617214" y="1828701"/>
              <a:ext cx="35609" cy="112003"/>
            </a:xfrm>
            <a:custGeom>
              <a:avLst/>
              <a:pathLst>
                <a:path w="35609" h="112003">
                  <a:moveTo>
                    <a:pt x="0" y="0"/>
                  </a:moveTo>
                  <a:lnTo>
                    <a:pt x="35609" y="1120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0" name="pl7370"/>
            <p:cNvSpPr/>
            <p:nvPr/>
          </p:nvSpPr>
          <p:spPr>
            <a:xfrm>
              <a:off x="7482926" y="1811394"/>
              <a:ext cx="134287" cy="17307"/>
            </a:xfrm>
            <a:custGeom>
              <a:avLst/>
              <a:pathLst>
                <a:path w="134287" h="17307">
                  <a:moveTo>
                    <a:pt x="134287" y="173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1" name="pl7371"/>
            <p:cNvSpPr/>
            <p:nvPr/>
          </p:nvSpPr>
          <p:spPr>
            <a:xfrm>
              <a:off x="7579339" y="1828701"/>
              <a:ext cx="37875" cy="60268"/>
            </a:xfrm>
            <a:custGeom>
              <a:avLst/>
              <a:pathLst>
                <a:path w="37875" h="60268">
                  <a:moveTo>
                    <a:pt x="37875" y="0"/>
                  </a:moveTo>
                  <a:lnTo>
                    <a:pt x="0" y="60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2" name="pl7372"/>
            <p:cNvSpPr/>
            <p:nvPr/>
          </p:nvSpPr>
          <p:spPr>
            <a:xfrm>
              <a:off x="7273678" y="1307323"/>
              <a:ext cx="79986" cy="69595"/>
            </a:xfrm>
            <a:custGeom>
              <a:avLst/>
              <a:pathLst>
                <a:path w="79986" h="69595">
                  <a:moveTo>
                    <a:pt x="79986" y="695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3" name="pl7373"/>
            <p:cNvSpPr/>
            <p:nvPr/>
          </p:nvSpPr>
          <p:spPr>
            <a:xfrm>
              <a:off x="7353665" y="1347955"/>
              <a:ext cx="58071" cy="28963"/>
            </a:xfrm>
            <a:custGeom>
              <a:avLst/>
              <a:pathLst>
                <a:path w="58071" h="28963">
                  <a:moveTo>
                    <a:pt x="0" y="28963"/>
                  </a:moveTo>
                  <a:lnTo>
                    <a:pt x="580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4" name="pl7374"/>
            <p:cNvSpPr/>
            <p:nvPr/>
          </p:nvSpPr>
          <p:spPr>
            <a:xfrm>
              <a:off x="7353665" y="1376919"/>
              <a:ext cx="15547" cy="49021"/>
            </a:xfrm>
            <a:custGeom>
              <a:avLst/>
              <a:pathLst>
                <a:path w="15547" h="49021">
                  <a:moveTo>
                    <a:pt x="0" y="0"/>
                  </a:moveTo>
                  <a:lnTo>
                    <a:pt x="15547" y="49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5" name="pl7375"/>
            <p:cNvSpPr/>
            <p:nvPr/>
          </p:nvSpPr>
          <p:spPr>
            <a:xfrm>
              <a:off x="7338477" y="1376919"/>
              <a:ext cx="15187" cy="11535"/>
            </a:xfrm>
            <a:custGeom>
              <a:avLst/>
              <a:pathLst>
                <a:path w="15187" h="11535">
                  <a:moveTo>
                    <a:pt x="15187" y="0"/>
                  </a:moveTo>
                  <a:lnTo>
                    <a:pt x="0" y="115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6" name="pl7376"/>
            <p:cNvSpPr/>
            <p:nvPr/>
          </p:nvSpPr>
          <p:spPr>
            <a:xfrm>
              <a:off x="7353665" y="1370191"/>
              <a:ext cx="77962" cy="6727"/>
            </a:xfrm>
            <a:custGeom>
              <a:avLst/>
              <a:pathLst>
                <a:path w="77962" h="6727">
                  <a:moveTo>
                    <a:pt x="0" y="6727"/>
                  </a:moveTo>
                  <a:lnTo>
                    <a:pt x="779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7" name="pl7377"/>
            <p:cNvSpPr/>
            <p:nvPr/>
          </p:nvSpPr>
          <p:spPr>
            <a:xfrm>
              <a:off x="7370629" y="1871304"/>
              <a:ext cx="22587" cy="7583"/>
            </a:xfrm>
            <a:custGeom>
              <a:avLst/>
              <a:pathLst>
                <a:path w="22587" h="7583">
                  <a:moveTo>
                    <a:pt x="0" y="0"/>
                  </a:moveTo>
                  <a:lnTo>
                    <a:pt x="22587" y="7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8" name="pl7378"/>
            <p:cNvSpPr/>
            <p:nvPr/>
          </p:nvSpPr>
          <p:spPr>
            <a:xfrm>
              <a:off x="7360644" y="1854370"/>
              <a:ext cx="9985" cy="16934"/>
            </a:xfrm>
            <a:custGeom>
              <a:avLst/>
              <a:pathLst>
                <a:path w="9985" h="16934">
                  <a:moveTo>
                    <a:pt x="9985" y="169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9" name="pl7379"/>
            <p:cNvSpPr/>
            <p:nvPr/>
          </p:nvSpPr>
          <p:spPr>
            <a:xfrm>
              <a:off x="7352211" y="1871304"/>
              <a:ext cx="18418" cy="16513"/>
            </a:xfrm>
            <a:custGeom>
              <a:avLst/>
              <a:pathLst>
                <a:path w="18418" h="16513">
                  <a:moveTo>
                    <a:pt x="18418" y="0"/>
                  </a:moveTo>
                  <a:lnTo>
                    <a:pt x="0" y="16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0" name="pl7380"/>
            <p:cNvSpPr/>
            <p:nvPr/>
          </p:nvSpPr>
          <p:spPr>
            <a:xfrm>
              <a:off x="7370629" y="1834064"/>
              <a:ext cx="40109" cy="37240"/>
            </a:xfrm>
            <a:custGeom>
              <a:avLst/>
              <a:pathLst>
                <a:path w="40109" h="37240">
                  <a:moveTo>
                    <a:pt x="0" y="37240"/>
                  </a:moveTo>
                  <a:lnTo>
                    <a:pt x="40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1" name="pl7381"/>
            <p:cNvSpPr/>
            <p:nvPr/>
          </p:nvSpPr>
          <p:spPr>
            <a:xfrm>
              <a:off x="7360476" y="1871304"/>
              <a:ext cx="10153" cy="23434"/>
            </a:xfrm>
            <a:custGeom>
              <a:avLst/>
              <a:pathLst>
                <a:path w="10153" h="23434">
                  <a:moveTo>
                    <a:pt x="10153" y="0"/>
                  </a:moveTo>
                  <a:lnTo>
                    <a:pt x="0" y="23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2" name="pl7382"/>
            <p:cNvSpPr/>
            <p:nvPr/>
          </p:nvSpPr>
          <p:spPr>
            <a:xfrm>
              <a:off x="7274667" y="1411389"/>
              <a:ext cx="67452" cy="8222"/>
            </a:xfrm>
            <a:custGeom>
              <a:avLst/>
              <a:pathLst>
                <a:path w="67452" h="8222">
                  <a:moveTo>
                    <a:pt x="67452" y="82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3" name="pl7383"/>
            <p:cNvSpPr/>
            <p:nvPr/>
          </p:nvSpPr>
          <p:spPr>
            <a:xfrm>
              <a:off x="7342119" y="1419611"/>
              <a:ext cx="27092" cy="6328"/>
            </a:xfrm>
            <a:custGeom>
              <a:avLst/>
              <a:pathLst>
                <a:path w="27092" h="6328">
                  <a:moveTo>
                    <a:pt x="0" y="0"/>
                  </a:moveTo>
                  <a:lnTo>
                    <a:pt x="27092" y="6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4" name="pl7384"/>
            <p:cNvSpPr/>
            <p:nvPr/>
          </p:nvSpPr>
          <p:spPr>
            <a:xfrm>
              <a:off x="7338477" y="1388454"/>
              <a:ext cx="3641" cy="31157"/>
            </a:xfrm>
            <a:custGeom>
              <a:avLst/>
              <a:pathLst>
                <a:path w="3641" h="31157">
                  <a:moveTo>
                    <a:pt x="3641" y="311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5" name="pl7385"/>
            <p:cNvSpPr/>
            <p:nvPr/>
          </p:nvSpPr>
          <p:spPr>
            <a:xfrm>
              <a:off x="7337180" y="1419611"/>
              <a:ext cx="4939" cy="39101"/>
            </a:xfrm>
            <a:custGeom>
              <a:avLst/>
              <a:pathLst>
                <a:path w="4939" h="39101">
                  <a:moveTo>
                    <a:pt x="4939" y="0"/>
                  </a:moveTo>
                  <a:lnTo>
                    <a:pt x="0" y="39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6" name="pl7386"/>
            <p:cNvSpPr/>
            <p:nvPr/>
          </p:nvSpPr>
          <p:spPr>
            <a:xfrm>
              <a:off x="7276324" y="1419611"/>
              <a:ext cx="65795" cy="10633"/>
            </a:xfrm>
            <a:custGeom>
              <a:avLst/>
              <a:pathLst>
                <a:path w="65795" h="10633">
                  <a:moveTo>
                    <a:pt x="65795" y="0"/>
                  </a:moveTo>
                  <a:lnTo>
                    <a:pt x="0" y="10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7" name="pl7387"/>
            <p:cNvSpPr/>
            <p:nvPr/>
          </p:nvSpPr>
          <p:spPr>
            <a:xfrm>
              <a:off x="7342119" y="1376919"/>
              <a:ext cx="11545" cy="42692"/>
            </a:xfrm>
            <a:custGeom>
              <a:avLst/>
              <a:pathLst>
                <a:path w="11545" h="42692">
                  <a:moveTo>
                    <a:pt x="0" y="42692"/>
                  </a:moveTo>
                  <a:lnTo>
                    <a:pt x="115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8" name="pl7388"/>
            <p:cNvSpPr/>
            <p:nvPr/>
          </p:nvSpPr>
          <p:spPr>
            <a:xfrm>
              <a:off x="7353100" y="1778509"/>
              <a:ext cx="5316" cy="5351"/>
            </a:xfrm>
            <a:custGeom>
              <a:avLst/>
              <a:pathLst>
                <a:path w="5316" h="5351">
                  <a:moveTo>
                    <a:pt x="0" y="5351"/>
                  </a:moveTo>
                  <a:lnTo>
                    <a:pt x="53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9" name="pl7389"/>
            <p:cNvSpPr/>
            <p:nvPr/>
          </p:nvSpPr>
          <p:spPr>
            <a:xfrm>
              <a:off x="7345642" y="1783861"/>
              <a:ext cx="7458" cy="2135"/>
            </a:xfrm>
            <a:custGeom>
              <a:avLst/>
              <a:pathLst>
                <a:path w="7458" h="2135">
                  <a:moveTo>
                    <a:pt x="7458" y="0"/>
                  </a:moveTo>
                  <a:lnTo>
                    <a:pt x="0" y="21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0" name="pl7390"/>
            <p:cNvSpPr/>
            <p:nvPr/>
          </p:nvSpPr>
          <p:spPr>
            <a:xfrm>
              <a:off x="7344591" y="1783861"/>
              <a:ext cx="8508" cy="8355"/>
            </a:xfrm>
            <a:custGeom>
              <a:avLst/>
              <a:pathLst>
                <a:path w="8508" h="8355">
                  <a:moveTo>
                    <a:pt x="8508" y="0"/>
                  </a:moveTo>
                  <a:lnTo>
                    <a:pt x="0" y="83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1" name="pl7391"/>
            <p:cNvSpPr/>
            <p:nvPr/>
          </p:nvSpPr>
          <p:spPr>
            <a:xfrm>
              <a:off x="7353100" y="1783861"/>
              <a:ext cx="5554" cy="10307"/>
            </a:xfrm>
            <a:custGeom>
              <a:avLst/>
              <a:pathLst>
                <a:path w="5554" h="10307">
                  <a:moveTo>
                    <a:pt x="0" y="0"/>
                  </a:moveTo>
                  <a:lnTo>
                    <a:pt x="5554" y="103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2" name="pl7392"/>
            <p:cNvSpPr/>
            <p:nvPr/>
          </p:nvSpPr>
          <p:spPr>
            <a:xfrm>
              <a:off x="7692483" y="1233031"/>
              <a:ext cx="108484" cy="103837"/>
            </a:xfrm>
            <a:custGeom>
              <a:avLst/>
              <a:pathLst>
                <a:path w="108484" h="103837">
                  <a:moveTo>
                    <a:pt x="0" y="0"/>
                  </a:moveTo>
                  <a:lnTo>
                    <a:pt x="108484" y="1038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3" name="pl7393"/>
            <p:cNvSpPr/>
            <p:nvPr/>
          </p:nvSpPr>
          <p:spPr>
            <a:xfrm>
              <a:off x="7692483" y="1233031"/>
              <a:ext cx="47125" cy="110790"/>
            </a:xfrm>
            <a:custGeom>
              <a:avLst/>
              <a:pathLst>
                <a:path w="47125" h="110790">
                  <a:moveTo>
                    <a:pt x="0" y="0"/>
                  </a:moveTo>
                  <a:lnTo>
                    <a:pt x="47125" y="110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4" name="pl7394"/>
            <p:cNvSpPr/>
            <p:nvPr/>
          </p:nvSpPr>
          <p:spPr>
            <a:xfrm>
              <a:off x="7548095" y="1542530"/>
              <a:ext cx="9344" cy="74752"/>
            </a:xfrm>
            <a:custGeom>
              <a:avLst/>
              <a:pathLst>
                <a:path w="9344" h="74752">
                  <a:moveTo>
                    <a:pt x="9344" y="0"/>
                  </a:moveTo>
                  <a:lnTo>
                    <a:pt x="0" y="74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5" name="pl7395"/>
            <p:cNvSpPr/>
            <p:nvPr/>
          </p:nvSpPr>
          <p:spPr>
            <a:xfrm>
              <a:off x="7470457" y="1542530"/>
              <a:ext cx="86982" cy="18332"/>
            </a:xfrm>
            <a:custGeom>
              <a:avLst/>
              <a:pathLst>
                <a:path w="86982" h="18332">
                  <a:moveTo>
                    <a:pt x="86982" y="0"/>
                  </a:moveTo>
                  <a:lnTo>
                    <a:pt x="0" y="183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6" name="pl7396"/>
            <p:cNvSpPr/>
            <p:nvPr/>
          </p:nvSpPr>
          <p:spPr>
            <a:xfrm>
              <a:off x="7557439" y="1542530"/>
              <a:ext cx="5235" cy="65357"/>
            </a:xfrm>
            <a:custGeom>
              <a:avLst/>
              <a:pathLst>
                <a:path w="5235" h="65357">
                  <a:moveTo>
                    <a:pt x="0" y="0"/>
                  </a:moveTo>
                  <a:lnTo>
                    <a:pt x="5235" y="653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7" name="pl7397"/>
            <p:cNvSpPr/>
            <p:nvPr/>
          </p:nvSpPr>
          <p:spPr>
            <a:xfrm>
              <a:off x="7557439" y="1542530"/>
              <a:ext cx="39791" cy="23844"/>
            </a:xfrm>
            <a:custGeom>
              <a:avLst/>
              <a:pathLst>
                <a:path w="39791" h="23844">
                  <a:moveTo>
                    <a:pt x="0" y="0"/>
                  </a:moveTo>
                  <a:lnTo>
                    <a:pt x="39791" y="23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8" name="pl7398"/>
            <p:cNvSpPr/>
            <p:nvPr/>
          </p:nvSpPr>
          <p:spPr>
            <a:xfrm>
              <a:off x="7539479" y="1512590"/>
              <a:ext cx="17960" cy="29939"/>
            </a:xfrm>
            <a:custGeom>
              <a:avLst/>
              <a:pathLst>
                <a:path w="17960" h="29939">
                  <a:moveTo>
                    <a:pt x="17960" y="299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9" name="pl7399"/>
            <p:cNvSpPr/>
            <p:nvPr/>
          </p:nvSpPr>
          <p:spPr>
            <a:xfrm>
              <a:off x="7295824" y="1706355"/>
              <a:ext cx="6498" cy="23337"/>
            </a:xfrm>
            <a:custGeom>
              <a:avLst/>
              <a:pathLst>
                <a:path w="6498" h="23337">
                  <a:moveTo>
                    <a:pt x="0" y="23337"/>
                  </a:moveTo>
                  <a:lnTo>
                    <a:pt x="64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0" name="pl7400"/>
            <p:cNvSpPr/>
            <p:nvPr/>
          </p:nvSpPr>
          <p:spPr>
            <a:xfrm>
              <a:off x="7295824" y="1727032"/>
              <a:ext cx="25596" cy="2660"/>
            </a:xfrm>
            <a:custGeom>
              <a:avLst/>
              <a:pathLst>
                <a:path w="25596" h="2660">
                  <a:moveTo>
                    <a:pt x="0" y="2660"/>
                  </a:moveTo>
                  <a:lnTo>
                    <a:pt x="255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1" name="pl7401"/>
            <p:cNvSpPr/>
            <p:nvPr/>
          </p:nvSpPr>
          <p:spPr>
            <a:xfrm>
              <a:off x="7271264" y="1729692"/>
              <a:ext cx="24559" cy="18855"/>
            </a:xfrm>
            <a:custGeom>
              <a:avLst/>
              <a:pathLst>
                <a:path w="24559" h="18855">
                  <a:moveTo>
                    <a:pt x="24559" y="0"/>
                  </a:moveTo>
                  <a:lnTo>
                    <a:pt x="0" y="18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2" name="pl7402"/>
            <p:cNvSpPr/>
            <p:nvPr/>
          </p:nvSpPr>
          <p:spPr>
            <a:xfrm>
              <a:off x="7295824" y="1729692"/>
              <a:ext cx="9445" cy="32734"/>
            </a:xfrm>
            <a:custGeom>
              <a:avLst/>
              <a:pathLst>
                <a:path w="9445" h="32734">
                  <a:moveTo>
                    <a:pt x="0" y="0"/>
                  </a:moveTo>
                  <a:lnTo>
                    <a:pt x="9445" y="327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3" name="pl7403"/>
            <p:cNvSpPr/>
            <p:nvPr/>
          </p:nvSpPr>
          <p:spPr>
            <a:xfrm>
              <a:off x="7277853" y="1729692"/>
              <a:ext cx="17970" cy="28395"/>
            </a:xfrm>
            <a:custGeom>
              <a:avLst/>
              <a:pathLst>
                <a:path w="17970" h="28395">
                  <a:moveTo>
                    <a:pt x="17970" y="0"/>
                  </a:moveTo>
                  <a:lnTo>
                    <a:pt x="0" y="28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4" name="pl7404"/>
            <p:cNvSpPr/>
            <p:nvPr/>
          </p:nvSpPr>
          <p:spPr>
            <a:xfrm>
              <a:off x="7278633" y="1714580"/>
              <a:ext cx="17190" cy="15111"/>
            </a:xfrm>
            <a:custGeom>
              <a:avLst/>
              <a:pathLst>
                <a:path w="17190" h="15111">
                  <a:moveTo>
                    <a:pt x="17190" y="151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5" name="pl7405"/>
            <p:cNvSpPr/>
            <p:nvPr/>
          </p:nvSpPr>
          <p:spPr>
            <a:xfrm>
              <a:off x="7295824" y="1729692"/>
              <a:ext cx="16039" cy="24243"/>
            </a:xfrm>
            <a:custGeom>
              <a:avLst/>
              <a:pathLst>
                <a:path w="16039" h="24243">
                  <a:moveTo>
                    <a:pt x="0" y="0"/>
                  </a:moveTo>
                  <a:lnTo>
                    <a:pt x="16039" y="24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6" name="pl7406"/>
            <p:cNvSpPr/>
            <p:nvPr/>
          </p:nvSpPr>
          <p:spPr>
            <a:xfrm>
              <a:off x="7286141" y="1714390"/>
              <a:ext cx="9683" cy="15302"/>
            </a:xfrm>
            <a:custGeom>
              <a:avLst/>
              <a:pathLst>
                <a:path w="9683" h="15302">
                  <a:moveTo>
                    <a:pt x="9683" y="153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7" name="pl7407"/>
            <p:cNvSpPr/>
            <p:nvPr/>
          </p:nvSpPr>
          <p:spPr>
            <a:xfrm>
              <a:off x="7319105" y="1540072"/>
              <a:ext cx="12624" cy="29440"/>
            </a:xfrm>
            <a:custGeom>
              <a:avLst/>
              <a:pathLst>
                <a:path w="12624" h="29440">
                  <a:moveTo>
                    <a:pt x="0" y="0"/>
                  </a:moveTo>
                  <a:lnTo>
                    <a:pt x="12624" y="29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8" name="pl7408"/>
            <p:cNvSpPr/>
            <p:nvPr/>
          </p:nvSpPr>
          <p:spPr>
            <a:xfrm>
              <a:off x="7319105" y="1529782"/>
              <a:ext cx="14369" cy="10289"/>
            </a:xfrm>
            <a:custGeom>
              <a:avLst/>
              <a:pathLst>
                <a:path w="14369" h="10289">
                  <a:moveTo>
                    <a:pt x="0" y="10289"/>
                  </a:moveTo>
                  <a:lnTo>
                    <a:pt x="143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9" name="pl7409"/>
            <p:cNvSpPr/>
            <p:nvPr/>
          </p:nvSpPr>
          <p:spPr>
            <a:xfrm>
              <a:off x="7319105" y="1540072"/>
              <a:ext cx="30497" cy="15051"/>
            </a:xfrm>
            <a:custGeom>
              <a:avLst/>
              <a:pathLst>
                <a:path w="30497" h="15051">
                  <a:moveTo>
                    <a:pt x="0" y="0"/>
                  </a:moveTo>
                  <a:lnTo>
                    <a:pt x="30497" y="15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0" name="pl7410"/>
            <p:cNvSpPr/>
            <p:nvPr/>
          </p:nvSpPr>
          <p:spPr>
            <a:xfrm>
              <a:off x="7292342" y="1537284"/>
              <a:ext cx="26763" cy="2787"/>
            </a:xfrm>
            <a:custGeom>
              <a:avLst/>
              <a:pathLst>
                <a:path w="26763" h="2787">
                  <a:moveTo>
                    <a:pt x="26763" y="27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1" name="pl7411"/>
            <p:cNvSpPr/>
            <p:nvPr/>
          </p:nvSpPr>
          <p:spPr>
            <a:xfrm>
              <a:off x="7319105" y="1513512"/>
              <a:ext cx="16527" cy="26559"/>
            </a:xfrm>
            <a:custGeom>
              <a:avLst/>
              <a:pathLst>
                <a:path w="16527" h="26559">
                  <a:moveTo>
                    <a:pt x="0" y="26559"/>
                  </a:moveTo>
                  <a:lnTo>
                    <a:pt x="165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2" name="pl7412"/>
            <p:cNvSpPr/>
            <p:nvPr/>
          </p:nvSpPr>
          <p:spPr>
            <a:xfrm>
              <a:off x="7302568" y="1540072"/>
              <a:ext cx="16537" cy="22251"/>
            </a:xfrm>
            <a:custGeom>
              <a:avLst/>
              <a:pathLst>
                <a:path w="16537" h="22251">
                  <a:moveTo>
                    <a:pt x="16537" y="0"/>
                  </a:moveTo>
                  <a:lnTo>
                    <a:pt x="0" y="222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3" name="pl7413"/>
            <p:cNvSpPr/>
            <p:nvPr/>
          </p:nvSpPr>
          <p:spPr>
            <a:xfrm>
              <a:off x="7208778" y="1594718"/>
              <a:ext cx="21084" cy="15530"/>
            </a:xfrm>
            <a:custGeom>
              <a:avLst/>
              <a:pathLst>
                <a:path w="21084" h="15530">
                  <a:moveTo>
                    <a:pt x="21084" y="0"/>
                  </a:moveTo>
                  <a:lnTo>
                    <a:pt x="0" y="15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4" name="pl7414"/>
            <p:cNvSpPr/>
            <p:nvPr/>
          </p:nvSpPr>
          <p:spPr>
            <a:xfrm>
              <a:off x="7228564" y="1594718"/>
              <a:ext cx="1299" cy="23515"/>
            </a:xfrm>
            <a:custGeom>
              <a:avLst/>
              <a:pathLst>
                <a:path w="1299" h="23515">
                  <a:moveTo>
                    <a:pt x="1299" y="0"/>
                  </a:moveTo>
                  <a:lnTo>
                    <a:pt x="0" y="235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5" name="pl7415"/>
            <p:cNvSpPr/>
            <p:nvPr/>
          </p:nvSpPr>
          <p:spPr>
            <a:xfrm>
              <a:off x="7223345" y="1591645"/>
              <a:ext cx="6518" cy="3073"/>
            </a:xfrm>
            <a:custGeom>
              <a:avLst/>
              <a:pathLst>
                <a:path w="6518" h="3073">
                  <a:moveTo>
                    <a:pt x="6518" y="30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6" name="pl7416"/>
            <p:cNvSpPr/>
            <p:nvPr/>
          </p:nvSpPr>
          <p:spPr>
            <a:xfrm>
              <a:off x="7229863" y="1577826"/>
              <a:ext cx="1489" cy="16892"/>
            </a:xfrm>
            <a:custGeom>
              <a:avLst/>
              <a:pathLst>
                <a:path w="1489" h="16892">
                  <a:moveTo>
                    <a:pt x="0" y="16892"/>
                  </a:moveTo>
                  <a:lnTo>
                    <a:pt x="14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7" name="pl7417"/>
            <p:cNvSpPr/>
            <p:nvPr/>
          </p:nvSpPr>
          <p:spPr>
            <a:xfrm>
              <a:off x="7229863" y="1590712"/>
              <a:ext cx="8499" cy="4006"/>
            </a:xfrm>
            <a:custGeom>
              <a:avLst/>
              <a:pathLst>
                <a:path w="8499" h="4006">
                  <a:moveTo>
                    <a:pt x="0" y="4006"/>
                  </a:moveTo>
                  <a:lnTo>
                    <a:pt x="84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8" name="pl7418"/>
            <p:cNvSpPr/>
            <p:nvPr/>
          </p:nvSpPr>
          <p:spPr>
            <a:xfrm>
              <a:off x="7273678" y="1291859"/>
              <a:ext cx="129400" cy="15464"/>
            </a:xfrm>
            <a:custGeom>
              <a:avLst/>
              <a:pathLst>
                <a:path w="129400" h="15464">
                  <a:moveTo>
                    <a:pt x="129400" y="0"/>
                  </a:moveTo>
                  <a:lnTo>
                    <a:pt x="0" y="154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9" name="pl7419"/>
            <p:cNvSpPr/>
            <p:nvPr/>
          </p:nvSpPr>
          <p:spPr>
            <a:xfrm>
              <a:off x="7403079" y="1291859"/>
              <a:ext cx="20936" cy="3457"/>
            </a:xfrm>
            <a:custGeom>
              <a:avLst/>
              <a:pathLst>
                <a:path w="20936" h="3457">
                  <a:moveTo>
                    <a:pt x="0" y="0"/>
                  </a:moveTo>
                  <a:lnTo>
                    <a:pt x="20936" y="3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0" name="pl7420"/>
            <p:cNvSpPr/>
            <p:nvPr/>
          </p:nvSpPr>
          <p:spPr>
            <a:xfrm>
              <a:off x="7403079" y="1291859"/>
              <a:ext cx="8657" cy="56096"/>
            </a:xfrm>
            <a:custGeom>
              <a:avLst/>
              <a:pathLst>
                <a:path w="8657" h="56096">
                  <a:moveTo>
                    <a:pt x="0" y="0"/>
                  </a:moveTo>
                  <a:lnTo>
                    <a:pt x="8657" y="560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1" name="pl7421"/>
            <p:cNvSpPr/>
            <p:nvPr/>
          </p:nvSpPr>
          <p:spPr>
            <a:xfrm>
              <a:off x="7367104" y="1239981"/>
              <a:ext cx="35974" cy="51877"/>
            </a:xfrm>
            <a:custGeom>
              <a:avLst/>
              <a:pathLst>
                <a:path w="35974" h="51877">
                  <a:moveTo>
                    <a:pt x="35974" y="518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2" name="pl7422"/>
            <p:cNvSpPr/>
            <p:nvPr/>
          </p:nvSpPr>
          <p:spPr>
            <a:xfrm>
              <a:off x="7353665" y="1291859"/>
              <a:ext cx="49414" cy="85060"/>
            </a:xfrm>
            <a:custGeom>
              <a:avLst/>
              <a:pathLst>
                <a:path w="49414" h="85060">
                  <a:moveTo>
                    <a:pt x="49414" y="0"/>
                  </a:moveTo>
                  <a:lnTo>
                    <a:pt x="0" y="850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3" name="pl7423"/>
            <p:cNvSpPr/>
            <p:nvPr/>
          </p:nvSpPr>
          <p:spPr>
            <a:xfrm>
              <a:off x="7211914" y="1268694"/>
              <a:ext cx="29713" cy="29108"/>
            </a:xfrm>
            <a:custGeom>
              <a:avLst/>
              <a:pathLst>
                <a:path w="29713" h="29108">
                  <a:moveTo>
                    <a:pt x="29713" y="0"/>
                  </a:moveTo>
                  <a:lnTo>
                    <a:pt x="0" y="29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4" name="pl7424"/>
            <p:cNvSpPr/>
            <p:nvPr/>
          </p:nvSpPr>
          <p:spPr>
            <a:xfrm>
              <a:off x="7226230" y="1267406"/>
              <a:ext cx="15396" cy="1288"/>
            </a:xfrm>
            <a:custGeom>
              <a:avLst/>
              <a:pathLst>
                <a:path w="15396" h="1288">
                  <a:moveTo>
                    <a:pt x="15396" y="12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5" name="pl7425"/>
            <p:cNvSpPr/>
            <p:nvPr/>
          </p:nvSpPr>
          <p:spPr>
            <a:xfrm>
              <a:off x="7241627" y="1237740"/>
              <a:ext cx="15531" cy="30953"/>
            </a:xfrm>
            <a:custGeom>
              <a:avLst/>
              <a:pathLst>
                <a:path w="15531" h="30953">
                  <a:moveTo>
                    <a:pt x="0" y="30953"/>
                  </a:moveTo>
                  <a:lnTo>
                    <a:pt x="155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6" name="pl7426"/>
            <p:cNvSpPr/>
            <p:nvPr/>
          </p:nvSpPr>
          <p:spPr>
            <a:xfrm>
              <a:off x="7240394" y="1268694"/>
              <a:ext cx="1232" cy="57184"/>
            </a:xfrm>
            <a:custGeom>
              <a:avLst/>
              <a:pathLst>
                <a:path w="1232" h="57184">
                  <a:moveTo>
                    <a:pt x="1232" y="0"/>
                  </a:moveTo>
                  <a:lnTo>
                    <a:pt x="0" y="57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7" name="pl7427"/>
            <p:cNvSpPr/>
            <p:nvPr/>
          </p:nvSpPr>
          <p:spPr>
            <a:xfrm>
              <a:off x="7229896" y="1254490"/>
              <a:ext cx="11731" cy="14203"/>
            </a:xfrm>
            <a:custGeom>
              <a:avLst/>
              <a:pathLst>
                <a:path w="11731" h="14203">
                  <a:moveTo>
                    <a:pt x="11731" y="142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8" name="pl7428"/>
            <p:cNvSpPr/>
            <p:nvPr/>
          </p:nvSpPr>
          <p:spPr>
            <a:xfrm>
              <a:off x="7241627" y="1268694"/>
              <a:ext cx="32050" cy="38629"/>
            </a:xfrm>
            <a:custGeom>
              <a:avLst/>
              <a:pathLst>
                <a:path w="32050" h="38629">
                  <a:moveTo>
                    <a:pt x="0" y="0"/>
                  </a:moveTo>
                  <a:lnTo>
                    <a:pt x="32050" y="386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9" name="pl7429"/>
            <p:cNvSpPr/>
            <p:nvPr/>
          </p:nvSpPr>
          <p:spPr>
            <a:xfrm>
              <a:off x="7605105" y="1684767"/>
              <a:ext cx="54656" cy="319"/>
            </a:xfrm>
            <a:custGeom>
              <a:avLst/>
              <a:pathLst>
                <a:path w="54656" h="319">
                  <a:moveTo>
                    <a:pt x="54656" y="0"/>
                  </a:moveTo>
                  <a:lnTo>
                    <a:pt x="0" y="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0" name="pl7430"/>
            <p:cNvSpPr/>
            <p:nvPr/>
          </p:nvSpPr>
          <p:spPr>
            <a:xfrm>
              <a:off x="7589928" y="1684767"/>
              <a:ext cx="69833" cy="36717"/>
            </a:xfrm>
            <a:custGeom>
              <a:avLst/>
              <a:pathLst>
                <a:path w="69833" h="36717">
                  <a:moveTo>
                    <a:pt x="69833" y="0"/>
                  </a:moveTo>
                  <a:lnTo>
                    <a:pt x="0" y="367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1" name="pl7431"/>
            <p:cNvSpPr/>
            <p:nvPr/>
          </p:nvSpPr>
          <p:spPr>
            <a:xfrm>
              <a:off x="7597231" y="1566375"/>
              <a:ext cx="62530" cy="118392"/>
            </a:xfrm>
            <a:custGeom>
              <a:avLst/>
              <a:pathLst>
                <a:path w="62530" h="118392">
                  <a:moveTo>
                    <a:pt x="62530" y="1183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2" name="pl7432"/>
            <p:cNvSpPr/>
            <p:nvPr/>
          </p:nvSpPr>
          <p:spPr>
            <a:xfrm>
              <a:off x="7659761" y="1684767"/>
              <a:ext cx="85576" cy="43844"/>
            </a:xfrm>
            <a:custGeom>
              <a:avLst/>
              <a:pathLst>
                <a:path w="85576" h="43844">
                  <a:moveTo>
                    <a:pt x="0" y="0"/>
                  </a:moveTo>
                  <a:lnTo>
                    <a:pt x="85576" y="43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3" name="pl7433"/>
            <p:cNvSpPr/>
            <p:nvPr/>
          </p:nvSpPr>
          <p:spPr>
            <a:xfrm>
              <a:off x="7659761" y="1538556"/>
              <a:ext cx="32320" cy="146211"/>
            </a:xfrm>
            <a:custGeom>
              <a:avLst/>
              <a:pathLst>
                <a:path w="32320" h="146211">
                  <a:moveTo>
                    <a:pt x="0" y="146211"/>
                  </a:moveTo>
                  <a:lnTo>
                    <a:pt x="323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4" name="pl7434"/>
            <p:cNvSpPr/>
            <p:nvPr/>
          </p:nvSpPr>
          <p:spPr>
            <a:xfrm>
              <a:off x="7659761" y="1556883"/>
              <a:ext cx="145607" cy="127883"/>
            </a:xfrm>
            <a:custGeom>
              <a:avLst/>
              <a:pathLst>
                <a:path w="145607" h="127883">
                  <a:moveTo>
                    <a:pt x="0" y="127883"/>
                  </a:moveTo>
                  <a:lnTo>
                    <a:pt x="145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5" name="pl7435"/>
            <p:cNvSpPr/>
            <p:nvPr/>
          </p:nvSpPr>
          <p:spPr>
            <a:xfrm>
              <a:off x="7750210" y="1430941"/>
              <a:ext cx="88064" cy="17922"/>
            </a:xfrm>
            <a:custGeom>
              <a:avLst/>
              <a:pathLst>
                <a:path w="88064" h="17922">
                  <a:moveTo>
                    <a:pt x="88064" y="0"/>
                  </a:moveTo>
                  <a:lnTo>
                    <a:pt x="0" y="17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6" name="pl7436"/>
            <p:cNvSpPr/>
            <p:nvPr/>
          </p:nvSpPr>
          <p:spPr>
            <a:xfrm>
              <a:off x="7800967" y="1336869"/>
              <a:ext cx="37307" cy="94071"/>
            </a:xfrm>
            <a:custGeom>
              <a:avLst/>
              <a:pathLst>
                <a:path w="37307" h="94071">
                  <a:moveTo>
                    <a:pt x="37307" y="940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7" name="pl7437"/>
            <p:cNvSpPr/>
            <p:nvPr/>
          </p:nvSpPr>
          <p:spPr>
            <a:xfrm>
              <a:off x="7268108" y="1914551"/>
              <a:ext cx="47544" cy="7030"/>
            </a:xfrm>
            <a:custGeom>
              <a:avLst/>
              <a:pathLst>
                <a:path w="47544" h="7030">
                  <a:moveTo>
                    <a:pt x="47544" y="0"/>
                  </a:moveTo>
                  <a:lnTo>
                    <a:pt x="0" y="70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8" name="pl7438"/>
            <p:cNvSpPr/>
            <p:nvPr/>
          </p:nvSpPr>
          <p:spPr>
            <a:xfrm>
              <a:off x="7310645" y="1914551"/>
              <a:ext cx="5007" cy="33133"/>
            </a:xfrm>
            <a:custGeom>
              <a:avLst/>
              <a:pathLst>
                <a:path w="5007" h="33133">
                  <a:moveTo>
                    <a:pt x="5007" y="0"/>
                  </a:moveTo>
                  <a:lnTo>
                    <a:pt x="0" y="33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9" name="pl7439"/>
            <p:cNvSpPr/>
            <p:nvPr/>
          </p:nvSpPr>
          <p:spPr>
            <a:xfrm>
              <a:off x="7303736" y="1903772"/>
              <a:ext cx="11916" cy="10779"/>
            </a:xfrm>
            <a:custGeom>
              <a:avLst/>
              <a:pathLst>
                <a:path w="11916" h="10779">
                  <a:moveTo>
                    <a:pt x="11916" y="107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0" name="pl7440"/>
            <p:cNvSpPr/>
            <p:nvPr/>
          </p:nvSpPr>
          <p:spPr>
            <a:xfrm>
              <a:off x="7315653" y="1914551"/>
              <a:ext cx="28133" cy="3434"/>
            </a:xfrm>
            <a:custGeom>
              <a:avLst/>
              <a:pathLst>
                <a:path w="28133" h="3434">
                  <a:moveTo>
                    <a:pt x="0" y="0"/>
                  </a:moveTo>
                  <a:lnTo>
                    <a:pt x="28133" y="3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1" name="pl7441"/>
            <p:cNvSpPr/>
            <p:nvPr/>
          </p:nvSpPr>
          <p:spPr>
            <a:xfrm>
              <a:off x="7315653" y="1887818"/>
              <a:ext cx="36558" cy="26733"/>
            </a:xfrm>
            <a:custGeom>
              <a:avLst/>
              <a:pathLst>
                <a:path w="36558" h="26733">
                  <a:moveTo>
                    <a:pt x="0" y="26733"/>
                  </a:moveTo>
                  <a:lnTo>
                    <a:pt x="365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2" name="pl7442"/>
            <p:cNvSpPr/>
            <p:nvPr/>
          </p:nvSpPr>
          <p:spPr>
            <a:xfrm>
              <a:off x="7905236" y="1649801"/>
              <a:ext cx="456202" cy="808166"/>
            </a:xfrm>
            <a:custGeom>
              <a:avLst/>
              <a:pathLst>
                <a:path w="456202" h="808166">
                  <a:moveTo>
                    <a:pt x="0" y="0"/>
                  </a:moveTo>
                  <a:lnTo>
                    <a:pt x="456202" y="808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3" name="pl7443"/>
            <p:cNvSpPr/>
            <p:nvPr/>
          </p:nvSpPr>
          <p:spPr>
            <a:xfrm>
              <a:off x="7905236" y="1649801"/>
              <a:ext cx="110820" cy="590154"/>
            </a:xfrm>
            <a:custGeom>
              <a:avLst/>
              <a:pathLst>
                <a:path w="110820" h="590154">
                  <a:moveTo>
                    <a:pt x="0" y="0"/>
                  </a:moveTo>
                  <a:lnTo>
                    <a:pt x="110820" y="590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4" name="pl7444"/>
            <p:cNvSpPr/>
            <p:nvPr/>
          </p:nvSpPr>
          <p:spPr>
            <a:xfrm>
              <a:off x="7841322" y="1649801"/>
              <a:ext cx="63914" cy="399919"/>
            </a:xfrm>
            <a:custGeom>
              <a:avLst/>
              <a:pathLst>
                <a:path w="63914" h="399919">
                  <a:moveTo>
                    <a:pt x="63914" y="0"/>
                  </a:moveTo>
                  <a:lnTo>
                    <a:pt x="0" y="399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5" name="pl7445"/>
            <p:cNvSpPr/>
            <p:nvPr/>
          </p:nvSpPr>
          <p:spPr>
            <a:xfrm>
              <a:off x="7805369" y="1556883"/>
              <a:ext cx="99867" cy="92917"/>
            </a:xfrm>
            <a:custGeom>
              <a:avLst/>
              <a:pathLst>
                <a:path w="99867" h="92917">
                  <a:moveTo>
                    <a:pt x="99867" y="929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6" name="pl7446"/>
            <p:cNvSpPr/>
            <p:nvPr/>
          </p:nvSpPr>
          <p:spPr>
            <a:xfrm>
              <a:off x="7838275" y="1430941"/>
              <a:ext cx="66961" cy="218859"/>
            </a:xfrm>
            <a:custGeom>
              <a:avLst/>
              <a:pathLst>
                <a:path w="66961" h="218859">
                  <a:moveTo>
                    <a:pt x="66961" y="2188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7" name="pl7447"/>
            <p:cNvSpPr/>
            <p:nvPr/>
          </p:nvSpPr>
          <p:spPr>
            <a:xfrm>
              <a:off x="7431619" y="1628731"/>
              <a:ext cx="28271" cy="50461"/>
            </a:xfrm>
            <a:custGeom>
              <a:avLst/>
              <a:pathLst>
                <a:path w="28271" h="50461">
                  <a:moveTo>
                    <a:pt x="28271" y="0"/>
                  </a:moveTo>
                  <a:lnTo>
                    <a:pt x="0" y="504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8" name="pl7448"/>
            <p:cNvSpPr/>
            <p:nvPr/>
          </p:nvSpPr>
          <p:spPr>
            <a:xfrm>
              <a:off x="7416026" y="1604960"/>
              <a:ext cx="43864" cy="23770"/>
            </a:xfrm>
            <a:custGeom>
              <a:avLst/>
              <a:pathLst>
                <a:path w="43864" h="23770">
                  <a:moveTo>
                    <a:pt x="43864" y="237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9" name="pl7449"/>
            <p:cNvSpPr/>
            <p:nvPr/>
          </p:nvSpPr>
          <p:spPr>
            <a:xfrm>
              <a:off x="7459890" y="1628731"/>
              <a:ext cx="62026" cy="13154"/>
            </a:xfrm>
            <a:custGeom>
              <a:avLst/>
              <a:pathLst>
                <a:path w="62026" h="13154">
                  <a:moveTo>
                    <a:pt x="0" y="0"/>
                  </a:moveTo>
                  <a:lnTo>
                    <a:pt x="62026" y="13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0" name="pl7450"/>
            <p:cNvSpPr/>
            <p:nvPr/>
          </p:nvSpPr>
          <p:spPr>
            <a:xfrm>
              <a:off x="7409623" y="1628731"/>
              <a:ext cx="50267" cy="4217"/>
            </a:xfrm>
            <a:custGeom>
              <a:avLst/>
              <a:pathLst>
                <a:path w="50267" h="4217">
                  <a:moveTo>
                    <a:pt x="50267" y="0"/>
                  </a:moveTo>
                  <a:lnTo>
                    <a:pt x="0" y="4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1" name="pl7451"/>
            <p:cNvSpPr/>
            <p:nvPr/>
          </p:nvSpPr>
          <p:spPr>
            <a:xfrm>
              <a:off x="7459890" y="1628731"/>
              <a:ext cx="23532" cy="28220"/>
            </a:xfrm>
            <a:custGeom>
              <a:avLst/>
              <a:pathLst>
                <a:path w="23532" h="28220">
                  <a:moveTo>
                    <a:pt x="0" y="0"/>
                  </a:moveTo>
                  <a:lnTo>
                    <a:pt x="23532" y="282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2" name="pl7452"/>
            <p:cNvSpPr/>
            <p:nvPr/>
          </p:nvSpPr>
          <p:spPr>
            <a:xfrm>
              <a:off x="7459890" y="1595239"/>
              <a:ext cx="3684" cy="33491"/>
            </a:xfrm>
            <a:custGeom>
              <a:avLst/>
              <a:pathLst>
                <a:path w="3684" h="33491">
                  <a:moveTo>
                    <a:pt x="0" y="33491"/>
                  </a:moveTo>
                  <a:lnTo>
                    <a:pt x="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3" name="pl7453"/>
            <p:cNvSpPr/>
            <p:nvPr/>
          </p:nvSpPr>
          <p:spPr>
            <a:xfrm>
              <a:off x="7427095" y="1598455"/>
              <a:ext cx="32795" cy="30275"/>
            </a:xfrm>
            <a:custGeom>
              <a:avLst/>
              <a:pathLst>
                <a:path w="32795" h="30275">
                  <a:moveTo>
                    <a:pt x="32795" y="302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4" name="pl7454"/>
            <p:cNvSpPr/>
            <p:nvPr/>
          </p:nvSpPr>
          <p:spPr>
            <a:xfrm>
              <a:off x="7459890" y="1628731"/>
              <a:ext cx="2353" cy="50165"/>
            </a:xfrm>
            <a:custGeom>
              <a:avLst/>
              <a:pathLst>
                <a:path w="2353" h="50165">
                  <a:moveTo>
                    <a:pt x="0" y="0"/>
                  </a:moveTo>
                  <a:lnTo>
                    <a:pt x="2353" y="50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5" name="pl7455"/>
            <p:cNvSpPr/>
            <p:nvPr/>
          </p:nvSpPr>
          <p:spPr>
            <a:xfrm>
              <a:off x="7459890" y="1628731"/>
              <a:ext cx="41430" cy="24597"/>
            </a:xfrm>
            <a:custGeom>
              <a:avLst/>
              <a:pathLst>
                <a:path w="41430" h="24597">
                  <a:moveTo>
                    <a:pt x="0" y="0"/>
                  </a:moveTo>
                  <a:lnTo>
                    <a:pt x="41430" y="24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6" name="pl7456"/>
            <p:cNvSpPr/>
            <p:nvPr/>
          </p:nvSpPr>
          <p:spPr>
            <a:xfrm>
              <a:off x="7666240" y="1851976"/>
              <a:ext cx="116719" cy="122908"/>
            </a:xfrm>
            <a:custGeom>
              <a:avLst/>
              <a:pathLst>
                <a:path w="116719" h="122908">
                  <a:moveTo>
                    <a:pt x="116719" y="0"/>
                  </a:moveTo>
                  <a:lnTo>
                    <a:pt x="0" y="122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7" name="pl7457"/>
            <p:cNvSpPr/>
            <p:nvPr/>
          </p:nvSpPr>
          <p:spPr>
            <a:xfrm>
              <a:off x="7652823" y="1851976"/>
              <a:ext cx="130136" cy="88729"/>
            </a:xfrm>
            <a:custGeom>
              <a:avLst/>
              <a:pathLst>
                <a:path w="130136" h="88729">
                  <a:moveTo>
                    <a:pt x="130136" y="0"/>
                  </a:moveTo>
                  <a:lnTo>
                    <a:pt x="0" y="88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8" name="pl7458"/>
            <p:cNvSpPr/>
            <p:nvPr/>
          </p:nvSpPr>
          <p:spPr>
            <a:xfrm>
              <a:off x="7782960" y="1851976"/>
              <a:ext cx="58361" cy="197744"/>
            </a:xfrm>
            <a:custGeom>
              <a:avLst/>
              <a:pathLst>
                <a:path w="58361" h="197744">
                  <a:moveTo>
                    <a:pt x="0" y="0"/>
                  </a:moveTo>
                  <a:lnTo>
                    <a:pt x="58361" y="1977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9" name="pl7459"/>
            <p:cNvSpPr/>
            <p:nvPr/>
          </p:nvSpPr>
          <p:spPr>
            <a:xfrm>
              <a:off x="7745338" y="1728611"/>
              <a:ext cx="37621" cy="123364"/>
            </a:xfrm>
            <a:custGeom>
              <a:avLst/>
              <a:pathLst>
                <a:path w="37621" h="123364">
                  <a:moveTo>
                    <a:pt x="37621" y="1233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0" name="pl7460"/>
            <p:cNvSpPr/>
            <p:nvPr/>
          </p:nvSpPr>
          <p:spPr>
            <a:xfrm>
              <a:off x="7617214" y="1828701"/>
              <a:ext cx="165745" cy="23274"/>
            </a:xfrm>
            <a:custGeom>
              <a:avLst/>
              <a:pathLst>
                <a:path w="165745" h="23274">
                  <a:moveTo>
                    <a:pt x="165745" y="232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1" name="pl7461"/>
            <p:cNvSpPr/>
            <p:nvPr/>
          </p:nvSpPr>
          <p:spPr>
            <a:xfrm>
              <a:off x="7481921" y="1811394"/>
              <a:ext cx="1004" cy="20882"/>
            </a:xfrm>
            <a:custGeom>
              <a:avLst/>
              <a:pathLst>
                <a:path w="1004" h="20882">
                  <a:moveTo>
                    <a:pt x="0" y="20882"/>
                  </a:moveTo>
                  <a:lnTo>
                    <a:pt x="10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2" name="pl7462"/>
            <p:cNvSpPr/>
            <p:nvPr/>
          </p:nvSpPr>
          <p:spPr>
            <a:xfrm>
              <a:off x="7469617" y="1822240"/>
              <a:ext cx="12303" cy="10036"/>
            </a:xfrm>
            <a:custGeom>
              <a:avLst/>
              <a:pathLst>
                <a:path w="12303" h="10036">
                  <a:moveTo>
                    <a:pt x="12303" y="100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3" name="pl7463"/>
            <p:cNvSpPr/>
            <p:nvPr/>
          </p:nvSpPr>
          <p:spPr>
            <a:xfrm>
              <a:off x="7481921" y="1832277"/>
              <a:ext cx="97417" cy="56693"/>
            </a:xfrm>
            <a:custGeom>
              <a:avLst/>
              <a:pathLst>
                <a:path w="97417" h="56693">
                  <a:moveTo>
                    <a:pt x="0" y="0"/>
                  </a:moveTo>
                  <a:lnTo>
                    <a:pt x="97417" y="56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4" name="pl7464"/>
            <p:cNvSpPr/>
            <p:nvPr/>
          </p:nvSpPr>
          <p:spPr>
            <a:xfrm>
              <a:off x="7481921" y="1832277"/>
              <a:ext cx="1331" cy="30140"/>
            </a:xfrm>
            <a:custGeom>
              <a:avLst/>
              <a:pathLst>
                <a:path w="1331" h="30140">
                  <a:moveTo>
                    <a:pt x="0" y="0"/>
                  </a:moveTo>
                  <a:lnTo>
                    <a:pt x="1331" y="301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5" name="pl7465"/>
            <p:cNvSpPr/>
            <p:nvPr/>
          </p:nvSpPr>
          <p:spPr>
            <a:xfrm>
              <a:off x="7481921" y="1828701"/>
              <a:ext cx="135292" cy="3575"/>
            </a:xfrm>
            <a:custGeom>
              <a:avLst/>
              <a:pathLst>
                <a:path w="135292" h="3575">
                  <a:moveTo>
                    <a:pt x="0" y="3575"/>
                  </a:moveTo>
                  <a:lnTo>
                    <a:pt x="1352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6" name="pl7466"/>
            <p:cNvSpPr/>
            <p:nvPr/>
          </p:nvSpPr>
          <p:spPr>
            <a:xfrm>
              <a:off x="7508900" y="1389015"/>
              <a:ext cx="16151" cy="48925"/>
            </a:xfrm>
            <a:custGeom>
              <a:avLst/>
              <a:pathLst>
                <a:path w="16151" h="48925">
                  <a:moveTo>
                    <a:pt x="16151" y="489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7" name="pl7467"/>
            <p:cNvSpPr/>
            <p:nvPr/>
          </p:nvSpPr>
          <p:spPr>
            <a:xfrm>
              <a:off x="7514781" y="1437941"/>
              <a:ext cx="10270" cy="61170"/>
            </a:xfrm>
            <a:custGeom>
              <a:avLst/>
              <a:pathLst>
                <a:path w="10270" h="61170">
                  <a:moveTo>
                    <a:pt x="10270" y="0"/>
                  </a:moveTo>
                  <a:lnTo>
                    <a:pt x="0" y="611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8" name="pl7468"/>
            <p:cNvSpPr/>
            <p:nvPr/>
          </p:nvSpPr>
          <p:spPr>
            <a:xfrm>
              <a:off x="7525052" y="1380053"/>
              <a:ext cx="2204" cy="57887"/>
            </a:xfrm>
            <a:custGeom>
              <a:avLst/>
              <a:pathLst>
                <a:path w="2204" h="57887">
                  <a:moveTo>
                    <a:pt x="0" y="57887"/>
                  </a:moveTo>
                  <a:lnTo>
                    <a:pt x="22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9" name="pl7469"/>
            <p:cNvSpPr/>
            <p:nvPr/>
          </p:nvSpPr>
          <p:spPr>
            <a:xfrm>
              <a:off x="7525052" y="1437941"/>
              <a:ext cx="14427" cy="74649"/>
            </a:xfrm>
            <a:custGeom>
              <a:avLst/>
              <a:pathLst>
                <a:path w="14427" h="74649">
                  <a:moveTo>
                    <a:pt x="0" y="0"/>
                  </a:moveTo>
                  <a:lnTo>
                    <a:pt x="14427" y="746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0" name="pl7470"/>
            <p:cNvSpPr/>
            <p:nvPr/>
          </p:nvSpPr>
          <p:spPr>
            <a:xfrm>
              <a:off x="7473158" y="1437941"/>
              <a:ext cx="51893" cy="34788"/>
            </a:xfrm>
            <a:custGeom>
              <a:avLst/>
              <a:pathLst>
                <a:path w="51893" h="34788">
                  <a:moveTo>
                    <a:pt x="51893" y="0"/>
                  </a:moveTo>
                  <a:lnTo>
                    <a:pt x="0" y="347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1" name="pl7471"/>
            <p:cNvSpPr/>
            <p:nvPr/>
          </p:nvSpPr>
          <p:spPr>
            <a:xfrm>
              <a:off x="7446260" y="1437941"/>
              <a:ext cx="78791" cy="7858"/>
            </a:xfrm>
            <a:custGeom>
              <a:avLst/>
              <a:pathLst>
                <a:path w="78791" h="7858">
                  <a:moveTo>
                    <a:pt x="78791" y="0"/>
                  </a:moveTo>
                  <a:lnTo>
                    <a:pt x="0" y="78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2" name="pl7472"/>
            <p:cNvSpPr/>
            <p:nvPr/>
          </p:nvSpPr>
          <p:spPr>
            <a:xfrm>
              <a:off x="7340975" y="1618953"/>
              <a:ext cx="546" cy="42286"/>
            </a:xfrm>
            <a:custGeom>
              <a:avLst/>
              <a:pathLst>
                <a:path w="546" h="42286">
                  <a:moveTo>
                    <a:pt x="0" y="0"/>
                  </a:moveTo>
                  <a:lnTo>
                    <a:pt x="546" y="42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3" name="pl7473"/>
            <p:cNvSpPr/>
            <p:nvPr/>
          </p:nvSpPr>
          <p:spPr>
            <a:xfrm>
              <a:off x="7317724" y="1618953"/>
              <a:ext cx="23250" cy="17352"/>
            </a:xfrm>
            <a:custGeom>
              <a:avLst/>
              <a:pathLst>
                <a:path w="23250" h="17352">
                  <a:moveTo>
                    <a:pt x="23250" y="0"/>
                  </a:moveTo>
                  <a:lnTo>
                    <a:pt x="0" y="17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4" name="pl7474"/>
            <p:cNvSpPr/>
            <p:nvPr/>
          </p:nvSpPr>
          <p:spPr>
            <a:xfrm>
              <a:off x="7340975" y="1602205"/>
              <a:ext cx="17104" cy="16748"/>
            </a:xfrm>
            <a:custGeom>
              <a:avLst/>
              <a:pathLst>
                <a:path w="17104" h="16748">
                  <a:moveTo>
                    <a:pt x="0" y="16748"/>
                  </a:moveTo>
                  <a:lnTo>
                    <a:pt x="171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5" name="pl7475"/>
            <p:cNvSpPr/>
            <p:nvPr/>
          </p:nvSpPr>
          <p:spPr>
            <a:xfrm>
              <a:off x="7340975" y="1618953"/>
              <a:ext cx="39472" cy="6159"/>
            </a:xfrm>
            <a:custGeom>
              <a:avLst/>
              <a:pathLst>
                <a:path w="39472" h="6159">
                  <a:moveTo>
                    <a:pt x="0" y="0"/>
                  </a:moveTo>
                  <a:lnTo>
                    <a:pt x="39472" y="6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6" name="pl7476"/>
            <p:cNvSpPr/>
            <p:nvPr/>
          </p:nvSpPr>
          <p:spPr>
            <a:xfrm>
              <a:off x="7336803" y="1613594"/>
              <a:ext cx="4171" cy="5358"/>
            </a:xfrm>
            <a:custGeom>
              <a:avLst/>
              <a:pathLst>
                <a:path w="4171" h="5358">
                  <a:moveTo>
                    <a:pt x="4171" y="53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7" name="pl7477"/>
            <p:cNvSpPr/>
            <p:nvPr/>
          </p:nvSpPr>
          <p:spPr>
            <a:xfrm>
              <a:off x="7461261" y="1690477"/>
              <a:ext cx="26616" cy="53528"/>
            </a:xfrm>
            <a:custGeom>
              <a:avLst/>
              <a:pathLst>
                <a:path w="26616" h="53528">
                  <a:moveTo>
                    <a:pt x="26616" y="0"/>
                  </a:moveTo>
                  <a:lnTo>
                    <a:pt x="0" y="535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8" name="pl7478"/>
            <p:cNvSpPr/>
            <p:nvPr/>
          </p:nvSpPr>
          <p:spPr>
            <a:xfrm>
              <a:off x="7487877" y="1690477"/>
              <a:ext cx="28874" cy="35352"/>
            </a:xfrm>
            <a:custGeom>
              <a:avLst/>
              <a:pathLst>
                <a:path w="28874" h="35352">
                  <a:moveTo>
                    <a:pt x="0" y="0"/>
                  </a:moveTo>
                  <a:lnTo>
                    <a:pt x="28874" y="35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9" name="pl7479"/>
            <p:cNvSpPr/>
            <p:nvPr/>
          </p:nvSpPr>
          <p:spPr>
            <a:xfrm>
              <a:off x="7483423" y="1656951"/>
              <a:ext cx="4454" cy="33526"/>
            </a:xfrm>
            <a:custGeom>
              <a:avLst/>
              <a:pathLst>
                <a:path w="4454" h="33526">
                  <a:moveTo>
                    <a:pt x="4454" y="335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0" name="pl7480"/>
            <p:cNvSpPr/>
            <p:nvPr/>
          </p:nvSpPr>
          <p:spPr>
            <a:xfrm>
              <a:off x="7487877" y="1679454"/>
              <a:ext cx="32637" cy="11022"/>
            </a:xfrm>
            <a:custGeom>
              <a:avLst/>
              <a:pathLst>
                <a:path w="32637" h="11022">
                  <a:moveTo>
                    <a:pt x="0" y="11022"/>
                  </a:moveTo>
                  <a:lnTo>
                    <a:pt x="326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1" name="pl7481"/>
            <p:cNvSpPr/>
            <p:nvPr/>
          </p:nvSpPr>
          <p:spPr>
            <a:xfrm>
              <a:off x="7462244" y="1678896"/>
              <a:ext cx="25632" cy="11581"/>
            </a:xfrm>
            <a:custGeom>
              <a:avLst/>
              <a:pathLst>
                <a:path w="25632" h="11581">
                  <a:moveTo>
                    <a:pt x="25632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2" name="pl7482"/>
            <p:cNvSpPr/>
            <p:nvPr/>
          </p:nvSpPr>
          <p:spPr>
            <a:xfrm>
              <a:off x="7487877" y="1653329"/>
              <a:ext cx="13443" cy="37148"/>
            </a:xfrm>
            <a:custGeom>
              <a:avLst/>
              <a:pathLst>
                <a:path w="13443" h="37148">
                  <a:moveTo>
                    <a:pt x="0" y="37148"/>
                  </a:moveTo>
                  <a:lnTo>
                    <a:pt x="134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3" name="pl7483"/>
            <p:cNvSpPr/>
            <p:nvPr/>
          </p:nvSpPr>
          <p:spPr>
            <a:xfrm>
              <a:off x="7841322" y="1711107"/>
              <a:ext cx="1666" cy="338613"/>
            </a:xfrm>
            <a:custGeom>
              <a:avLst/>
              <a:pathLst>
                <a:path w="1666" h="338613">
                  <a:moveTo>
                    <a:pt x="1666" y="0"/>
                  </a:moveTo>
                  <a:lnTo>
                    <a:pt x="0" y="3386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4" name="pl7484"/>
            <p:cNvSpPr/>
            <p:nvPr/>
          </p:nvSpPr>
          <p:spPr>
            <a:xfrm>
              <a:off x="7745338" y="1711107"/>
              <a:ext cx="97650" cy="17504"/>
            </a:xfrm>
            <a:custGeom>
              <a:avLst/>
              <a:pathLst>
                <a:path w="97650" h="17504">
                  <a:moveTo>
                    <a:pt x="97650" y="0"/>
                  </a:moveTo>
                  <a:lnTo>
                    <a:pt x="0" y="17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5" name="pl7485"/>
            <p:cNvSpPr/>
            <p:nvPr/>
          </p:nvSpPr>
          <p:spPr>
            <a:xfrm>
              <a:off x="7805369" y="1556883"/>
              <a:ext cx="37619" cy="154223"/>
            </a:xfrm>
            <a:custGeom>
              <a:avLst/>
              <a:pathLst>
                <a:path w="37619" h="154223">
                  <a:moveTo>
                    <a:pt x="37619" y="1542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6" name="pl7486"/>
            <p:cNvSpPr/>
            <p:nvPr/>
          </p:nvSpPr>
          <p:spPr>
            <a:xfrm>
              <a:off x="7842989" y="1649801"/>
              <a:ext cx="62247" cy="61305"/>
            </a:xfrm>
            <a:custGeom>
              <a:avLst/>
              <a:pathLst>
                <a:path w="62247" h="61305">
                  <a:moveTo>
                    <a:pt x="0" y="61305"/>
                  </a:moveTo>
                  <a:lnTo>
                    <a:pt x="622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7" name="pl7487"/>
            <p:cNvSpPr/>
            <p:nvPr/>
          </p:nvSpPr>
          <p:spPr>
            <a:xfrm>
              <a:off x="7782960" y="1711107"/>
              <a:ext cx="60028" cy="140868"/>
            </a:xfrm>
            <a:custGeom>
              <a:avLst/>
              <a:pathLst>
                <a:path w="60028" h="140868">
                  <a:moveTo>
                    <a:pt x="60028" y="0"/>
                  </a:moveTo>
                  <a:lnTo>
                    <a:pt x="0" y="140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8" name="pl7488"/>
            <p:cNvSpPr/>
            <p:nvPr/>
          </p:nvSpPr>
          <p:spPr>
            <a:xfrm>
              <a:off x="7278612" y="1530726"/>
              <a:ext cx="6645" cy="1795"/>
            </a:xfrm>
            <a:custGeom>
              <a:avLst/>
              <a:pathLst>
                <a:path w="6645" h="1795">
                  <a:moveTo>
                    <a:pt x="6645" y="17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9" name="pl7489"/>
            <p:cNvSpPr/>
            <p:nvPr/>
          </p:nvSpPr>
          <p:spPr>
            <a:xfrm>
              <a:off x="7285257" y="1479210"/>
              <a:ext cx="6137" cy="53310"/>
            </a:xfrm>
            <a:custGeom>
              <a:avLst/>
              <a:pathLst>
                <a:path w="6137" h="53310">
                  <a:moveTo>
                    <a:pt x="0" y="53310"/>
                  </a:moveTo>
                  <a:lnTo>
                    <a:pt x="61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0" name="pl7490"/>
            <p:cNvSpPr/>
            <p:nvPr/>
          </p:nvSpPr>
          <p:spPr>
            <a:xfrm>
              <a:off x="7285257" y="1532521"/>
              <a:ext cx="7084" cy="4762"/>
            </a:xfrm>
            <a:custGeom>
              <a:avLst/>
              <a:pathLst>
                <a:path w="7084" h="4762">
                  <a:moveTo>
                    <a:pt x="0" y="0"/>
                  </a:moveTo>
                  <a:lnTo>
                    <a:pt x="7084" y="47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1" name="pl7491"/>
            <p:cNvSpPr/>
            <p:nvPr/>
          </p:nvSpPr>
          <p:spPr>
            <a:xfrm>
              <a:off x="7285257" y="1513512"/>
              <a:ext cx="50375" cy="19009"/>
            </a:xfrm>
            <a:custGeom>
              <a:avLst/>
              <a:pathLst>
                <a:path w="50375" h="19009">
                  <a:moveTo>
                    <a:pt x="0" y="19009"/>
                  </a:moveTo>
                  <a:lnTo>
                    <a:pt x="503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2" name="pl7492"/>
            <p:cNvSpPr/>
            <p:nvPr/>
          </p:nvSpPr>
          <p:spPr>
            <a:xfrm>
              <a:off x="7269541" y="1495135"/>
              <a:ext cx="15716" cy="37386"/>
            </a:xfrm>
            <a:custGeom>
              <a:avLst/>
              <a:pathLst>
                <a:path w="15716" h="37386">
                  <a:moveTo>
                    <a:pt x="15716" y="373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3" name="pl7493"/>
            <p:cNvSpPr/>
            <p:nvPr/>
          </p:nvSpPr>
          <p:spPr>
            <a:xfrm>
              <a:off x="7266056" y="1532521"/>
              <a:ext cx="19200" cy="8218"/>
            </a:xfrm>
            <a:custGeom>
              <a:avLst/>
              <a:pathLst>
                <a:path w="19200" h="8218">
                  <a:moveTo>
                    <a:pt x="19200" y="0"/>
                  </a:moveTo>
                  <a:lnTo>
                    <a:pt x="0" y="82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4" name="pl7494"/>
            <p:cNvSpPr/>
            <p:nvPr/>
          </p:nvSpPr>
          <p:spPr>
            <a:xfrm>
              <a:off x="7516751" y="1725830"/>
              <a:ext cx="95163" cy="69228"/>
            </a:xfrm>
            <a:custGeom>
              <a:avLst/>
              <a:pathLst>
                <a:path w="95163" h="69228">
                  <a:moveTo>
                    <a:pt x="95163" y="692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5" name="pl7495"/>
            <p:cNvSpPr/>
            <p:nvPr/>
          </p:nvSpPr>
          <p:spPr>
            <a:xfrm>
              <a:off x="7482926" y="1795058"/>
              <a:ext cx="128988" cy="16335"/>
            </a:xfrm>
            <a:custGeom>
              <a:avLst/>
              <a:pathLst>
                <a:path w="128988" h="16335">
                  <a:moveTo>
                    <a:pt x="128988" y="0"/>
                  </a:moveTo>
                  <a:lnTo>
                    <a:pt x="0" y="16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6" name="pl7496"/>
            <p:cNvSpPr/>
            <p:nvPr/>
          </p:nvSpPr>
          <p:spPr>
            <a:xfrm>
              <a:off x="7589928" y="1721484"/>
              <a:ext cx="21986" cy="73574"/>
            </a:xfrm>
            <a:custGeom>
              <a:avLst/>
              <a:pathLst>
                <a:path w="21986" h="73574">
                  <a:moveTo>
                    <a:pt x="21986" y="735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7" name="pl7497"/>
            <p:cNvSpPr/>
            <p:nvPr/>
          </p:nvSpPr>
          <p:spPr>
            <a:xfrm>
              <a:off x="7611915" y="1795058"/>
              <a:ext cx="5298" cy="33642"/>
            </a:xfrm>
            <a:custGeom>
              <a:avLst/>
              <a:pathLst>
                <a:path w="5298" h="33642">
                  <a:moveTo>
                    <a:pt x="0" y="0"/>
                  </a:moveTo>
                  <a:lnTo>
                    <a:pt x="5298" y="336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8" name="pl7498"/>
            <p:cNvSpPr/>
            <p:nvPr/>
          </p:nvSpPr>
          <p:spPr>
            <a:xfrm>
              <a:off x="7781522" y="1336869"/>
              <a:ext cx="19445" cy="20318"/>
            </a:xfrm>
            <a:custGeom>
              <a:avLst/>
              <a:pathLst>
                <a:path w="19445" h="20318">
                  <a:moveTo>
                    <a:pt x="0" y="20318"/>
                  </a:moveTo>
                  <a:lnTo>
                    <a:pt x="194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9" name="pl7499"/>
            <p:cNvSpPr/>
            <p:nvPr/>
          </p:nvSpPr>
          <p:spPr>
            <a:xfrm>
              <a:off x="7781522" y="1357187"/>
              <a:ext cx="56752" cy="73753"/>
            </a:xfrm>
            <a:custGeom>
              <a:avLst/>
              <a:pathLst>
                <a:path w="56752" h="73753">
                  <a:moveTo>
                    <a:pt x="0" y="0"/>
                  </a:moveTo>
                  <a:lnTo>
                    <a:pt x="56752" y="73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0" name="pl7500"/>
            <p:cNvSpPr/>
            <p:nvPr/>
          </p:nvSpPr>
          <p:spPr>
            <a:xfrm>
              <a:off x="7739265" y="1388602"/>
              <a:ext cx="30019" cy="50620"/>
            </a:xfrm>
            <a:custGeom>
              <a:avLst/>
              <a:pathLst>
                <a:path w="30019" h="50620">
                  <a:moveTo>
                    <a:pt x="30019" y="0"/>
                  </a:moveTo>
                  <a:lnTo>
                    <a:pt x="0" y="50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1" name="pl7501"/>
            <p:cNvSpPr/>
            <p:nvPr/>
          </p:nvSpPr>
          <p:spPr>
            <a:xfrm>
              <a:off x="7750210" y="1388602"/>
              <a:ext cx="19074" cy="60261"/>
            </a:xfrm>
            <a:custGeom>
              <a:avLst/>
              <a:pathLst>
                <a:path w="19074" h="60261">
                  <a:moveTo>
                    <a:pt x="19074" y="0"/>
                  </a:moveTo>
                  <a:lnTo>
                    <a:pt x="0" y="60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2" name="pl7502"/>
            <p:cNvSpPr/>
            <p:nvPr/>
          </p:nvSpPr>
          <p:spPr>
            <a:xfrm>
              <a:off x="7739609" y="1343822"/>
              <a:ext cx="29675" cy="44779"/>
            </a:xfrm>
            <a:custGeom>
              <a:avLst/>
              <a:pathLst>
                <a:path w="29675" h="44779">
                  <a:moveTo>
                    <a:pt x="29675" y="447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3" name="pl7503"/>
            <p:cNvSpPr/>
            <p:nvPr/>
          </p:nvSpPr>
          <p:spPr>
            <a:xfrm>
              <a:off x="7769285" y="1388602"/>
              <a:ext cx="68989" cy="42339"/>
            </a:xfrm>
            <a:custGeom>
              <a:avLst/>
              <a:pathLst>
                <a:path w="68989" h="42339">
                  <a:moveTo>
                    <a:pt x="0" y="0"/>
                  </a:moveTo>
                  <a:lnTo>
                    <a:pt x="68989" y="423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4" name="pl7504"/>
            <p:cNvSpPr/>
            <p:nvPr/>
          </p:nvSpPr>
          <p:spPr>
            <a:xfrm>
              <a:off x="7769285" y="1357187"/>
              <a:ext cx="12237" cy="31414"/>
            </a:xfrm>
            <a:custGeom>
              <a:avLst/>
              <a:pathLst>
                <a:path w="12237" h="31414">
                  <a:moveTo>
                    <a:pt x="0" y="31414"/>
                  </a:moveTo>
                  <a:lnTo>
                    <a:pt x="122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5" name="pl7505"/>
            <p:cNvSpPr/>
            <p:nvPr/>
          </p:nvSpPr>
          <p:spPr>
            <a:xfrm>
              <a:off x="7764541" y="1336869"/>
              <a:ext cx="36426" cy="17735"/>
            </a:xfrm>
            <a:custGeom>
              <a:avLst/>
              <a:pathLst>
                <a:path w="36426" h="17735">
                  <a:moveTo>
                    <a:pt x="0" y="17735"/>
                  </a:moveTo>
                  <a:lnTo>
                    <a:pt x="364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6" name="pl7506"/>
            <p:cNvSpPr/>
            <p:nvPr/>
          </p:nvSpPr>
          <p:spPr>
            <a:xfrm>
              <a:off x="7739609" y="1343822"/>
              <a:ext cx="24931" cy="10782"/>
            </a:xfrm>
            <a:custGeom>
              <a:avLst/>
              <a:pathLst>
                <a:path w="24931" h="10782">
                  <a:moveTo>
                    <a:pt x="24931" y="107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7" name="pl7507"/>
            <p:cNvSpPr/>
            <p:nvPr/>
          </p:nvSpPr>
          <p:spPr>
            <a:xfrm>
              <a:off x="7764541" y="1354604"/>
              <a:ext cx="16981" cy="2583"/>
            </a:xfrm>
            <a:custGeom>
              <a:avLst/>
              <a:pathLst>
                <a:path w="16981" h="2583">
                  <a:moveTo>
                    <a:pt x="0" y="0"/>
                  </a:moveTo>
                  <a:lnTo>
                    <a:pt x="16981" y="25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8" name="pl7508"/>
            <p:cNvSpPr/>
            <p:nvPr/>
          </p:nvSpPr>
          <p:spPr>
            <a:xfrm>
              <a:off x="7764541" y="1354604"/>
              <a:ext cx="4743" cy="33997"/>
            </a:xfrm>
            <a:custGeom>
              <a:avLst/>
              <a:pathLst>
                <a:path w="4743" h="33997">
                  <a:moveTo>
                    <a:pt x="0" y="0"/>
                  </a:moveTo>
                  <a:lnTo>
                    <a:pt x="4743" y="33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9" name="pl7509"/>
            <p:cNvSpPr/>
            <p:nvPr/>
          </p:nvSpPr>
          <p:spPr>
            <a:xfrm>
              <a:off x="7589928" y="1721484"/>
              <a:ext cx="74013" cy="48624"/>
            </a:xfrm>
            <a:custGeom>
              <a:avLst/>
              <a:pathLst>
                <a:path w="74013" h="48624">
                  <a:moveTo>
                    <a:pt x="74013" y="486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0" name="pl7510"/>
            <p:cNvSpPr/>
            <p:nvPr/>
          </p:nvSpPr>
          <p:spPr>
            <a:xfrm>
              <a:off x="7663941" y="1728611"/>
              <a:ext cx="81396" cy="41497"/>
            </a:xfrm>
            <a:custGeom>
              <a:avLst/>
              <a:pathLst>
                <a:path w="81396" h="41497">
                  <a:moveTo>
                    <a:pt x="0" y="41497"/>
                  </a:moveTo>
                  <a:lnTo>
                    <a:pt x="813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1" name="pl7511"/>
            <p:cNvSpPr/>
            <p:nvPr/>
          </p:nvSpPr>
          <p:spPr>
            <a:xfrm>
              <a:off x="7617214" y="1770109"/>
              <a:ext cx="46727" cy="58592"/>
            </a:xfrm>
            <a:custGeom>
              <a:avLst/>
              <a:pathLst>
                <a:path w="46727" h="58592">
                  <a:moveTo>
                    <a:pt x="46727" y="0"/>
                  </a:moveTo>
                  <a:lnTo>
                    <a:pt x="0" y="585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2" name="pl7512"/>
            <p:cNvSpPr/>
            <p:nvPr/>
          </p:nvSpPr>
          <p:spPr>
            <a:xfrm>
              <a:off x="7659761" y="1684767"/>
              <a:ext cx="4180" cy="85341"/>
            </a:xfrm>
            <a:custGeom>
              <a:avLst/>
              <a:pathLst>
                <a:path w="4180" h="85341">
                  <a:moveTo>
                    <a:pt x="4180" y="853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3" name="pl7513"/>
            <p:cNvSpPr/>
            <p:nvPr/>
          </p:nvSpPr>
          <p:spPr>
            <a:xfrm>
              <a:off x="7663941" y="1770109"/>
              <a:ext cx="119018" cy="81866"/>
            </a:xfrm>
            <a:custGeom>
              <a:avLst/>
              <a:pathLst>
                <a:path w="119018" h="81866">
                  <a:moveTo>
                    <a:pt x="0" y="0"/>
                  </a:moveTo>
                  <a:lnTo>
                    <a:pt x="119018" y="81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4" name="pl7514"/>
            <p:cNvSpPr/>
            <p:nvPr/>
          </p:nvSpPr>
          <p:spPr>
            <a:xfrm>
              <a:off x="7611915" y="1770109"/>
              <a:ext cx="52026" cy="24949"/>
            </a:xfrm>
            <a:custGeom>
              <a:avLst/>
              <a:pathLst>
                <a:path w="52026" h="24949">
                  <a:moveTo>
                    <a:pt x="52026" y="0"/>
                  </a:moveTo>
                  <a:lnTo>
                    <a:pt x="0" y="249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5" name="pl7515"/>
            <p:cNvSpPr/>
            <p:nvPr/>
          </p:nvSpPr>
          <p:spPr>
            <a:xfrm>
              <a:off x="7750210" y="1448863"/>
              <a:ext cx="79151" cy="77850"/>
            </a:xfrm>
            <a:custGeom>
              <a:avLst/>
              <a:pathLst>
                <a:path w="79151" h="77850">
                  <a:moveTo>
                    <a:pt x="79151" y="778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6" name="pl7516"/>
            <p:cNvSpPr/>
            <p:nvPr/>
          </p:nvSpPr>
          <p:spPr>
            <a:xfrm>
              <a:off x="7805369" y="1526714"/>
              <a:ext cx="23992" cy="30169"/>
            </a:xfrm>
            <a:custGeom>
              <a:avLst/>
              <a:pathLst>
                <a:path w="23992" h="30169">
                  <a:moveTo>
                    <a:pt x="23992" y="0"/>
                  </a:moveTo>
                  <a:lnTo>
                    <a:pt x="0" y="30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7" name="pl7517"/>
            <p:cNvSpPr/>
            <p:nvPr/>
          </p:nvSpPr>
          <p:spPr>
            <a:xfrm>
              <a:off x="7829361" y="1430941"/>
              <a:ext cx="8913" cy="95772"/>
            </a:xfrm>
            <a:custGeom>
              <a:avLst/>
              <a:pathLst>
                <a:path w="8913" h="95772">
                  <a:moveTo>
                    <a:pt x="0" y="95772"/>
                  </a:moveTo>
                  <a:lnTo>
                    <a:pt x="89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8" name="pl7518"/>
            <p:cNvSpPr/>
            <p:nvPr/>
          </p:nvSpPr>
          <p:spPr>
            <a:xfrm>
              <a:off x="7829361" y="1526714"/>
              <a:ext cx="75874" cy="123087"/>
            </a:xfrm>
            <a:custGeom>
              <a:avLst/>
              <a:pathLst>
                <a:path w="75874" h="123087">
                  <a:moveTo>
                    <a:pt x="0" y="0"/>
                  </a:moveTo>
                  <a:lnTo>
                    <a:pt x="75874" y="1230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9" name="pl7519"/>
            <p:cNvSpPr/>
            <p:nvPr/>
          </p:nvSpPr>
          <p:spPr>
            <a:xfrm>
              <a:off x="7516237" y="1339319"/>
              <a:ext cx="101892" cy="59863"/>
            </a:xfrm>
            <a:custGeom>
              <a:avLst/>
              <a:pathLst>
                <a:path w="101892" h="59863">
                  <a:moveTo>
                    <a:pt x="101892" y="598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0" name="pl7520"/>
            <p:cNvSpPr/>
            <p:nvPr/>
          </p:nvSpPr>
          <p:spPr>
            <a:xfrm>
              <a:off x="7527256" y="1380053"/>
              <a:ext cx="90872" cy="19129"/>
            </a:xfrm>
            <a:custGeom>
              <a:avLst/>
              <a:pathLst>
                <a:path w="90872" h="19129">
                  <a:moveTo>
                    <a:pt x="90872" y="19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1" name="pl7521"/>
            <p:cNvSpPr/>
            <p:nvPr/>
          </p:nvSpPr>
          <p:spPr>
            <a:xfrm>
              <a:off x="7618129" y="1343822"/>
              <a:ext cx="121480" cy="55360"/>
            </a:xfrm>
            <a:custGeom>
              <a:avLst/>
              <a:pathLst>
                <a:path w="121480" h="55360">
                  <a:moveTo>
                    <a:pt x="0" y="55360"/>
                  </a:moveTo>
                  <a:lnTo>
                    <a:pt x="1214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2" name="pl7522"/>
            <p:cNvSpPr/>
            <p:nvPr/>
          </p:nvSpPr>
          <p:spPr>
            <a:xfrm>
              <a:off x="7618129" y="1399182"/>
              <a:ext cx="55001" cy="33279"/>
            </a:xfrm>
            <a:custGeom>
              <a:avLst/>
              <a:pathLst>
                <a:path w="55001" h="33279">
                  <a:moveTo>
                    <a:pt x="0" y="0"/>
                  </a:moveTo>
                  <a:lnTo>
                    <a:pt x="55001" y="33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3" name="pl7523"/>
            <p:cNvSpPr/>
            <p:nvPr/>
          </p:nvSpPr>
          <p:spPr>
            <a:xfrm>
              <a:off x="7618129" y="1233031"/>
              <a:ext cx="74354" cy="166151"/>
            </a:xfrm>
            <a:custGeom>
              <a:avLst/>
              <a:pathLst>
                <a:path w="74354" h="166151">
                  <a:moveTo>
                    <a:pt x="0" y="166151"/>
                  </a:moveTo>
                  <a:lnTo>
                    <a:pt x="74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4" name="pl7524"/>
            <p:cNvSpPr/>
            <p:nvPr/>
          </p:nvSpPr>
          <p:spPr>
            <a:xfrm>
              <a:off x="7378542" y="1537496"/>
              <a:ext cx="13558" cy="36943"/>
            </a:xfrm>
            <a:custGeom>
              <a:avLst/>
              <a:pathLst>
                <a:path w="13558" h="36943">
                  <a:moveTo>
                    <a:pt x="13558" y="369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5" name="pl7525"/>
            <p:cNvSpPr/>
            <p:nvPr/>
          </p:nvSpPr>
          <p:spPr>
            <a:xfrm>
              <a:off x="7370517" y="1574440"/>
              <a:ext cx="21583" cy="1868"/>
            </a:xfrm>
            <a:custGeom>
              <a:avLst/>
              <a:pathLst>
                <a:path w="21583" h="1868">
                  <a:moveTo>
                    <a:pt x="21583" y="0"/>
                  </a:moveTo>
                  <a:lnTo>
                    <a:pt x="0" y="1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6" name="pl7526"/>
            <p:cNvSpPr/>
            <p:nvPr/>
          </p:nvSpPr>
          <p:spPr>
            <a:xfrm>
              <a:off x="7385406" y="1574440"/>
              <a:ext cx="6694" cy="18861"/>
            </a:xfrm>
            <a:custGeom>
              <a:avLst/>
              <a:pathLst>
                <a:path w="6694" h="18861">
                  <a:moveTo>
                    <a:pt x="6694" y="0"/>
                  </a:moveTo>
                  <a:lnTo>
                    <a:pt x="0" y="188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7" name="pl7527"/>
            <p:cNvSpPr/>
            <p:nvPr/>
          </p:nvSpPr>
          <p:spPr>
            <a:xfrm>
              <a:off x="7392101" y="1574259"/>
              <a:ext cx="7246" cy="180"/>
            </a:xfrm>
            <a:custGeom>
              <a:avLst/>
              <a:pathLst>
                <a:path w="7246" h="180">
                  <a:moveTo>
                    <a:pt x="0" y="180"/>
                  </a:moveTo>
                  <a:lnTo>
                    <a:pt x="72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8" name="pl7528"/>
            <p:cNvSpPr/>
            <p:nvPr/>
          </p:nvSpPr>
          <p:spPr>
            <a:xfrm>
              <a:off x="7591574" y="1436271"/>
              <a:ext cx="5656" cy="130103"/>
            </a:xfrm>
            <a:custGeom>
              <a:avLst/>
              <a:pathLst>
                <a:path w="5656" h="130103">
                  <a:moveTo>
                    <a:pt x="0" y="0"/>
                  </a:moveTo>
                  <a:lnTo>
                    <a:pt x="5656" y="130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9" name="pl7529"/>
            <p:cNvSpPr/>
            <p:nvPr/>
          </p:nvSpPr>
          <p:spPr>
            <a:xfrm>
              <a:off x="7527256" y="1380053"/>
              <a:ext cx="64317" cy="56217"/>
            </a:xfrm>
            <a:custGeom>
              <a:avLst/>
              <a:pathLst>
                <a:path w="64317" h="56217">
                  <a:moveTo>
                    <a:pt x="64317" y="562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0" name="pl7530"/>
            <p:cNvSpPr/>
            <p:nvPr/>
          </p:nvSpPr>
          <p:spPr>
            <a:xfrm>
              <a:off x="7539479" y="1436271"/>
              <a:ext cx="52095" cy="76319"/>
            </a:xfrm>
            <a:custGeom>
              <a:avLst/>
              <a:pathLst>
                <a:path w="52095" h="76319">
                  <a:moveTo>
                    <a:pt x="52095" y="0"/>
                  </a:moveTo>
                  <a:lnTo>
                    <a:pt x="0" y="76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1" name="pl7531"/>
            <p:cNvSpPr/>
            <p:nvPr/>
          </p:nvSpPr>
          <p:spPr>
            <a:xfrm>
              <a:off x="7591574" y="1436271"/>
              <a:ext cx="100507" cy="102284"/>
            </a:xfrm>
            <a:custGeom>
              <a:avLst/>
              <a:pathLst>
                <a:path w="100507" h="102284">
                  <a:moveTo>
                    <a:pt x="0" y="0"/>
                  </a:moveTo>
                  <a:lnTo>
                    <a:pt x="100507" y="1022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2" name="pl7532"/>
            <p:cNvSpPr/>
            <p:nvPr/>
          </p:nvSpPr>
          <p:spPr>
            <a:xfrm>
              <a:off x="7591574" y="1432462"/>
              <a:ext cx="81556" cy="3808"/>
            </a:xfrm>
            <a:custGeom>
              <a:avLst/>
              <a:pathLst>
                <a:path w="81556" h="3808">
                  <a:moveTo>
                    <a:pt x="0" y="3808"/>
                  </a:moveTo>
                  <a:lnTo>
                    <a:pt x="815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3" name="pl7533"/>
            <p:cNvSpPr/>
            <p:nvPr/>
          </p:nvSpPr>
          <p:spPr>
            <a:xfrm>
              <a:off x="7557439" y="1436271"/>
              <a:ext cx="34135" cy="106259"/>
            </a:xfrm>
            <a:custGeom>
              <a:avLst/>
              <a:pathLst>
                <a:path w="34135" h="106259">
                  <a:moveTo>
                    <a:pt x="34135" y="0"/>
                  </a:moveTo>
                  <a:lnTo>
                    <a:pt x="0" y="106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4" name="pl7534"/>
            <p:cNvSpPr/>
            <p:nvPr/>
          </p:nvSpPr>
          <p:spPr>
            <a:xfrm>
              <a:off x="7525052" y="1436271"/>
              <a:ext cx="66522" cy="1669"/>
            </a:xfrm>
            <a:custGeom>
              <a:avLst/>
              <a:pathLst>
                <a:path w="66522" h="1669">
                  <a:moveTo>
                    <a:pt x="66522" y="0"/>
                  </a:moveTo>
                  <a:lnTo>
                    <a:pt x="0" y="1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5" name="pl7535"/>
            <p:cNvSpPr/>
            <p:nvPr/>
          </p:nvSpPr>
          <p:spPr>
            <a:xfrm>
              <a:off x="7591574" y="1399182"/>
              <a:ext cx="26554" cy="37088"/>
            </a:xfrm>
            <a:custGeom>
              <a:avLst/>
              <a:pathLst>
                <a:path w="26554" h="37088">
                  <a:moveTo>
                    <a:pt x="0" y="37088"/>
                  </a:moveTo>
                  <a:lnTo>
                    <a:pt x="265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6" name="pl7536"/>
            <p:cNvSpPr/>
            <p:nvPr/>
          </p:nvSpPr>
          <p:spPr>
            <a:xfrm>
              <a:off x="7385089" y="1666479"/>
              <a:ext cx="36279" cy="33896"/>
            </a:xfrm>
            <a:custGeom>
              <a:avLst/>
              <a:pathLst>
                <a:path w="36279" h="33896">
                  <a:moveTo>
                    <a:pt x="36279" y="338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7" name="pl7537"/>
            <p:cNvSpPr/>
            <p:nvPr/>
          </p:nvSpPr>
          <p:spPr>
            <a:xfrm>
              <a:off x="7421368" y="1700376"/>
              <a:ext cx="39892" cy="43630"/>
            </a:xfrm>
            <a:custGeom>
              <a:avLst/>
              <a:pathLst>
                <a:path w="39892" h="43630">
                  <a:moveTo>
                    <a:pt x="0" y="0"/>
                  </a:moveTo>
                  <a:lnTo>
                    <a:pt x="39892" y="43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8" name="pl7538"/>
            <p:cNvSpPr/>
            <p:nvPr/>
          </p:nvSpPr>
          <p:spPr>
            <a:xfrm>
              <a:off x="7421368" y="1679192"/>
              <a:ext cx="10251" cy="21183"/>
            </a:xfrm>
            <a:custGeom>
              <a:avLst/>
              <a:pathLst>
                <a:path w="10251" h="21183">
                  <a:moveTo>
                    <a:pt x="0" y="21183"/>
                  </a:moveTo>
                  <a:lnTo>
                    <a:pt x="102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9" name="pl7539"/>
            <p:cNvSpPr/>
            <p:nvPr/>
          </p:nvSpPr>
          <p:spPr>
            <a:xfrm>
              <a:off x="7389005" y="1700376"/>
              <a:ext cx="32363" cy="12937"/>
            </a:xfrm>
            <a:custGeom>
              <a:avLst/>
              <a:pathLst>
                <a:path w="32363" h="12937">
                  <a:moveTo>
                    <a:pt x="32363" y="0"/>
                  </a:moveTo>
                  <a:lnTo>
                    <a:pt x="0" y="129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0" name="pl7540"/>
            <p:cNvSpPr/>
            <p:nvPr/>
          </p:nvSpPr>
          <p:spPr>
            <a:xfrm>
              <a:off x="7421368" y="1678896"/>
              <a:ext cx="40876" cy="21480"/>
            </a:xfrm>
            <a:custGeom>
              <a:avLst/>
              <a:pathLst>
                <a:path w="40876" h="21480">
                  <a:moveTo>
                    <a:pt x="0" y="21480"/>
                  </a:moveTo>
                  <a:lnTo>
                    <a:pt x="40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1" name="pl7541"/>
            <p:cNvSpPr/>
            <p:nvPr/>
          </p:nvSpPr>
          <p:spPr>
            <a:xfrm>
              <a:off x="7412471" y="1700376"/>
              <a:ext cx="8896" cy="31057"/>
            </a:xfrm>
            <a:custGeom>
              <a:avLst/>
              <a:pathLst>
                <a:path w="8896" h="31057">
                  <a:moveTo>
                    <a:pt x="8896" y="0"/>
                  </a:moveTo>
                  <a:lnTo>
                    <a:pt x="0" y="31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2" name="pl7542"/>
            <p:cNvSpPr/>
            <p:nvPr/>
          </p:nvSpPr>
          <p:spPr>
            <a:xfrm>
              <a:off x="7395659" y="1700376"/>
              <a:ext cx="25709" cy="19202"/>
            </a:xfrm>
            <a:custGeom>
              <a:avLst/>
              <a:pathLst>
                <a:path w="25709" h="19202">
                  <a:moveTo>
                    <a:pt x="25709" y="0"/>
                  </a:moveTo>
                  <a:lnTo>
                    <a:pt x="0" y="19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3" name="pl7543"/>
            <p:cNvSpPr/>
            <p:nvPr/>
          </p:nvSpPr>
          <p:spPr>
            <a:xfrm>
              <a:off x="8186875" y="1144757"/>
              <a:ext cx="174563" cy="1313210"/>
            </a:xfrm>
            <a:custGeom>
              <a:avLst/>
              <a:pathLst>
                <a:path w="174563" h="1313210">
                  <a:moveTo>
                    <a:pt x="0" y="0"/>
                  </a:moveTo>
                  <a:lnTo>
                    <a:pt x="174563" y="13132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4" name="pl7544"/>
            <p:cNvSpPr/>
            <p:nvPr/>
          </p:nvSpPr>
          <p:spPr>
            <a:xfrm>
              <a:off x="7800967" y="1144757"/>
              <a:ext cx="385907" cy="192112"/>
            </a:xfrm>
            <a:custGeom>
              <a:avLst/>
              <a:pathLst>
                <a:path w="385907" h="192112">
                  <a:moveTo>
                    <a:pt x="385907" y="0"/>
                  </a:moveTo>
                  <a:lnTo>
                    <a:pt x="0" y="1921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5" name="pl7545"/>
            <p:cNvSpPr/>
            <p:nvPr/>
          </p:nvSpPr>
          <p:spPr>
            <a:xfrm>
              <a:off x="7838275" y="1144757"/>
              <a:ext cx="348599" cy="286184"/>
            </a:xfrm>
            <a:custGeom>
              <a:avLst/>
              <a:pathLst>
                <a:path w="348599" h="286184">
                  <a:moveTo>
                    <a:pt x="348599" y="0"/>
                  </a:moveTo>
                  <a:lnTo>
                    <a:pt x="0" y="2861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6" name="pl7546"/>
            <p:cNvSpPr/>
            <p:nvPr/>
          </p:nvSpPr>
          <p:spPr>
            <a:xfrm>
              <a:off x="7905236" y="1144757"/>
              <a:ext cx="281638" cy="505044"/>
            </a:xfrm>
            <a:custGeom>
              <a:avLst/>
              <a:pathLst>
                <a:path w="281638" h="505044">
                  <a:moveTo>
                    <a:pt x="281638" y="0"/>
                  </a:moveTo>
                  <a:lnTo>
                    <a:pt x="0" y="505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7" name="pl7547"/>
            <p:cNvSpPr/>
            <p:nvPr/>
          </p:nvSpPr>
          <p:spPr>
            <a:xfrm>
              <a:off x="7215947" y="1196699"/>
              <a:ext cx="55752" cy="12784"/>
            </a:xfrm>
            <a:custGeom>
              <a:avLst/>
              <a:pathLst>
                <a:path w="55752" h="12784">
                  <a:moveTo>
                    <a:pt x="55752" y="0"/>
                  </a:moveTo>
                  <a:lnTo>
                    <a:pt x="0" y="127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8" name="pl7548"/>
            <p:cNvSpPr/>
            <p:nvPr/>
          </p:nvSpPr>
          <p:spPr>
            <a:xfrm>
              <a:off x="7257159" y="1196699"/>
              <a:ext cx="14540" cy="41041"/>
            </a:xfrm>
            <a:custGeom>
              <a:avLst/>
              <a:pathLst>
                <a:path w="14540" h="41041">
                  <a:moveTo>
                    <a:pt x="14540" y="0"/>
                  </a:moveTo>
                  <a:lnTo>
                    <a:pt x="0" y="41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9" name="pl7549"/>
            <p:cNvSpPr/>
            <p:nvPr/>
          </p:nvSpPr>
          <p:spPr>
            <a:xfrm>
              <a:off x="7271699" y="1196699"/>
              <a:ext cx="39352" cy="19057"/>
            </a:xfrm>
            <a:custGeom>
              <a:avLst/>
              <a:pathLst>
                <a:path w="39352" h="19057">
                  <a:moveTo>
                    <a:pt x="0" y="0"/>
                  </a:moveTo>
                  <a:lnTo>
                    <a:pt x="39352" y="19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0" name="pl7550"/>
            <p:cNvSpPr/>
            <p:nvPr/>
          </p:nvSpPr>
          <p:spPr>
            <a:xfrm>
              <a:off x="7353873" y="1180581"/>
              <a:ext cx="13230" cy="59399"/>
            </a:xfrm>
            <a:custGeom>
              <a:avLst/>
              <a:pathLst>
                <a:path w="13230" h="59399">
                  <a:moveTo>
                    <a:pt x="0" y="0"/>
                  </a:moveTo>
                  <a:lnTo>
                    <a:pt x="13230" y="59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1" name="pl7551"/>
            <p:cNvSpPr/>
            <p:nvPr/>
          </p:nvSpPr>
          <p:spPr>
            <a:xfrm>
              <a:off x="7311052" y="1180581"/>
              <a:ext cx="42821" cy="35175"/>
            </a:xfrm>
            <a:custGeom>
              <a:avLst/>
              <a:pathLst>
                <a:path w="42821" h="35175">
                  <a:moveTo>
                    <a:pt x="42821" y="0"/>
                  </a:moveTo>
                  <a:lnTo>
                    <a:pt x="0" y="35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2" name="pl7552"/>
            <p:cNvSpPr/>
            <p:nvPr/>
          </p:nvSpPr>
          <p:spPr>
            <a:xfrm>
              <a:off x="7271699" y="1180581"/>
              <a:ext cx="82174" cy="16118"/>
            </a:xfrm>
            <a:custGeom>
              <a:avLst/>
              <a:pathLst>
                <a:path w="82174" h="16118">
                  <a:moveTo>
                    <a:pt x="82174" y="0"/>
                  </a:moveTo>
                  <a:lnTo>
                    <a:pt x="0" y="16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3" name="pl7553"/>
            <p:cNvSpPr/>
            <p:nvPr/>
          </p:nvSpPr>
          <p:spPr>
            <a:xfrm>
              <a:off x="7390664" y="1091401"/>
              <a:ext cx="73963" cy="37300"/>
            </a:xfrm>
            <a:custGeom>
              <a:avLst/>
              <a:pathLst>
                <a:path w="73963" h="37300">
                  <a:moveTo>
                    <a:pt x="0" y="0"/>
                  </a:moveTo>
                  <a:lnTo>
                    <a:pt x="73963" y="373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4" name="pl7554"/>
            <p:cNvSpPr/>
            <p:nvPr/>
          </p:nvSpPr>
          <p:spPr>
            <a:xfrm>
              <a:off x="7353873" y="1091401"/>
              <a:ext cx="36790" cy="89180"/>
            </a:xfrm>
            <a:custGeom>
              <a:avLst/>
              <a:pathLst>
                <a:path w="36790" h="89180">
                  <a:moveTo>
                    <a:pt x="36790" y="0"/>
                  </a:moveTo>
                  <a:lnTo>
                    <a:pt x="0" y="891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5" name="pl7555"/>
            <p:cNvSpPr/>
            <p:nvPr/>
          </p:nvSpPr>
          <p:spPr>
            <a:xfrm>
              <a:off x="7227988" y="1047965"/>
              <a:ext cx="116072" cy="2072"/>
            </a:xfrm>
            <a:custGeom>
              <a:avLst/>
              <a:pathLst>
                <a:path w="116072" h="2072">
                  <a:moveTo>
                    <a:pt x="116072" y="20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6" name="pl7556"/>
            <p:cNvSpPr/>
            <p:nvPr/>
          </p:nvSpPr>
          <p:spPr>
            <a:xfrm>
              <a:off x="7344061" y="1050038"/>
              <a:ext cx="46603" cy="41362"/>
            </a:xfrm>
            <a:custGeom>
              <a:avLst/>
              <a:pathLst>
                <a:path w="46603" h="41362">
                  <a:moveTo>
                    <a:pt x="0" y="0"/>
                  </a:moveTo>
                  <a:lnTo>
                    <a:pt x="46603" y="413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7" name="pl7557"/>
            <p:cNvSpPr/>
            <p:nvPr/>
          </p:nvSpPr>
          <p:spPr>
            <a:xfrm>
              <a:off x="7215947" y="1137259"/>
              <a:ext cx="18825" cy="72225"/>
            </a:xfrm>
            <a:custGeom>
              <a:avLst/>
              <a:pathLst>
                <a:path w="18825" h="72225">
                  <a:moveTo>
                    <a:pt x="18825" y="0"/>
                  </a:moveTo>
                  <a:lnTo>
                    <a:pt x="0" y="72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8" name="pl7558"/>
            <p:cNvSpPr/>
            <p:nvPr/>
          </p:nvSpPr>
          <p:spPr>
            <a:xfrm>
              <a:off x="7234772" y="1137259"/>
              <a:ext cx="36927" cy="59440"/>
            </a:xfrm>
            <a:custGeom>
              <a:avLst/>
              <a:pathLst>
                <a:path w="36927" h="59440">
                  <a:moveTo>
                    <a:pt x="0" y="0"/>
                  </a:moveTo>
                  <a:lnTo>
                    <a:pt x="36927" y="59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9" name="pl7559"/>
            <p:cNvSpPr/>
            <p:nvPr/>
          </p:nvSpPr>
          <p:spPr>
            <a:xfrm>
              <a:off x="7424016" y="1166207"/>
              <a:ext cx="15858" cy="129108"/>
            </a:xfrm>
            <a:custGeom>
              <a:avLst/>
              <a:pathLst>
                <a:path w="15858" h="129108">
                  <a:moveTo>
                    <a:pt x="15858" y="0"/>
                  </a:moveTo>
                  <a:lnTo>
                    <a:pt x="0" y="1291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0" name="pl7560"/>
            <p:cNvSpPr/>
            <p:nvPr/>
          </p:nvSpPr>
          <p:spPr>
            <a:xfrm>
              <a:off x="7367104" y="1166207"/>
              <a:ext cx="72770" cy="73773"/>
            </a:xfrm>
            <a:custGeom>
              <a:avLst/>
              <a:pathLst>
                <a:path w="72770" h="73773">
                  <a:moveTo>
                    <a:pt x="72770" y="0"/>
                  </a:moveTo>
                  <a:lnTo>
                    <a:pt x="0" y="73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1" name="pl7561"/>
            <p:cNvSpPr/>
            <p:nvPr/>
          </p:nvSpPr>
          <p:spPr>
            <a:xfrm>
              <a:off x="7439874" y="1166207"/>
              <a:ext cx="84430" cy="71085"/>
            </a:xfrm>
            <a:custGeom>
              <a:avLst/>
              <a:pathLst>
                <a:path w="84430" h="71085">
                  <a:moveTo>
                    <a:pt x="0" y="0"/>
                  </a:moveTo>
                  <a:lnTo>
                    <a:pt x="84430" y="710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2" name="pl7562"/>
            <p:cNvSpPr/>
            <p:nvPr/>
          </p:nvSpPr>
          <p:spPr>
            <a:xfrm>
              <a:off x="7439874" y="1166207"/>
              <a:ext cx="84832" cy="47302"/>
            </a:xfrm>
            <a:custGeom>
              <a:avLst/>
              <a:pathLst>
                <a:path w="84832" h="47302">
                  <a:moveTo>
                    <a:pt x="0" y="0"/>
                  </a:moveTo>
                  <a:lnTo>
                    <a:pt x="84832" y="473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3" name="pl7563"/>
            <p:cNvSpPr/>
            <p:nvPr/>
          </p:nvSpPr>
          <p:spPr>
            <a:xfrm>
              <a:off x="7439874" y="1128701"/>
              <a:ext cx="24752" cy="37506"/>
            </a:xfrm>
            <a:custGeom>
              <a:avLst/>
              <a:pathLst>
                <a:path w="24752" h="37506">
                  <a:moveTo>
                    <a:pt x="0" y="37506"/>
                  </a:moveTo>
                  <a:lnTo>
                    <a:pt x="247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4" name="pl7564"/>
            <p:cNvSpPr/>
            <p:nvPr/>
          </p:nvSpPr>
          <p:spPr>
            <a:xfrm>
              <a:off x="7353873" y="1166207"/>
              <a:ext cx="86000" cy="14373"/>
            </a:xfrm>
            <a:custGeom>
              <a:avLst/>
              <a:pathLst>
                <a:path w="86000" h="14373">
                  <a:moveTo>
                    <a:pt x="86000" y="0"/>
                  </a:moveTo>
                  <a:lnTo>
                    <a:pt x="0" y="143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5" name="pl7565"/>
            <p:cNvSpPr/>
            <p:nvPr/>
          </p:nvSpPr>
          <p:spPr>
            <a:xfrm>
              <a:off x="7390664" y="1091401"/>
              <a:ext cx="49210" cy="74806"/>
            </a:xfrm>
            <a:custGeom>
              <a:avLst/>
              <a:pathLst>
                <a:path w="49210" h="74806">
                  <a:moveTo>
                    <a:pt x="49210" y="74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6" name="pl7566"/>
            <p:cNvSpPr/>
            <p:nvPr/>
          </p:nvSpPr>
          <p:spPr>
            <a:xfrm>
              <a:off x="7268137" y="1107099"/>
              <a:ext cx="3562" cy="89600"/>
            </a:xfrm>
            <a:custGeom>
              <a:avLst/>
              <a:pathLst>
                <a:path w="3562" h="89600">
                  <a:moveTo>
                    <a:pt x="0" y="0"/>
                  </a:moveTo>
                  <a:lnTo>
                    <a:pt x="3562" y="896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7" name="pl7567"/>
            <p:cNvSpPr/>
            <p:nvPr/>
          </p:nvSpPr>
          <p:spPr>
            <a:xfrm>
              <a:off x="7227988" y="1047965"/>
              <a:ext cx="40148" cy="59133"/>
            </a:xfrm>
            <a:custGeom>
              <a:avLst/>
              <a:pathLst>
                <a:path w="40148" h="59133">
                  <a:moveTo>
                    <a:pt x="40148" y="591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8" name="pl7568"/>
            <p:cNvSpPr/>
            <p:nvPr/>
          </p:nvSpPr>
          <p:spPr>
            <a:xfrm>
              <a:off x="7268137" y="1107099"/>
              <a:ext cx="85736" cy="73482"/>
            </a:xfrm>
            <a:custGeom>
              <a:avLst/>
              <a:pathLst>
                <a:path w="85736" h="73482">
                  <a:moveTo>
                    <a:pt x="0" y="0"/>
                  </a:moveTo>
                  <a:lnTo>
                    <a:pt x="85736" y="73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9" name="pl7569"/>
            <p:cNvSpPr/>
            <p:nvPr/>
          </p:nvSpPr>
          <p:spPr>
            <a:xfrm>
              <a:off x="7234772" y="1107099"/>
              <a:ext cx="33364" cy="30159"/>
            </a:xfrm>
            <a:custGeom>
              <a:avLst/>
              <a:pathLst>
                <a:path w="33364" h="30159">
                  <a:moveTo>
                    <a:pt x="33364" y="0"/>
                  </a:moveTo>
                  <a:lnTo>
                    <a:pt x="0" y="30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0" name="pl7570"/>
            <p:cNvSpPr/>
            <p:nvPr/>
          </p:nvSpPr>
          <p:spPr>
            <a:xfrm>
              <a:off x="7700872" y="1175373"/>
              <a:ext cx="100095" cy="161495"/>
            </a:xfrm>
            <a:custGeom>
              <a:avLst/>
              <a:pathLst>
                <a:path w="100095" h="161495">
                  <a:moveTo>
                    <a:pt x="0" y="0"/>
                  </a:moveTo>
                  <a:lnTo>
                    <a:pt x="100095" y="161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1" name="pl7571"/>
            <p:cNvSpPr/>
            <p:nvPr/>
          </p:nvSpPr>
          <p:spPr>
            <a:xfrm>
              <a:off x="7692483" y="1175373"/>
              <a:ext cx="8388" cy="57657"/>
            </a:xfrm>
            <a:custGeom>
              <a:avLst/>
              <a:pathLst>
                <a:path w="8388" h="57657">
                  <a:moveTo>
                    <a:pt x="8388" y="0"/>
                  </a:moveTo>
                  <a:lnTo>
                    <a:pt x="0" y="576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2" name="pl7572"/>
            <p:cNvSpPr/>
            <p:nvPr/>
          </p:nvSpPr>
          <p:spPr>
            <a:xfrm>
              <a:off x="7516237" y="1200876"/>
              <a:ext cx="74131" cy="138443"/>
            </a:xfrm>
            <a:custGeom>
              <a:avLst/>
              <a:pathLst>
                <a:path w="74131" h="138443">
                  <a:moveTo>
                    <a:pt x="74131" y="0"/>
                  </a:moveTo>
                  <a:lnTo>
                    <a:pt x="0" y="1384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3" name="pl7573"/>
            <p:cNvSpPr/>
            <p:nvPr/>
          </p:nvSpPr>
          <p:spPr>
            <a:xfrm>
              <a:off x="7524304" y="1200876"/>
              <a:ext cx="66063" cy="36416"/>
            </a:xfrm>
            <a:custGeom>
              <a:avLst/>
              <a:pathLst>
                <a:path w="66063" h="36416">
                  <a:moveTo>
                    <a:pt x="66063" y="0"/>
                  </a:moveTo>
                  <a:lnTo>
                    <a:pt x="0" y="364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4" name="pl7574"/>
            <p:cNvSpPr/>
            <p:nvPr/>
          </p:nvSpPr>
          <p:spPr>
            <a:xfrm>
              <a:off x="7524707" y="1200876"/>
              <a:ext cx="65661" cy="12633"/>
            </a:xfrm>
            <a:custGeom>
              <a:avLst/>
              <a:pathLst>
                <a:path w="65661" h="12633">
                  <a:moveTo>
                    <a:pt x="65661" y="0"/>
                  </a:moveTo>
                  <a:lnTo>
                    <a:pt x="0" y="12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5" name="pl7575"/>
            <p:cNvSpPr/>
            <p:nvPr/>
          </p:nvSpPr>
          <p:spPr>
            <a:xfrm>
              <a:off x="7590368" y="1200876"/>
              <a:ext cx="102115" cy="32155"/>
            </a:xfrm>
            <a:custGeom>
              <a:avLst/>
              <a:pathLst>
                <a:path w="102115" h="32155">
                  <a:moveTo>
                    <a:pt x="0" y="0"/>
                  </a:moveTo>
                  <a:lnTo>
                    <a:pt x="102115" y="321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6" name="pl7576"/>
            <p:cNvSpPr/>
            <p:nvPr/>
          </p:nvSpPr>
          <p:spPr>
            <a:xfrm>
              <a:off x="7590368" y="1200876"/>
              <a:ext cx="27760" cy="198306"/>
            </a:xfrm>
            <a:custGeom>
              <a:avLst/>
              <a:pathLst>
                <a:path w="27760" h="198306">
                  <a:moveTo>
                    <a:pt x="0" y="0"/>
                  </a:moveTo>
                  <a:lnTo>
                    <a:pt x="27760" y="198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7" name="pl7577"/>
            <p:cNvSpPr/>
            <p:nvPr/>
          </p:nvSpPr>
          <p:spPr>
            <a:xfrm>
              <a:off x="7464627" y="1128701"/>
              <a:ext cx="125740" cy="72174"/>
            </a:xfrm>
            <a:custGeom>
              <a:avLst/>
              <a:pathLst>
                <a:path w="125740" h="72174">
                  <a:moveTo>
                    <a:pt x="125740" y="721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8" name="pl7578"/>
            <p:cNvSpPr/>
            <p:nvPr/>
          </p:nvSpPr>
          <p:spPr>
            <a:xfrm>
              <a:off x="7590368" y="1175373"/>
              <a:ext cx="110503" cy="25502"/>
            </a:xfrm>
            <a:custGeom>
              <a:avLst/>
              <a:pathLst>
                <a:path w="110503" h="25502">
                  <a:moveTo>
                    <a:pt x="0" y="25502"/>
                  </a:moveTo>
                  <a:lnTo>
                    <a:pt x="1105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9" name="pl7579"/>
            <p:cNvSpPr/>
            <p:nvPr/>
          </p:nvSpPr>
          <p:spPr>
            <a:xfrm>
              <a:off x="7227988" y="1043900"/>
              <a:ext cx="131336" cy="4065"/>
            </a:xfrm>
            <a:custGeom>
              <a:avLst/>
              <a:pathLst>
                <a:path w="131336" h="4065">
                  <a:moveTo>
                    <a:pt x="131336" y="0"/>
                  </a:moveTo>
                  <a:lnTo>
                    <a:pt x="0" y="40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0" name="pl7580"/>
            <p:cNvSpPr/>
            <p:nvPr/>
          </p:nvSpPr>
          <p:spPr>
            <a:xfrm>
              <a:off x="7359325" y="1043900"/>
              <a:ext cx="31339" cy="47501"/>
            </a:xfrm>
            <a:custGeom>
              <a:avLst/>
              <a:pathLst>
                <a:path w="31339" h="47501">
                  <a:moveTo>
                    <a:pt x="0" y="0"/>
                  </a:moveTo>
                  <a:lnTo>
                    <a:pt x="31339" y="475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1" name="pl7581"/>
            <p:cNvSpPr/>
            <p:nvPr/>
          </p:nvSpPr>
          <p:spPr>
            <a:xfrm>
              <a:off x="7344061" y="1043900"/>
              <a:ext cx="15264" cy="6138"/>
            </a:xfrm>
            <a:custGeom>
              <a:avLst/>
              <a:pathLst>
                <a:path w="15264" h="6138">
                  <a:moveTo>
                    <a:pt x="15264" y="0"/>
                  </a:moveTo>
                  <a:lnTo>
                    <a:pt x="0" y="61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2" name="pl7582"/>
            <p:cNvSpPr/>
            <p:nvPr/>
          </p:nvSpPr>
          <p:spPr>
            <a:xfrm>
              <a:off x="7524003" y="985711"/>
              <a:ext cx="662871" cy="159045"/>
            </a:xfrm>
            <a:custGeom>
              <a:avLst/>
              <a:pathLst>
                <a:path w="662871" h="159045">
                  <a:moveTo>
                    <a:pt x="0" y="0"/>
                  </a:moveTo>
                  <a:lnTo>
                    <a:pt x="662871" y="159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3" name="pl7583"/>
            <p:cNvSpPr/>
            <p:nvPr/>
          </p:nvSpPr>
          <p:spPr>
            <a:xfrm>
              <a:off x="7464627" y="985711"/>
              <a:ext cx="59375" cy="142989"/>
            </a:xfrm>
            <a:custGeom>
              <a:avLst/>
              <a:pathLst>
                <a:path w="59375" h="142989">
                  <a:moveTo>
                    <a:pt x="59375" y="0"/>
                  </a:moveTo>
                  <a:lnTo>
                    <a:pt x="0" y="1429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4" name="pl7584"/>
            <p:cNvSpPr/>
            <p:nvPr/>
          </p:nvSpPr>
          <p:spPr>
            <a:xfrm>
              <a:off x="7524003" y="985711"/>
              <a:ext cx="66364" cy="215164"/>
            </a:xfrm>
            <a:custGeom>
              <a:avLst/>
              <a:pathLst>
                <a:path w="66364" h="215164">
                  <a:moveTo>
                    <a:pt x="0" y="0"/>
                  </a:moveTo>
                  <a:lnTo>
                    <a:pt x="66364" y="215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5" name="pl7585"/>
            <p:cNvSpPr/>
            <p:nvPr/>
          </p:nvSpPr>
          <p:spPr>
            <a:xfrm>
              <a:off x="7524707" y="1203195"/>
              <a:ext cx="3716" cy="10314"/>
            </a:xfrm>
            <a:custGeom>
              <a:avLst/>
              <a:pathLst>
                <a:path w="3716" h="10314">
                  <a:moveTo>
                    <a:pt x="3716" y="0"/>
                  </a:moveTo>
                  <a:lnTo>
                    <a:pt x="0" y="103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6" name="pl7586"/>
            <p:cNvSpPr/>
            <p:nvPr/>
          </p:nvSpPr>
          <p:spPr>
            <a:xfrm>
              <a:off x="7464627" y="1128701"/>
              <a:ext cx="63796" cy="74494"/>
            </a:xfrm>
            <a:custGeom>
              <a:avLst/>
              <a:pathLst>
                <a:path w="63796" h="74494">
                  <a:moveTo>
                    <a:pt x="63796" y="744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7" name="pl7587"/>
            <p:cNvSpPr/>
            <p:nvPr/>
          </p:nvSpPr>
          <p:spPr>
            <a:xfrm>
              <a:off x="7439874" y="1166207"/>
              <a:ext cx="88549" cy="36987"/>
            </a:xfrm>
            <a:custGeom>
              <a:avLst/>
              <a:pathLst>
                <a:path w="88549" h="36987">
                  <a:moveTo>
                    <a:pt x="88549" y="369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8" name="pl7588"/>
            <p:cNvSpPr/>
            <p:nvPr/>
          </p:nvSpPr>
          <p:spPr>
            <a:xfrm>
              <a:off x="7528423" y="1200876"/>
              <a:ext cx="61944" cy="2319"/>
            </a:xfrm>
            <a:custGeom>
              <a:avLst/>
              <a:pathLst>
                <a:path w="61944" h="2319">
                  <a:moveTo>
                    <a:pt x="0" y="2319"/>
                  </a:moveTo>
                  <a:lnTo>
                    <a:pt x="61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9" name="pl7589"/>
            <p:cNvSpPr/>
            <p:nvPr/>
          </p:nvSpPr>
          <p:spPr>
            <a:xfrm>
              <a:off x="7464627" y="985498"/>
              <a:ext cx="52549" cy="143202"/>
            </a:xfrm>
            <a:custGeom>
              <a:avLst/>
              <a:pathLst>
                <a:path w="52549" h="143202">
                  <a:moveTo>
                    <a:pt x="52549" y="0"/>
                  </a:moveTo>
                  <a:lnTo>
                    <a:pt x="0" y="143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0" name="pl7590"/>
            <p:cNvSpPr/>
            <p:nvPr/>
          </p:nvSpPr>
          <p:spPr>
            <a:xfrm>
              <a:off x="7390664" y="985498"/>
              <a:ext cx="126512" cy="105902"/>
            </a:xfrm>
            <a:custGeom>
              <a:avLst/>
              <a:pathLst>
                <a:path w="126512" h="105902">
                  <a:moveTo>
                    <a:pt x="126512" y="0"/>
                  </a:moveTo>
                  <a:lnTo>
                    <a:pt x="0" y="1059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1" name="pl7591"/>
            <p:cNvSpPr/>
            <p:nvPr/>
          </p:nvSpPr>
          <p:spPr>
            <a:xfrm>
              <a:off x="7359325" y="985498"/>
              <a:ext cx="157851" cy="58401"/>
            </a:xfrm>
            <a:custGeom>
              <a:avLst/>
              <a:pathLst>
                <a:path w="157851" h="58401">
                  <a:moveTo>
                    <a:pt x="157851" y="0"/>
                  </a:moveTo>
                  <a:lnTo>
                    <a:pt x="0" y="584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2" name="pl7592"/>
            <p:cNvSpPr/>
            <p:nvPr/>
          </p:nvSpPr>
          <p:spPr>
            <a:xfrm>
              <a:off x="7517177" y="985498"/>
              <a:ext cx="6826" cy="212"/>
            </a:xfrm>
            <a:custGeom>
              <a:avLst/>
              <a:pathLst>
                <a:path w="6826" h="212">
                  <a:moveTo>
                    <a:pt x="0" y="0"/>
                  </a:moveTo>
                  <a:lnTo>
                    <a:pt x="6826" y="2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3" name="pl7593"/>
            <p:cNvSpPr/>
            <p:nvPr/>
          </p:nvSpPr>
          <p:spPr>
            <a:xfrm>
              <a:off x="7227988" y="1047965"/>
              <a:ext cx="73580" cy="38753"/>
            </a:xfrm>
            <a:custGeom>
              <a:avLst/>
              <a:pathLst>
                <a:path w="73580" h="38753">
                  <a:moveTo>
                    <a:pt x="73580" y="387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4" name="pl7594"/>
            <p:cNvSpPr/>
            <p:nvPr/>
          </p:nvSpPr>
          <p:spPr>
            <a:xfrm>
              <a:off x="7301569" y="1086719"/>
              <a:ext cx="52304" cy="93862"/>
            </a:xfrm>
            <a:custGeom>
              <a:avLst/>
              <a:pathLst>
                <a:path w="52304" h="93862">
                  <a:moveTo>
                    <a:pt x="0" y="0"/>
                  </a:moveTo>
                  <a:lnTo>
                    <a:pt x="52304" y="938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5" name="pl7595"/>
            <p:cNvSpPr/>
            <p:nvPr/>
          </p:nvSpPr>
          <p:spPr>
            <a:xfrm>
              <a:off x="7301569" y="1086719"/>
              <a:ext cx="89095" cy="4681"/>
            </a:xfrm>
            <a:custGeom>
              <a:avLst/>
              <a:pathLst>
                <a:path w="89095" h="4681">
                  <a:moveTo>
                    <a:pt x="0" y="0"/>
                  </a:moveTo>
                  <a:lnTo>
                    <a:pt x="89095" y="46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6" name="pl7596"/>
            <p:cNvSpPr/>
            <p:nvPr/>
          </p:nvSpPr>
          <p:spPr>
            <a:xfrm>
              <a:off x="7301569" y="1050038"/>
              <a:ext cx="42491" cy="36681"/>
            </a:xfrm>
            <a:custGeom>
              <a:avLst/>
              <a:pathLst>
                <a:path w="42491" h="36681">
                  <a:moveTo>
                    <a:pt x="0" y="36681"/>
                  </a:moveTo>
                  <a:lnTo>
                    <a:pt x="424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7" name="pl7597"/>
            <p:cNvSpPr/>
            <p:nvPr/>
          </p:nvSpPr>
          <p:spPr>
            <a:xfrm>
              <a:off x="7268137" y="1086719"/>
              <a:ext cx="33432" cy="20379"/>
            </a:xfrm>
            <a:custGeom>
              <a:avLst/>
              <a:pathLst>
                <a:path w="33432" h="20379">
                  <a:moveTo>
                    <a:pt x="33432" y="0"/>
                  </a:moveTo>
                  <a:lnTo>
                    <a:pt x="0" y="203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8" name="pl7598"/>
            <p:cNvSpPr/>
            <p:nvPr/>
          </p:nvSpPr>
          <p:spPr>
            <a:xfrm>
              <a:off x="7736334" y="1109256"/>
              <a:ext cx="64633" cy="227612"/>
            </a:xfrm>
            <a:custGeom>
              <a:avLst/>
              <a:pathLst>
                <a:path w="64633" h="227612">
                  <a:moveTo>
                    <a:pt x="0" y="0"/>
                  </a:moveTo>
                  <a:lnTo>
                    <a:pt x="64633" y="2276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9" name="pl7599"/>
            <p:cNvSpPr/>
            <p:nvPr/>
          </p:nvSpPr>
          <p:spPr>
            <a:xfrm>
              <a:off x="7736334" y="1109256"/>
              <a:ext cx="450541" cy="35500"/>
            </a:xfrm>
            <a:custGeom>
              <a:avLst/>
              <a:pathLst>
                <a:path w="450541" h="35500">
                  <a:moveTo>
                    <a:pt x="0" y="0"/>
                  </a:moveTo>
                  <a:lnTo>
                    <a:pt x="450541" y="35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0" name="pl7600"/>
            <p:cNvSpPr/>
            <p:nvPr/>
          </p:nvSpPr>
          <p:spPr>
            <a:xfrm>
              <a:off x="7700872" y="1109256"/>
              <a:ext cx="35461" cy="66116"/>
            </a:xfrm>
            <a:custGeom>
              <a:avLst/>
              <a:pathLst>
                <a:path w="35461" h="66116">
                  <a:moveTo>
                    <a:pt x="35461" y="0"/>
                  </a:moveTo>
                  <a:lnTo>
                    <a:pt x="0" y="661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1" name="pl7601"/>
            <p:cNvSpPr/>
            <p:nvPr/>
          </p:nvSpPr>
          <p:spPr>
            <a:xfrm>
              <a:off x="7590368" y="1109256"/>
              <a:ext cx="145965" cy="91619"/>
            </a:xfrm>
            <a:custGeom>
              <a:avLst/>
              <a:pathLst>
                <a:path w="145965" h="91619">
                  <a:moveTo>
                    <a:pt x="145965" y="0"/>
                  </a:moveTo>
                  <a:lnTo>
                    <a:pt x="0" y="916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2" name="pl7602"/>
            <p:cNvSpPr/>
            <p:nvPr/>
          </p:nvSpPr>
          <p:spPr>
            <a:xfrm>
              <a:off x="7524003" y="985711"/>
              <a:ext cx="212330" cy="123545"/>
            </a:xfrm>
            <a:custGeom>
              <a:avLst/>
              <a:pathLst>
                <a:path w="212330" h="123545">
                  <a:moveTo>
                    <a:pt x="212330" y="1235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3" name="pl7603"/>
            <p:cNvSpPr/>
            <p:nvPr/>
          </p:nvSpPr>
          <p:spPr>
            <a:xfrm>
              <a:off x="7015064" y="1176795"/>
              <a:ext cx="17090" cy="35740"/>
            </a:xfrm>
            <a:custGeom>
              <a:avLst/>
              <a:pathLst>
                <a:path w="17090" h="35740">
                  <a:moveTo>
                    <a:pt x="0" y="0"/>
                  </a:moveTo>
                  <a:lnTo>
                    <a:pt x="17090" y="357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4" name="pl7604"/>
            <p:cNvSpPr/>
            <p:nvPr/>
          </p:nvSpPr>
          <p:spPr>
            <a:xfrm>
              <a:off x="6750661" y="1180802"/>
              <a:ext cx="25344" cy="50805"/>
            </a:xfrm>
            <a:custGeom>
              <a:avLst/>
              <a:pathLst>
                <a:path w="25344" h="50805">
                  <a:moveTo>
                    <a:pt x="25344" y="0"/>
                  </a:moveTo>
                  <a:lnTo>
                    <a:pt x="0" y="50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5" name="pl7605"/>
            <p:cNvSpPr/>
            <p:nvPr/>
          </p:nvSpPr>
          <p:spPr>
            <a:xfrm>
              <a:off x="6776006" y="1180802"/>
              <a:ext cx="187" cy="35859"/>
            </a:xfrm>
            <a:custGeom>
              <a:avLst/>
              <a:pathLst>
                <a:path w="187" h="35859">
                  <a:moveTo>
                    <a:pt x="0" y="0"/>
                  </a:moveTo>
                  <a:lnTo>
                    <a:pt x="187" y="358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6" name="pl7606"/>
            <p:cNvSpPr/>
            <p:nvPr/>
          </p:nvSpPr>
          <p:spPr>
            <a:xfrm>
              <a:off x="6733506" y="1180802"/>
              <a:ext cx="42500" cy="48205"/>
            </a:xfrm>
            <a:custGeom>
              <a:avLst/>
              <a:pathLst>
                <a:path w="42500" h="48205">
                  <a:moveTo>
                    <a:pt x="42500" y="0"/>
                  </a:moveTo>
                  <a:lnTo>
                    <a:pt x="0" y="48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7" name="pl7607"/>
            <p:cNvSpPr/>
            <p:nvPr/>
          </p:nvSpPr>
          <p:spPr>
            <a:xfrm>
              <a:off x="6776006" y="1180802"/>
              <a:ext cx="38344" cy="35746"/>
            </a:xfrm>
            <a:custGeom>
              <a:avLst/>
              <a:pathLst>
                <a:path w="38344" h="35746">
                  <a:moveTo>
                    <a:pt x="0" y="0"/>
                  </a:moveTo>
                  <a:lnTo>
                    <a:pt x="38344" y="357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8" name="pl7608"/>
            <p:cNvSpPr/>
            <p:nvPr/>
          </p:nvSpPr>
          <p:spPr>
            <a:xfrm>
              <a:off x="6776006" y="1107956"/>
              <a:ext cx="35383" cy="72846"/>
            </a:xfrm>
            <a:custGeom>
              <a:avLst/>
              <a:pathLst>
                <a:path w="35383" h="72846">
                  <a:moveTo>
                    <a:pt x="35383" y="0"/>
                  </a:moveTo>
                  <a:lnTo>
                    <a:pt x="0" y="72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9" name="pl7609"/>
            <p:cNvSpPr/>
            <p:nvPr/>
          </p:nvSpPr>
          <p:spPr>
            <a:xfrm>
              <a:off x="6678647" y="1163887"/>
              <a:ext cx="26287" cy="73621"/>
            </a:xfrm>
            <a:custGeom>
              <a:avLst/>
              <a:pathLst>
                <a:path w="26287" h="73621">
                  <a:moveTo>
                    <a:pt x="26287" y="0"/>
                  </a:moveTo>
                  <a:lnTo>
                    <a:pt x="0" y="73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0" name="pl7610"/>
            <p:cNvSpPr/>
            <p:nvPr/>
          </p:nvSpPr>
          <p:spPr>
            <a:xfrm>
              <a:off x="6704935" y="1163887"/>
              <a:ext cx="28570" cy="65121"/>
            </a:xfrm>
            <a:custGeom>
              <a:avLst/>
              <a:pathLst>
                <a:path w="28570" h="65121">
                  <a:moveTo>
                    <a:pt x="0" y="0"/>
                  </a:moveTo>
                  <a:lnTo>
                    <a:pt x="28570" y="65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1" name="pl7611"/>
            <p:cNvSpPr/>
            <p:nvPr/>
          </p:nvSpPr>
          <p:spPr>
            <a:xfrm>
              <a:off x="6641778" y="1163887"/>
              <a:ext cx="63157" cy="71026"/>
            </a:xfrm>
            <a:custGeom>
              <a:avLst/>
              <a:pathLst>
                <a:path w="63157" h="71026">
                  <a:moveTo>
                    <a:pt x="63157" y="0"/>
                  </a:moveTo>
                  <a:lnTo>
                    <a:pt x="0" y="71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2" name="pl7612"/>
            <p:cNvSpPr/>
            <p:nvPr/>
          </p:nvSpPr>
          <p:spPr>
            <a:xfrm>
              <a:off x="6704935" y="1163887"/>
              <a:ext cx="71071" cy="16915"/>
            </a:xfrm>
            <a:custGeom>
              <a:avLst/>
              <a:pathLst>
                <a:path w="71071" h="16915">
                  <a:moveTo>
                    <a:pt x="0" y="0"/>
                  </a:moveTo>
                  <a:lnTo>
                    <a:pt x="71071" y="16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3" name="pl7613"/>
            <p:cNvSpPr/>
            <p:nvPr/>
          </p:nvSpPr>
          <p:spPr>
            <a:xfrm>
              <a:off x="6879983" y="1202346"/>
              <a:ext cx="20282" cy="96485"/>
            </a:xfrm>
            <a:custGeom>
              <a:avLst/>
              <a:pathLst>
                <a:path w="20282" h="96485">
                  <a:moveTo>
                    <a:pt x="20282" y="0"/>
                  </a:moveTo>
                  <a:lnTo>
                    <a:pt x="0" y="96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4" name="pl7614"/>
            <p:cNvSpPr/>
            <p:nvPr/>
          </p:nvSpPr>
          <p:spPr>
            <a:xfrm>
              <a:off x="6854250" y="1202346"/>
              <a:ext cx="46015" cy="59468"/>
            </a:xfrm>
            <a:custGeom>
              <a:avLst/>
              <a:pathLst>
                <a:path w="46015" h="59468">
                  <a:moveTo>
                    <a:pt x="46015" y="0"/>
                  </a:moveTo>
                  <a:lnTo>
                    <a:pt x="0" y="594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5" name="pl7615"/>
            <p:cNvSpPr/>
            <p:nvPr/>
          </p:nvSpPr>
          <p:spPr>
            <a:xfrm>
              <a:off x="6900265" y="1202346"/>
              <a:ext cx="59837" cy="40883"/>
            </a:xfrm>
            <a:custGeom>
              <a:avLst/>
              <a:pathLst>
                <a:path w="59837" h="40883">
                  <a:moveTo>
                    <a:pt x="0" y="0"/>
                  </a:moveTo>
                  <a:lnTo>
                    <a:pt x="59837" y="408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6" name="pl7616"/>
            <p:cNvSpPr/>
            <p:nvPr/>
          </p:nvSpPr>
          <p:spPr>
            <a:xfrm>
              <a:off x="6811390" y="1107956"/>
              <a:ext cx="62645" cy="46192"/>
            </a:xfrm>
            <a:custGeom>
              <a:avLst/>
              <a:pathLst>
                <a:path w="62645" h="46192">
                  <a:moveTo>
                    <a:pt x="62645" y="46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7" name="pl7617"/>
            <p:cNvSpPr/>
            <p:nvPr/>
          </p:nvSpPr>
          <p:spPr>
            <a:xfrm>
              <a:off x="6854250" y="1200644"/>
              <a:ext cx="9777" cy="61170"/>
            </a:xfrm>
            <a:custGeom>
              <a:avLst/>
              <a:pathLst>
                <a:path w="9777" h="61170">
                  <a:moveTo>
                    <a:pt x="9777" y="0"/>
                  </a:moveTo>
                  <a:lnTo>
                    <a:pt x="0" y="611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8" name="pl7618"/>
            <p:cNvSpPr/>
            <p:nvPr/>
          </p:nvSpPr>
          <p:spPr>
            <a:xfrm>
              <a:off x="6814351" y="1200644"/>
              <a:ext cx="49676" cy="15905"/>
            </a:xfrm>
            <a:custGeom>
              <a:avLst/>
              <a:pathLst>
                <a:path w="49676" h="15905">
                  <a:moveTo>
                    <a:pt x="49676" y="0"/>
                  </a:moveTo>
                  <a:lnTo>
                    <a:pt x="0" y="15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9" name="pl7619"/>
            <p:cNvSpPr/>
            <p:nvPr/>
          </p:nvSpPr>
          <p:spPr>
            <a:xfrm>
              <a:off x="6864027" y="1200644"/>
              <a:ext cx="36238" cy="1701"/>
            </a:xfrm>
            <a:custGeom>
              <a:avLst/>
              <a:pathLst>
                <a:path w="36238" h="1701">
                  <a:moveTo>
                    <a:pt x="0" y="0"/>
                  </a:moveTo>
                  <a:lnTo>
                    <a:pt x="36238" y="17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0" name="pl7620"/>
            <p:cNvSpPr/>
            <p:nvPr/>
          </p:nvSpPr>
          <p:spPr>
            <a:xfrm>
              <a:off x="7148315" y="1190724"/>
              <a:ext cx="67631" cy="18759"/>
            </a:xfrm>
            <a:custGeom>
              <a:avLst/>
              <a:pathLst>
                <a:path w="67631" h="18759">
                  <a:moveTo>
                    <a:pt x="0" y="0"/>
                  </a:moveTo>
                  <a:lnTo>
                    <a:pt x="67631" y="187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1" name="pl7621"/>
            <p:cNvSpPr/>
            <p:nvPr/>
          </p:nvSpPr>
          <p:spPr>
            <a:xfrm>
              <a:off x="7148315" y="1190724"/>
              <a:ext cx="6405" cy="20448"/>
            </a:xfrm>
            <a:custGeom>
              <a:avLst/>
              <a:pathLst>
                <a:path w="6405" h="20448">
                  <a:moveTo>
                    <a:pt x="0" y="0"/>
                  </a:moveTo>
                  <a:lnTo>
                    <a:pt x="6405" y="204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2" name="pl7622"/>
            <p:cNvSpPr/>
            <p:nvPr/>
          </p:nvSpPr>
          <p:spPr>
            <a:xfrm>
              <a:off x="7148315" y="1137259"/>
              <a:ext cx="86457" cy="53465"/>
            </a:xfrm>
            <a:custGeom>
              <a:avLst/>
              <a:pathLst>
                <a:path w="86457" h="53465">
                  <a:moveTo>
                    <a:pt x="0" y="53465"/>
                  </a:moveTo>
                  <a:lnTo>
                    <a:pt x="864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3" name="pl7623"/>
            <p:cNvSpPr/>
            <p:nvPr/>
          </p:nvSpPr>
          <p:spPr>
            <a:xfrm>
              <a:off x="6928645" y="1151024"/>
              <a:ext cx="31458" cy="92205"/>
            </a:xfrm>
            <a:custGeom>
              <a:avLst/>
              <a:pathLst>
                <a:path w="31458" h="92205">
                  <a:moveTo>
                    <a:pt x="0" y="0"/>
                  </a:moveTo>
                  <a:lnTo>
                    <a:pt x="31458" y="92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4" name="pl7624"/>
            <p:cNvSpPr/>
            <p:nvPr/>
          </p:nvSpPr>
          <p:spPr>
            <a:xfrm>
              <a:off x="6900265" y="1151024"/>
              <a:ext cx="28379" cy="51321"/>
            </a:xfrm>
            <a:custGeom>
              <a:avLst/>
              <a:pathLst>
                <a:path w="28379" h="51321">
                  <a:moveTo>
                    <a:pt x="28379" y="0"/>
                  </a:moveTo>
                  <a:lnTo>
                    <a:pt x="0" y="513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5" name="pl7625"/>
            <p:cNvSpPr/>
            <p:nvPr/>
          </p:nvSpPr>
          <p:spPr>
            <a:xfrm>
              <a:off x="7117224" y="1192690"/>
              <a:ext cx="16532" cy="23944"/>
            </a:xfrm>
            <a:custGeom>
              <a:avLst/>
              <a:pathLst>
                <a:path w="16532" h="23944">
                  <a:moveTo>
                    <a:pt x="16532" y="0"/>
                  </a:moveTo>
                  <a:lnTo>
                    <a:pt x="0" y="23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6" name="pl7626"/>
            <p:cNvSpPr/>
            <p:nvPr/>
          </p:nvSpPr>
          <p:spPr>
            <a:xfrm>
              <a:off x="7133757" y="1192690"/>
              <a:ext cx="20963" cy="18482"/>
            </a:xfrm>
            <a:custGeom>
              <a:avLst/>
              <a:pathLst>
                <a:path w="20963" h="18482">
                  <a:moveTo>
                    <a:pt x="0" y="0"/>
                  </a:moveTo>
                  <a:lnTo>
                    <a:pt x="20963" y="18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7" name="pl7627"/>
            <p:cNvSpPr/>
            <p:nvPr/>
          </p:nvSpPr>
          <p:spPr>
            <a:xfrm>
              <a:off x="7133757" y="1190724"/>
              <a:ext cx="14558" cy="1965"/>
            </a:xfrm>
            <a:custGeom>
              <a:avLst/>
              <a:pathLst>
                <a:path w="14558" h="1965">
                  <a:moveTo>
                    <a:pt x="0" y="1965"/>
                  </a:moveTo>
                  <a:lnTo>
                    <a:pt x="145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8" name="pl7628"/>
            <p:cNvSpPr/>
            <p:nvPr/>
          </p:nvSpPr>
          <p:spPr>
            <a:xfrm>
              <a:off x="7001311" y="1109680"/>
              <a:ext cx="8614" cy="36784"/>
            </a:xfrm>
            <a:custGeom>
              <a:avLst/>
              <a:pathLst>
                <a:path w="8614" h="36784">
                  <a:moveTo>
                    <a:pt x="8614" y="367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9" name="pl7629"/>
            <p:cNvSpPr/>
            <p:nvPr/>
          </p:nvSpPr>
          <p:spPr>
            <a:xfrm>
              <a:off x="7009925" y="1146464"/>
              <a:ext cx="5138" cy="30331"/>
            </a:xfrm>
            <a:custGeom>
              <a:avLst/>
              <a:pathLst>
                <a:path w="5138" h="30331">
                  <a:moveTo>
                    <a:pt x="0" y="0"/>
                  </a:moveTo>
                  <a:lnTo>
                    <a:pt x="5138" y="30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0" name="pl7630"/>
            <p:cNvSpPr/>
            <p:nvPr/>
          </p:nvSpPr>
          <p:spPr>
            <a:xfrm>
              <a:off x="6811390" y="1107956"/>
              <a:ext cx="125095" cy="28738"/>
            </a:xfrm>
            <a:custGeom>
              <a:avLst/>
              <a:pathLst>
                <a:path w="125095" h="28738">
                  <a:moveTo>
                    <a:pt x="125095" y="287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1" name="pl7631"/>
            <p:cNvSpPr/>
            <p:nvPr/>
          </p:nvSpPr>
          <p:spPr>
            <a:xfrm>
              <a:off x="6874035" y="1136694"/>
              <a:ext cx="62450" cy="17454"/>
            </a:xfrm>
            <a:custGeom>
              <a:avLst/>
              <a:pathLst>
                <a:path w="62450" h="17454">
                  <a:moveTo>
                    <a:pt x="62450" y="0"/>
                  </a:moveTo>
                  <a:lnTo>
                    <a:pt x="0" y="174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2" name="pl7632"/>
            <p:cNvSpPr/>
            <p:nvPr/>
          </p:nvSpPr>
          <p:spPr>
            <a:xfrm>
              <a:off x="6928645" y="1136694"/>
              <a:ext cx="7840" cy="14330"/>
            </a:xfrm>
            <a:custGeom>
              <a:avLst/>
              <a:pathLst>
                <a:path w="7840" h="14330">
                  <a:moveTo>
                    <a:pt x="7840" y="0"/>
                  </a:moveTo>
                  <a:lnTo>
                    <a:pt x="0" y="14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3" name="pl7633"/>
            <p:cNvSpPr/>
            <p:nvPr/>
          </p:nvSpPr>
          <p:spPr>
            <a:xfrm>
              <a:off x="6478432" y="1197253"/>
              <a:ext cx="47100" cy="11643"/>
            </a:xfrm>
            <a:custGeom>
              <a:avLst/>
              <a:pathLst>
                <a:path w="47100" h="11643">
                  <a:moveTo>
                    <a:pt x="0" y="0"/>
                  </a:moveTo>
                  <a:lnTo>
                    <a:pt x="47100" y="11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4" name="pl7634"/>
            <p:cNvSpPr/>
            <p:nvPr/>
          </p:nvSpPr>
          <p:spPr>
            <a:xfrm>
              <a:off x="6462327" y="1197253"/>
              <a:ext cx="16105" cy="33250"/>
            </a:xfrm>
            <a:custGeom>
              <a:avLst/>
              <a:pathLst>
                <a:path w="16105" h="33250">
                  <a:moveTo>
                    <a:pt x="16105" y="0"/>
                  </a:moveTo>
                  <a:lnTo>
                    <a:pt x="0" y="33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5" name="pl7635"/>
            <p:cNvSpPr/>
            <p:nvPr/>
          </p:nvSpPr>
          <p:spPr>
            <a:xfrm>
              <a:off x="6481329" y="1166441"/>
              <a:ext cx="44203" cy="42455"/>
            </a:xfrm>
            <a:custGeom>
              <a:avLst/>
              <a:pathLst>
                <a:path w="44203" h="42455">
                  <a:moveTo>
                    <a:pt x="0" y="0"/>
                  </a:moveTo>
                  <a:lnTo>
                    <a:pt x="44203" y="424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6" name="pl7636"/>
            <p:cNvSpPr/>
            <p:nvPr/>
          </p:nvSpPr>
          <p:spPr>
            <a:xfrm>
              <a:off x="6478432" y="1166441"/>
              <a:ext cx="2897" cy="30812"/>
            </a:xfrm>
            <a:custGeom>
              <a:avLst/>
              <a:pathLst>
                <a:path w="2897" h="30812">
                  <a:moveTo>
                    <a:pt x="2897" y="0"/>
                  </a:moveTo>
                  <a:lnTo>
                    <a:pt x="0" y="308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7" name="pl7637"/>
            <p:cNvSpPr/>
            <p:nvPr/>
          </p:nvSpPr>
          <p:spPr>
            <a:xfrm>
              <a:off x="7216373" y="1047965"/>
              <a:ext cx="11614" cy="50583"/>
            </a:xfrm>
            <a:custGeom>
              <a:avLst/>
              <a:pathLst>
                <a:path w="11614" h="50583">
                  <a:moveTo>
                    <a:pt x="0" y="50583"/>
                  </a:moveTo>
                  <a:lnTo>
                    <a:pt x="116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8" name="pl7638"/>
            <p:cNvSpPr/>
            <p:nvPr/>
          </p:nvSpPr>
          <p:spPr>
            <a:xfrm>
              <a:off x="7216373" y="1098549"/>
              <a:ext cx="18399" cy="38709"/>
            </a:xfrm>
            <a:custGeom>
              <a:avLst/>
              <a:pathLst>
                <a:path w="18399" h="38709">
                  <a:moveTo>
                    <a:pt x="0" y="0"/>
                  </a:moveTo>
                  <a:lnTo>
                    <a:pt x="18399" y="38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9" name="pl7639"/>
            <p:cNvSpPr/>
            <p:nvPr/>
          </p:nvSpPr>
          <p:spPr>
            <a:xfrm>
              <a:off x="7216373" y="1098549"/>
              <a:ext cx="51763" cy="8550"/>
            </a:xfrm>
            <a:custGeom>
              <a:avLst/>
              <a:pathLst>
                <a:path w="51763" h="8550">
                  <a:moveTo>
                    <a:pt x="0" y="0"/>
                  </a:moveTo>
                  <a:lnTo>
                    <a:pt x="51763" y="85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0" name="pl7640"/>
            <p:cNvSpPr/>
            <p:nvPr/>
          </p:nvSpPr>
          <p:spPr>
            <a:xfrm>
              <a:off x="7148315" y="1098549"/>
              <a:ext cx="68058" cy="92175"/>
            </a:xfrm>
            <a:custGeom>
              <a:avLst/>
              <a:pathLst>
                <a:path w="68058" h="92175">
                  <a:moveTo>
                    <a:pt x="68058" y="0"/>
                  </a:moveTo>
                  <a:lnTo>
                    <a:pt x="0" y="92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1" name="pl7641"/>
            <p:cNvSpPr/>
            <p:nvPr/>
          </p:nvSpPr>
          <p:spPr>
            <a:xfrm>
              <a:off x="7133757" y="1098549"/>
              <a:ext cx="82616" cy="94141"/>
            </a:xfrm>
            <a:custGeom>
              <a:avLst/>
              <a:pathLst>
                <a:path w="82616" h="94141">
                  <a:moveTo>
                    <a:pt x="82616" y="0"/>
                  </a:moveTo>
                  <a:lnTo>
                    <a:pt x="0" y="941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2" name="pl7642"/>
            <p:cNvSpPr/>
            <p:nvPr/>
          </p:nvSpPr>
          <p:spPr>
            <a:xfrm>
              <a:off x="6525532" y="1129759"/>
              <a:ext cx="141862" cy="79137"/>
            </a:xfrm>
            <a:custGeom>
              <a:avLst/>
              <a:pathLst>
                <a:path w="141862" h="79137">
                  <a:moveTo>
                    <a:pt x="141862" y="0"/>
                  </a:moveTo>
                  <a:lnTo>
                    <a:pt x="0" y="791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3" name="pl7643"/>
            <p:cNvSpPr/>
            <p:nvPr/>
          </p:nvSpPr>
          <p:spPr>
            <a:xfrm>
              <a:off x="6641778" y="1129759"/>
              <a:ext cx="25617" cy="105154"/>
            </a:xfrm>
            <a:custGeom>
              <a:avLst/>
              <a:pathLst>
                <a:path w="25617" h="105154">
                  <a:moveTo>
                    <a:pt x="25617" y="0"/>
                  </a:moveTo>
                  <a:lnTo>
                    <a:pt x="0" y="105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4" name="pl7644"/>
            <p:cNvSpPr/>
            <p:nvPr/>
          </p:nvSpPr>
          <p:spPr>
            <a:xfrm>
              <a:off x="6667395" y="1129759"/>
              <a:ext cx="37540" cy="34127"/>
            </a:xfrm>
            <a:custGeom>
              <a:avLst/>
              <a:pathLst>
                <a:path w="37540" h="34127">
                  <a:moveTo>
                    <a:pt x="0" y="0"/>
                  </a:moveTo>
                  <a:lnTo>
                    <a:pt x="37540" y="341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5" name="pl7645"/>
            <p:cNvSpPr/>
            <p:nvPr/>
          </p:nvSpPr>
          <p:spPr>
            <a:xfrm>
              <a:off x="6900265" y="1154317"/>
              <a:ext cx="4965" cy="48028"/>
            </a:xfrm>
            <a:custGeom>
              <a:avLst/>
              <a:pathLst>
                <a:path w="4965" h="48028">
                  <a:moveTo>
                    <a:pt x="4965" y="0"/>
                  </a:moveTo>
                  <a:lnTo>
                    <a:pt x="0" y="48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6" name="pl7646"/>
            <p:cNvSpPr/>
            <p:nvPr/>
          </p:nvSpPr>
          <p:spPr>
            <a:xfrm>
              <a:off x="6874035" y="1154148"/>
              <a:ext cx="31196" cy="169"/>
            </a:xfrm>
            <a:custGeom>
              <a:avLst/>
              <a:pathLst>
                <a:path w="31196" h="169">
                  <a:moveTo>
                    <a:pt x="31196" y="1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7" name="pl7647"/>
            <p:cNvSpPr/>
            <p:nvPr/>
          </p:nvSpPr>
          <p:spPr>
            <a:xfrm>
              <a:off x="6905231" y="1151024"/>
              <a:ext cx="23414" cy="3292"/>
            </a:xfrm>
            <a:custGeom>
              <a:avLst/>
              <a:pathLst>
                <a:path w="23414" h="3292">
                  <a:moveTo>
                    <a:pt x="0" y="3292"/>
                  </a:moveTo>
                  <a:lnTo>
                    <a:pt x="23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8" name="pl7648"/>
            <p:cNvSpPr/>
            <p:nvPr/>
          </p:nvSpPr>
          <p:spPr>
            <a:xfrm>
              <a:off x="6905231" y="1136694"/>
              <a:ext cx="31254" cy="17623"/>
            </a:xfrm>
            <a:custGeom>
              <a:avLst/>
              <a:pathLst>
                <a:path w="31254" h="17623">
                  <a:moveTo>
                    <a:pt x="0" y="17623"/>
                  </a:moveTo>
                  <a:lnTo>
                    <a:pt x="312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9" name="pl7649"/>
            <p:cNvSpPr/>
            <p:nvPr/>
          </p:nvSpPr>
          <p:spPr>
            <a:xfrm>
              <a:off x="6771150" y="1121414"/>
              <a:ext cx="4856" cy="59388"/>
            </a:xfrm>
            <a:custGeom>
              <a:avLst/>
              <a:pathLst>
                <a:path w="4856" h="59388">
                  <a:moveTo>
                    <a:pt x="0" y="0"/>
                  </a:moveTo>
                  <a:lnTo>
                    <a:pt x="4856" y="59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0" name="pl7650"/>
            <p:cNvSpPr/>
            <p:nvPr/>
          </p:nvSpPr>
          <p:spPr>
            <a:xfrm>
              <a:off x="6771150" y="1107956"/>
              <a:ext cx="40239" cy="13458"/>
            </a:xfrm>
            <a:custGeom>
              <a:avLst/>
              <a:pathLst>
                <a:path w="40239" h="13458">
                  <a:moveTo>
                    <a:pt x="0" y="13458"/>
                  </a:moveTo>
                  <a:lnTo>
                    <a:pt x="402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1" name="pl7651"/>
            <p:cNvSpPr/>
            <p:nvPr/>
          </p:nvSpPr>
          <p:spPr>
            <a:xfrm>
              <a:off x="6100302" y="1194750"/>
              <a:ext cx="247544" cy="174223"/>
            </a:xfrm>
            <a:custGeom>
              <a:avLst/>
              <a:pathLst>
                <a:path w="247544" h="174223">
                  <a:moveTo>
                    <a:pt x="247544" y="0"/>
                  </a:moveTo>
                  <a:lnTo>
                    <a:pt x="0" y="174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2" name="pl7652"/>
            <p:cNvSpPr/>
            <p:nvPr/>
          </p:nvSpPr>
          <p:spPr>
            <a:xfrm>
              <a:off x="6347847" y="1194750"/>
              <a:ext cx="49517" cy="146314"/>
            </a:xfrm>
            <a:custGeom>
              <a:avLst/>
              <a:pathLst>
                <a:path w="49517" h="146314">
                  <a:moveTo>
                    <a:pt x="0" y="0"/>
                  </a:moveTo>
                  <a:lnTo>
                    <a:pt x="49517" y="1463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3" name="pl7653"/>
            <p:cNvSpPr/>
            <p:nvPr/>
          </p:nvSpPr>
          <p:spPr>
            <a:xfrm>
              <a:off x="6328377" y="1194750"/>
              <a:ext cx="19469" cy="129319"/>
            </a:xfrm>
            <a:custGeom>
              <a:avLst/>
              <a:pathLst>
                <a:path w="19469" h="129319">
                  <a:moveTo>
                    <a:pt x="19469" y="0"/>
                  </a:moveTo>
                  <a:lnTo>
                    <a:pt x="0" y="129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4" name="pl7654"/>
            <p:cNvSpPr/>
            <p:nvPr/>
          </p:nvSpPr>
          <p:spPr>
            <a:xfrm>
              <a:off x="6888735" y="1181062"/>
              <a:ext cx="11529" cy="21283"/>
            </a:xfrm>
            <a:custGeom>
              <a:avLst/>
              <a:pathLst>
                <a:path w="11529" h="21283">
                  <a:moveTo>
                    <a:pt x="0" y="0"/>
                  </a:moveTo>
                  <a:lnTo>
                    <a:pt x="11529" y="21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5" name="pl7655"/>
            <p:cNvSpPr/>
            <p:nvPr/>
          </p:nvSpPr>
          <p:spPr>
            <a:xfrm>
              <a:off x="6874035" y="1154148"/>
              <a:ext cx="14700" cy="26914"/>
            </a:xfrm>
            <a:custGeom>
              <a:avLst/>
              <a:pathLst>
                <a:path w="14700" h="26914">
                  <a:moveTo>
                    <a:pt x="14700" y="269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6" name="pl7656"/>
            <p:cNvSpPr/>
            <p:nvPr/>
          </p:nvSpPr>
          <p:spPr>
            <a:xfrm>
              <a:off x="6864027" y="1181062"/>
              <a:ext cx="24708" cy="19581"/>
            </a:xfrm>
            <a:custGeom>
              <a:avLst/>
              <a:pathLst>
                <a:path w="24708" h="19581">
                  <a:moveTo>
                    <a:pt x="24708" y="0"/>
                  </a:moveTo>
                  <a:lnTo>
                    <a:pt x="0" y="19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7" name="pl7657"/>
            <p:cNvSpPr/>
            <p:nvPr/>
          </p:nvSpPr>
          <p:spPr>
            <a:xfrm>
              <a:off x="6888735" y="1154317"/>
              <a:ext cx="16495" cy="26745"/>
            </a:xfrm>
            <a:custGeom>
              <a:avLst/>
              <a:pathLst>
                <a:path w="16495" h="26745">
                  <a:moveTo>
                    <a:pt x="0" y="26745"/>
                  </a:moveTo>
                  <a:lnTo>
                    <a:pt x="164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8" name="pl7658"/>
            <p:cNvSpPr/>
            <p:nvPr/>
          </p:nvSpPr>
          <p:spPr>
            <a:xfrm>
              <a:off x="6864818" y="972034"/>
              <a:ext cx="652359" cy="13463"/>
            </a:xfrm>
            <a:custGeom>
              <a:avLst/>
              <a:pathLst>
                <a:path w="652359" h="13463">
                  <a:moveTo>
                    <a:pt x="0" y="0"/>
                  </a:moveTo>
                  <a:lnTo>
                    <a:pt x="652359" y="13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9" name="pl7659"/>
            <p:cNvSpPr/>
            <p:nvPr/>
          </p:nvSpPr>
          <p:spPr>
            <a:xfrm>
              <a:off x="6864818" y="972034"/>
              <a:ext cx="71667" cy="164659"/>
            </a:xfrm>
            <a:custGeom>
              <a:avLst/>
              <a:pathLst>
                <a:path w="71667" h="164659">
                  <a:moveTo>
                    <a:pt x="0" y="0"/>
                  </a:moveTo>
                  <a:lnTo>
                    <a:pt x="71667" y="1646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0" name="pl7660"/>
            <p:cNvSpPr/>
            <p:nvPr/>
          </p:nvSpPr>
          <p:spPr>
            <a:xfrm>
              <a:off x="6720952" y="972034"/>
              <a:ext cx="143865" cy="14571"/>
            </a:xfrm>
            <a:custGeom>
              <a:avLst/>
              <a:pathLst>
                <a:path w="143865" h="14571">
                  <a:moveTo>
                    <a:pt x="0" y="14571"/>
                  </a:moveTo>
                  <a:lnTo>
                    <a:pt x="143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1" name="pl7661"/>
            <p:cNvSpPr/>
            <p:nvPr/>
          </p:nvSpPr>
          <p:spPr>
            <a:xfrm>
              <a:off x="6639285" y="1077703"/>
              <a:ext cx="28109" cy="52055"/>
            </a:xfrm>
            <a:custGeom>
              <a:avLst/>
              <a:pathLst>
                <a:path w="28109" h="52055">
                  <a:moveTo>
                    <a:pt x="0" y="0"/>
                  </a:moveTo>
                  <a:lnTo>
                    <a:pt x="28109" y="520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2" name="pl7662"/>
            <p:cNvSpPr/>
            <p:nvPr/>
          </p:nvSpPr>
          <p:spPr>
            <a:xfrm>
              <a:off x="6639285" y="986606"/>
              <a:ext cx="81667" cy="91097"/>
            </a:xfrm>
            <a:custGeom>
              <a:avLst/>
              <a:pathLst>
                <a:path w="81667" h="91097">
                  <a:moveTo>
                    <a:pt x="0" y="91097"/>
                  </a:moveTo>
                  <a:lnTo>
                    <a:pt x="816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3" name="pl7663"/>
            <p:cNvSpPr/>
            <p:nvPr/>
          </p:nvSpPr>
          <p:spPr>
            <a:xfrm>
              <a:off x="6814351" y="1160254"/>
              <a:ext cx="54551" cy="56295"/>
            </a:xfrm>
            <a:custGeom>
              <a:avLst/>
              <a:pathLst>
                <a:path w="54551" h="56295">
                  <a:moveTo>
                    <a:pt x="54551" y="0"/>
                  </a:moveTo>
                  <a:lnTo>
                    <a:pt x="0" y="562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4" name="pl7664"/>
            <p:cNvSpPr/>
            <p:nvPr/>
          </p:nvSpPr>
          <p:spPr>
            <a:xfrm>
              <a:off x="6776006" y="1160254"/>
              <a:ext cx="92896" cy="20548"/>
            </a:xfrm>
            <a:custGeom>
              <a:avLst/>
              <a:pathLst>
                <a:path w="92896" h="20548">
                  <a:moveTo>
                    <a:pt x="92896" y="0"/>
                  </a:moveTo>
                  <a:lnTo>
                    <a:pt x="0" y="20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5" name="pl7665"/>
            <p:cNvSpPr/>
            <p:nvPr/>
          </p:nvSpPr>
          <p:spPr>
            <a:xfrm>
              <a:off x="6811390" y="1107956"/>
              <a:ext cx="57513" cy="52298"/>
            </a:xfrm>
            <a:custGeom>
              <a:avLst/>
              <a:pathLst>
                <a:path w="57513" h="52298">
                  <a:moveTo>
                    <a:pt x="57513" y="522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6" name="pl7666"/>
            <p:cNvSpPr/>
            <p:nvPr/>
          </p:nvSpPr>
          <p:spPr>
            <a:xfrm>
              <a:off x="6868903" y="1154148"/>
              <a:ext cx="5131" cy="6105"/>
            </a:xfrm>
            <a:custGeom>
              <a:avLst/>
              <a:pathLst>
                <a:path w="5131" h="6105">
                  <a:moveTo>
                    <a:pt x="0" y="6105"/>
                  </a:moveTo>
                  <a:lnTo>
                    <a:pt x="51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7" name="pl7667"/>
            <p:cNvSpPr/>
            <p:nvPr/>
          </p:nvSpPr>
          <p:spPr>
            <a:xfrm>
              <a:off x="6864027" y="1160254"/>
              <a:ext cx="4875" cy="40390"/>
            </a:xfrm>
            <a:custGeom>
              <a:avLst/>
              <a:pathLst>
                <a:path w="4875" h="40390">
                  <a:moveTo>
                    <a:pt x="4875" y="0"/>
                  </a:moveTo>
                  <a:lnTo>
                    <a:pt x="0" y="40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8" name="pl7668"/>
            <p:cNvSpPr/>
            <p:nvPr/>
          </p:nvSpPr>
          <p:spPr>
            <a:xfrm>
              <a:off x="6868903" y="1160254"/>
              <a:ext cx="19832" cy="20808"/>
            </a:xfrm>
            <a:custGeom>
              <a:avLst/>
              <a:pathLst>
                <a:path w="19832" h="20808">
                  <a:moveTo>
                    <a:pt x="0" y="0"/>
                  </a:moveTo>
                  <a:lnTo>
                    <a:pt x="19832" y="208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9" name="pl7669"/>
            <p:cNvSpPr/>
            <p:nvPr/>
          </p:nvSpPr>
          <p:spPr>
            <a:xfrm>
              <a:off x="7001311" y="1106748"/>
              <a:ext cx="30986" cy="2932"/>
            </a:xfrm>
            <a:custGeom>
              <a:avLst/>
              <a:pathLst>
                <a:path w="30986" h="2932">
                  <a:moveTo>
                    <a:pt x="30986" y="0"/>
                  </a:moveTo>
                  <a:lnTo>
                    <a:pt x="0" y="2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0" name="pl7670"/>
            <p:cNvSpPr/>
            <p:nvPr/>
          </p:nvSpPr>
          <p:spPr>
            <a:xfrm>
              <a:off x="7009925" y="1106748"/>
              <a:ext cx="22372" cy="39716"/>
            </a:xfrm>
            <a:custGeom>
              <a:avLst/>
              <a:pathLst>
                <a:path w="22372" h="39716">
                  <a:moveTo>
                    <a:pt x="22372" y="0"/>
                  </a:moveTo>
                  <a:lnTo>
                    <a:pt x="0" y="397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1" name="pl7671"/>
            <p:cNvSpPr/>
            <p:nvPr/>
          </p:nvSpPr>
          <p:spPr>
            <a:xfrm>
              <a:off x="6864818" y="972034"/>
              <a:ext cx="178152" cy="78842"/>
            </a:xfrm>
            <a:custGeom>
              <a:avLst/>
              <a:pathLst>
                <a:path w="178152" h="78842">
                  <a:moveTo>
                    <a:pt x="178152" y="788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2" name="pl7672"/>
            <p:cNvSpPr/>
            <p:nvPr/>
          </p:nvSpPr>
          <p:spPr>
            <a:xfrm>
              <a:off x="7032298" y="1050876"/>
              <a:ext cx="10672" cy="55871"/>
            </a:xfrm>
            <a:custGeom>
              <a:avLst/>
              <a:pathLst>
                <a:path w="10672" h="55871">
                  <a:moveTo>
                    <a:pt x="10672" y="0"/>
                  </a:moveTo>
                  <a:lnTo>
                    <a:pt x="0" y="55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3" name="pl7673"/>
            <p:cNvSpPr/>
            <p:nvPr/>
          </p:nvSpPr>
          <p:spPr>
            <a:xfrm>
              <a:off x="6742744" y="1132011"/>
              <a:ext cx="33262" cy="48791"/>
            </a:xfrm>
            <a:custGeom>
              <a:avLst/>
              <a:pathLst>
                <a:path w="33262" h="48791">
                  <a:moveTo>
                    <a:pt x="0" y="0"/>
                  </a:moveTo>
                  <a:lnTo>
                    <a:pt x="33262" y="487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4" name="pl7674"/>
            <p:cNvSpPr/>
            <p:nvPr/>
          </p:nvSpPr>
          <p:spPr>
            <a:xfrm>
              <a:off x="6704935" y="1132011"/>
              <a:ext cx="37809" cy="31875"/>
            </a:xfrm>
            <a:custGeom>
              <a:avLst/>
              <a:pathLst>
                <a:path w="37809" h="31875">
                  <a:moveTo>
                    <a:pt x="37809" y="0"/>
                  </a:moveTo>
                  <a:lnTo>
                    <a:pt x="0" y="318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5" name="pl7675"/>
            <p:cNvSpPr/>
            <p:nvPr/>
          </p:nvSpPr>
          <p:spPr>
            <a:xfrm>
              <a:off x="6667395" y="1129759"/>
              <a:ext cx="75349" cy="2252"/>
            </a:xfrm>
            <a:custGeom>
              <a:avLst/>
              <a:pathLst>
                <a:path w="75349" h="2252">
                  <a:moveTo>
                    <a:pt x="75349" y="22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6" name="pl7676"/>
            <p:cNvSpPr/>
            <p:nvPr/>
          </p:nvSpPr>
          <p:spPr>
            <a:xfrm>
              <a:off x="6742744" y="1121414"/>
              <a:ext cx="28405" cy="10596"/>
            </a:xfrm>
            <a:custGeom>
              <a:avLst/>
              <a:pathLst>
                <a:path w="28405" h="10596">
                  <a:moveTo>
                    <a:pt x="0" y="10596"/>
                  </a:moveTo>
                  <a:lnTo>
                    <a:pt x="284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7" name="pl7677"/>
            <p:cNvSpPr/>
            <p:nvPr/>
          </p:nvSpPr>
          <p:spPr>
            <a:xfrm>
              <a:off x="6720952" y="986606"/>
              <a:ext cx="21792" cy="145405"/>
            </a:xfrm>
            <a:custGeom>
              <a:avLst/>
              <a:pathLst>
                <a:path w="21792" h="145405">
                  <a:moveTo>
                    <a:pt x="21792" y="1454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8" name="pl7678"/>
            <p:cNvSpPr/>
            <p:nvPr/>
          </p:nvSpPr>
          <p:spPr>
            <a:xfrm>
              <a:off x="7090246" y="1004036"/>
              <a:ext cx="137742" cy="43929"/>
            </a:xfrm>
            <a:custGeom>
              <a:avLst/>
              <a:pathLst>
                <a:path w="137742" h="43929">
                  <a:moveTo>
                    <a:pt x="0" y="0"/>
                  </a:moveTo>
                  <a:lnTo>
                    <a:pt x="137742" y="439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9" name="pl7679"/>
            <p:cNvSpPr/>
            <p:nvPr/>
          </p:nvSpPr>
          <p:spPr>
            <a:xfrm>
              <a:off x="7090246" y="1004036"/>
              <a:ext cx="269079" cy="39863"/>
            </a:xfrm>
            <a:custGeom>
              <a:avLst/>
              <a:pathLst>
                <a:path w="269079" h="39863">
                  <a:moveTo>
                    <a:pt x="0" y="0"/>
                  </a:moveTo>
                  <a:lnTo>
                    <a:pt x="269079" y="398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0" name="pl7680"/>
            <p:cNvSpPr/>
            <p:nvPr/>
          </p:nvSpPr>
          <p:spPr>
            <a:xfrm>
              <a:off x="7090246" y="985498"/>
              <a:ext cx="426931" cy="18537"/>
            </a:xfrm>
            <a:custGeom>
              <a:avLst/>
              <a:pathLst>
                <a:path w="426931" h="18537">
                  <a:moveTo>
                    <a:pt x="0" y="18537"/>
                  </a:moveTo>
                  <a:lnTo>
                    <a:pt x="4269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1" name="pl7681"/>
            <p:cNvSpPr/>
            <p:nvPr/>
          </p:nvSpPr>
          <p:spPr>
            <a:xfrm>
              <a:off x="7090246" y="1004036"/>
              <a:ext cx="126127" cy="94513"/>
            </a:xfrm>
            <a:custGeom>
              <a:avLst/>
              <a:pathLst>
                <a:path w="126127" h="94513">
                  <a:moveTo>
                    <a:pt x="0" y="0"/>
                  </a:moveTo>
                  <a:lnTo>
                    <a:pt x="126127" y="945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2" name="pl7682"/>
            <p:cNvSpPr/>
            <p:nvPr/>
          </p:nvSpPr>
          <p:spPr>
            <a:xfrm>
              <a:off x="6864818" y="972034"/>
              <a:ext cx="225427" cy="32001"/>
            </a:xfrm>
            <a:custGeom>
              <a:avLst/>
              <a:pathLst>
                <a:path w="225427" h="32001">
                  <a:moveTo>
                    <a:pt x="225427" y="320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3" name="pl7683"/>
            <p:cNvSpPr/>
            <p:nvPr/>
          </p:nvSpPr>
          <p:spPr>
            <a:xfrm>
              <a:off x="7042970" y="1004036"/>
              <a:ext cx="47275" cy="46840"/>
            </a:xfrm>
            <a:custGeom>
              <a:avLst/>
              <a:pathLst>
                <a:path w="47275" h="46840">
                  <a:moveTo>
                    <a:pt x="47275" y="0"/>
                  </a:moveTo>
                  <a:lnTo>
                    <a:pt x="0" y="46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4" name="pl7684"/>
            <p:cNvSpPr/>
            <p:nvPr/>
          </p:nvSpPr>
          <p:spPr>
            <a:xfrm>
              <a:off x="6802768" y="1050764"/>
              <a:ext cx="8621" cy="57191"/>
            </a:xfrm>
            <a:custGeom>
              <a:avLst/>
              <a:pathLst>
                <a:path w="8621" h="57191">
                  <a:moveTo>
                    <a:pt x="0" y="0"/>
                  </a:moveTo>
                  <a:lnTo>
                    <a:pt x="8621" y="57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5" name="pl7685"/>
            <p:cNvSpPr/>
            <p:nvPr/>
          </p:nvSpPr>
          <p:spPr>
            <a:xfrm>
              <a:off x="6802768" y="1050764"/>
              <a:ext cx="133717" cy="85929"/>
            </a:xfrm>
            <a:custGeom>
              <a:avLst/>
              <a:pathLst>
                <a:path w="133717" h="85929">
                  <a:moveTo>
                    <a:pt x="0" y="0"/>
                  </a:moveTo>
                  <a:lnTo>
                    <a:pt x="133717" y="859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6" name="pl7686"/>
            <p:cNvSpPr/>
            <p:nvPr/>
          </p:nvSpPr>
          <p:spPr>
            <a:xfrm>
              <a:off x="6771150" y="1050764"/>
              <a:ext cx="31618" cy="70649"/>
            </a:xfrm>
            <a:custGeom>
              <a:avLst/>
              <a:pathLst>
                <a:path w="31618" h="70649">
                  <a:moveTo>
                    <a:pt x="31618" y="0"/>
                  </a:moveTo>
                  <a:lnTo>
                    <a:pt x="0" y="706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7" name="pl7687"/>
            <p:cNvSpPr/>
            <p:nvPr/>
          </p:nvSpPr>
          <p:spPr>
            <a:xfrm>
              <a:off x="6802768" y="972034"/>
              <a:ext cx="62049" cy="78730"/>
            </a:xfrm>
            <a:custGeom>
              <a:avLst/>
              <a:pathLst>
                <a:path w="62049" h="78730">
                  <a:moveTo>
                    <a:pt x="0" y="78730"/>
                  </a:moveTo>
                  <a:lnTo>
                    <a:pt x="620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8" name="pl7688"/>
            <p:cNvSpPr/>
            <p:nvPr/>
          </p:nvSpPr>
          <p:spPr>
            <a:xfrm>
              <a:off x="6720952" y="986606"/>
              <a:ext cx="81815" cy="64158"/>
            </a:xfrm>
            <a:custGeom>
              <a:avLst/>
              <a:pathLst>
                <a:path w="81815" h="64158">
                  <a:moveTo>
                    <a:pt x="81815" y="641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9" name="pl7689"/>
            <p:cNvSpPr/>
            <p:nvPr/>
          </p:nvSpPr>
          <p:spPr>
            <a:xfrm>
              <a:off x="6742744" y="1050764"/>
              <a:ext cx="60023" cy="81246"/>
            </a:xfrm>
            <a:custGeom>
              <a:avLst/>
              <a:pathLst>
                <a:path w="60023" h="81246">
                  <a:moveTo>
                    <a:pt x="60023" y="0"/>
                  </a:moveTo>
                  <a:lnTo>
                    <a:pt x="0" y="812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0" name="pl7690"/>
            <p:cNvSpPr/>
            <p:nvPr/>
          </p:nvSpPr>
          <p:spPr>
            <a:xfrm>
              <a:off x="6960103" y="1144317"/>
              <a:ext cx="5504" cy="98912"/>
            </a:xfrm>
            <a:custGeom>
              <a:avLst/>
              <a:pathLst>
                <a:path w="5504" h="98912">
                  <a:moveTo>
                    <a:pt x="5504" y="0"/>
                  </a:moveTo>
                  <a:lnTo>
                    <a:pt x="0" y="989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1" name="pl7691"/>
            <p:cNvSpPr/>
            <p:nvPr/>
          </p:nvSpPr>
          <p:spPr>
            <a:xfrm>
              <a:off x="6965608" y="1109680"/>
              <a:ext cx="35703" cy="34636"/>
            </a:xfrm>
            <a:custGeom>
              <a:avLst/>
              <a:pathLst>
                <a:path w="35703" h="34636">
                  <a:moveTo>
                    <a:pt x="0" y="34636"/>
                  </a:moveTo>
                  <a:lnTo>
                    <a:pt x="357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2" name="pl7692"/>
            <p:cNvSpPr/>
            <p:nvPr/>
          </p:nvSpPr>
          <p:spPr>
            <a:xfrm>
              <a:off x="6928645" y="1144317"/>
              <a:ext cx="36962" cy="6707"/>
            </a:xfrm>
            <a:custGeom>
              <a:avLst/>
              <a:pathLst>
                <a:path w="36962" h="6707">
                  <a:moveTo>
                    <a:pt x="36962" y="0"/>
                  </a:moveTo>
                  <a:lnTo>
                    <a:pt x="0" y="6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3" name="pl7693"/>
            <p:cNvSpPr/>
            <p:nvPr/>
          </p:nvSpPr>
          <p:spPr>
            <a:xfrm>
              <a:off x="6965608" y="1144317"/>
              <a:ext cx="44317" cy="2147"/>
            </a:xfrm>
            <a:custGeom>
              <a:avLst/>
              <a:pathLst>
                <a:path w="44317" h="2147">
                  <a:moveTo>
                    <a:pt x="0" y="0"/>
                  </a:moveTo>
                  <a:lnTo>
                    <a:pt x="44317" y="2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4" name="pl7694"/>
            <p:cNvSpPr/>
            <p:nvPr/>
          </p:nvSpPr>
          <p:spPr>
            <a:xfrm>
              <a:off x="6936485" y="1136694"/>
              <a:ext cx="29122" cy="7623"/>
            </a:xfrm>
            <a:custGeom>
              <a:avLst/>
              <a:pathLst>
                <a:path w="29122" h="7623">
                  <a:moveTo>
                    <a:pt x="29122" y="76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5" name="pl7695"/>
            <p:cNvSpPr/>
            <p:nvPr/>
          </p:nvSpPr>
          <p:spPr>
            <a:xfrm>
              <a:off x="7032154" y="1121102"/>
              <a:ext cx="11252" cy="91433"/>
            </a:xfrm>
            <a:custGeom>
              <a:avLst/>
              <a:pathLst>
                <a:path w="11252" h="91433">
                  <a:moveTo>
                    <a:pt x="11252" y="0"/>
                  </a:moveTo>
                  <a:lnTo>
                    <a:pt x="0" y="91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6" name="pl7696"/>
            <p:cNvSpPr/>
            <p:nvPr/>
          </p:nvSpPr>
          <p:spPr>
            <a:xfrm>
              <a:off x="7043406" y="1121102"/>
              <a:ext cx="73818" cy="95532"/>
            </a:xfrm>
            <a:custGeom>
              <a:avLst/>
              <a:pathLst>
                <a:path w="73818" h="95532">
                  <a:moveTo>
                    <a:pt x="0" y="0"/>
                  </a:moveTo>
                  <a:lnTo>
                    <a:pt x="73818" y="955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7" name="pl7697"/>
            <p:cNvSpPr/>
            <p:nvPr/>
          </p:nvSpPr>
          <p:spPr>
            <a:xfrm>
              <a:off x="7015064" y="1121102"/>
              <a:ext cx="28342" cy="55693"/>
            </a:xfrm>
            <a:custGeom>
              <a:avLst/>
              <a:pathLst>
                <a:path w="28342" h="55693">
                  <a:moveTo>
                    <a:pt x="28342" y="0"/>
                  </a:moveTo>
                  <a:lnTo>
                    <a:pt x="0" y="556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8" name="pl7698"/>
            <p:cNvSpPr/>
            <p:nvPr/>
          </p:nvSpPr>
          <p:spPr>
            <a:xfrm>
              <a:off x="7043406" y="1121102"/>
              <a:ext cx="90350" cy="71588"/>
            </a:xfrm>
            <a:custGeom>
              <a:avLst/>
              <a:pathLst>
                <a:path w="90350" h="71588">
                  <a:moveTo>
                    <a:pt x="0" y="0"/>
                  </a:moveTo>
                  <a:lnTo>
                    <a:pt x="90350" y="715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9" name="pl7699"/>
            <p:cNvSpPr/>
            <p:nvPr/>
          </p:nvSpPr>
          <p:spPr>
            <a:xfrm>
              <a:off x="7009925" y="1121102"/>
              <a:ext cx="33480" cy="25361"/>
            </a:xfrm>
            <a:custGeom>
              <a:avLst/>
              <a:pathLst>
                <a:path w="33480" h="25361">
                  <a:moveTo>
                    <a:pt x="33480" y="0"/>
                  </a:moveTo>
                  <a:lnTo>
                    <a:pt x="0" y="25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0" name="pl7700"/>
            <p:cNvSpPr/>
            <p:nvPr/>
          </p:nvSpPr>
          <p:spPr>
            <a:xfrm>
              <a:off x="7043406" y="1098549"/>
              <a:ext cx="172967" cy="22553"/>
            </a:xfrm>
            <a:custGeom>
              <a:avLst/>
              <a:pathLst>
                <a:path w="172967" h="22553">
                  <a:moveTo>
                    <a:pt x="0" y="22553"/>
                  </a:moveTo>
                  <a:lnTo>
                    <a:pt x="1729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1" name="pl7701"/>
            <p:cNvSpPr/>
            <p:nvPr/>
          </p:nvSpPr>
          <p:spPr>
            <a:xfrm>
              <a:off x="7032298" y="1106748"/>
              <a:ext cx="11108" cy="14354"/>
            </a:xfrm>
            <a:custGeom>
              <a:avLst/>
              <a:pathLst>
                <a:path w="11108" h="14354">
                  <a:moveTo>
                    <a:pt x="11108" y="143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2" name="pl7702"/>
            <p:cNvSpPr/>
            <p:nvPr/>
          </p:nvSpPr>
          <p:spPr>
            <a:xfrm>
              <a:off x="7042970" y="1050876"/>
              <a:ext cx="435" cy="70225"/>
            </a:xfrm>
            <a:custGeom>
              <a:avLst/>
              <a:pathLst>
                <a:path w="435" h="70225">
                  <a:moveTo>
                    <a:pt x="435" y="70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3" name="pl7703"/>
            <p:cNvSpPr/>
            <p:nvPr/>
          </p:nvSpPr>
          <p:spPr>
            <a:xfrm>
              <a:off x="7043406" y="1004036"/>
              <a:ext cx="46839" cy="117066"/>
            </a:xfrm>
            <a:custGeom>
              <a:avLst/>
              <a:pathLst>
                <a:path w="46839" h="117066">
                  <a:moveTo>
                    <a:pt x="0" y="117066"/>
                  </a:moveTo>
                  <a:lnTo>
                    <a:pt x="468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4" name="pl7704"/>
            <p:cNvSpPr/>
            <p:nvPr/>
          </p:nvSpPr>
          <p:spPr>
            <a:xfrm>
              <a:off x="7006940" y="1175543"/>
              <a:ext cx="25214" cy="36992"/>
            </a:xfrm>
            <a:custGeom>
              <a:avLst/>
              <a:pathLst>
                <a:path w="25214" h="36992">
                  <a:moveTo>
                    <a:pt x="0" y="0"/>
                  </a:moveTo>
                  <a:lnTo>
                    <a:pt x="25214" y="369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5" name="pl7705"/>
            <p:cNvSpPr/>
            <p:nvPr/>
          </p:nvSpPr>
          <p:spPr>
            <a:xfrm>
              <a:off x="6960103" y="1175543"/>
              <a:ext cx="46836" cy="67686"/>
            </a:xfrm>
            <a:custGeom>
              <a:avLst/>
              <a:pathLst>
                <a:path w="46836" h="67686">
                  <a:moveTo>
                    <a:pt x="46836" y="0"/>
                  </a:moveTo>
                  <a:lnTo>
                    <a:pt x="0" y="676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6" name="pl7706"/>
            <p:cNvSpPr/>
            <p:nvPr/>
          </p:nvSpPr>
          <p:spPr>
            <a:xfrm>
              <a:off x="6993402" y="1175543"/>
              <a:ext cx="13537" cy="63885"/>
            </a:xfrm>
            <a:custGeom>
              <a:avLst/>
              <a:pathLst>
                <a:path w="13537" h="63885">
                  <a:moveTo>
                    <a:pt x="13537" y="0"/>
                  </a:moveTo>
                  <a:lnTo>
                    <a:pt x="0" y="63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7" name="pl7707"/>
            <p:cNvSpPr/>
            <p:nvPr/>
          </p:nvSpPr>
          <p:spPr>
            <a:xfrm>
              <a:off x="7006940" y="1175543"/>
              <a:ext cx="8124" cy="1252"/>
            </a:xfrm>
            <a:custGeom>
              <a:avLst/>
              <a:pathLst>
                <a:path w="8124" h="1252">
                  <a:moveTo>
                    <a:pt x="0" y="0"/>
                  </a:moveTo>
                  <a:lnTo>
                    <a:pt x="8124" y="1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8" name="pl7708"/>
            <p:cNvSpPr/>
            <p:nvPr/>
          </p:nvSpPr>
          <p:spPr>
            <a:xfrm>
              <a:off x="7006940" y="1146464"/>
              <a:ext cx="2985" cy="29078"/>
            </a:xfrm>
            <a:custGeom>
              <a:avLst/>
              <a:pathLst>
                <a:path w="2985" h="29078">
                  <a:moveTo>
                    <a:pt x="0" y="29078"/>
                  </a:moveTo>
                  <a:lnTo>
                    <a:pt x="29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9" name="pl7709"/>
            <p:cNvSpPr/>
            <p:nvPr/>
          </p:nvSpPr>
          <p:spPr>
            <a:xfrm>
              <a:off x="6965608" y="1144317"/>
              <a:ext cx="41331" cy="31225"/>
            </a:xfrm>
            <a:custGeom>
              <a:avLst/>
              <a:pathLst>
                <a:path w="41331" h="31225">
                  <a:moveTo>
                    <a:pt x="41331" y="3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0" name="pl7710"/>
            <p:cNvSpPr/>
            <p:nvPr/>
          </p:nvSpPr>
          <p:spPr>
            <a:xfrm>
              <a:off x="6397364" y="1184905"/>
              <a:ext cx="1305" cy="156159"/>
            </a:xfrm>
            <a:custGeom>
              <a:avLst/>
              <a:pathLst>
                <a:path w="1305" h="156159">
                  <a:moveTo>
                    <a:pt x="1305" y="0"/>
                  </a:moveTo>
                  <a:lnTo>
                    <a:pt x="0" y="1561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1" name="pl7711"/>
            <p:cNvSpPr/>
            <p:nvPr/>
          </p:nvSpPr>
          <p:spPr>
            <a:xfrm>
              <a:off x="6398670" y="1184905"/>
              <a:ext cx="63656" cy="45598"/>
            </a:xfrm>
            <a:custGeom>
              <a:avLst/>
              <a:pathLst>
                <a:path w="63656" h="45598">
                  <a:moveTo>
                    <a:pt x="0" y="0"/>
                  </a:moveTo>
                  <a:lnTo>
                    <a:pt x="63656" y="455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2" name="pl7712"/>
            <p:cNvSpPr/>
            <p:nvPr/>
          </p:nvSpPr>
          <p:spPr>
            <a:xfrm>
              <a:off x="6398670" y="1184905"/>
              <a:ext cx="79762" cy="12348"/>
            </a:xfrm>
            <a:custGeom>
              <a:avLst/>
              <a:pathLst>
                <a:path w="79762" h="12348">
                  <a:moveTo>
                    <a:pt x="0" y="0"/>
                  </a:moveTo>
                  <a:lnTo>
                    <a:pt x="79762" y="123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3" name="pl7713"/>
            <p:cNvSpPr/>
            <p:nvPr/>
          </p:nvSpPr>
          <p:spPr>
            <a:xfrm>
              <a:off x="6398670" y="1166441"/>
              <a:ext cx="82659" cy="18464"/>
            </a:xfrm>
            <a:custGeom>
              <a:avLst/>
              <a:pathLst>
                <a:path w="82659" h="18464">
                  <a:moveTo>
                    <a:pt x="0" y="18464"/>
                  </a:moveTo>
                  <a:lnTo>
                    <a:pt x="826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4" name="pl7714"/>
            <p:cNvSpPr/>
            <p:nvPr/>
          </p:nvSpPr>
          <p:spPr>
            <a:xfrm>
              <a:off x="6347847" y="1184905"/>
              <a:ext cx="50823" cy="9845"/>
            </a:xfrm>
            <a:custGeom>
              <a:avLst/>
              <a:pathLst>
                <a:path w="50823" h="9845">
                  <a:moveTo>
                    <a:pt x="50823" y="0"/>
                  </a:moveTo>
                  <a:lnTo>
                    <a:pt x="0" y="98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5" name="pl7715"/>
            <p:cNvSpPr/>
            <p:nvPr/>
          </p:nvSpPr>
          <p:spPr>
            <a:xfrm>
              <a:off x="6985350" y="1089900"/>
              <a:ext cx="15961" cy="19779"/>
            </a:xfrm>
            <a:custGeom>
              <a:avLst/>
              <a:pathLst>
                <a:path w="15961" h="19779">
                  <a:moveTo>
                    <a:pt x="0" y="0"/>
                  </a:moveTo>
                  <a:lnTo>
                    <a:pt x="15961" y="19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6" name="pl7716"/>
            <p:cNvSpPr/>
            <p:nvPr/>
          </p:nvSpPr>
          <p:spPr>
            <a:xfrm>
              <a:off x="6936485" y="1089900"/>
              <a:ext cx="48864" cy="46793"/>
            </a:xfrm>
            <a:custGeom>
              <a:avLst/>
              <a:pathLst>
                <a:path w="48864" h="46793">
                  <a:moveTo>
                    <a:pt x="48864" y="0"/>
                  </a:moveTo>
                  <a:lnTo>
                    <a:pt x="0" y="467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7" name="pl7717"/>
            <p:cNvSpPr/>
            <p:nvPr/>
          </p:nvSpPr>
          <p:spPr>
            <a:xfrm>
              <a:off x="6864818" y="972034"/>
              <a:ext cx="120532" cy="117866"/>
            </a:xfrm>
            <a:custGeom>
              <a:avLst/>
              <a:pathLst>
                <a:path w="120532" h="117866">
                  <a:moveTo>
                    <a:pt x="120532" y="1178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8" name="pl7718"/>
            <p:cNvSpPr/>
            <p:nvPr/>
          </p:nvSpPr>
          <p:spPr>
            <a:xfrm>
              <a:off x="6985350" y="1089900"/>
              <a:ext cx="46947" cy="16847"/>
            </a:xfrm>
            <a:custGeom>
              <a:avLst/>
              <a:pathLst>
                <a:path w="46947" h="16847">
                  <a:moveTo>
                    <a:pt x="0" y="0"/>
                  </a:moveTo>
                  <a:lnTo>
                    <a:pt x="46947" y="16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9" name="pl7719"/>
            <p:cNvSpPr/>
            <p:nvPr/>
          </p:nvSpPr>
          <p:spPr>
            <a:xfrm>
              <a:off x="6985350" y="1050876"/>
              <a:ext cx="57620" cy="39024"/>
            </a:xfrm>
            <a:custGeom>
              <a:avLst/>
              <a:pathLst>
                <a:path w="57620" h="39024">
                  <a:moveTo>
                    <a:pt x="0" y="39024"/>
                  </a:moveTo>
                  <a:lnTo>
                    <a:pt x="576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0" name="pl7720"/>
            <p:cNvSpPr/>
            <p:nvPr/>
          </p:nvSpPr>
          <p:spPr>
            <a:xfrm>
              <a:off x="6965608" y="1089900"/>
              <a:ext cx="19742" cy="54416"/>
            </a:xfrm>
            <a:custGeom>
              <a:avLst/>
              <a:pathLst>
                <a:path w="19742" h="54416">
                  <a:moveTo>
                    <a:pt x="19742" y="0"/>
                  </a:moveTo>
                  <a:lnTo>
                    <a:pt x="0" y="544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1" name="pl7721"/>
            <p:cNvSpPr/>
            <p:nvPr/>
          </p:nvSpPr>
          <p:spPr>
            <a:xfrm>
              <a:off x="6501552" y="1136994"/>
              <a:ext cx="23980" cy="71902"/>
            </a:xfrm>
            <a:custGeom>
              <a:avLst/>
              <a:pathLst>
                <a:path w="23980" h="71902">
                  <a:moveTo>
                    <a:pt x="0" y="0"/>
                  </a:moveTo>
                  <a:lnTo>
                    <a:pt x="23980" y="719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2" name="pl7722"/>
            <p:cNvSpPr/>
            <p:nvPr/>
          </p:nvSpPr>
          <p:spPr>
            <a:xfrm>
              <a:off x="6481329" y="1136994"/>
              <a:ext cx="20222" cy="29446"/>
            </a:xfrm>
            <a:custGeom>
              <a:avLst/>
              <a:pathLst>
                <a:path w="20222" h="29446">
                  <a:moveTo>
                    <a:pt x="20222" y="0"/>
                  </a:moveTo>
                  <a:lnTo>
                    <a:pt x="0" y="294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3" name="pl7723"/>
            <p:cNvSpPr/>
            <p:nvPr/>
          </p:nvSpPr>
          <p:spPr>
            <a:xfrm>
              <a:off x="6501552" y="1129759"/>
              <a:ext cx="165842" cy="7235"/>
            </a:xfrm>
            <a:custGeom>
              <a:avLst/>
              <a:pathLst>
                <a:path w="165842" h="7235">
                  <a:moveTo>
                    <a:pt x="0" y="7235"/>
                  </a:moveTo>
                  <a:lnTo>
                    <a:pt x="1658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4" name="pl7724"/>
            <p:cNvSpPr/>
            <p:nvPr/>
          </p:nvSpPr>
          <p:spPr>
            <a:xfrm>
              <a:off x="6347847" y="1136994"/>
              <a:ext cx="153705" cy="57756"/>
            </a:xfrm>
            <a:custGeom>
              <a:avLst/>
              <a:pathLst>
                <a:path w="153705" h="57756">
                  <a:moveTo>
                    <a:pt x="153705" y="0"/>
                  </a:moveTo>
                  <a:lnTo>
                    <a:pt x="0" y="57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5" name="pl7725"/>
            <p:cNvSpPr/>
            <p:nvPr/>
          </p:nvSpPr>
          <p:spPr>
            <a:xfrm>
              <a:off x="6501552" y="986606"/>
              <a:ext cx="219400" cy="150388"/>
            </a:xfrm>
            <a:custGeom>
              <a:avLst/>
              <a:pathLst>
                <a:path w="219400" h="150388">
                  <a:moveTo>
                    <a:pt x="0" y="150388"/>
                  </a:moveTo>
                  <a:lnTo>
                    <a:pt x="2194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6" name="pl7726"/>
            <p:cNvSpPr/>
            <p:nvPr/>
          </p:nvSpPr>
          <p:spPr>
            <a:xfrm>
              <a:off x="6501552" y="1077703"/>
              <a:ext cx="137732" cy="59291"/>
            </a:xfrm>
            <a:custGeom>
              <a:avLst/>
              <a:pathLst>
                <a:path w="137732" h="59291">
                  <a:moveTo>
                    <a:pt x="0" y="59291"/>
                  </a:moveTo>
                  <a:lnTo>
                    <a:pt x="1377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7" name="pl7727"/>
            <p:cNvSpPr/>
            <p:nvPr/>
          </p:nvSpPr>
          <p:spPr>
            <a:xfrm>
              <a:off x="6398670" y="1136994"/>
              <a:ext cx="102882" cy="47910"/>
            </a:xfrm>
            <a:custGeom>
              <a:avLst/>
              <a:pathLst>
                <a:path w="102882" h="47910">
                  <a:moveTo>
                    <a:pt x="102882" y="0"/>
                  </a:moveTo>
                  <a:lnTo>
                    <a:pt x="0" y="479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8" name="pl7728"/>
            <p:cNvSpPr/>
            <p:nvPr/>
          </p:nvSpPr>
          <p:spPr>
            <a:xfrm>
              <a:off x="6654690" y="1087433"/>
              <a:ext cx="12704" cy="42325"/>
            </a:xfrm>
            <a:custGeom>
              <a:avLst/>
              <a:pathLst>
                <a:path w="12704" h="42325">
                  <a:moveTo>
                    <a:pt x="0" y="0"/>
                  </a:moveTo>
                  <a:lnTo>
                    <a:pt x="12704" y="42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9" name="pl7729"/>
            <p:cNvSpPr/>
            <p:nvPr/>
          </p:nvSpPr>
          <p:spPr>
            <a:xfrm>
              <a:off x="6654690" y="986606"/>
              <a:ext cx="66261" cy="100827"/>
            </a:xfrm>
            <a:custGeom>
              <a:avLst/>
              <a:pathLst>
                <a:path w="66261" h="100827">
                  <a:moveTo>
                    <a:pt x="0" y="100827"/>
                  </a:moveTo>
                  <a:lnTo>
                    <a:pt x="662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0" name="pl7730"/>
            <p:cNvSpPr/>
            <p:nvPr/>
          </p:nvSpPr>
          <p:spPr>
            <a:xfrm>
              <a:off x="6639285" y="1077703"/>
              <a:ext cx="15405" cy="9730"/>
            </a:xfrm>
            <a:custGeom>
              <a:avLst/>
              <a:pathLst>
                <a:path w="15405" h="9730">
                  <a:moveTo>
                    <a:pt x="15405" y="97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1" name="pl7731"/>
            <p:cNvSpPr/>
            <p:nvPr/>
          </p:nvSpPr>
          <p:spPr>
            <a:xfrm>
              <a:off x="6654690" y="1087433"/>
              <a:ext cx="88054" cy="44577"/>
            </a:xfrm>
            <a:custGeom>
              <a:avLst/>
              <a:pathLst>
                <a:path w="88054" h="44577">
                  <a:moveTo>
                    <a:pt x="0" y="0"/>
                  </a:moveTo>
                  <a:lnTo>
                    <a:pt x="88054" y="44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2" name="pl7732"/>
            <p:cNvSpPr/>
            <p:nvPr/>
          </p:nvSpPr>
          <p:spPr>
            <a:xfrm>
              <a:off x="5245012" y="1040388"/>
              <a:ext cx="771830" cy="900263"/>
            </a:xfrm>
            <a:custGeom>
              <a:avLst/>
              <a:pathLst>
                <a:path w="771830" h="900263">
                  <a:moveTo>
                    <a:pt x="771830" y="0"/>
                  </a:moveTo>
                  <a:lnTo>
                    <a:pt x="0" y="9002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3" name="pl7733"/>
            <p:cNvSpPr/>
            <p:nvPr/>
          </p:nvSpPr>
          <p:spPr>
            <a:xfrm>
              <a:off x="5950920" y="1040388"/>
              <a:ext cx="65922" cy="350930"/>
            </a:xfrm>
            <a:custGeom>
              <a:avLst/>
              <a:pathLst>
                <a:path w="65922" h="350930">
                  <a:moveTo>
                    <a:pt x="65922" y="0"/>
                  </a:moveTo>
                  <a:lnTo>
                    <a:pt x="0" y="3509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4" name="pl7734"/>
            <p:cNvSpPr/>
            <p:nvPr/>
          </p:nvSpPr>
          <p:spPr>
            <a:xfrm>
              <a:off x="6016843" y="1040388"/>
              <a:ext cx="83459" cy="328584"/>
            </a:xfrm>
            <a:custGeom>
              <a:avLst/>
              <a:pathLst>
                <a:path w="83459" h="328584">
                  <a:moveTo>
                    <a:pt x="0" y="0"/>
                  </a:moveTo>
                  <a:lnTo>
                    <a:pt x="83459" y="328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5" name="pl7735"/>
            <p:cNvSpPr/>
            <p:nvPr/>
          </p:nvSpPr>
          <p:spPr>
            <a:xfrm>
              <a:off x="6016843" y="1040388"/>
              <a:ext cx="331004" cy="154361"/>
            </a:xfrm>
            <a:custGeom>
              <a:avLst/>
              <a:pathLst>
                <a:path w="331004" h="154361">
                  <a:moveTo>
                    <a:pt x="0" y="0"/>
                  </a:moveTo>
                  <a:lnTo>
                    <a:pt x="331004" y="154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6" name="pl7736"/>
            <p:cNvSpPr/>
            <p:nvPr/>
          </p:nvSpPr>
          <p:spPr>
            <a:xfrm>
              <a:off x="6016843" y="972034"/>
              <a:ext cx="847975" cy="68354"/>
            </a:xfrm>
            <a:custGeom>
              <a:avLst/>
              <a:pathLst>
                <a:path w="847975" h="68354">
                  <a:moveTo>
                    <a:pt x="0" y="68354"/>
                  </a:moveTo>
                  <a:lnTo>
                    <a:pt x="8479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7" name="pl7737"/>
            <p:cNvSpPr/>
            <p:nvPr/>
          </p:nvSpPr>
          <p:spPr>
            <a:xfrm>
              <a:off x="6016843" y="986606"/>
              <a:ext cx="704109" cy="53782"/>
            </a:xfrm>
            <a:custGeom>
              <a:avLst/>
              <a:pathLst>
                <a:path w="704109" h="53782">
                  <a:moveTo>
                    <a:pt x="0" y="53782"/>
                  </a:moveTo>
                  <a:lnTo>
                    <a:pt x="704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8" name="pl7738"/>
            <p:cNvSpPr/>
            <p:nvPr/>
          </p:nvSpPr>
          <p:spPr>
            <a:xfrm>
              <a:off x="6016843" y="1040388"/>
              <a:ext cx="484709" cy="96605"/>
            </a:xfrm>
            <a:custGeom>
              <a:avLst/>
              <a:pathLst>
                <a:path w="484709" h="96605">
                  <a:moveTo>
                    <a:pt x="0" y="0"/>
                  </a:moveTo>
                  <a:lnTo>
                    <a:pt x="484709" y="966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9" name="pl7739"/>
            <p:cNvSpPr/>
            <p:nvPr/>
          </p:nvSpPr>
          <p:spPr>
            <a:xfrm>
              <a:off x="4025964" y="1186224"/>
              <a:ext cx="1219047" cy="754427"/>
            </a:xfrm>
            <a:custGeom>
              <a:avLst/>
              <a:pathLst>
                <a:path w="1219047" h="754427">
                  <a:moveTo>
                    <a:pt x="0" y="0"/>
                  </a:moveTo>
                  <a:lnTo>
                    <a:pt x="1219047" y="754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0" name="pl7740"/>
            <p:cNvSpPr/>
            <p:nvPr/>
          </p:nvSpPr>
          <p:spPr>
            <a:xfrm>
              <a:off x="2724601" y="1186224"/>
              <a:ext cx="1301362" cy="60948"/>
            </a:xfrm>
            <a:custGeom>
              <a:avLst/>
              <a:pathLst>
                <a:path w="1301362" h="60948">
                  <a:moveTo>
                    <a:pt x="1301362" y="0"/>
                  </a:moveTo>
                  <a:lnTo>
                    <a:pt x="0" y="60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1" name="pl7741"/>
            <p:cNvSpPr/>
            <p:nvPr/>
          </p:nvSpPr>
          <p:spPr>
            <a:xfrm>
              <a:off x="4025964" y="1186224"/>
              <a:ext cx="57668" cy="183418"/>
            </a:xfrm>
            <a:custGeom>
              <a:avLst/>
              <a:pathLst>
                <a:path w="57668" h="183418">
                  <a:moveTo>
                    <a:pt x="0" y="0"/>
                  </a:moveTo>
                  <a:lnTo>
                    <a:pt x="57668" y="1834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2" name="pl7742"/>
            <p:cNvSpPr/>
            <p:nvPr/>
          </p:nvSpPr>
          <p:spPr>
            <a:xfrm>
              <a:off x="3914327" y="1186224"/>
              <a:ext cx="111636" cy="41062"/>
            </a:xfrm>
            <a:custGeom>
              <a:avLst/>
              <a:pathLst>
                <a:path w="111636" h="41062">
                  <a:moveTo>
                    <a:pt x="111636" y="0"/>
                  </a:moveTo>
                  <a:lnTo>
                    <a:pt x="0" y="410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3" name="tx7743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744" name="tx7744"/>
            <p:cNvSpPr/>
            <p:nvPr/>
          </p:nvSpPr>
          <p:spPr>
            <a:xfrm>
              <a:off x="4201194" y="270962"/>
              <a:ext cx="1107370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triangulation</a:t>
              </a:r>
            </a:p>
          </p:txBody>
        </p:sp>
        <p:sp>
          <p:nvSpPr>
            <p:cNvPr id="7745" name="pt7745"/>
            <p:cNvSpPr/>
            <p:nvPr/>
          </p:nvSpPr>
          <p:spPr>
            <a:xfrm>
              <a:off x="6663918" y="17649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6990193" y="176852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6896045" y="179236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6743598" y="17455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6733015" y="17030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7164216" y="15873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6916133" y="14369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6826577" y="17544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6996536" y="172532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7002149" y="16487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6644222" y="161587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6701859" y="16339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6864719" y="17778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6791311" y="16369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7041197" y="178103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7088532" y="157992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7032049" y="176138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6831305" y="14336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6803249" y="15805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7038813" y="15723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7084138" y="16126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6850096" y="16629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6948342" y="16466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6973038" y="17452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6835729" y="16432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6959501" y="16519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6994305" y="175593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6816450" y="17540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6818297" y="166791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6737571" y="16045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6972129" y="154761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6933489" y="15639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6873778" y="15567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7157035" y="16583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6922949" y="14900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7078324" y="15604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6801534" y="18728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7050028" y="17735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6849524" y="17819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6795817" y="172353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6845380" y="17281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6754373" y="15527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6818574" y="1454942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7054222" y="181361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6841470" y="16377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6929698" y="15732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6748601" y="16640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7003298" y="1843131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6780623" y="15788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7122624" y="1633704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6848161" y="16315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6812564" y="15432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6818182" y="189142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6870844" y="15504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6863979" y="162094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6924380" y="142063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6926191" y="14697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6913448" y="178251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6963461" y="173229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6937383" y="16453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6833761" y="18224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7028629" y="16468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6602986" y="17365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6771209" y="17100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7009638" y="167218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6941925" y="151564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6979806" y="16485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7031631" y="15435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6855023" y="151328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7034862" y="16544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6910033" y="16086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7164557" y="164352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6935736" y="18230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6832532" y="16486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6746456" y="163218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7151600" y="17735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6785713" y="17871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6913460" y="18697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7099918" y="168549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6861688" y="144860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7007471" y="16383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7027568" y="17937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6627242" y="158468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6903833" y="17026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6868507" y="16793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6886092" y="144551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6921750" y="156061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6877673" y="15866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6945763" y="15337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6874563" y="172694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6902618" y="16056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7052635" y="17178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6921737" y="18015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6972980" y="163075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6760025" y="17096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6802547" y="166771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6798006" y="175371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6922768" y="15493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6944812" y="157206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6919424" y="19049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6816174" y="14806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6971300" y="143104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6906650" y="16639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6815429" y="15025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6833187" y="169658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7029624" y="18775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6752233" y="15661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6791545" y="17110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6871774" y="15751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7014346" y="18277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7088969" y="166349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6961415" y="17436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6951713" y="15681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6893903" y="18615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6948555" y="18525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6885055" y="15417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6919435" y="172360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7008660" y="168065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7062672" y="177976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6734672" y="142834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7036751" y="17415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6924191" y="178568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6786298" y="159405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6682339" y="163864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6992301" y="14793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6772922" y="17413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6813840" y="162676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6896093" y="17128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6967419" y="17037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6778194" y="17761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6928107" y="172408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6923743" y="170704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6668779" y="16374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7073954" y="17505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6746658" y="17911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6769328" y="17733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6768840" y="178531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6857134" y="18551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6781323" y="163747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6756547" y="15601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6957916" y="166526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7140016" y="15552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6817953" y="147452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7146420" y="174315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6854939" y="15232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6668374" y="159878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6912528" y="16611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7057785" y="17237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6723463" y="165938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6984321" y="18062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6944668" y="16628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6906845" y="16739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6981879" y="17264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6933677" y="17728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6889689" y="14625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6964303" y="16656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6891839" y="16454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6997276" y="14925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7016561" y="18377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6985382" y="17982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6698617" y="189360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6782151" y="17424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6846042" y="18524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7017078" y="176596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6998532" y="17157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7119865" y="156976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6981969" y="162395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6960664" y="16709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6727676" y="168742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6924500" y="16362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6708701" y="167726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6881087" y="185018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6635910" y="170758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7138194" y="162711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6999673" y="16208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7084228" y="17743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6880808" y="152806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6803488" y="162270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6983845" y="169775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6741406" y="177437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7019528" y="17791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6721557" y="17620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6944677" y="168007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7047095" y="166592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6736519" y="171884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6852693" y="177058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6780507" y="18064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6728220" y="15868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6721850" y="16386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6922270" y="17322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6788460" y="16029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6736693" y="175010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6760547" y="161190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7227681" y="165961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7137521" y="16825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6605698" y="16851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6754653" y="151961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7004597" y="16313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6679012" y="17508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7024515" y="185744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6788855" y="16538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6868130" y="14774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6860441" y="16006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7066638" y="163170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6855425" y="14582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6825707" y="17290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6938594" y="17644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6842250" y="14931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6930155" y="16572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6887263" y="17570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6944598" y="175302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6814283" y="15905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6909089" y="17150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6932463" y="18155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6761714" y="17688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6956266" y="17852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6921619" y="177621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7129495" y="17690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6790844" y="169940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7079297" y="17174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7048285" y="154473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7110509" y="164143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6793800" y="185083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7067568" y="17296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6837655" y="175220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6739287" y="16332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6835498" y="16284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6899847" y="17856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6830138" y="17237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7030897" y="16127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6894245" y="18290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6977649" y="151726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6878957" y="14597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6821899" y="168106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6765672" y="15329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6970140" y="16484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6752435" y="14629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6964472" y="187831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6837943" y="15911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6983118" y="178965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6935925" y="15389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6799017" y="174073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6902713" y="191320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6828458" y="18059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6930566" y="16717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6879222" y="17524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6801914" y="17084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7024284" y="160131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6959083" y="15217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6904087" y="158920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6863235" y="14425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6901794" y="18272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6765531" y="157789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7000978" y="13903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6897998" y="18530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6826267" y="16008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6800063" y="16330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6919482" y="16094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7068426" y="15932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6926006" y="17957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6850798" y="15625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7012044" y="144119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6904839" y="16914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6841213" y="15267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6699639" y="14511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6821683" y="17011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6832620" y="170592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7014740" y="19021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6838136" y="16741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6959931" y="19359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6881717" y="19234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6913888" y="15487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6977445" y="17553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6894045" y="18429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6930005" y="154589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6910687" y="18412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6954330" y="177570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6946722" y="180488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6977729" y="17931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6993134" y="15736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7126778" y="165911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6911574" y="16860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6979946" y="17370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7048575" y="13294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6968838" y="161537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6933385" y="17371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6969623" y="17278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6965122" y="16205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7049074" y="19405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6899382" y="16601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6856104" y="165586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6898303" y="16996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7006595" y="15720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7010419" y="171303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6813340" y="170588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6991082" y="17878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7247654" y="161709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7037043" y="194550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6780371" y="17134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6818027" y="169227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6811172" y="15596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6751171" y="17196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6882469" y="15586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7121061" y="17558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6877893" y="16334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7023853" y="170056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6757759" y="16001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6919831" y="147275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6910360" y="16015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6652255" y="18007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6916303" y="14994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6810996" y="163990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7187874" y="15911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7041302" y="17504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6881693" y="15100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6731746" y="185035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6866046" y="16685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6702018" y="15762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6877900" y="15628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6981757" y="16875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6755234" y="16182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6876710" y="16814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6651497" y="17013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6745156" y="162266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6709610" y="16689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6666626" y="16438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6729774" y="17767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7011417" y="16963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6966032" y="13549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6791391" y="17627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6907589" y="18076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6782286" y="17517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6740541" y="15393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6805389" y="174839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6967202" y="16008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7000910" y="17358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6951600" y="168129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6889339" y="17652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6816072" y="140621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6697115" y="16602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6872320" y="15673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6713853" y="15440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6861618" y="17353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6685376" y="15998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6792922" y="17370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6765583" y="15845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6851312" y="16788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7094670" y="150309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6822111" y="15842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6979456" y="16137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6906061" y="13744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6760341" y="181620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6979072" y="16754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6844300" y="158066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6889715" y="162124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6817110" y="17198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6832106" y="161863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6993446" y="16959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6827835" y="155840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6983756" y="14035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6647786" y="162170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6887337" y="192899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7049455" y="14068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6942444" y="182788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6777411" y="17353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7084048" y="17343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7099076" y="15755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6744007" y="152573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6933690" y="183355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6925282" y="168537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6997934" y="170878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6894675" y="160352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6730008" y="18295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7069445" y="17782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6882947" y="174361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7087282" y="168310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6774259" y="16974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6956926" y="185743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6849770" y="160436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7124577" y="15760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6918352" y="17164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6907294" y="151888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6983609" y="14883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6804713" y="175833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6895071" y="14851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6887364" y="17932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6977010" y="17034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6844748" y="14829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6974654" y="16709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7037086" y="17563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6893033" y="15802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6980578" y="15338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7003372" y="15050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6847497" y="19300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7020180" y="17529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6790705" y="177307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6721172" y="162048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6667900" y="17047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6961125" y="156083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6798486" y="16977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6822530" y="16449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6893001" y="173768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6940682" y="147298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6771326" y="176092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6966880" y="17684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6712045" y="17466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6892717" y="197620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6814923" y="16792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6930728" y="167929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7159528" y="170323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6868499" y="16951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7036986" y="17701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7233814" y="163640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7050742" y="147307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6849459" y="17343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7004816" y="161210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6724436" y="198083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6636878" y="16868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6648101" y="177368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7186379" y="191909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7000531" y="18241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6713956" y="159145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6835416" y="177200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6964997" y="16442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7100478" y="156249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7006170" y="181263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6738782" y="16590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6791961" y="154368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6934551" y="160875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6782513" y="16590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6832389" y="14150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7040871" y="173273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7045399" y="16284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7088168" y="158813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6764757" y="166430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7188835" y="16909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6634080" y="152027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7091167" y="18183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6916465" y="146393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6955423" y="16439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6995222" y="164280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7003445" y="16648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7189774" y="16798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6894274" y="15594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6671756" y="155633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6742211" y="16653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6636928" y="188425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6727317" y="19902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6824829" y="15384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6951113" y="161367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6791194" y="16900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6769504" y="16731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6945804" y="15628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6873949" y="179154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7106822" y="171954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7163859" y="167913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6983475" y="16686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6980778" y="18453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7003816" y="171190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6965123" y="177883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6970138" y="169176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6866515" y="18532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6857728" y="17418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6990631" y="15931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6996283" y="15992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6841760" y="15528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6757272" y="16282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6693995" y="15806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6909137" y="157477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6643224" y="186163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7063295" y="179051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6984740" y="16564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6921951" y="169174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6805172" y="171655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7111845" y="15943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6818855" y="16534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6878022" y="169203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6897468" y="16215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6775241" y="162113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6779673" y="182424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6746608" y="18136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7011658" y="15904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6936163" y="158700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6770838" y="18145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6638210" y="171982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7002693" y="160503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6853449" y="16102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6818897" y="14140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7054455" y="16621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6809804" y="15348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6880748" y="157553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6790193" y="17177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6927069" y="15551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7224252" y="17625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7114305" y="155828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6745528" y="18561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7055799" y="14971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7045301" y="164299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7017072" y="14634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6832295" y="1508527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6792302" y="197236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6914860" y="16954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7142039" y="15800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6848227" y="165539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7075794" y="164824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6753824" y="17306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6819386" y="170796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6958276" y="15833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6801374" y="17698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6759955" y="164158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6911142" y="15558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6865863" y="183980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6935971" y="192310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7131666" y="18113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6952303" y="16553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6919169" y="14520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6793342" y="16292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6900028" y="15752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7131079" y="15983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6917233" y="16289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6714043" y="175642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7044813" y="17014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6858191" y="1529498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6739936" y="176056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6778629" y="147375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6701875" y="175618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6636716" y="16538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6769917" y="160241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6654537" y="139061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7024017" y="165417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7067353" y="15282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6904366" y="18611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7022582" y="15054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6897206" y="15538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7244322" y="149643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6814304" y="160534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6773345" y="1652967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6999402" y="19373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6976390" y="182174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7129765" y="17768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6828285" y="16361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6971180" y="20073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6907838" y="165423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7210532" y="175005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6906449" y="17641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6897144" y="172435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6651069" y="169406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6841010" y="174321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6868190" y="168825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6883907" y="17030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6830657" y="17374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6670132" y="150636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6939304" y="171489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6844666" y="143559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7093559" y="17560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6922741" y="14604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6961174" y="153541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7015662" y="157300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6954679" y="17408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6833941" y="185809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6894504" y="195541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7036424" y="18758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6607665" y="157958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6879167" y="179502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7055921" y="161642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6950883" y="15500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6760021" y="17393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6884936" y="19037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6900641" y="168141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7004986" y="16948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6592413" y="15389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6895042" y="16646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6894353" y="158833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6985909" y="19233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6903203" y="14712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7149579" y="1619668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6902551" y="148021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6822998" y="15304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6753946" y="165615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6955440" y="16210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6854652" y="17187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6878525" y="17075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6921483" y="199243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6769174" y="15219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6752678" y="16697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6906689" y="16396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6639984" y="15706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6761976" y="18377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7102024" y="16159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6652822" y="166448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6878302" y="16246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6799748" y="167486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6636303" y="17796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6752548" y="13525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7003477" y="170296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7128467" y="16869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6949050" y="16026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6805074" y="14773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7267818" y="16251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6831317" y="19169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6993847" y="16708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6776064" y="16341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6921081" y="16538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6643403" y="16531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7130736" y="16761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6884448" y="17358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6863746" y="14207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7075299" y="17052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6907747" y="15017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6838727" y="156727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6790934" y="14205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7029633" y="148063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7080031" y="139030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6724783" y="16037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6976523" y="15978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6743215" y="140410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7035266" y="141501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6837392" y="18984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7249647" y="16561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6865277" y="16299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6800627" y="151324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6676982" y="17229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6730967" y="155835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6950844" y="162620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6977678" y="16078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6916993" y="168024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7111548" y="14336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6933588" y="17798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7044988" y="162065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7094958" y="14771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7268032" y="16720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6821920" y="17805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6776149" y="16725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6940271" y="16964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6718132" y="17215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6837225" y="17211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6932435" y="14972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6989062" y="155216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6953649" y="14612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6908188" y="154405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7030074" y="191894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6947492" y="14281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6856948" y="16725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7013790" y="151869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7015247" y="14536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6984856" y="19023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6941365" y="15454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6681281" y="18083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6849533" y="13703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6740158" y="16989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6920757" y="13469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7067274" y="18410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6868927" y="17303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6786843" y="175653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6919299" y="18285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6707816" y="14092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6971989" y="180274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6934118" y="168836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6784481" y="145944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6899314" y="15250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7088563" y="19041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6907443" y="17338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7007703" y="18973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7194274" y="15839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7171605" y="17099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7076511" y="157546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6909505" y="17507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7043735" y="18347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7076519" y="15507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7074385" y="16382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6968649" y="151088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7008452" y="17948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6902839" y="14177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6787566" y="190456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7043073" y="18570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6618980" y="171838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6727115" y="17011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7040168" y="15497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6623356" y="16132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6913513" y="17398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7072009" y="143563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7035469" y="18460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6949813" y="16393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7000299" y="14495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6757923" y="169146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6680031" y="17353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7105560" y="15951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6829347" y="148952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6723355" y="15495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6979655" y="159158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6866005" y="17173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7062736" y="15111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6819722" y="16245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6966934" y="181828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7129066" y="1707589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6749570" y="18971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6945537" y="15553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6732966" y="16923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6996839" y="185861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6881661" y="17708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6796895" y="159724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6784863" y="14334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6743644" y="14832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6709384" y="15576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7106908" y="16291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7032821" y="18083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7086505" y="186149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7102593" y="17667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6648676" y="150418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6908140" y="152778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7047043" y="15928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6917803" y="17563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6740701" y="17814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6858920" y="15185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6799711" y="18878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7191940" y="12331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6721587" y="189909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6799952" y="157287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6910200" y="162314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6864984" y="187614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6798938" y="15602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7086638" y="188454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7057494" y="17529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7079849" y="17670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6909822" y="18296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7031648" y="14967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6815199" y="17801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7021557" y="16644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6974320" y="188290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7009394" y="14876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7198446" y="18359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6651888" y="135958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7032270" y="15106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6875762" y="15007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6771389" y="16268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7072590" y="14732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7009273" y="19472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7135215" y="175862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6810945" y="17695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6763294" y="15411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6808881" y="167805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6858148" y="147707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6841483" y="15136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6981253" y="16313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7183552" y="164760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6696233" y="17073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6728797" y="1246357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6695350" y="18604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6965042" y="15837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7001220" y="14162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6706992" y="13818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7037280" y="182526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7081775" y="16877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6872411" y="16544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7143368" y="142526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6896122" y="144826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6819685" y="143249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7207026" y="15940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7168789" y="16003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6748428" y="16767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6812563" y="191864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6719740" y="187988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7086090" y="174723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6960280" y="18833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6984862" y="136087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6617745" y="17059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7132951" y="18241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6901319" y="161514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7287130" y="169274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6845528" y="18264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6804654" y="16093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6845546" y="169303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6737163" y="15869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6864387" y="155568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7009748" y="180657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6826766" y="157954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6864140" y="191129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6744071" y="154618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6728718" y="159704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7201135" y="18515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6725553" y="15357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6928482" y="19115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6929180" y="16279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6862692" y="175199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7095761" y="17076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6877978" y="14771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6846092" y="18182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6809827" y="18604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6850557" y="17609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6625407" y="14306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6764294" y="174549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6828170" y="15926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6528713" y="15193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6950674" y="170509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7002529" y="12841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7114879" y="156515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6591382" y="186218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7142534" y="14744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7010623" y="164903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6881125" y="18759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6936506" y="178592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6886487" y="14686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7016596" y="16464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6566188" y="182378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6909089" y="15345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7042027" y="14827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6923640" y="191701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6800073" y="183252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7336472" y="145551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7096371" y="18056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6736473" y="157206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6965840" y="16564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7172166" y="172181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6811765" y="14724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6771911" y="156580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6784309" y="197769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6888187" y="194273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6885628" y="17146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6967292" y="144286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7115763" y="16545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7137380" y="16546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7162803" y="16213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6694490" y="154340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6695614" y="20008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6751751" y="180798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6927804" y="1758101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7123274" y="192334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7183746" y="17235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7108248" y="16908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6947166" y="14117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6851636" y="202771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6874078" y="17388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6892664" y="17296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6989033" y="16461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7044372" y="172463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6694688" y="18192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6830831" y="18498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6964145" y="17612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6885232" y="18077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6725991" y="149887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6802973" y="13786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7307231" y="16269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6709398" y="160162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6874244" y="15299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6797496" y="18613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7041825" y="17149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6906695" y="14471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6707571" y="19030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7240377" y="13770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6767807" y="168377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6901741" y="17504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6804508" y="20914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6775755" y="16077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6663058" y="19487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6810755" y="162092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7051217" y="19820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7073384" y="17841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6949291" y="196768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6783094" y="150990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6833714" y="174619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6853445" y="19457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6858933" y="178231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6804223" y="173226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6787571" y="16270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6739532" y="14768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6753259" y="177818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7003205" y="15514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7026020" y="18204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7013795" y="18644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7159469" y="15744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7059462" y="156842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7177936" y="167152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7072800" y="15439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6991477" y="132601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6612282" y="18717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6836720" y="14829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6546633" y="17856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6681010" y="17076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6833018" y="16895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7133940" y="151647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6962390" y="147871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6884194" y="188314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6743909" y="16393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6674715" y="1846569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6920353" y="15175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6757524" y="16747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6932759" y="137644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6753516" y="18156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6976320" y="17139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7057869" y="15359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7015502" y="17914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6804625" y="179394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6688141" y="175497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6801489" y="19618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7057466" y="18301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6993403" y="15476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6938822" y="14638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7109438" y="15329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6871680" y="161084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6890741" y="18786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6799209" y="19211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6597767" y="17319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6724670" y="13833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6599117" y="161452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7049878" y="151389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7004291" y="187898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6972235" y="17965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6736804" y="155373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6956494" y="18133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6885344" y="15531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7098330" y="124411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7138533" y="17199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6777514" y="198717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7010969" y="17866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6778303" y="13454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6686944" y="192937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7273911" y="15982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6933354" y="188656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6680079" y="159077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7160574" y="19032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7084853" y="162128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7167167" y="13200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7131391" y="146430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6650951" y="16536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6830759" y="16783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7016973" y="19086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6945814" y="181788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6724474" y="192480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6750895" y="188175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6892988" y="154726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7223243" y="172950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6749302" y="16013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6967031" y="17484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6786007" y="167557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7042046" y="144796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6972531" y="16773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6824694" y="174172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7111011" y="17807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7163860" y="136641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7049205" y="17097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6860225" y="16842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6823959" y="17734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6946002" y="158804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6828733" y="178853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7072900" y="16321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6632923" y="16347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6962442" y="18479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6651395" y="189704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6505063" y="16823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6927192" y="17461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7052155" y="14801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6799874" y="164191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7128350" y="17215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6735398" y="193747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6820281" y="18376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6913802" y="14924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6552817" y="19212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6975508" y="166480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6900197" y="18704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6649386" y="18901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6949040" y="18985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6513972" y="16583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7046826" y="17903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6979309" y="15266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6825393" y="167327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7053803" y="14365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6842956" y="186773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6788435" y="16436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6816189" y="173154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6711824" y="15037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6883260" y="14869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6722786" y="14503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6937901" y="16555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6871766" y="187655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6932708" y="16016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7001157" y="168603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6994775" y="167920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6723719" y="14743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6575595" y="184348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6723855" y="16954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7039323" y="15252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7042993" y="16553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7008132" y="153304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6843954" y="15619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6826836" y="16904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6833423" y="17313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6607668" y="14518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6788190" y="18195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6836613" y="194822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6582247" y="16171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6792219" y="187279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7069921" y="164263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6903403" y="17957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6954342" y="159277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6535992" y="15722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6789671" y="18044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6943104" y="16377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7097604" y="14095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6947392" y="15241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6757868" y="15720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6639738" y="14415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6684513" y="141633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6982611" y="14810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6788235" y="14911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6568044" y="187061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6715673" y="19992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7033851" y="16986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6895647" y="17594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6939622" y="18154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6609595" y="16445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6767759" y="170315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6768181" y="12885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6714654" y="185916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7084446" y="17934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6912398" y="172566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7193049" y="16078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6765347" y="149950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6601308" y="17113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7135239" y="157515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6747339" y="15803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6784217" y="136144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6831294" y="15870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6715701" y="18480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6717365" y="19244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6919106" y="152867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6790349" y="15797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6872762" y="16181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6815472" y="19702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7046279" y="202819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6652377" y="15371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6722304" y="16307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6705582" y="187834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7174275" y="18935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6796476" y="161775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6910298" y="14615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6651095" y="18699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6685459" y="200217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6790748" y="13184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6944589" y="178612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7057786" y="13783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6751791" y="17413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6698248" y="172686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6935021" y="145538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6858307" y="18251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6899360" y="16725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6941718" y="17800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7072371" y="180775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6962813" y="16799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6746279" y="20902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6763034" y="18750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6689503" y="15728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6862159" y="137074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6961832" y="14491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6550585" y="186818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6956380" y="171497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6993398" y="17198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6727531" y="17077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7074360" y="1661061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6961937" y="15896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6634504" y="174567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6950679" y="16750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7111417" y="16690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7024539" y="17263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6842627" y="19216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7222869" y="12034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7092803" y="17350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7109561" y="158735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6837533" y="137858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7033274" y="18333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7049223" y="17660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6818713" y="190337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6617658" y="153474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7104213" y="16670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7202178" y="18214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7046864" y="16025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6744553" y="19089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6851507" y="17446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7038877" y="16289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6651920" y="15097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7061356" y="166740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7297440" y="153522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6828167" y="17689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7156505" y="14970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7092337" y="165467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6586317" y="166661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7143829" y="16636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7368002" y="17210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7260255" y="16348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6825278" y="189562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7006392" y="14621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6782026" y="13952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6747229" y="13627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6626324" y="18259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6883193" y="203653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7024500" y="17854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6722118" y="16097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6674898" y="17035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6606066" y="18052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6554576" y="138376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6779971" y="19508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7028128" y="171330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6855534" y="19073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6565864" y="173319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6710889" y="16187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6719519" y="17854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6931873" y="179100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6711177" y="14492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6984782" y="174306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6989442" y="13933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7025596" y="16309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7204984" y="16069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7087456" y="20479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6929314" y="151500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7104045" y="141828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6824787" y="197410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7162181" y="18957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6854382" y="13108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6783761" y="138006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6841715" y="15726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7119772" y="1509511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7147211" y="19156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7159007" y="145161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7009377" y="16173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6922316" y="135531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7028096" y="16382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7114429" y="171665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6695219" y="15157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7248229" y="18187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7170682" y="19801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7059453" y="201928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6890944" y="16736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6597918" y="159510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7086564" y="17113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7127221" y="160875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6777416" y="18902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6779580" y="15587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6717694" y="15528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6530442" y="18495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6822016" y="18243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6974864" y="145566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6782598" y="1921836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6813534" y="15987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6784157" y="17626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7267791" y="14420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6768462" y="163395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7020087" y="161248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6718603" y="145944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6990734" y="134581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6869058" y="14029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7034754" y="17262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7177237" y="188695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6740777" y="17297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7057374" y="135984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6720657" y="17323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6822816" y="19623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6988322" y="15434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6807896" y="14550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7161981" y="178705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7146532" y="19891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6891984" y="151317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7056305" y="15958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6672607" y="17590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7116522" y="17676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6786756" y="135568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7203261" y="17193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6660523" y="16763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6876790" y="16667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6978915" y="17631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7247288" y="173723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6880716" y="18660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6885146" y="165147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6803137" y="135809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6871418" y="145824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6714378" y="139091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7062978" y="143449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6718506" y="14414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6485837" y="18048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7191293" y="181030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6711781" y="20410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6705152" y="151945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7123619" y="18743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7015766" y="13435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6996260" y="174365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6657689" y="16268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6823437" y="18453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6868601" y="15920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6989462" y="13681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6779068" y="143698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6734968" y="16282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6632406" y="14232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7067235" y="190827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6891775" y="178358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6489309" y="18113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6689237" y="18531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6698854" y="18477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6641237" y="18212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6790857" y="15516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6941013" y="12274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7005897" y="143146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6970104" y="17397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6848408" y="147625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6800372" y="141597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7212805" y="17216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7298880" y="180579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6475733" y="189329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6794960" y="182229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6581836" y="18753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6855536" y="18387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6968065" y="145461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6882185" y="16191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6724146" y="14263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6706587" y="16265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6755625" y="178751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7160086" y="15097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6782002" y="16083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7138253" y="16336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6870212" y="164217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7181292" y="1780327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6753493" y="13843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7399874" y="15347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7139360" y="17084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6874422" y="189146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6691229" y="16756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6582081" y="14184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6714382" y="15306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6563709" y="14196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7144124" y="15659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7241555" y="157430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6641306" y="166543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6894273" y="19437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6622591" y="17477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6847196" y="14984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7074682" y="15909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6817227" y="16351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6739791" y="16851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6886063" y="15320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6615211" y="18577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6919050" y="185505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6912896" y="18155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6941583" y="15027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6795278" y="15173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6922433" y="17506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6639805" y="16789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7121352" y="15939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6995307" y="18280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6933062" y="174427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6967021" y="107539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6893620" y="14195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6660130" y="17192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6843199" y="16789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6848775" y="149182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6702602" y="16646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6998262" y="179600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6763913" y="20460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7114362" y="18487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7077880" y="13218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6983933" y="17798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6769836" y="18617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6958844" y="15294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6838447" y="15975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6954486" y="148491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7124286" y="132199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6887797" y="15913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7222102" y="197540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6683540" y="187358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6817330" y="18504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7114537" y="13689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6858117" y="17075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6968263" y="13790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6800121" y="14625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7126002" y="182981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7111347" y="173893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6557700" y="17887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7236974" y="17142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6740258" y="19232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7324127" y="1744219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6907996" y="143838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6895395" y="18974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6936697" y="19327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7206104" y="129158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6746920" y="195281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7176856" y="13084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6507829" y="172829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6784513" y="169324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6796417" y="19426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6898162" y="14929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6780205" y="13853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6920619" y="13200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6632268" y="179581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6676373" y="22018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7044357" y="140209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6863161" y="17019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6911106" y="15626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6754762" y="15914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6985525" y="147241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7100852" y="153166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6952424" y="18346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7064838" y="13629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7513805" y="15829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7100772" y="15234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6491148" y="17032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7138168" y="179459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6572121" y="15613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6732196" y="166635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7248046" y="17793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6907362" y="20683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6881189" y="180089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6745554" y="18213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6860810" y="183438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7181236" y="15068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7098091" y="17755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7149668" y="17163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6867802" y="13460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6917238" y="177187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7138993" y="14320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7095522" y="163154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7084130" y="15162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7046045" y="17382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6965173" y="19007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7055948" y="197529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6722122" y="17144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6487727" y="17604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6691256" y="18373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7024143" y="17479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6676344" y="181310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6659644" y="149716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7199257" y="13458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6595837" y="16707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6685588" y="195244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6813484" y="13814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7079121" y="199123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6739511" y="18778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7042963" y="184868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7032885" y="19875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6567025" y="17513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7189055" y="15573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7201031" y="13989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7374302" y="15655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7087186" y="15556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6905006" y="19006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6830495" y="19411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7060364" y="128884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7299185" y="149549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6780689" y="131608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6845693" y="126454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7212016" y="16837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7033671" y="13061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6894361" y="18107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6686282" y="145219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7051815" y="214992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6609203" y="19708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6853368" y="164284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7122591" y="190728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6871152" y="18826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6857688" y="18900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6831997" y="198904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6542987" y="159352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7195127" y="15924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6593166" y="179191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7322191" y="16709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6682499" y="15264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7295528" y="16422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6931799" y="22338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7078172" y="20564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6792015" y="18944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7360449" y="160359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6559694" y="16448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7034575" y="16630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7012488" y="189248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6769950" y="14657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6776336" y="17465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6976326" y="14149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6729849" y="17556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6780022" y="17697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7018483" y="152340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7136528" y="154990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6787755" y="19632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7122527" y="16029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7059024" y="205834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7014551" y="13705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6723551" y="177291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6490147" y="148383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6921571" y="16450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6834569" y="13402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7057452" y="17406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6989876" y="203391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6857200" y="19151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6754371" y="144839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6913578" y="16421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6492532" y="16747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6942394" y="133249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7187398" y="18427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6736929" y="182868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6901489" y="177054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6758318" y="131485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6906897" y="15678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6645232" y="163916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6716371" y="11973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7052799" y="16490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7029252" y="17669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7004276" y="14416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6992825" y="15011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6820290" y="17599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7129545" y="17616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6973090" y="199335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7018799" y="180741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6460984" y="17521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7350799" y="163218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7120154" y="20062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6921191" y="18118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7021646" y="16207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6403621" y="195014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7199657" y="16154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7065266" y="18026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7266250" y="18404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7375784" y="18513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6684272" y="18319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7115348" y="182389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6883549" y="137752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6759792" y="143002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7481947" y="130502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7175623" y="12508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6703679" y="18121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6780977" y="130070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6583410" y="17340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6683860" y="1460769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7195606" y="122020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7015955" y="18857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6843702" y="16202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6705874" y="158295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6928113" y="18032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6949910" y="169086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6446757" y="179177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6988128" y="162183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7041439" y="195108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6742261" y="138044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7054556" y="157705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6682000" y="178259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6616410" y="16341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6664142" y="168602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7220593" y="18146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6586452" y="15770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6737139" y="195583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7145689" y="15329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6993536" y="152186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7084047" y="156332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7053150" y="16738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7362369" y="170176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6955937" y="19726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6853114" y="175258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6974886" y="144357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6722931" y="204374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7368392" y="15677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7426971" y="170971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6852507" y="18070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7182486" y="17885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7028902" y="16246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6702224" y="229684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6996281" y="19169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7002515" y="17464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6816302" y="14412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6527642" y="186056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7214902" y="13542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6913933" y="14769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7283434" y="16020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6708348" y="18018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7109757" y="18009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6806846" y="16540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7142379" y="151226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7022967" y="176297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7093392" y="172869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6898199" y="139775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7344252" y="1503206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6972139" y="197624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7122987" y="138660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7071690" y="18787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6646061" y="146634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6685018" y="15415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6798268" y="18150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7099972" y="133074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6993760" y="20659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6554231" y="16287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6413465" y="13493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6806998" y="14965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6825314" y="20577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6852147" y="19928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7192919" y="162535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7474610" y="135472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6709887" y="17801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6763930" y="17298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6718268" y="14155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7111904" y="16160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6672106" y="15326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7075756" y="126074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6860215" y="165111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7181478" y="165927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6710269" y="15502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6973204" y="18575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6725276" y="181061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6985844" y="19312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6900818" y="18883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6915813" y="17054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6500073" y="19218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6647632" y="19263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7248560" y="18460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6802831" y="19987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6736658" y="16467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6687987" y="14966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7154739" y="15236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6616944" y="186686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6801728" y="15527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6988109" y="14224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6858882" y="138448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6994624" y="18131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7336227" y="15420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6854599" y="157076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6776011" y="145543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6863943" y="19355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6565817" y="15792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6770334" y="137225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6978808" y="14492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7026884" y="15619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6754955" y="20407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6683423" y="184698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7169752" y="16718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6966823" y="2092198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6969720" y="17103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6630951" y="166643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6808704" y="14001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6820159" y="17924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7239388" y="127303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7013901" y="16319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6786697" y="13304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6923236" y="13761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6589221" y="13182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6692395" y="198112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6713952" y="13452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7120972" y="16176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6591059" y="181189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6964144" y="20000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7045681" y="13397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6920707" y="18811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7173547" y="18809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6974922" y="15667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6611022" y="151189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6722288" y="19146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6854159" y="18653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6818878" y="125857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6705820" y="17653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7041757" y="151374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7162707" y="172936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7397329" y="16449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6630047" y="16198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6785665" y="202939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6923935" y="128134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6574566" y="17951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6886155" y="2081216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6811505" y="151474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6904100" y="19480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6660816" y="15952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7129503" y="16297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7360819" y="15927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6658349" y="16376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6753705" y="211261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7065885" y="17076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6935790" y="13919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6488185" y="14458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6726124" y="14166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7038832" y="13441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7480491" y="14648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6764406" y="13489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7026580" y="14379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6829774" y="14057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7089119" y="19115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6559946" y="20497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7086154" y="169292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6992740" y="198976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6854670" y="16335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7065119" y="14641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6706086" y="19152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6644357" y="12032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6962571" y="183329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6965075" y="13110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6863490" y="17893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6910145" y="20060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6666074" y="17583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7126422" y="145412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6925185" y="20098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7235484" y="18208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6719623" y="16779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7137275" y="13651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6665810" y="18908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7130678" y="1962728"/>
              <a:ext cx="68579" cy="68579"/>
            </a:xfrm>
            <a:prstGeom prst="ellipse">
              <a:avLst/>
            </a:prstGeom>
            <a:solidFill>
              <a:srgbClr val="CD853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7196728" y="170384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6980774" y="114250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7106611" y="18565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6774301" y="159620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6685333" y="16451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6741716" y="1146512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6493505" y="19830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7080840" y="19533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7099660" y="19333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6447606" y="156161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6971747" y="156007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7262515" y="16679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6874135" y="193457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6729512" y="190328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6970737" y="140054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7200096" y="18051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7090151" y="197648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6562383" y="160868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6812416" y="133325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6760772" y="17177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7005449" y="14042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7224897" y="198401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6301929" y="146094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7062514" y="14728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6602079" y="13975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6869332" y="13872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7226443" y="17360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6963136" y="13936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6752878" y="12011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6853433" y="17258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6656718" y="146566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6697317" y="167975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6782853" y="14050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7055748" y="169573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7051367" y="2066134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6711201" y="14375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6973831" y="14894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6975406" y="13528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6873507" y="14912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6718612" y="170487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6983956" y="144149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6400333" y="148964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6880422" y="15945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7093344" y="1538501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6903218" y="20430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7269446" y="18694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7148950" y="169038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6845955" y="14109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7015385" y="13518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6932054" y="13631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6881926" y="19491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6514461" y="153883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6737003" y="203551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7030196" y="21551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6838294" y="18315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6632710" y="15033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7017361" y="155438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6633470" y="143018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6968962" y="149915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6750061" y="214356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6534442" y="15137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7141032" y="16411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6761607" y="209542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6662383" y="12365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6981547" y="138471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7358927" y="184459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6726009" y="19548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6887419" y="132928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7253904" y="17428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7225500" y="16360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6502131" y="185780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6665871" y="166043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7154916" y="13986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6702427" y="202463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7360676" y="156796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7240289" y="174120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6954007" y="13601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7165910" y="143228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6628507" y="174202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6665481" y="16517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7162977" y="187985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7064919" y="19316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7002816" y="129182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6859257" y="199010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7331144" y="16483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7106869" y="147661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6629396" y="157115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7197063" y="154353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6905717" y="17410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6852906" y="12987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6493110" y="13211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6658855" y="164562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7063260" y="18631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7215696" y="19805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6453527" y="17676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7386260" y="18174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7168324" y="15692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6745234" y="18047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7138755" y="129586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6631785" y="20077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7309497" y="188369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7042076" y="127057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7222364" y="179348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7257104" y="14449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6793267" y="15291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6802099" y="195202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6954430" y="14205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6281004" y="157415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7389726" y="126102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7097696" y="146628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6865310" y="17413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6475530" y="163680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6905037" y="13909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7138493" y="20053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6752216" y="131713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7057053" y="21228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6705814" y="182493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6588314" y="184117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7132757" y="20116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7381736" y="15706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6823846" y="14790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7017872" y="130044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7107003" y="16357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6957473" y="15712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7228716" y="167539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6954273" y="18034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6819960" y="122752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6558290" y="17308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6603020" y="17549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6743463" y="14408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7230845" y="17258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7027139" y="21118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7257306" y="16533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7195258" y="164890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6757854" y="16499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7247104" y="185680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7286848" y="16574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6582580" y="181735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6939523" y="17467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6960073" y="136820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6891206" y="14943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6662221" y="13955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6917030" y="19436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6674552" y="203413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7127632" y="152803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6921418" y="16206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7199185" y="151377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7355336" y="17433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6977674" y="15815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6648265" y="14413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6665676" y="1610381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7034090" y="12490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6808895" y="157174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7140145" y="183219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7021510" y="17405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7351116" y="15590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6703516" y="148748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6699528" y="208068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7255668" y="18260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6431170" y="182922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7270980" y="172813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7204072" y="15564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7042278" y="149361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7013881" y="14776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6987374" y="18580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6643178" y="160651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7162205" y="18043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6657225" y="16538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6691833" y="17002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6657875" y="13144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6952425" y="18464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7440251" y="145448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6515708" y="19541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6771330" y="15571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7171978" y="17896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6920108" y="21231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7011697" y="19828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6922004" y="133488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6661060" y="173278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7158359" y="136935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6866287" y="20246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6631546" y="137739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7004355" y="197041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7120773" y="191511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6862335" y="13272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6660241" y="1977480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6777100" y="107366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7258504" y="20814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7421204" y="151366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7377446" y="13136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6846682" y="150865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7182507" y="16846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6698344" y="155215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7111042" y="18131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7119131" y="198876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6587316" y="17558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6876172" y="187205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6670645" y="11295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6641366" y="132217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6893145" y="157063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7229419" y="19666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6821466" y="19918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7109409" y="16630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6820278" y="185590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6706631" y="164143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7243563" y="17237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7090819" y="17185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7233600" y="15943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6943353" y="14570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6590904" y="14505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6587540" y="152732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7285498" y="15556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6758099" y="15827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6784675" y="15675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7130850" y="13506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6992161" y="165405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6891954" y="14045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6956049" y="125533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7198613" y="13745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6805357" y="18101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6589703" y="158721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6890989" y="196703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6335507" y="15482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6997741" y="137257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6756260" y="143703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6579499" y="19705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7257981" y="2020735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7128241" y="12390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6603459" y="18138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6883841" y="14954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6664776" y="16203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7132618" y="12534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6662631" y="16940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6626201" y="15993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6673963" y="16228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7323789" y="156791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6901538" y="21368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6672608" y="197853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6700307" y="13105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6692632" y="16405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6912225" y="12907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7478848" y="19290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6782429" y="205923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6681879" y="129574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7204733" y="173707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7249367" y="17713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6575604" y="176476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6773903" y="14440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7482461" y="169154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7228444" y="21507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7212991" y="153716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7056800" y="144537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6648915" y="15716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6711960" y="14249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6997864" y="11782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6809542" y="220441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6635351" y="14846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6557483" y="15668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7223913" y="15522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7198103" y="136509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7182787" y="15374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7284282" y="176770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6851253" y="141986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7219670" y="142803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7215651" y="16439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7083928" y="19467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7123127" y="171620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6904562" y="20765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7334922" y="139165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7311352" y="175170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7233818" y="188729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6692991" y="16841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7173756" y="16932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6886341" y="18370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7035539" y="168402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6509880" y="19088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6801804" y="18494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6696966" y="16270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7315312" y="15208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7310301" y="175792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6511611" y="125423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7250942" y="153985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7487627" y="16075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6797546" y="187765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7045767" y="18868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7239060" y="21387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6670325" y="19633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6753292" y="184599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6741904" y="118237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6839972" y="1877488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7209513" y="13782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7244343" y="168029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6451843" y="178107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6557271" y="176178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6897081" y="18829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7139431" y="158742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6799726" y="205582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7158157" y="14268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7104665" y="14826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6706851" y="14937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6838547" y="15353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6567726" y="188511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6651188" y="178306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6996947" y="15821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7277574" y="171964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7172907" y="19304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7274607" y="155132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6695610" y="14374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7219880" y="19520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7174488" y="15759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7134891" y="17490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7186012" y="17063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6805045" y="217912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6865975" y="116805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6936393" y="15795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6411831" y="177367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6584833" y="18242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6660040" y="15468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6755416" y="18939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7046375" y="14248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7251851" y="16801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7436167" y="152657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6589372" y="20266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7220709" y="184156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7404056" y="17368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7066767" y="185395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6774424" y="185751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6537735" y="201098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6655260" y="21492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7181732" y="15467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6654220" y="182364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6920143" y="18384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6986971" y="166233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7433817" y="172623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6806870" y="130375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6862382" y="19483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7335334" y="14675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7134683" y="16189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7167027" y="18517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7123017" y="167035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6477706" y="208473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6898889" y="19298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6799578" y="22057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7369441" y="19699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6930461" y="18265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6820045" y="12647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6405051" y="161536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7058122" y="13461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6846300" y="18418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7092016" y="160059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7334292" y="169412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6390867" y="154337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6535899" y="167044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6923154" y="19283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6856689" y="1488351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7011756" y="201986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6699216" y="11947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7143057" y="17675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6779403" y="14845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7036820" y="20225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6711826" y="156610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7147392" y="13030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6808894" y="19913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6726293" y="17890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7183762" y="18088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6585544" y="164455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6788910" y="192018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6735805" y="1513767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7332814" y="12056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7073894" y="19818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7100567" y="184754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6839745" y="111985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6821429" y="150472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6622309" y="16227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7290847" y="178357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7016913" y="21661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7329348" y="179265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7251884" y="14362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7157773" y="15362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6985444" y="22209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7361141" y="188387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7114194" y="14762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7166940" y="140837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7025155" y="14915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7438202" y="17365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7326354" y="18200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6829737" y="116635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7459059" y="128751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6636797" y="19278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7354715" y="16790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6780061" y="118225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6552431" y="155251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6693168" y="19113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6491598" y="22623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7289579" y="17422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7055987" y="179489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7121547" y="154670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7142511" y="12798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7071594" y="19170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6831702" y="199960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6519589" y="20654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6574265" y="18073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7218641" y="18814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7570815" y="165079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6222350" y="147225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7448636" y="177710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7502352" y="167099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6752772" y="15329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7079247" y="16171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6680634" y="191369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7114025" y="11564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6550210" y="156247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6948856" y="139759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6669960" y="18781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6420854" y="17075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7375333" y="15986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7144707" y="133761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6625070" y="131120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7449133" y="162266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7317921" y="1853528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7012671" y="12452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7140713" y="16934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6703245" y="13357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6491242" y="1174606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6580530" y="159278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7182313" y="119147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6677057" y="14415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7228675" y="143143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7241401" y="16384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6925813" y="1208939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7369682" y="20224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7486224" y="16451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7113845" y="15754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6958113" y="19439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7128348" y="12886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6751956" y="12961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6951879" y="19263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6903051" y="18381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6264933" y="178914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7429285" y="15609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6417542" y="16434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6734457" y="145677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7704975" y="14049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7117548" y="19961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7166353" y="147137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6535083" y="15567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6637909" y="145319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7027959" y="17348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6496425" y="12279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6368816" y="18515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6673181" y="18961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7392525" y="155077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7054655" y="13863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6894355" y="11167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7281307" y="16633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7319684" y="187602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7094942" y="183614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7124766" y="18358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6991005" y="12939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6899615" y="151803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7379266" y="143543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7136262" y="19901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7401919" y="20695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6552836" y="159759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6872811" y="13737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6637117" y="20260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7528385" y="157359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7168044" y="15806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6732847" y="171311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6489004" y="153041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6785273" y="133905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6605807" y="188883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7077873" y="181747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7323137" y="144969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6782782" y="150089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6878162" y="154823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6956143" y="16336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6627607" y="18425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7116378" y="15375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6891538" y="203588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6380616" y="133441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7283573" y="221784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7082942" y="15700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7392805" y="15641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7217518" y="20330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7430337" y="10944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7180535" y="19437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7420625" y="207904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7161911" y="18726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7102386" y="17029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6821116" y="214495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7160409" y="17138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7258052" y="15029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6714442" y="14711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6480504" y="15349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6554104" y="15068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7181657" y="11751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6721908" y="19078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7587216" y="19606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7323617" y="21316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7376449" y="179977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7036926" y="12887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6732855" y="173716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7151768" y="14736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7207500" y="136449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7326186" y="18604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6293274" y="172579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6622544" y="15014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7069116" y="15368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6524102" y="13013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6647816" y="20171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7010399" y="16637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6959112" y="120513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6790359" y="16202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6494187" y="13622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7099467" y="11584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6975635" y="11121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6996221" y="20480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7273344" y="15418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7266683" y="193043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6363074" y="130677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6686606" y="16206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7427954" y="16446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7231109" y="13884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6581023" y="147165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6499917" y="206748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7033190" y="18839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6655974" y="17943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6961823" y="16366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7365057" y="15399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7237409" y="11624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6866398" y="1813727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6827173" y="194753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6493008" y="175595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6902195" y="110240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7301343" y="1479222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6818084" y="19317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6799363" y="14064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7026807" y="15694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7049776" y="19987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6931862" y="21658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7555638" y="16871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7145926" y="186559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7562941" y="15320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7711048" y="16943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6978249" y="183867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7427697" y="17554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6444142" y="116296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7039166" y="222819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7438913" y="12938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7235251" y="1460845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6670924" y="183162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7268278" y="15280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6626251" y="19957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6983396" y="21870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7241912" y="15908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6608077" y="17584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6628422" y="149078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7193698" y="10136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6707306" y="148166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6447039" y="113215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7029782" y="140398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7378181" y="16971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6515197" y="16966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7127634" y="18688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6647925" y="14125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6507214" y="140340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7271016" y="195284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2235138" y="154428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7492966" y="13457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6942492" y="19386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6452204" y="18899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6697483" y="214034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7435327" y="17879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7253690" y="156306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6950532" y="147666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6489199" y="137899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6813815" y="235279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7211721" y="16606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7346157" y="159082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6558140" y="18443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6695408" y="199289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7033755" y="21145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7193283" y="201781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7143066" y="17901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7082934" y="118234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6388437" y="20276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6902844" y="19587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7225789" y="15273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6787538" y="151565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6304067" y="21356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7365622" y="17663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6870942" y="15352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6297098" y="138400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6717368" y="13821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6506047" y="152205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7110655" y="15253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7047953" y="12321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7072462" y="151812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6806174" y="170109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7141733" y="14113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7344224" y="20823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6822449" y="212535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6308063" y="17413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7304187" y="135416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7050371" y="156125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6528986" y="1784795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7397337" y="13359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7231766" y="15064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6599111" y="17605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7174666" y="15591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6847313" y="203784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6593525" y="12599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7505189" y="14783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6772173" y="13939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7107206" y="13161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6730014" y="19780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7319583" y="114629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7395717" y="182926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7069220" y="162385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7355687" y="19931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6587277" y="19852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6727874" y="18821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7124662" y="14232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6935670" y="121234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7438868" y="14384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7545049" y="18546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6927206" y="139029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7182083" y="10642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7377108" y="17062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7294596" y="15760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7426431" y="15471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6996387" y="181914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7356374" y="105711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6515873" y="211081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7715920" y="141457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6671487" y="18862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7324365" y="17598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6632961" y="193672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7145275" y="20642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6604399" y="12099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6963846" y="14338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7047896" y="13626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6684717" y="204018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7302890" y="14244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6598944" y="184733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6964383" y="227934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7187728" y="20891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7177624" y="12635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7058082" y="13524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6902149" y="21174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6798267" y="210270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7361369" y="16852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6970585" y="19674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6665644" y="12841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6940586" y="16029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7450582" y="218575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7361649" y="17339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7044527" y="1246041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7099559" y="171439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6262453" y="172623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7448963" y="18281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6505946" y="122169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6809680" y="142067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6898098" y="17995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6294087" y="128978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4049343" y="133535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7302513" y="157930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7019868" y="20066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6258825" y="152493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6989444" y="12813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6633105" y="10954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7309771" y="101574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6888314" y="20050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6474381" y="18800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7225444" y="20874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6408638" y="215794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7385653" y="17449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7533453" y="18867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7766677" y="130257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7060151" y="142844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2533338" y="41637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6253996" y="175680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7020254" y="230704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7193460" y="22138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6870941" y="11200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6622374" y="203059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7179497" y="20662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6736860" y="108712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6949732" y="15016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7124260" y="120329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6440595" y="159876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7467031" y="16190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7242034" y="139595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7276355" y="19133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6512559" y="14782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6428601" y="17159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3577066" y="363739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6217510" y="14341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7705319" y="130953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6963506" y="24314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3941682" y="29758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6519857" y="156063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7657792" y="15042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6527554" y="164029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6599364" y="208143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6787248" y="19493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7066640" y="22698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6603812" y="14576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6313557" y="11604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7276762" y="118146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7200482" y="11029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6308210" y="14397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7771079" y="152259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6497840" y="20484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7208138" y="13943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3170065" y="31169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6403472" y="143391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6759487" y="148984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7490014" y="12030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6936355" y="143562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7057192" y="122720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7018700" y="123852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7411970" y="14115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6361264" y="19781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6585643" y="12942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6854445" y="11467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6546824" y="171168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6649717" y="12574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7638841" y="13981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7490417" y="117922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7156979" y="12957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6776130" y="20921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6644807" y="142526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6347341" y="174283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6732369" y="16759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6830528" y="93774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6686662" y="9523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6564279" y="17987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6978041" y="219652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7631950" y="19405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7405584" y="113191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7233847" y="10728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7834764" y="46387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3959004" y="23445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7223209" y="204109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7001077" y="12118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2657119" y="22233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6604995" y="104341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6834613" y="112596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6566969" y="161859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7411998" y="21216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6998008" y="107245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6306353" y="139581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6165947" y="161372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7582924" y="179441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6610419" y="229272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6738813" y="13562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6333543" y="19013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7120430" y="11768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7319375" y="134262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6478646" y="138612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6473880" y="2523912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6661389" y="21726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7666582" y="114108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7081349" y="125024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6665791" y="202318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5464978" y="306325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5516388" y="345256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6873403" y="239378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7556078" y="1166586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6731386" y="20501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6718027" y="142883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7391480" y="197805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6428037" y="11962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7336339" y="18370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6709582" y="19549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7175473" y="14850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7205967" y="22355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7143313" y="209860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6882865" y="19608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6283220" y="19278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6511903" y="15192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6449944" y="1339155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6022442" y="13756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6394606" y="151585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6457291" y="142180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6345517" y="13608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6751115" y="171303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3880037" y="119299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7331054" y="19248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7307829" y="13853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6578013" y="17087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7064208" y="18473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6434748" y="162176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7835321" y="32489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7318810" y="174957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7658193" y="119874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561084" y="21383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6607488" y="12006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7523149" y="15082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7053597" y="12533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6447030" y="323323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7008680" y="101658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7093243" y="21480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6425398" y="14051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6759925" y="138528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6972562" y="17882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7261534" y="169540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6672319" y="211019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6708454" y="109772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7284815" y="15057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6378685" y="142307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6636805" y="209736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678058" y="2219126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6813198" y="21101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7325035" y="10096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7195573" y="15604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7277998" y="20935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7347431" y="18919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7489713" y="9514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2803594" y="49307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7035983" y="13238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6890290" y="20158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6350632" y="22722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7368789" y="12575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6416770" y="154990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7507631" y="203181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7055956" y="96974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6738971" y="243715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5195672" y="441388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7207337" y="12344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6763926" y="128283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6781344" y="36698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7625471" y="16504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7079925" y="169407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6768478" y="10164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6376775" y="195906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6899715" y="209601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2652526" y="465378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7803985" y="139665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7281363" y="18802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6500120" y="226634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6801912" y="1266206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7266797" y="21370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7034427" y="167614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6473825" y="21685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3121963" y="450628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2336182" y="42909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7870946" y="161551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6931318" y="11100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6113743" y="150993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7458957" y="30284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3543214" y="185297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7425600" y="1594441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7618995" y="309870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6612581" y="197959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6577804" y="12200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7618533" y="19064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5588090" y="469745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6576067" y="186827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2274665" y="28802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6383449" y="17835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6535695" y="215694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7748670" y="18176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7494133" y="116890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7447631" y="17979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6649544" y="20237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6749244" y="257820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2897599" y="40388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3767597" y="359871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6061860" y="15924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7490762" y="140365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8009508" y="255202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210722" y="190636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7874375" y="470812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6862350" y="13104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7807443" y="209261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7009116" y="1086812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6586228" y="360578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6442810" y="20304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7306685" y="15846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6950584" y="13185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6833994" y="226345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4374718" y="502702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5643699" y="47985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7453587" y="16561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5278293" y="471939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7808699" y="16768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5916630" y="135702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6071065" y="151931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6572938" y="167451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8359949" y="557600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913241" y="29612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6066012" y="13346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7250967" y="14982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6317144" y="216448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6218561" y="141762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7577625" y="17607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7747232" y="132289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8152585" y="11104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6569529" y="18988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3977625" y="44080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6864512" y="42713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8327149" y="24236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6866758" y="261050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6589251" y="42915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7150525" y="181822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3231969" y="25798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4009227" y="22085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982553" y="100609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6972650" y="11412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3700055" y="56724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6043148" y="490324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7015214" y="412425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7482887" y="9512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689291" y="44358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7712573" y="234244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7267279" y="105242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7734995" y="135431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6364380" y="11506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5574310" y="20442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2555489" y="445207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6704560" y="13893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4896773" y="222642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2492747" y="42465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038568" y="40049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2756083" y="42100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7730251" y="132031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6280031" y="50914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6599984" y="14076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6805903" y="233262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6092498" y="13536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6953913" y="2047464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7278681" y="45942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3563564" y="16018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875183" y="41633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2789179" y="35227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7629651" y="17358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7795071" y="149242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7702044" y="10749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5745602" y="498910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6991888" y="208244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7468158" y="49824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7583839" y="13648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7302354" y="3710516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7149369" y="185389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6767366" y="24475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7134475" y="30123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6271954" y="168512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7357811" y="154015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2681558" y="562714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082317" y="31714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2711578" y="439827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2352008" y="232765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8427973" y="439422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2531360" y="468628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7557284" y="140198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6685896" y="24754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7729737" y="21769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7981767" y="220566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7387078" y="166608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8393599" y="32219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3991674" y="115193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3941528" y="14199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7807032" y="201543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5924280" y="513472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7646763" y="20203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6025541" y="512491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3493232" y="35577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8260877" y="42794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7829705" y="236520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5333112" y="430106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7325591" y="289999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6951060" y="10556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2690311" y="12128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969320" y="19164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6253781" y="14810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8209600" y="249255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6467262" y="110270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6304014" y="32733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2417669" y="24476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3942793" y="137771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6185854" y="42525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5758322" y="45080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6019036" y="194360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2679323" y="40366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2281831" y="42010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687400" y="502510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6453646" y="35177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6620400" y="105314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2539728" y="558528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7745229" y="299859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6871793" y="39103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2232732" y="36325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424418" y="279637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1683254" y="4743271"/>
              <a:ext cx="68579" cy="68579"/>
            </a:xfrm>
            <a:prstGeom prst="ellipse">
              <a:avLst/>
            </a:prstGeom>
            <a:solidFill>
              <a:srgbClr val="CD853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1683254" y="4383271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1683254" y="402327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1683254" y="366327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1683254" y="33032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1683254" y="29432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1683254" y="25832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1683254" y="222326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1683254" y="186326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3" name="tx10343"/>
            <p:cNvSpPr/>
            <p:nvPr/>
          </p:nvSpPr>
          <p:spPr>
            <a:xfrm>
              <a:off x="1246803" y="4722569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44" name="tx10344"/>
            <p:cNvSpPr/>
            <p:nvPr/>
          </p:nvSpPr>
          <p:spPr>
            <a:xfrm>
              <a:off x="1246803" y="436070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345" name="tx10345"/>
            <p:cNvSpPr/>
            <p:nvPr/>
          </p:nvSpPr>
          <p:spPr>
            <a:xfrm>
              <a:off x="1331560" y="400070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346" name="tx10346"/>
            <p:cNvSpPr/>
            <p:nvPr/>
          </p:nvSpPr>
          <p:spPr>
            <a:xfrm>
              <a:off x="1331560" y="364070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47" name="tx10347"/>
            <p:cNvSpPr/>
            <p:nvPr/>
          </p:nvSpPr>
          <p:spPr>
            <a:xfrm>
              <a:off x="1331560" y="3284428"/>
              <a:ext cx="84757" cy="107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348" name="tx10348"/>
            <p:cNvSpPr/>
            <p:nvPr/>
          </p:nvSpPr>
          <p:spPr>
            <a:xfrm>
              <a:off x="1331560" y="292070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349" name="tx10349"/>
            <p:cNvSpPr/>
            <p:nvPr/>
          </p:nvSpPr>
          <p:spPr>
            <a:xfrm>
              <a:off x="1331560" y="256264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350" name="tx10350"/>
            <p:cNvSpPr/>
            <p:nvPr/>
          </p:nvSpPr>
          <p:spPr>
            <a:xfrm>
              <a:off x="1331560" y="2203013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351" name="tx10351"/>
            <p:cNvSpPr/>
            <p:nvPr/>
          </p:nvSpPr>
          <p:spPr>
            <a:xfrm>
              <a:off x="1331560" y="184063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2022-08-02T21:32:19Z</dcterms:modified>
  <cp:category/>
</cp:coreProperties>
</file>