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460021" y="306591"/>
              <a:ext cx="589716" cy="13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1565996" y="941493"/>
              <a:ext cx="6377766" cy="4792133"/>
            </a:xfrm>
            <a:custGeom>
              <a:avLst/>
              <a:pathLst>
                <a:path w="6377766" h="4792133">
                  <a:moveTo>
                    <a:pt x="0" y="4792133"/>
                  </a:moveTo>
                  <a:lnTo>
                    <a:pt x="6377766" y="4792133"/>
                  </a:lnTo>
                  <a:lnTo>
                    <a:pt x="6377766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543136" y="9538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543136" y="47461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543136" y="492676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543136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543136" y="229725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47540" y="26804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547540" y="119171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397274" y="135908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397274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419298" y="209024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419298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38221" y="12886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582266" y="158371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586670" y="16233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595480" y="11036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04290" y="56226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679167" y="156609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87974" y="52218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87974" y="52394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01188" y="232808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76065" y="419120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77882" y="301078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65460" y="481224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65460" y="489152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78674" y="135908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1888" y="12577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22719" y="9230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22719" y="45259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40337" y="9362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40337" y="27156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49147" y="12225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66765" y="173347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79979" y="551696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185687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203305" y="549494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225329" y="53143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256160" y="10904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95802" y="194929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00205" y="30856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04609" y="115207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57465" y="194489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1868" y="18435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88296" y="353492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3531" y="45259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516028" y="353492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564478" y="51161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12927" y="258795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639354" y="55610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48165" y="557863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656972" y="47065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56972" y="202857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718635" y="366706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23041" y="31517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31849" y="281698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587182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87182" y="49928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97918" y="52835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5177" y="423084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55177" y="44642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55177" y="31693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03626" y="36802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12437" y="331469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38862" y="10463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43268" y="26760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947672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960886" y="170263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69693" y="300197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82907" y="165419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82907" y="277294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96121" y="15000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96121" y="32970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04931" y="297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09335" y="379919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53380" y="316054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66594" y="27597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88618" y="24117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88618" y="272889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97425" y="51910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37067" y="44026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45877" y="24117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67899" y="13414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189923" y="27949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89923" y="35569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03134" y="128421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16348" y="123576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16348" y="354373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20754" y="35261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25158" y="137230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29562" y="12886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38372" y="291829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42775" y="30460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51586" y="10287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55989" y="36714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82417" y="12401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91224" y="366706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8845" y="538923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30866" y="554339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30866" y="35701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44080" y="31341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52890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66104" y="37155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70508" y="409430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374911" y="358778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01339" y="173787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14553" y="37067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71812" y="37727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524665" y="207262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45253" y="529674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586328" y="15396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603948" y="570636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630376" y="10067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634780" y="4244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656801" y="112124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696443" y="47417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705253" y="54068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731678" y="55301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736084" y="54288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49298" y="50765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766916" y="508092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788937" y="208143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793344" y="111683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815365" y="20109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846196" y="177751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850603" y="3275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859410" y="46316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868221" y="23016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868221" y="27817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885838" y="22488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929883" y="336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973929" y="336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995950" y="496199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026784" y="279055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053209" y="281698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053209" y="328827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079637" y="16674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158920" y="136789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172132" y="55610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194156" y="43277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198559" y="53804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211773" y="99791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224987" y="186560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264629" y="17422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291054" y="442024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291054" y="443785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7335099" y="34908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339506" y="24249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343909" y="26672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365933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414382" y="244260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440810" y="16321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458428" y="55654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7458428" y="5605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7458428" y="16321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137750" y="30284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515687" y="475057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7533305" y="514258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7550922" y="21739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590564" y="16938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594967" y="39225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603778" y="17422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7603778" y="191405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7616992" y="19228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625799" y="51117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7661037" y="524829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665441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7665441" y="164538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709486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7713890" y="305923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731510" y="168061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7775555" y="463165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797577" y="107279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810791" y="202857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7815194" y="374193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15194" y="18435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828408" y="18435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837218" y="26672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172985" y="42528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841622" y="12269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872453" y="44466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881264" y="53804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890071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903285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907689" y="19316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916499" y="9318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920903" y="38520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920903" y="434095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920903" y="44510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20903" y="50677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20903" y="530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20903" y="56226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920903" y="251747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221434" y="43277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256672" y="111243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274290" y="143396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274290" y="212107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78694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287504" y="130623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300718" y="13106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318335" y="35745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622417" y="105517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331549" y="172466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71188" y="13370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93212" y="95386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97616" y="569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397616" y="239855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428447" y="567993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432854" y="438059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68089" y="117409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520944" y="539364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529752" y="491354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38562" y="42396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538562" y="14868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560583" y="353492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564990" y="448630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64990" y="107279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582607" y="108600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613439" y="375074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622249" y="10199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648674" y="541566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714743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670869" y="25483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675273" y="246022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60093" y="396657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87823" y="56975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987823" y="361421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992229" y="450832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992229" y="452594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992229" y="297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96633" y="44554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001037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053892" y="19228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080320" y="260557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119959" y="394895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64004" y="299757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81625" y="320018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90432" y="397097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190432" y="334993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194839" y="309447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252095" y="469772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260905" y="491795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379827" y="122254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467918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98750" y="29887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511963" y="235891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16367" y="13370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525177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42795" y="13370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542795" y="23633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95651" y="92744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635292" y="13414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639696" y="242938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670527" y="457880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696955" y="386967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758618" y="110362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815877" y="530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824685" y="566231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824685" y="333231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29091" y="563148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855519" y="112564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859923" y="42969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881944" y="171144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908372" y="429691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908372" y="560946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917182" y="5283527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000866" y="512496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000866" y="540244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005273" y="5354000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049318" y="343362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058125" y="512936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119791" y="530995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124195" y="126218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168240" y="5076514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194668" y="91863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221093" y="5710766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243117" y="1196119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256331" y="1266592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300376" y="418239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820622" y="2341298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313590" y="1354683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17994" y="1328255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322397" y="1323851"/>
              <a:ext cx="45719" cy="45719"/>
            </a:xfrm>
            <a:prstGeom prst="ellipse">
              <a:avLst/>
            </a:prstGeom>
            <a:solidFill>
              <a:srgbClr val="000000">
                <a:alpha val="86666"/>
              </a:srgbClr>
            </a:solidFill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610042" y="3033649"/>
              <a:ext cx="290699" cy="1475517"/>
            </a:xfrm>
            <a:custGeom>
              <a:avLst/>
              <a:pathLst>
                <a:path w="290699" h="1475517">
                  <a:moveTo>
                    <a:pt x="0" y="1475517"/>
                  </a:moveTo>
                  <a:lnTo>
                    <a:pt x="2906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952743" y="3390415"/>
              <a:ext cx="361170" cy="1052684"/>
            </a:xfrm>
            <a:custGeom>
              <a:avLst/>
              <a:pathLst>
                <a:path w="361170" h="1052684">
                  <a:moveTo>
                    <a:pt x="0" y="0"/>
                  </a:moveTo>
                  <a:lnTo>
                    <a:pt x="361170" y="10526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43482" y="1456823"/>
              <a:ext cx="453667" cy="907334"/>
            </a:xfrm>
            <a:custGeom>
              <a:avLst/>
              <a:pathLst>
                <a:path w="453667" h="907334">
                  <a:moveTo>
                    <a:pt x="0" y="907334"/>
                  </a:moveTo>
                  <a:lnTo>
                    <a:pt x="4536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68113" y="4350603"/>
              <a:ext cx="176181" cy="968997"/>
            </a:xfrm>
            <a:custGeom>
              <a:avLst/>
              <a:pathLst>
                <a:path w="176181" h="968997">
                  <a:moveTo>
                    <a:pt x="0" y="968997"/>
                  </a:moveTo>
                  <a:lnTo>
                    <a:pt x="17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42158" y="1381946"/>
              <a:ext cx="559375" cy="731153"/>
            </a:xfrm>
            <a:custGeom>
              <a:avLst/>
              <a:pathLst>
                <a:path w="559375" h="731153">
                  <a:moveTo>
                    <a:pt x="0" y="731153"/>
                  </a:moveTo>
                  <a:lnTo>
                    <a:pt x="5593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98925" y="3557786"/>
              <a:ext cx="612231" cy="656276"/>
            </a:xfrm>
            <a:custGeom>
              <a:avLst/>
              <a:pathLst>
                <a:path w="612231" h="656276">
                  <a:moveTo>
                    <a:pt x="0" y="656276"/>
                  </a:moveTo>
                  <a:lnTo>
                    <a:pt x="6122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261232" y="2324516"/>
              <a:ext cx="629848" cy="616634"/>
            </a:xfrm>
            <a:custGeom>
              <a:avLst/>
              <a:pathLst>
                <a:path w="629848" h="616634">
                  <a:moveTo>
                    <a:pt x="0" y="616634"/>
                  </a:moveTo>
                  <a:lnTo>
                    <a:pt x="6298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10683" y="4940810"/>
              <a:ext cx="273082" cy="779605"/>
            </a:xfrm>
            <a:custGeom>
              <a:avLst/>
              <a:pathLst>
                <a:path w="273082" h="779605">
                  <a:moveTo>
                    <a:pt x="0" y="779605"/>
                  </a:moveTo>
                  <a:lnTo>
                    <a:pt x="27308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31232" y="4319771"/>
              <a:ext cx="259868" cy="779602"/>
            </a:xfrm>
            <a:custGeom>
              <a:avLst/>
              <a:pathLst>
                <a:path w="259868" h="779602">
                  <a:moveTo>
                    <a:pt x="0" y="0"/>
                  </a:moveTo>
                  <a:lnTo>
                    <a:pt x="259868" y="779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63197" y="1972154"/>
              <a:ext cx="255464" cy="766388"/>
            </a:xfrm>
            <a:custGeom>
              <a:avLst/>
              <a:pathLst>
                <a:path w="255464" h="766388">
                  <a:moveTo>
                    <a:pt x="0" y="766388"/>
                  </a:moveTo>
                  <a:lnTo>
                    <a:pt x="25546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72178" y="3456482"/>
              <a:ext cx="251058" cy="748771"/>
            </a:xfrm>
            <a:custGeom>
              <a:avLst/>
              <a:pathLst>
                <a:path w="251058" h="748771">
                  <a:moveTo>
                    <a:pt x="0" y="0"/>
                  </a:moveTo>
                  <a:lnTo>
                    <a:pt x="251058" y="7487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62556" y="1734309"/>
              <a:ext cx="242248" cy="717939"/>
            </a:xfrm>
            <a:custGeom>
              <a:avLst/>
              <a:pathLst>
                <a:path w="242248" h="717939">
                  <a:moveTo>
                    <a:pt x="0" y="717939"/>
                  </a:moveTo>
                  <a:lnTo>
                    <a:pt x="242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54409" y="1747523"/>
              <a:ext cx="722343" cy="198202"/>
            </a:xfrm>
            <a:custGeom>
              <a:avLst/>
              <a:pathLst>
                <a:path w="722343" h="198202">
                  <a:moveTo>
                    <a:pt x="0" y="0"/>
                  </a:moveTo>
                  <a:lnTo>
                    <a:pt x="722343" y="198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79020" y="1069225"/>
              <a:ext cx="682701" cy="44045"/>
            </a:xfrm>
            <a:custGeom>
              <a:avLst/>
              <a:pathLst>
                <a:path w="682701" h="44045">
                  <a:moveTo>
                    <a:pt x="0" y="44045"/>
                  </a:moveTo>
                  <a:lnTo>
                    <a:pt x="6827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76752" y="1359925"/>
              <a:ext cx="462474" cy="585800"/>
            </a:xfrm>
            <a:custGeom>
              <a:avLst/>
              <a:pathLst>
                <a:path w="462474" h="585800">
                  <a:moveTo>
                    <a:pt x="0" y="585800"/>
                  </a:moveTo>
                  <a:lnTo>
                    <a:pt x="4624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83746" y="1725499"/>
              <a:ext cx="127732" cy="709132"/>
            </a:xfrm>
            <a:custGeom>
              <a:avLst/>
              <a:pathLst>
                <a:path w="127732" h="709132">
                  <a:moveTo>
                    <a:pt x="0" y="0"/>
                  </a:moveTo>
                  <a:lnTo>
                    <a:pt x="127732" y="7091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70532" y="4509166"/>
              <a:ext cx="149753" cy="704725"/>
            </a:xfrm>
            <a:custGeom>
              <a:avLst/>
              <a:pathLst>
                <a:path w="149753" h="704725">
                  <a:moveTo>
                    <a:pt x="0" y="0"/>
                  </a:moveTo>
                  <a:lnTo>
                    <a:pt x="149753" y="7047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724048" y="1756330"/>
              <a:ext cx="365576" cy="594613"/>
            </a:xfrm>
            <a:custGeom>
              <a:avLst/>
              <a:pathLst>
                <a:path w="365576" h="594613">
                  <a:moveTo>
                    <a:pt x="0" y="594613"/>
                  </a:moveTo>
                  <a:lnTo>
                    <a:pt x="3655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61722" y="1029584"/>
              <a:ext cx="691514" cy="39641"/>
            </a:xfrm>
            <a:custGeom>
              <a:avLst/>
              <a:pathLst>
                <a:path w="691514" h="39641">
                  <a:moveTo>
                    <a:pt x="0" y="39641"/>
                  </a:moveTo>
                  <a:lnTo>
                    <a:pt x="6915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20476" y="2421417"/>
              <a:ext cx="682704" cy="207012"/>
            </a:xfrm>
            <a:custGeom>
              <a:avLst/>
              <a:pathLst>
                <a:path w="682704" h="207012">
                  <a:moveTo>
                    <a:pt x="0" y="0"/>
                  </a:moveTo>
                  <a:lnTo>
                    <a:pt x="682704" y="207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13292" y="3372797"/>
              <a:ext cx="506522" cy="519734"/>
            </a:xfrm>
            <a:custGeom>
              <a:avLst/>
              <a:pathLst>
                <a:path w="506522" h="519734">
                  <a:moveTo>
                    <a:pt x="0" y="0"/>
                  </a:moveTo>
                  <a:lnTo>
                    <a:pt x="506522" y="5197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83443" y="3223041"/>
              <a:ext cx="621041" cy="334745"/>
            </a:xfrm>
            <a:custGeom>
              <a:avLst/>
              <a:pathLst>
                <a:path w="621041" h="334745">
                  <a:moveTo>
                    <a:pt x="0" y="334745"/>
                  </a:moveTo>
                  <a:lnTo>
                    <a:pt x="6210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60610" y="2421417"/>
              <a:ext cx="259865" cy="629848"/>
            </a:xfrm>
            <a:custGeom>
              <a:avLst/>
              <a:pathLst>
                <a:path w="259865" h="629848">
                  <a:moveTo>
                    <a:pt x="0" y="629848"/>
                  </a:moveTo>
                  <a:lnTo>
                    <a:pt x="2598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5845" y="3597428"/>
              <a:ext cx="145349" cy="678297"/>
            </a:xfrm>
            <a:custGeom>
              <a:avLst/>
              <a:pathLst>
                <a:path w="145349" h="678297">
                  <a:moveTo>
                    <a:pt x="0" y="678297"/>
                  </a:moveTo>
                  <a:lnTo>
                    <a:pt x="14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57640" y="4266918"/>
              <a:ext cx="656273" cy="193798"/>
            </a:xfrm>
            <a:custGeom>
              <a:avLst/>
              <a:pathLst>
                <a:path w="656273" h="193798">
                  <a:moveTo>
                    <a:pt x="0" y="0"/>
                  </a:moveTo>
                  <a:lnTo>
                    <a:pt x="656273" y="19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65996" y="5015687"/>
              <a:ext cx="44045" cy="717939"/>
            </a:xfrm>
            <a:custGeom>
              <a:avLst/>
              <a:pathLst>
                <a:path w="44045" h="717939">
                  <a:moveTo>
                    <a:pt x="0" y="717939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283765" y="4940810"/>
              <a:ext cx="554972" cy="392004"/>
            </a:xfrm>
            <a:custGeom>
              <a:avLst/>
              <a:pathLst>
                <a:path w="554972" h="392004">
                  <a:moveTo>
                    <a:pt x="0" y="0"/>
                  </a:moveTo>
                  <a:lnTo>
                    <a:pt x="554972" y="392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234633" y="1020773"/>
              <a:ext cx="229036" cy="634255"/>
            </a:xfrm>
            <a:custGeom>
              <a:avLst/>
              <a:pathLst>
                <a:path w="229036" h="634255">
                  <a:moveTo>
                    <a:pt x="0" y="0"/>
                  </a:moveTo>
                  <a:lnTo>
                    <a:pt x="229036" y="6342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04804" y="1734309"/>
              <a:ext cx="537354" cy="378790"/>
            </a:xfrm>
            <a:custGeom>
              <a:avLst/>
              <a:pathLst>
                <a:path w="537354" h="378790">
                  <a:moveTo>
                    <a:pt x="0" y="0"/>
                  </a:moveTo>
                  <a:lnTo>
                    <a:pt x="537354" y="3787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81288" y="1095653"/>
              <a:ext cx="339148" cy="559375"/>
            </a:xfrm>
            <a:custGeom>
              <a:avLst/>
              <a:pathLst>
                <a:path w="339148" h="559375">
                  <a:moveTo>
                    <a:pt x="0" y="559375"/>
                  </a:moveTo>
                  <a:lnTo>
                    <a:pt x="33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76752" y="1945726"/>
              <a:ext cx="26427" cy="682704"/>
            </a:xfrm>
            <a:custGeom>
              <a:avLst/>
              <a:pathLst>
                <a:path w="26427" h="682704">
                  <a:moveTo>
                    <a:pt x="0" y="0"/>
                  </a:moveTo>
                  <a:lnTo>
                    <a:pt x="26427" y="6827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45277" y="1078033"/>
              <a:ext cx="634255" cy="57259"/>
            </a:xfrm>
            <a:custGeom>
              <a:avLst/>
              <a:pathLst>
                <a:path w="634255" h="57259">
                  <a:moveTo>
                    <a:pt x="0" y="0"/>
                  </a:moveTo>
                  <a:lnTo>
                    <a:pt x="634255" y="5725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798925" y="4214063"/>
              <a:ext cx="189395" cy="621038"/>
            </a:xfrm>
            <a:custGeom>
              <a:avLst/>
              <a:pathLst>
                <a:path w="189395" h="621038">
                  <a:moveTo>
                    <a:pt x="0" y="0"/>
                  </a:moveTo>
                  <a:lnTo>
                    <a:pt x="189395" y="621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10042" y="4275726"/>
              <a:ext cx="585803" cy="233440"/>
            </a:xfrm>
            <a:custGeom>
              <a:avLst/>
              <a:pathLst>
                <a:path w="585803" h="233440">
                  <a:moveTo>
                    <a:pt x="0" y="233440"/>
                  </a:moveTo>
                  <a:lnTo>
                    <a:pt x="5858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93387" y="4601661"/>
              <a:ext cx="330338" cy="546164"/>
            </a:xfrm>
            <a:custGeom>
              <a:avLst/>
              <a:pathLst>
                <a:path w="330338" h="546164">
                  <a:moveTo>
                    <a:pt x="0" y="0"/>
                  </a:moveTo>
                  <a:lnTo>
                    <a:pt x="330338" y="5461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357959" y="3513741"/>
              <a:ext cx="480095" cy="251058"/>
            </a:xfrm>
            <a:custGeom>
              <a:avLst/>
              <a:pathLst>
                <a:path w="480095" h="251058">
                  <a:moveTo>
                    <a:pt x="0" y="0"/>
                  </a:moveTo>
                  <a:lnTo>
                    <a:pt x="480095" y="25105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323065" y="2610813"/>
              <a:ext cx="312721" cy="497712"/>
            </a:xfrm>
            <a:custGeom>
              <a:avLst/>
              <a:pathLst>
                <a:path w="312721" h="497712">
                  <a:moveTo>
                    <a:pt x="0" y="497712"/>
                  </a:moveTo>
                  <a:lnTo>
                    <a:pt x="3127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52612" y="4548808"/>
              <a:ext cx="462477" cy="387597"/>
            </a:xfrm>
            <a:custGeom>
              <a:avLst/>
              <a:pathLst>
                <a:path w="462477" h="387597">
                  <a:moveTo>
                    <a:pt x="0" y="387597"/>
                  </a:moveTo>
                  <a:lnTo>
                    <a:pt x="4624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142651" y="5332814"/>
              <a:ext cx="484498" cy="312721"/>
            </a:xfrm>
            <a:custGeom>
              <a:avLst/>
              <a:pathLst>
                <a:path w="484498" h="312721">
                  <a:moveTo>
                    <a:pt x="0" y="0"/>
                  </a:moveTo>
                  <a:lnTo>
                    <a:pt x="484498" y="3127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42819" y="3372797"/>
              <a:ext cx="70473" cy="599014"/>
            </a:xfrm>
            <a:custGeom>
              <a:avLst/>
              <a:pathLst>
                <a:path w="70473" h="599014">
                  <a:moveTo>
                    <a:pt x="0" y="599014"/>
                  </a:moveTo>
                  <a:lnTo>
                    <a:pt x="7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653236" y="1020773"/>
              <a:ext cx="581396" cy="8810"/>
            </a:xfrm>
            <a:custGeom>
              <a:avLst/>
              <a:pathLst>
                <a:path w="581396" h="8810">
                  <a:moveTo>
                    <a:pt x="0" y="8810"/>
                  </a:moveTo>
                  <a:lnTo>
                    <a:pt x="58139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741495" y="3689922"/>
              <a:ext cx="136542" cy="563782"/>
            </a:xfrm>
            <a:custGeom>
              <a:avLst/>
              <a:pathLst>
                <a:path w="136542" h="563782">
                  <a:moveTo>
                    <a:pt x="0" y="0"/>
                  </a:moveTo>
                  <a:lnTo>
                    <a:pt x="136542" y="56378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521610" y="2452249"/>
              <a:ext cx="140946" cy="559375"/>
            </a:xfrm>
            <a:custGeom>
              <a:avLst/>
              <a:pathLst>
                <a:path w="140946" h="559375">
                  <a:moveTo>
                    <a:pt x="0" y="559375"/>
                  </a:moveTo>
                  <a:lnTo>
                    <a:pt x="1409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60610" y="3051266"/>
              <a:ext cx="180585" cy="546161"/>
            </a:xfrm>
            <a:custGeom>
              <a:avLst/>
              <a:pathLst>
                <a:path w="180585" h="546161">
                  <a:moveTo>
                    <a:pt x="0" y="0"/>
                  </a:moveTo>
                  <a:lnTo>
                    <a:pt x="180585" y="5461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908698" y="1888469"/>
              <a:ext cx="339148" cy="383194"/>
            </a:xfrm>
            <a:custGeom>
              <a:avLst/>
              <a:pathLst>
                <a:path w="339148" h="383194">
                  <a:moveTo>
                    <a:pt x="0" y="383194"/>
                  </a:moveTo>
                  <a:lnTo>
                    <a:pt x="33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10042" y="5015687"/>
              <a:ext cx="458071" cy="303913"/>
            </a:xfrm>
            <a:custGeom>
              <a:avLst/>
              <a:pathLst>
                <a:path w="458071" h="303913">
                  <a:moveTo>
                    <a:pt x="0" y="0"/>
                  </a:moveTo>
                  <a:lnTo>
                    <a:pt x="458071" y="30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27150" y="5539827"/>
              <a:ext cx="475688" cy="105708"/>
            </a:xfrm>
            <a:custGeom>
              <a:avLst/>
              <a:pathLst>
                <a:path w="475688" h="105708">
                  <a:moveTo>
                    <a:pt x="0" y="105708"/>
                  </a:moveTo>
                  <a:lnTo>
                    <a:pt x="4756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719815" y="3355177"/>
              <a:ext cx="127729" cy="537354"/>
            </a:xfrm>
            <a:custGeom>
              <a:avLst/>
              <a:pathLst>
                <a:path w="127729" h="537354">
                  <a:moveTo>
                    <a:pt x="0" y="537354"/>
                  </a:moveTo>
                  <a:lnTo>
                    <a:pt x="1277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635787" y="2051437"/>
              <a:ext cx="44045" cy="559375"/>
            </a:xfrm>
            <a:custGeom>
              <a:avLst/>
              <a:pathLst>
                <a:path w="44045" h="559375">
                  <a:moveTo>
                    <a:pt x="0" y="559375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91100" y="5099374"/>
              <a:ext cx="519734" cy="145349"/>
            </a:xfrm>
            <a:custGeom>
              <a:avLst/>
              <a:pathLst>
                <a:path w="519734" h="145349">
                  <a:moveTo>
                    <a:pt x="0" y="0"/>
                  </a:moveTo>
                  <a:lnTo>
                    <a:pt x="519734" y="1453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68113" y="5319600"/>
              <a:ext cx="233440" cy="414025"/>
            </a:xfrm>
            <a:custGeom>
              <a:avLst/>
              <a:pathLst>
                <a:path w="233440" h="414025">
                  <a:moveTo>
                    <a:pt x="233440" y="4140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57640" y="4266918"/>
              <a:ext cx="61662" cy="497709"/>
            </a:xfrm>
            <a:custGeom>
              <a:avLst/>
              <a:pathLst>
                <a:path w="61662" h="497709">
                  <a:moveTo>
                    <a:pt x="0" y="0"/>
                  </a:moveTo>
                  <a:lnTo>
                    <a:pt x="61662" y="49770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17827" y="3945387"/>
              <a:ext cx="325935" cy="418429"/>
            </a:xfrm>
            <a:custGeom>
              <a:avLst/>
              <a:pathLst>
                <a:path w="325935" h="418429">
                  <a:moveTo>
                    <a:pt x="325935" y="4184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366940" y="3156974"/>
              <a:ext cx="506522" cy="140943"/>
            </a:xfrm>
            <a:custGeom>
              <a:avLst/>
              <a:pathLst>
                <a:path w="506522" h="140943">
                  <a:moveTo>
                    <a:pt x="0" y="0"/>
                  </a:moveTo>
                  <a:lnTo>
                    <a:pt x="506522" y="1409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357959" y="3513741"/>
              <a:ext cx="259868" cy="431646"/>
            </a:xfrm>
            <a:custGeom>
              <a:avLst/>
              <a:pathLst>
                <a:path w="259868" h="431646">
                  <a:moveTo>
                    <a:pt x="0" y="0"/>
                  </a:moveTo>
                  <a:lnTo>
                    <a:pt x="259868" y="4316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88320" y="4914385"/>
              <a:ext cx="259868" cy="422833"/>
            </a:xfrm>
            <a:custGeom>
              <a:avLst/>
              <a:pathLst>
                <a:path w="259868" h="422833">
                  <a:moveTo>
                    <a:pt x="0" y="0"/>
                  </a:moveTo>
                  <a:lnTo>
                    <a:pt x="259868" y="4228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313914" y="4460717"/>
              <a:ext cx="484501" cy="193798"/>
            </a:xfrm>
            <a:custGeom>
              <a:avLst/>
              <a:pathLst>
                <a:path w="484501" h="193798">
                  <a:moveTo>
                    <a:pt x="0" y="0"/>
                  </a:moveTo>
                  <a:lnTo>
                    <a:pt x="484501" y="19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2953" y="3989432"/>
              <a:ext cx="136539" cy="488902"/>
            </a:xfrm>
            <a:custGeom>
              <a:avLst/>
              <a:pathLst>
                <a:path w="136539" h="488902">
                  <a:moveTo>
                    <a:pt x="0" y="0"/>
                  </a:moveTo>
                  <a:lnTo>
                    <a:pt x="136539" y="4889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736750" y="2690093"/>
              <a:ext cx="123328" cy="392004"/>
            </a:xfrm>
            <a:custGeom>
              <a:avLst/>
              <a:pathLst>
                <a:path w="123328" h="392004">
                  <a:moveTo>
                    <a:pt x="0" y="392004"/>
                  </a:moveTo>
                  <a:lnTo>
                    <a:pt x="123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19493" y="3971812"/>
              <a:ext cx="123325" cy="506522"/>
            </a:xfrm>
            <a:custGeom>
              <a:avLst/>
              <a:pathLst>
                <a:path w="123325" h="506522">
                  <a:moveTo>
                    <a:pt x="0" y="506522"/>
                  </a:moveTo>
                  <a:lnTo>
                    <a:pt x="1233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693729" y="2571171"/>
              <a:ext cx="207012" cy="462477"/>
            </a:xfrm>
            <a:custGeom>
              <a:avLst/>
              <a:pathLst>
                <a:path w="207012" h="462477">
                  <a:moveTo>
                    <a:pt x="0" y="0"/>
                  </a:moveTo>
                  <a:lnTo>
                    <a:pt x="207012" y="4624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724048" y="2350944"/>
              <a:ext cx="339148" cy="387597"/>
            </a:xfrm>
            <a:custGeom>
              <a:avLst/>
              <a:pathLst>
                <a:path w="339148" h="387597">
                  <a:moveTo>
                    <a:pt x="0" y="0"/>
                  </a:moveTo>
                  <a:lnTo>
                    <a:pt x="339148" y="3875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68737" y="2095482"/>
              <a:ext cx="378787" cy="339148"/>
            </a:xfrm>
            <a:custGeom>
              <a:avLst/>
              <a:pathLst>
                <a:path w="378787" h="339148">
                  <a:moveTo>
                    <a:pt x="0" y="339148"/>
                  </a:moveTo>
                  <a:lnTo>
                    <a:pt x="3787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43482" y="2143931"/>
              <a:ext cx="453667" cy="220226"/>
            </a:xfrm>
            <a:custGeom>
              <a:avLst/>
              <a:pathLst>
                <a:path w="453667" h="220226">
                  <a:moveTo>
                    <a:pt x="0" y="220226"/>
                  </a:moveTo>
                  <a:lnTo>
                    <a:pt x="4536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32195" y="3822058"/>
              <a:ext cx="361173" cy="295103"/>
            </a:xfrm>
            <a:custGeom>
              <a:avLst/>
              <a:pathLst>
                <a:path w="361173" h="295103">
                  <a:moveTo>
                    <a:pt x="0" y="0"/>
                  </a:moveTo>
                  <a:lnTo>
                    <a:pt x="361173" y="295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23897" y="941493"/>
              <a:ext cx="378790" cy="303913"/>
            </a:xfrm>
            <a:custGeom>
              <a:avLst/>
              <a:pathLst>
                <a:path w="378790" h="303913">
                  <a:moveTo>
                    <a:pt x="0" y="0"/>
                  </a:moveTo>
                  <a:lnTo>
                    <a:pt x="378790" y="30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21610" y="3011624"/>
              <a:ext cx="325935" cy="343552"/>
            </a:xfrm>
            <a:custGeom>
              <a:avLst/>
              <a:pathLst>
                <a:path w="325935" h="343552">
                  <a:moveTo>
                    <a:pt x="0" y="0"/>
                  </a:moveTo>
                  <a:lnTo>
                    <a:pt x="325935" y="3435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873463" y="2804612"/>
              <a:ext cx="17617" cy="493306"/>
            </a:xfrm>
            <a:custGeom>
              <a:avLst/>
              <a:pathLst>
                <a:path w="17617" h="493306">
                  <a:moveTo>
                    <a:pt x="0" y="493306"/>
                  </a:moveTo>
                  <a:lnTo>
                    <a:pt x="17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66940" y="3156974"/>
              <a:ext cx="30831" cy="453667"/>
            </a:xfrm>
            <a:custGeom>
              <a:avLst/>
              <a:pathLst>
                <a:path w="30831" h="453667">
                  <a:moveTo>
                    <a:pt x="0" y="0"/>
                  </a:moveTo>
                  <a:lnTo>
                    <a:pt x="30831" y="453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710834" y="5262341"/>
              <a:ext cx="392004" cy="277486"/>
            </a:xfrm>
            <a:custGeom>
              <a:avLst/>
              <a:pathLst>
                <a:path w="392004" h="277486">
                  <a:moveTo>
                    <a:pt x="0" y="0"/>
                  </a:moveTo>
                  <a:lnTo>
                    <a:pt x="392004" y="27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018810" y="4984855"/>
              <a:ext cx="202609" cy="418432"/>
            </a:xfrm>
            <a:custGeom>
              <a:avLst/>
              <a:pathLst>
                <a:path w="202609" h="418432">
                  <a:moveTo>
                    <a:pt x="0" y="0"/>
                  </a:moveTo>
                  <a:lnTo>
                    <a:pt x="202609" y="4184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543804" y="4936406"/>
              <a:ext cx="8807" cy="480095"/>
            </a:xfrm>
            <a:custGeom>
              <a:avLst/>
              <a:pathLst>
                <a:path w="8807" h="480095">
                  <a:moveTo>
                    <a:pt x="0" y="480095"/>
                  </a:moveTo>
                  <a:lnTo>
                    <a:pt x="88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063197" y="2738542"/>
              <a:ext cx="259868" cy="369983"/>
            </a:xfrm>
            <a:custGeom>
              <a:avLst/>
              <a:pathLst>
                <a:path w="259868" h="369983">
                  <a:moveTo>
                    <a:pt x="0" y="0"/>
                  </a:moveTo>
                  <a:lnTo>
                    <a:pt x="259868" y="3699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565655" y="950303"/>
              <a:ext cx="52855" cy="409622"/>
            </a:xfrm>
            <a:custGeom>
              <a:avLst/>
              <a:pathLst>
                <a:path w="52855" h="409622">
                  <a:moveTo>
                    <a:pt x="52855" y="0"/>
                  </a:moveTo>
                  <a:lnTo>
                    <a:pt x="0" y="409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78037" y="3822058"/>
              <a:ext cx="154157" cy="431646"/>
            </a:xfrm>
            <a:custGeom>
              <a:avLst/>
              <a:pathLst>
                <a:path w="154157" h="431646">
                  <a:moveTo>
                    <a:pt x="0" y="431646"/>
                  </a:moveTo>
                  <a:lnTo>
                    <a:pt x="15415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798415" y="4654516"/>
              <a:ext cx="145347" cy="436049"/>
            </a:xfrm>
            <a:custGeom>
              <a:avLst/>
              <a:pathLst>
                <a:path w="145347" h="436049">
                  <a:moveTo>
                    <a:pt x="145347" y="4360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719815" y="3892532"/>
              <a:ext cx="162967" cy="427239"/>
            </a:xfrm>
            <a:custGeom>
              <a:avLst/>
              <a:pathLst>
                <a:path w="162967" h="427239">
                  <a:moveTo>
                    <a:pt x="0" y="0"/>
                  </a:moveTo>
                  <a:lnTo>
                    <a:pt x="162967" y="4272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679832" y="1725499"/>
              <a:ext cx="303913" cy="325937"/>
            </a:xfrm>
            <a:custGeom>
              <a:avLst/>
              <a:pathLst>
                <a:path w="303913" h="325937">
                  <a:moveTo>
                    <a:pt x="0" y="325937"/>
                  </a:moveTo>
                  <a:lnTo>
                    <a:pt x="3039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758944" y="5451736"/>
              <a:ext cx="436047" cy="132136"/>
            </a:xfrm>
            <a:custGeom>
              <a:avLst/>
              <a:pathLst>
                <a:path w="436047" h="132136">
                  <a:moveTo>
                    <a:pt x="0" y="0"/>
                  </a:moveTo>
                  <a:lnTo>
                    <a:pt x="436047" y="13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23065" y="3108525"/>
              <a:ext cx="88090" cy="449260"/>
            </a:xfrm>
            <a:custGeom>
              <a:avLst/>
              <a:pathLst>
                <a:path w="88090" h="449260">
                  <a:moveTo>
                    <a:pt x="0" y="0"/>
                  </a:moveTo>
                  <a:lnTo>
                    <a:pt x="88090" y="4492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323236" y="4205253"/>
              <a:ext cx="475688" cy="8810"/>
            </a:xfrm>
            <a:custGeom>
              <a:avLst/>
              <a:pathLst>
                <a:path w="475688" h="8810">
                  <a:moveTo>
                    <a:pt x="0" y="0"/>
                  </a:moveTo>
                  <a:lnTo>
                    <a:pt x="475688" y="881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961722" y="1069225"/>
              <a:ext cx="57259" cy="453667"/>
            </a:xfrm>
            <a:custGeom>
              <a:avLst/>
              <a:pathLst>
                <a:path w="57259" h="453667">
                  <a:moveTo>
                    <a:pt x="0" y="0"/>
                  </a:moveTo>
                  <a:lnTo>
                    <a:pt x="57259" y="4536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838225" y="1888469"/>
              <a:ext cx="409622" cy="145347"/>
            </a:xfrm>
            <a:custGeom>
              <a:avLst/>
              <a:pathLst>
                <a:path w="409622" h="145347">
                  <a:moveTo>
                    <a:pt x="0" y="145347"/>
                  </a:moveTo>
                  <a:lnTo>
                    <a:pt x="4096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58152" y="1364329"/>
              <a:ext cx="246651" cy="369980"/>
            </a:xfrm>
            <a:custGeom>
              <a:avLst/>
              <a:pathLst>
                <a:path w="246651" h="369980">
                  <a:moveTo>
                    <a:pt x="0" y="0"/>
                  </a:moveTo>
                  <a:lnTo>
                    <a:pt x="246651" y="3699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688301" y="1668243"/>
              <a:ext cx="162967" cy="198202"/>
            </a:xfrm>
            <a:custGeom>
              <a:avLst/>
              <a:pathLst>
                <a:path w="162967" h="198202">
                  <a:moveTo>
                    <a:pt x="0" y="0"/>
                  </a:moveTo>
                  <a:lnTo>
                    <a:pt x="162967" y="1982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538888" y="3174592"/>
              <a:ext cx="207012" cy="383194"/>
            </a:xfrm>
            <a:custGeom>
              <a:avLst/>
              <a:pathLst>
                <a:path w="207012" h="383194">
                  <a:moveTo>
                    <a:pt x="0" y="383194"/>
                  </a:moveTo>
                  <a:lnTo>
                    <a:pt x="207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710834" y="4914385"/>
              <a:ext cx="277486" cy="330338"/>
            </a:xfrm>
            <a:custGeom>
              <a:avLst/>
              <a:pathLst>
                <a:path w="277486" h="330338">
                  <a:moveTo>
                    <a:pt x="0" y="330338"/>
                  </a:moveTo>
                  <a:lnTo>
                    <a:pt x="27748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274955" y="4601661"/>
              <a:ext cx="418432" cy="118922"/>
            </a:xfrm>
            <a:custGeom>
              <a:avLst/>
              <a:pathLst>
                <a:path w="418432" h="118922">
                  <a:moveTo>
                    <a:pt x="0" y="118922"/>
                  </a:moveTo>
                  <a:lnTo>
                    <a:pt x="4184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226165" y="5517806"/>
              <a:ext cx="436049" cy="66066"/>
            </a:xfrm>
            <a:custGeom>
              <a:avLst/>
              <a:pathLst>
                <a:path w="436049" h="66066">
                  <a:moveTo>
                    <a:pt x="0" y="0"/>
                  </a:moveTo>
                  <a:lnTo>
                    <a:pt x="436049" y="6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18340" y="1126484"/>
              <a:ext cx="396408" cy="154157"/>
            </a:xfrm>
            <a:custGeom>
              <a:avLst/>
              <a:pathLst>
                <a:path w="396408" h="154157">
                  <a:moveTo>
                    <a:pt x="0" y="0"/>
                  </a:moveTo>
                  <a:lnTo>
                    <a:pt x="396408" y="154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878379" y="941493"/>
              <a:ext cx="339148" cy="207012"/>
            </a:xfrm>
            <a:custGeom>
              <a:avLst/>
              <a:pathLst>
                <a:path w="339148" h="207012">
                  <a:moveTo>
                    <a:pt x="339148" y="0"/>
                  </a:moveTo>
                  <a:lnTo>
                    <a:pt x="0" y="207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005767" y="1677050"/>
              <a:ext cx="418432" cy="83687"/>
            </a:xfrm>
            <a:custGeom>
              <a:avLst/>
              <a:pathLst>
                <a:path w="418432" h="83687">
                  <a:moveTo>
                    <a:pt x="0" y="0"/>
                  </a:moveTo>
                  <a:lnTo>
                    <a:pt x="418432" y="83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552612" y="4509166"/>
              <a:ext cx="35237" cy="427239"/>
            </a:xfrm>
            <a:custGeom>
              <a:avLst/>
              <a:pathLst>
                <a:path w="35237" h="427239">
                  <a:moveTo>
                    <a:pt x="0" y="427239"/>
                  </a:moveTo>
                  <a:lnTo>
                    <a:pt x="3523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609188" y="1144102"/>
              <a:ext cx="70473" cy="418429"/>
            </a:xfrm>
            <a:custGeom>
              <a:avLst/>
              <a:pathLst>
                <a:path w="70473" h="418429">
                  <a:moveTo>
                    <a:pt x="0" y="418429"/>
                  </a:moveTo>
                  <a:lnTo>
                    <a:pt x="7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587338" y="4729393"/>
              <a:ext cx="92494" cy="409622"/>
            </a:xfrm>
            <a:custGeom>
              <a:avLst/>
              <a:pathLst>
                <a:path w="92494" h="409622">
                  <a:moveTo>
                    <a:pt x="0" y="409622"/>
                  </a:moveTo>
                  <a:lnTo>
                    <a:pt x="9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88964" y="3738374"/>
              <a:ext cx="4403" cy="378787"/>
            </a:xfrm>
            <a:custGeom>
              <a:avLst/>
              <a:pathLst>
                <a:path w="4403" h="378787">
                  <a:moveTo>
                    <a:pt x="0" y="0"/>
                  </a:moveTo>
                  <a:lnTo>
                    <a:pt x="4403" y="3787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931232" y="4205253"/>
              <a:ext cx="392004" cy="114518"/>
            </a:xfrm>
            <a:custGeom>
              <a:avLst/>
              <a:pathLst>
                <a:path w="392004" h="114518">
                  <a:moveTo>
                    <a:pt x="0" y="114518"/>
                  </a:moveTo>
                  <a:lnTo>
                    <a:pt x="3920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587850" y="4509166"/>
              <a:ext cx="427239" cy="22021"/>
            </a:xfrm>
            <a:custGeom>
              <a:avLst/>
              <a:pathLst>
                <a:path w="427239" h="22021">
                  <a:moveTo>
                    <a:pt x="0" y="0"/>
                  </a:moveTo>
                  <a:lnTo>
                    <a:pt x="427239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331705" y="5412098"/>
              <a:ext cx="396408" cy="17617"/>
            </a:xfrm>
            <a:custGeom>
              <a:avLst/>
              <a:pathLst>
                <a:path w="396408" h="17617">
                  <a:moveTo>
                    <a:pt x="0" y="0"/>
                  </a:moveTo>
                  <a:lnTo>
                    <a:pt x="396408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103180" y="2628430"/>
              <a:ext cx="83684" cy="392004"/>
            </a:xfrm>
            <a:custGeom>
              <a:avLst/>
              <a:pathLst>
                <a:path w="83684" h="392004">
                  <a:moveTo>
                    <a:pt x="0" y="0"/>
                  </a:moveTo>
                  <a:lnTo>
                    <a:pt x="83684" y="3920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926486" y="3319942"/>
              <a:ext cx="92494" cy="383194"/>
            </a:xfrm>
            <a:custGeom>
              <a:avLst/>
              <a:pathLst>
                <a:path w="92494" h="383194">
                  <a:moveTo>
                    <a:pt x="0" y="383194"/>
                  </a:moveTo>
                  <a:lnTo>
                    <a:pt x="9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442158" y="2113100"/>
              <a:ext cx="281889" cy="237844"/>
            </a:xfrm>
            <a:custGeom>
              <a:avLst/>
              <a:pathLst>
                <a:path w="281889" h="237844">
                  <a:moveTo>
                    <a:pt x="0" y="0"/>
                  </a:moveTo>
                  <a:lnTo>
                    <a:pt x="281889" y="237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248189" y="5139015"/>
              <a:ext cx="339148" cy="198202"/>
            </a:xfrm>
            <a:custGeom>
              <a:avLst/>
              <a:pathLst>
                <a:path w="339148" h="198202">
                  <a:moveTo>
                    <a:pt x="0" y="198202"/>
                  </a:moveTo>
                  <a:lnTo>
                    <a:pt x="3391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297150" y="1747523"/>
              <a:ext cx="57259" cy="396408"/>
            </a:xfrm>
            <a:custGeom>
              <a:avLst/>
              <a:pathLst>
                <a:path w="57259" h="396408">
                  <a:moveTo>
                    <a:pt x="0" y="396408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627150" y="5262341"/>
              <a:ext cx="83684" cy="383194"/>
            </a:xfrm>
            <a:custGeom>
              <a:avLst/>
              <a:pathLst>
                <a:path w="83684" h="383194">
                  <a:moveTo>
                    <a:pt x="0" y="383194"/>
                  </a:moveTo>
                  <a:lnTo>
                    <a:pt x="8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001534" y="1381946"/>
              <a:ext cx="88090" cy="374384"/>
            </a:xfrm>
            <a:custGeom>
              <a:avLst/>
              <a:pathLst>
                <a:path w="88090" h="374384">
                  <a:moveTo>
                    <a:pt x="0" y="0"/>
                  </a:moveTo>
                  <a:lnTo>
                    <a:pt x="88090" y="37438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847545" y="5685177"/>
              <a:ext cx="396408" cy="48449"/>
            </a:xfrm>
            <a:custGeom>
              <a:avLst/>
              <a:pathLst>
                <a:path w="396408" h="48449">
                  <a:moveTo>
                    <a:pt x="396408" y="4844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168737" y="2434631"/>
              <a:ext cx="44045" cy="383194"/>
            </a:xfrm>
            <a:custGeom>
              <a:avLst/>
              <a:pathLst>
                <a:path w="44045" h="383194">
                  <a:moveTo>
                    <a:pt x="0" y="0"/>
                  </a:moveTo>
                  <a:lnTo>
                    <a:pt x="44045" y="38319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96789" y="3390415"/>
              <a:ext cx="361170" cy="123325"/>
            </a:xfrm>
            <a:custGeom>
              <a:avLst/>
              <a:pathLst>
                <a:path w="361170" h="123325">
                  <a:moveTo>
                    <a:pt x="0" y="0"/>
                  </a:moveTo>
                  <a:lnTo>
                    <a:pt x="361170" y="12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538547" y="4773439"/>
              <a:ext cx="110111" cy="361173"/>
            </a:xfrm>
            <a:custGeom>
              <a:avLst/>
              <a:pathLst>
                <a:path w="110111" h="361173">
                  <a:moveTo>
                    <a:pt x="0" y="0"/>
                  </a:moveTo>
                  <a:lnTo>
                    <a:pt x="110111" y="3611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481288" y="5271151"/>
              <a:ext cx="202609" cy="317127"/>
            </a:xfrm>
            <a:custGeom>
              <a:avLst/>
              <a:pathLst>
                <a:path w="202609" h="317127">
                  <a:moveTo>
                    <a:pt x="0" y="317127"/>
                  </a:moveTo>
                  <a:lnTo>
                    <a:pt x="2026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719303" y="4764628"/>
              <a:ext cx="299507" cy="220226"/>
            </a:xfrm>
            <a:custGeom>
              <a:avLst/>
              <a:pathLst>
                <a:path w="299507" h="220226">
                  <a:moveTo>
                    <a:pt x="0" y="0"/>
                  </a:moveTo>
                  <a:lnTo>
                    <a:pt x="299507" y="220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882270" y="4654516"/>
              <a:ext cx="136539" cy="330338"/>
            </a:xfrm>
            <a:custGeom>
              <a:avLst/>
              <a:pathLst>
                <a:path w="136539" h="330338">
                  <a:moveTo>
                    <a:pt x="0" y="0"/>
                  </a:moveTo>
                  <a:lnTo>
                    <a:pt x="136539" y="3303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424199" y="1760737"/>
              <a:ext cx="123325" cy="334745"/>
            </a:xfrm>
            <a:custGeom>
              <a:avLst/>
              <a:pathLst>
                <a:path w="123325" h="334745">
                  <a:moveTo>
                    <a:pt x="0" y="0"/>
                  </a:moveTo>
                  <a:lnTo>
                    <a:pt x="123325" y="334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490778" y="5685177"/>
              <a:ext cx="356766" cy="48449"/>
            </a:xfrm>
            <a:custGeom>
              <a:avLst/>
              <a:pathLst>
                <a:path w="356766" h="48449">
                  <a:moveTo>
                    <a:pt x="0" y="48449"/>
                  </a:moveTo>
                  <a:lnTo>
                    <a:pt x="3567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93387" y="4319771"/>
              <a:ext cx="189395" cy="281889"/>
            </a:xfrm>
            <a:custGeom>
              <a:avLst/>
              <a:pathLst>
                <a:path w="189395" h="281889">
                  <a:moveTo>
                    <a:pt x="0" y="281889"/>
                  </a:moveTo>
                  <a:lnTo>
                    <a:pt x="189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049644" y="2690093"/>
              <a:ext cx="317124" cy="123325"/>
            </a:xfrm>
            <a:custGeom>
              <a:avLst/>
              <a:pathLst>
                <a:path w="317124" h="123325">
                  <a:moveTo>
                    <a:pt x="0" y="123325"/>
                  </a:moveTo>
                  <a:lnTo>
                    <a:pt x="3171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02687" y="941493"/>
              <a:ext cx="145349" cy="303913"/>
            </a:xfrm>
            <a:custGeom>
              <a:avLst/>
              <a:pathLst>
                <a:path w="145349" h="303913">
                  <a:moveTo>
                    <a:pt x="145349" y="0"/>
                  </a:moveTo>
                  <a:lnTo>
                    <a:pt x="0" y="3039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609188" y="1562531"/>
              <a:ext cx="259868" cy="237844"/>
            </a:xfrm>
            <a:custGeom>
              <a:avLst/>
              <a:pathLst>
                <a:path w="259868" h="237844">
                  <a:moveTo>
                    <a:pt x="0" y="0"/>
                  </a:moveTo>
                  <a:lnTo>
                    <a:pt x="259868" y="23784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719303" y="4764628"/>
              <a:ext cx="52855" cy="334745"/>
            </a:xfrm>
            <a:custGeom>
              <a:avLst/>
              <a:pathLst>
                <a:path w="52855" h="334745">
                  <a:moveTo>
                    <a:pt x="0" y="0"/>
                  </a:moveTo>
                  <a:lnTo>
                    <a:pt x="52855" y="3347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728113" y="5099374"/>
              <a:ext cx="44045" cy="330341"/>
            </a:xfrm>
            <a:custGeom>
              <a:avLst/>
              <a:pathLst>
                <a:path w="44045" h="330341">
                  <a:moveTo>
                    <a:pt x="0" y="330341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94048" y="1108864"/>
              <a:ext cx="211419" cy="251061"/>
            </a:xfrm>
            <a:custGeom>
              <a:avLst/>
              <a:pathLst>
                <a:path w="211419" h="251061">
                  <a:moveTo>
                    <a:pt x="0" y="251061"/>
                  </a:moveTo>
                  <a:lnTo>
                    <a:pt x="2114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010683" y="3372797"/>
              <a:ext cx="202609" cy="264272"/>
            </a:xfrm>
            <a:custGeom>
              <a:avLst/>
              <a:pathLst>
                <a:path w="202609" h="264272">
                  <a:moveTo>
                    <a:pt x="0" y="264272"/>
                  </a:moveTo>
                  <a:lnTo>
                    <a:pt x="20260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089625" y="1756330"/>
              <a:ext cx="229036" cy="215823"/>
            </a:xfrm>
            <a:custGeom>
              <a:avLst/>
              <a:pathLst>
                <a:path w="229036" h="215823">
                  <a:moveTo>
                    <a:pt x="0" y="0"/>
                  </a:moveTo>
                  <a:lnTo>
                    <a:pt x="229036" y="21582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353726" y="5566255"/>
              <a:ext cx="273082" cy="162967"/>
            </a:xfrm>
            <a:custGeom>
              <a:avLst/>
              <a:pathLst>
                <a:path w="273082" h="162967">
                  <a:moveTo>
                    <a:pt x="273082" y="16296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217699" y="3011624"/>
              <a:ext cx="303910" cy="105708"/>
            </a:xfrm>
            <a:custGeom>
              <a:avLst/>
              <a:pathLst>
                <a:path w="303910" h="105708">
                  <a:moveTo>
                    <a:pt x="0" y="105708"/>
                  </a:moveTo>
                  <a:lnTo>
                    <a:pt x="3039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58152" y="1148506"/>
              <a:ext cx="220226" cy="215823"/>
            </a:xfrm>
            <a:custGeom>
              <a:avLst/>
              <a:pathLst>
                <a:path w="220226" h="215823">
                  <a:moveTo>
                    <a:pt x="0" y="215823"/>
                  </a:moveTo>
                  <a:lnTo>
                    <a:pt x="220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662214" y="5306387"/>
              <a:ext cx="158563" cy="277486"/>
            </a:xfrm>
            <a:custGeom>
              <a:avLst/>
              <a:pathLst>
                <a:path w="158563" h="277486">
                  <a:moveTo>
                    <a:pt x="0" y="277486"/>
                  </a:moveTo>
                  <a:lnTo>
                    <a:pt x="15856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221419" y="5403287"/>
              <a:ext cx="259868" cy="184991"/>
            </a:xfrm>
            <a:custGeom>
              <a:avLst/>
              <a:pathLst>
                <a:path w="259868" h="184991">
                  <a:moveTo>
                    <a:pt x="0" y="0"/>
                  </a:moveTo>
                  <a:lnTo>
                    <a:pt x="259868" y="184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838737" y="5332814"/>
              <a:ext cx="13213" cy="321531"/>
            </a:xfrm>
            <a:custGeom>
              <a:avLst/>
              <a:pathLst>
                <a:path w="13213" h="321531">
                  <a:moveTo>
                    <a:pt x="0" y="0"/>
                  </a:moveTo>
                  <a:lnTo>
                    <a:pt x="13213" y="3215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745901" y="2839847"/>
              <a:ext cx="8807" cy="334745"/>
            </a:xfrm>
            <a:custGeom>
              <a:avLst/>
              <a:pathLst>
                <a:path w="8807" h="334745">
                  <a:moveTo>
                    <a:pt x="0" y="334745"/>
                  </a:moveTo>
                  <a:lnTo>
                    <a:pt x="88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446391" y="4548808"/>
              <a:ext cx="233440" cy="180585"/>
            </a:xfrm>
            <a:custGeom>
              <a:avLst/>
              <a:pathLst>
                <a:path w="233440" h="180585">
                  <a:moveTo>
                    <a:pt x="0" y="0"/>
                  </a:moveTo>
                  <a:lnTo>
                    <a:pt x="233440" y="180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297150" y="2143931"/>
              <a:ext cx="123325" cy="277486"/>
            </a:xfrm>
            <a:custGeom>
              <a:avLst/>
              <a:pathLst>
                <a:path w="123325" h="277486">
                  <a:moveTo>
                    <a:pt x="0" y="0"/>
                  </a:moveTo>
                  <a:lnTo>
                    <a:pt x="123325" y="27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988320" y="4548808"/>
              <a:ext cx="57259" cy="286293"/>
            </a:xfrm>
            <a:custGeom>
              <a:avLst/>
              <a:pathLst>
                <a:path w="57259" h="286293">
                  <a:moveTo>
                    <a:pt x="57259" y="0"/>
                  </a:moveTo>
                  <a:lnTo>
                    <a:pt x="0" y="28629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820778" y="5213892"/>
              <a:ext cx="299507" cy="92494"/>
            </a:xfrm>
            <a:custGeom>
              <a:avLst/>
              <a:pathLst>
                <a:path w="299507" h="92494">
                  <a:moveTo>
                    <a:pt x="0" y="92494"/>
                  </a:moveTo>
                  <a:lnTo>
                    <a:pt x="2995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679832" y="4487145"/>
              <a:ext cx="198205" cy="242248"/>
            </a:xfrm>
            <a:custGeom>
              <a:avLst/>
              <a:pathLst>
                <a:path w="198205" h="242248">
                  <a:moveTo>
                    <a:pt x="0" y="242248"/>
                  </a:moveTo>
                  <a:lnTo>
                    <a:pt x="19820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380325" y="1967750"/>
              <a:ext cx="299507" cy="83687"/>
            </a:xfrm>
            <a:custGeom>
              <a:avLst/>
              <a:pathLst>
                <a:path w="299507" h="83687">
                  <a:moveTo>
                    <a:pt x="0" y="0"/>
                  </a:moveTo>
                  <a:lnTo>
                    <a:pt x="299507" y="83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102497" y="1390757"/>
              <a:ext cx="79283" cy="299507"/>
            </a:xfrm>
            <a:custGeom>
              <a:avLst/>
              <a:pathLst>
                <a:path w="79283" h="299507">
                  <a:moveTo>
                    <a:pt x="79283" y="0"/>
                  </a:moveTo>
                  <a:lnTo>
                    <a:pt x="0" y="2995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393368" y="4117162"/>
              <a:ext cx="264272" cy="149756"/>
            </a:xfrm>
            <a:custGeom>
              <a:avLst/>
              <a:pathLst>
                <a:path w="264272" h="149756">
                  <a:moveTo>
                    <a:pt x="0" y="0"/>
                  </a:moveTo>
                  <a:lnTo>
                    <a:pt x="264272" y="14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015089" y="4548808"/>
              <a:ext cx="259865" cy="171774"/>
            </a:xfrm>
            <a:custGeom>
              <a:avLst/>
              <a:pathLst>
                <a:path w="259865" h="171774">
                  <a:moveTo>
                    <a:pt x="0" y="0"/>
                  </a:moveTo>
                  <a:lnTo>
                    <a:pt x="259865" y="1717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37242" y="2196784"/>
              <a:ext cx="136539" cy="268678"/>
            </a:xfrm>
            <a:custGeom>
              <a:avLst/>
              <a:pathLst>
                <a:path w="136539" h="268678">
                  <a:moveTo>
                    <a:pt x="0" y="268678"/>
                  </a:moveTo>
                  <a:lnTo>
                    <a:pt x="1365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66128" y="2434631"/>
              <a:ext cx="145349" cy="264272"/>
            </a:xfrm>
            <a:custGeom>
              <a:avLst/>
              <a:pathLst>
                <a:path w="145349" h="264272">
                  <a:moveTo>
                    <a:pt x="0" y="264272"/>
                  </a:moveTo>
                  <a:lnTo>
                    <a:pt x="14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451307" y="5416501"/>
              <a:ext cx="92497" cy="286293"/>
            </a:xfrm>
            <a:custGeom>
              <a:avLst/>
              <a:pathLst>
                <a:path w="92497" h="286293">
                  <a:moveTo>
                    <a:pt x="0" y="286293"/>
                  </a:moveTo>
                  <a:lnTo>
                    <a:pt x="924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63197" y="959110"/>
              <a:ext cx="8810" cy="286296"/>
            </a:xfrm>
            <a:custGeom>
              <a:avLst/>
              <a:pathLst>
                <a:path w="8810" h="286296">
                  <a:moveTo>
                    <a:pt x="0" y="0"/>
                  </a:moveTo>
                  <a:lnTo>
                    <a:pt x="8810" y="2862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61081" y="1311473"/>
              <a:ext cx="44045" cy="295103"/>
            </a:xfrm>
            <a:custGeom>
              <a:avLst/>
              <a:pathLst>
                <a:path w="44045" h="295103">
                  <a:moveTo>
                    <a:pt x="0" y="0"/>
                  </a:moveTo>
                  <a:lnTo>
                    <a:pt x="44045" y="2951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297150" y="1456823"/>
              <a:ext cx="57259" cy="290699"/>
            </a:xfrm>
            <a:custGeom>
              <a:avLst/>
              <a:pathLst>
                <a:path w="57259" h="290699">
                  <a:moveTo>
                    <a:pt x="0" y="0"/>
                  </a:moveTo>
                  <a:lnTo>
                    <a:pt x="57259" y="2906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617827" y="3764799"/>
              <a:ext cx="220226" cy="180587"/>
            </a:xfrm>
            <a:custGeom>
              <a:avLst/>
              <a:pathLst>
                <a:path w="220226" h="180587">
                  <a:moveTo>
                    <a:pt x="0" y="180587"/>
                  </a:moveTo>
                  <a:lnTo>
                    <a:pt x="2202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587338" y="5139015"/>
              <a:ext cx="233440" cy="167371"/>
            </a:xfrm>
            <a:custGeom>
              <a:avLst/>
              <a:pathLst>
                <a:path w="233440" h="167371">
                  <a:moveTo>
                    <a:pt x="0" y="0"/>
                  </a:moveTo>
                  <a:lnTo>
                    <a:pt x="233440" y="16737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194992" y="5583873"/>
              <a:ext cx="286296" cy="44045"/>
            </a:xfrm>
            <a:custGeom>
              <a:avLst/>
              <a:pathLst>
                <a:path w="286296" h="44045">
                  <a:moveTo>
                    <a:pt x="0" y="0"/>
                  </a:moveTo>
                  <a:lnTo>
                    <a:pt x="286296" y="4404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451307" y="5702795"/>
              <a:ext cx="286296" cy="30831"/>
            </a:xfrm>
            <a:custGeom>
              <a:avLst/>
              <a:pathLst>
                <a:path w="286296" h="30831">
                  <a:moveTo>
                    <a:pt x="286296" y="30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120285" y="5213892"/>
              <a:ext cx="211419" cy="198205"/>
            </a:xfrm>
            <a:custGeom>
              <a:avLst/>
              <a:pathLst>
                <a:path w="211419" h="198205">
                  <a:moveTo>
                    <a:pt x="0" y="0"/>
                  </a:moveTo>
                  <a:lnTo>
                    <a:pt x="211419" y="1982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442158" y="941493"/>
              <a:ext cx="176181" cy="184991"/>
            </a:xfrm>
            <a:custGeom>
              <a:avLst/>
              <a:pathLst>
                <a:path w="176181" h="184991">
                  <a:moveTo>
                    <a:pt x="0" y="0"/>
                  </a:moveTo>
                  <a:lnTo>
                    <a:pt x="176181" y="18499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424199" y="1562531"/>
              <a:ext cx="184988" cy="198205"/>
            </a:xfrm>
            <a:custGeom>
              <a:avLst/>
              <a:pathLst>
                <a:path w="184988" h="198205">
                  <a:moveTo>
                    <a:pt x="0" y="198205"/>
                  </a:moveTo>
                  <a:lnTo>
                    <a:pt x="18498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573782" y="1936918"/>
              <a:ext cx="52855" cy="259865"/>
            </a:xfrm>
            <a:custGeom>
              <a:avLst/>
              <a:pathLst>
                <a:path w="52855" h="259865">
                  <a:moveTo>
                    <a:pt x="0" y="259865"/>
                  </a:moveTo>
                  <a:lnTo>
                    <a:pt x="5285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35787" y="2610813"/>
              <a:ext cx="118922" cy="229034"/>
            </a:xfrm>
            <a:custGeom>
              <a:avLst/>
              <a:pathLst>
                <a:path w="118922" h="229034">
                  <a:moveTo>
                    <a:pt x="0" y="0"/>
                  </a:moveTo>
                  <a:lnTo>
                    <a:pt x="118922" y="22903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754709" y="2698903"/>
              <a:ext cx="211419" cy="140943"/>
            </a:xfrm>
            <a:custGeom>
              <a:avLst/>
              <a:pathLst>
                <a:path w="211419" h="140943">
                  <a:moveTo>
                    <a:pt x="0" y="140943"/>
                  </a:moveTo>
                  <a:lnTo>
                    <a:pt x="21141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869056" y="1690264"/>
              <a:ext cx="233440" cy="110111"/>
            </a:xfrm>
            <a:custGeom>
              <a:avLst/>
              <a:pathLst>
                <a:path w="233440" h="110111">
                  <a:moveTo>
                    <a:pt x="0" y="110111"/>
                  </a:moveTo>
                  <a:lnTo>
                    <a:pt x="233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565996" y="4509166"/>
              <a:ext cx="44045" cy="259868"/>
            </a:xfrm>
            <a:custGeom>
              <a:avLst/>
              <a:pathLst>
                <a:path w="44045" h="259868">
                  <a:moveTo>
                    <a:pt x="0" y="259868"/>
                  </a:moveTo>
                  <a:lnTo>
                    <a:pt x="4404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683897" y="5271151"/>
              <a:ext cx="220226" cy="132136"/>
            </a:xfrm>
            <a:custGeom>
              <a:avLst/>
              <a:pathLst>
                <a:path w="220226" h="132136">
                  <a:moveTo>
                    <a:pt x="0" y="0"/>
                  </a:moveTo>
                  <a:lnTo>
                    <a:pt x="220226" y="13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547525" y="2095482"/>
              <a:ext cx="264272" cy="8807"/>
            </a:xfrm>
            <a:custGeom>
              <a:avLst/>
              <a:pathLst>
                <a:path w="264272" h="8807">
                  <a:moveTo>
                    <a:pt x="0" y="0"/>
                  </a:moveTo>
                  <a:lnTo>
                    <a:pt x="264272" y="8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900742" y="3033649"/>
              <a:ext cx="259868" cy="17617"/>
            </a:xfrm>
            <a:custGeom>
              <a:avLst/>
              <a:pathLst>
                <a:path w="259868" h="17617">
                  <a:moveTo>
                    <a:pt x="0" y="0"/>
                  </a:moveTo>
                  <a:lnTo>
                    <a:pt x="259868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847545" y="3355177"/>
              <a:ext cx="224633" cy="101304"/>
            </a:xfrm>
            <a:custGeom>
              <a:avLst/>
              <a:pathLst>
                <a:path w="224633" h="101304">
                  <a:moveTo>
                    <a:pt x="0" y="0"/>
                  </a:moveTo>
                  <a:lnTo>
                    <a:pt x="224633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072007" y="1113271"/>
              <a:ext cx="207012" cy="132136"/>
            </a:xfrm>
            <a:custGeom>
              <a:avLst/>
              <a:pathLst>
                <a:path w="207012" h="132136">
                  <a:moveTo>
                    <a:pt x="0" y="132136"/>
                  </a:moveTo>
                  <a:lnTo>
                    <a:pt x="2070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904124" y="5403287"/>
              <a:ext cx="39638" cy="242248"/>
            </a:xfrm>
            <a:custGeom>
              <a:avLst/>
              <a:pathLst>
                <a:path w="39638" h="242248">
                  <a:moveTo>
                    <a:pt x="39638" y="2422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341195" y="3557786"/>
              <a:ext cx="242248" cy="39641"/>
            </a:xfrm>
            <a:custGeom>
              <a:avLst/>
              <a:pathLst>
                <a:path w="242248" h="39641">
                  <a:moveTo>
                    <a:pt x="0" y="39641"/>
                  </a:moveTo>
                  <a:lnTo>
                    <a:pt x="24224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538888" y="3557786"/>
              <a:ext cx="202606" cy="132136"/>
            </a:xfrm>
            <a:custGeom>
              <a:avLst/>
              <a:pathLst>
                <a:path w="202606" h="132136">
                  <a:moveTo>
                    <a:pt x="0" y="0"/>
                  </a:moveTo>
                  <a:lnTo>
                    <a:pt x="202606" y="1321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583443" y="3557786"/>
              <a:ext cx="52855" cy="215823"/>
            </a:xfrm>
            <a:custGeom>
              <a:avLst/>
              <a:pathLst>
                <a:path w="52855" h="215823">
                  <a:moveTo>
                    <a:pt x="52855" y="2158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366769" y="2465463"/>
              <a:ext cx="70473" cy="224630"/>
            </a:xfrm>
            <a:custGeom>
              <a:avLst/>
              <a:pathLst>
                <a:path w="70473" h="224630">
                  <a:moveTo>
                    <a:pt x="0" y="224630"/>
                  </a:moveTo>
                  <a:lnTo>
                    <a:pt x="704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626638" y="1765141"/>
              <a:ext cx="211416" cy="101304"/>
            </a:xfrm>
            <a:custGeom>
              <a:avLst/>
              <a:pathLst>
                <a:path w="211416" h="101304">
                  <a:moveTo>
                    <a:pt x="0" y="0"/>
                  </a:moveTo>
                  <a:lnTo>
                    <a:pt x="211416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20437" y="1095653"/>
              <a:ext cx="44045" cy="154157"/>
            </a:xfrm>
            <a:custGeom>
              <a:avLst/>
              <a:pathLst>
                <a:path w="44045" h="154157">
                  <a:moveTo>
                    <a:pt x="44045" y="1541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481288" y="5627918"/>
              <a:ext cx="207012" cy="105708"/>
            </a:xfrm>
            <a:custGeom>
              <a:avLst/>
              <a:pathLst>
                <a:path w="207012" h="105708">
                  <a:moveTo>
                    <a:pt x="207012" y="1057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838225" y="1800376"/>
              <a:ext cx="30831" cy="233440"/>
            </a:xfrm>
            <a:custGeom>
              <a:avLst/>
              <a:pathLst>
                <a:path w="30831" h="233440">
                  <a:moveTo>
                    <a:pt x="0" y="233440"/>
                  </a:moveTo>
                  <a:lnTo>
                    <a:pt x="308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992553" y="2795801"/>
              <a:ext cx="13213" cy="229036"/>
            </a:xfrm>
            <a:custGeom>
              <a:avLst/>
              <a:pathLst>
                <a:path w="13213" h="229036">
                  <a:moveTo>
                    <a:pt x="0" y="229036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018981" y="1364329"/>
              <a:ext cx="171777" cy="158563"/>
            </a:xfrm>
            <a:custGeom>
              <a:avLst/>
              <a:pathLst>
                <a:path w="171777" h="158563">
                  <a:moveTo>
                    <a:pt x="0" y="158563"/>
                  </a:moveTo>
                  <a:lnTo>
                    <a:pt x="1717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76240" y="3068884"/>
              <a:ext cx="189395" cy="114518"/>
            </a:xfrm>
            <a:custGeom>
              <a:avLst/>
              <a:pathLst>
                <a:path w="189395" h="114518">
                  <a:moveTo>
                    <a:pt x="0" y="114518"/>
                  </a:moveTo>
                  <a:lnTo>
                    <a:pt x="1893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394048" y="1359925"/>
              <a:ext cx="167374" cy="149753"/>
            </a:xfrm>
            <a:custGeom>
              <a:avLst/>
              <a:pathLst>
                <a:path w="167374" h="149753">
                  <a:moveTo>
                    <a:pt x="167374" y="1497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244294" y="4350603"/>
              <a:ext cx="211419" cy="52855"/>
            </a:xfrm>
            <a:custGeom>
              <a:avLst/>
              <a:pathLst>
                <a:path w="211419" h="52855">
                  <a:moveTo>
                    <a:pt x="0" y="0"/>
                  </a:moveTo>
                  <a:lnTo>
                    <a:pt x="211419" y="5285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239208" y="1051608"/>
              <a:ext cx="35237" cy="207012"/>
            </a:xfrm>
            <a:custGeom>
              <a:avLst/>
              <a:pathLst>
                <a:path w="35237" h="207012">
                  <a:moveTo>
                    <a:pt x="35237" y="0"/>
                  </a:moveTo>
                  <a:lnTo>
                    <a:pt x="0" y="20701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0532" y="4425479"/>
              <a:ext cx="189395" cy="83687"/>
            </a:xfrm>
            <a:custGeom>
              <a:avLst/>
              <a:pathLst>
                <a:path w="189395" h="83687">
                  <a:moveTo>
                    <a:pt x="189395" y="0"/>
                  </a:moveTo>
                  <a:lnTo>
                    <a:pt x="0" y="836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274955" y="4720583"/>
              <a:ext cx="8810" cy="220226"/>
            </a:xfrm>
            <a:custGeom>
              <a:avLst/>
              <a:pathLst>
                <a:path w="8810" h="220226">
                  <a:moveTo>
                    <a:pt x="0" y="0"/>
                  </a:moveTo>
                  <a:lnTo>
                    <a:pt x="8810" y="22022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287489" y="1655029"/>
              <a:ext cx="176181" cy="110111"/>
            </a:xfrm>
            <a:custGeom>
              <a:avLst/>
              <a:pathLst>
                <a:path w="176181" h="110111">
                  <a:moveTo>
                    <a:pt x="0" y="110111"/>
                  </a:moveTo>
                  <a:lnTo>
                    <a:pt x="1761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323578" y="1196955"/>
              <a:ext cx="167371" cy="136542"/>
            </a:xfrm>
            <a:custGeom>
              <a:avLst/>
              <a:pathLst>
                <a:path w="167371" h="136542">
                  <a:moveTo>
                    <a:pt x="167371" y="0"/>
                  </a:moveTo>
                  <a:lnTo>
                    <a:pt x="0" y="13654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279532" y="976728"/>
              <a:ext cx="136539" cy="158563"/>
            </a:xfrm>
            <a:custGeom>
              <a:avLst/>
              <a:pathLst>
                <a:path w="136539" h="158563">
                  <a:moveTo>
                    <a:pt x="136539" y="0"/>
                  </a:moveTo>
                  <a:lnTo>
                    <a:pt x="0" y="158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65996" y="2320113"/>
              <a:ext cx="132136" cy="162967"/>
            </a:xfrm>
            <a:custGeom>
              <a:avLst/>
              <a:pathLst>
                <a:path w="132136" h="162967">
                  <a:moveTo>
                    <a:pt x="0" y="0"/>
                  </a:moveTo>
                  <a:lnTo>
                    <a:pt x="132136" y="16296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102497" y="1690264"/>
              <a:ext cx="184991" cy="74876"/>
            </a:xfrm>
            <a:custGeom>
              <a:avLst/>
              <a:pathLst>
                <a:path w="184991" h="74876">
                  <a:moveTo>
                    <a:pt x="0" y="0"/>
                  </a:moveTo>
                  <a:lnTo>
                    <a:pt x="184991" y="74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811797" y="2104290"/>
              <a:ext cx="96900" cy="167374"/>
            </a:xfrm>
            <a:custGeom>
              <a:avLst/>
              <a:pathLst>
                <a:path w="96900" h="167374">
                  <a:moveTo>
                    <a:pt x="0" y="0"/>
                  </a:moveTo>
                  <a:lnTo>
                    <a:pt x="96900" y="16737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080985" y="5152229"/>
              <a:ext cx="61665" cy="180585"/>
            </a:xfrm>
            <a:custGeom>
              <a:avLst/>
              <a:pathLst>
                <a:path w="61665" h="180585">
                  <a:moveTo>
                    <a:pt x="0" y="0"/>
                  </a:moveTo>
                  <a:lnTo>
                    <a:pt x="61665" y="18058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561081" y="1126484"/>
              <a:ext cx="57259" cy="184988"/>
            </a:xfrm>
            <a:custGeom>
              <a:avLst/>
              <a:pathLst>
                <a:path w="57259" h="184988">
                  <a:moveTo>
                    <a:pt x="0" y="184988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279532" y="1135292"/>
              <a:ext cx="30831" cy="193798"/>
            </a:xfrm>
            <a:custGeom>
              <a:avLst/>
              <a:pathLst>
                <a:path w="30831" h="193798">
                  <a:moveTo>
                    <a:pt x="0" y="0"/>
                  </a:moveTo>
                  <a:lnTo>
                    <a:pt x="30831" y="1937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353726" y="5566255"/>
              <a:ext cx="22024" cy="167371"/>
            </a:xfrm>
            <a:custGeom>
              <a:avLst/>
              <a:pathLst>
                <a:path w="22024" h="167371">
                  <a:moveTo>
                    <a:pt x="22024" y="16737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7833651" y="1866445"/>
              <a:ext cx="4403" cy="184991"/>
            </a:xfrm>
            <a:custGeom>
              <a:avLst/>
              <a:pathLst>
                <a:path w="4403" h="184991">
                  <a:moveTo>
                    <a:pt x="0" y="184991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1698133" y="2364158"/>
              <a:ext cx="145349" cy="118922"/>
            </a:xfrm>
            <a:custGeom>
              <a:avLst/>
              <a:pathLst>
                <a:path w="145349" h="118922">
                  <a:moveTo>
                    <a:pt x="0" y="118922"/>
                  </a:moveTo>
                  <a:lnTo>
                    <a:pt x="1453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732346" y="941493"/>
              <a:ext cx="88090" cy="154160"/>
            </a:xfrm>
            <a:custGeom>
              <a:avLst/>
              <a:pathLst>
                <a:path w="88090" h="154160">
                  <a:moveTo>
                    <a:pt x="0" y="0"/>
                  </a:moveTo>
                  <a:lnTo>
                    <a:pt x="88090" y="15416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226165" y="5337218"/>
              <a:ext cx="22024" cy="180587"/>
            </a:xfrm>
            <a:custGeom>
              <a:avLst/>
              <a:pathLst>
                <a:path w="22024" h="180587">
                  <a:moveTo>
                    <a:pt x="0" y="180587"/>
                  </a:moveTo>
                  <a:lnTo>
                    <a:pt x="220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798415" y="4509166"/>
              <a:ext cx="114515" cy="145349"/>
            </a:xfrm>
            <a:custGeom>
              <a:avLst/>
              <a:pathLst>
                <a:path w="114515" h="145349">
                  <a:moveTo>
                    <a:pt x="0" y="145349"/>
                  </a:moveTo>
                  <a:lnTo>
                    <a:pt x="1145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940042" y="5147825"/>
              <a:ext cx="83684" cy="158561"/>
            </a:xfrm>
            <a:custGeom>
              <a:avLst/>
              <a:pathLst>
                <a:path w="83684" h="158561">
                  <a:moveTo>
                    <a:pt x="0" y="158561"/>
                  </a:moveTo>
                  <a:lnTo>
                    <a:pt x="8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992553" y="3024838"/>
              <a:ext cx="83687" cy="158563"/>
            </a:xfrm>
            <a:custGeom>
              <a:avLst/>
              <a:pathLst>
                <a:path w="83687" h="158563">
                  <a:moveTo>
                    <a:pt x="0" y="0"/>
                  </a:moveTo>
                  <a:lnTo>
                    <a:pt x="83687" y="15856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194992" y="5403287"/>
              <a:ext cx="26427" cy="180585"/>
            </a:xfrm>
            <a:custGeom>
              <a:avLst/>
              <a:pathLst>
                <a:path w="26427" h="180585">
                  <a:moveTo>
                    <a:pt x="0" y="180585"/>
                  </a:moveTo>
                  <a:lnTo>
                    <a:pt x="26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741495" y="3689922"/>
              <a:ext cx="184991" cy="13213"/>
            </a:xfrm>
            <a:custGeom>
              <a:avLst/>
              <a:pathLst>
                <a:path w="184991" h="13213">
                  <a:moveTo>
                    <a:pt x="0" y="0"/>
                  </a:moveTo>
                  <a:lnTo>
                    <a:pt x="184991" y="13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455714" y="4262512"/>
              <a:ext cx="105708" cy="140946"/>
            </a:xfrm>
            <a:custGeom>
              <a:avLst/>
              <a:pathLst>
                <a:path w="105708" h="140946">
                  <a:moveTo>
                    <a:pt x="105708" y="0"/>
                  </a:moveTo>
                  <a:lnTo>
                    <a:pt x="0" y="14094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34633" y="941493"/>
              <a:ext cx="154160" cy="79280"/>
            </a:xfrm>
            <a:custGeom>
              <a:avLst/>
              <a:pathLst>
                <a:path w="154160" h="79280">
                  <a:moveTo>
                    <a:pt x="154160" y="0"/>
                  </a:moveTo>
                  <a:lnTo>
                    <a:pt x="0" y="792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860078" y="2540339"/>
              <a:ext cx="83684" cy="149753"/>
            </a:xfrm>
            <a:custGeom>
              <a:avLst/>
              <a:pathLst>
                <a:path w="83684" h="149753">
                  <a:moveTo>
                    <a:pt x="83684" y="0"/>
                  </a:moveTo>
                  <a:lnTo>
                    <a:pt x="0" y="14975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402687" y="1245407"/>
              <a:ext cx="136539" cy="114518"/>
            </a:xfrm>
            <a:custGeom>
              <a:avLst/>
              <a:pathLst>
                <a:path w="136539" h="114518">
                  <a:moveTo>
                    <a:pt x="0" y="0"/>
                  </a:moveTo>
                  <a:lnTo>
                    <a:pt x="136539" y="114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1570400" y="2571171"/>
              <a:ext cx="123328" cy="132136"/>
            </a:xfrm>
            <a:custGeom>
              <a:avLst/>
              <a:pathLst>
                <a:path w="123328" h="132136">
                  <a:moveTo>
                    <a:pt x="0" y="132136"/>
                  </a:moveTo>
                  <a:lnTo>
                    <a:pt x="1233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455714" y="4403458"/>
              <a:ext cx="132136" cy="105708"/>
            </a:xfrm>
            <a:custGeom>
              <a:avLst/>
              <a:pathLst>
                <a:path w="132136" h="105708">
                  <a:moveTo>
                    <a:pt x="0" y="0"/>
                  </a:moveTo>
                  <a:lnTo>
                    <a:pt x="132136" y="1057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926486" y="3703136"/>
              <a:ext cx="105708" cy="118922"/>
            </a:xfrm>
            <a:custGeom>
              <a:avLst/>
              <a:pathLst>
                <a:path w="105708" h="118922">
                  <a:moveTo>
                    <a:pt x="0" y="0"/>
                  </a:moveTo>
                  <a:lnTo>
                    <a:pt x="105708" y="118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015089" y="3002814"/>
              <a:ext cx="171774" cy="17620"/>
            </a:xfrm>
            <a:custGeom>
              <a:avLst/>
              <a:pathLst>
                <a:path w="171774" h="17620">
                  <a:moveTo>
                    <a:pt x="0" y="0"/>
                  </a:moveTo>
                  <a:lnTo>
                    <a:pt x="171774" y="176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420134" y="1311473"/>
              <a:ext cx="140946" cy="70473"/>
            </a:xfrm>
            <a:custGeom>
              <a:avLst/>
              <a:pathLst>
                <a:path w="140946" h="70473">
                  <a:moveTo>
                    <a:pt x="0" y="70473"/>
                  </a:moveTo>
                  <a:lnTo>
                    <a:pt x="14094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565655" y="2386179"/>
              <a:ext cx="96900" cy="66069"/>
            </a:xfrm>
            <a:custGeom>
              <a:avLst/>
              <a:pathLst>
                <a:path w="96900" h="66069">
                  <a:moveTo>
                    <a:pt x="0" y="0"/>
                  </a:moveTo>
                  <a:lnTo>
                    <a:pt x="96900" y="6606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239208" y="3566596"/>
              <a:ext cx="74876" cy="123325"/>
            </a:xfrm>
            <a:custGeom>
              <a:avLst/>
              <a:pathLst>
                <a:path w="74876" h="123325">
                  <a:moveTo>
                    <a:pt x="0" y="0"/>
                  </a:moveTo>
                  <a:lnTo>
                    <a:pt x="74876" y="12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570400" y="1078033"/>
              <a:ext cx="74876" cy="136542"/>
            </a:xfrm>
            <a:custGeom>
              <a:avLst/>
              <a:pathLst>
                <a:path w="74876" h="136542">
                  <a:moveTo>
                    <a:pt x="0" y="136542"/>
                  </a:moveTo>
                  <a:lnTo>
                    <a:pt x="7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204485" y="3223041"/>
              <a:ext cx="8807" cy="149756"/>
            </a:xfrm>
            <a:custGeom>
              <a:avLst/>
              <a:pathLst>
                <a:path w="8807" h="149756">
                  <a:moveTo>
                    <a:pt x="0" y="0"/>
                  </a:moveTo>
                  <a:lnTo>
                    <a:pt x="8807" y="1497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891081" y="2804612"/>
              <a:ext cx="158563" cy="8807"/>
            </a:xfrm>
            <a:custGeom>
              <a:avLst/>
              <a:pathLst>
                <a:path w="158563" h="8807">
                  <a:moveTo>
                    <a:pt x="0" y="0"/>
                  </a:moveTo>
                  <a:lnTo>
                    <a:pt x="158563" y="88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331705" y="5412098"/>
              <a:ext cx="22021" cy="154157"/>
            </a:xfrm>
            <a:custGeom>
              <a:avLst/>
              <a:pathLst>
                <a:path w="22021" h="154157">
                  <a:moveTo>
                    <a:pt x="0" y="0"/>
                  </a:moveTo>
                  <a:lnTo>
                    <a:pt x="22021" y="15415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018981" y="3183402"/>
              <a:ext cx="57259" cy="136539"/>
            </a:xfrm>
            <a:custGeom>
              <a:avLst/>
              <a:pathLst>
                <a:path w="57259" h="136539">
                  <a:moveTo>
                    <a:pt x="0" y="136539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005767" y="1522893"/>
              <a:ext cx="13213" cy="154157"/>
            </a:xfrm>
            <a:custGeom>
              <a:avLst/>
              <a:pathLst>
                <a:path w="13213" h="154157">
                  <a:moveTo>
                    <a:pt x="0" y="154157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838054" y="3764799"/>
              <a:ext cx="105708" cy="110114"/>
            </a:xfrm>
            <a:custGeom>
              <a:avLst/>
              <a:pathLst>
                <a:path w="105708" h="110114">
                  <a:moveTo>
                    <a:pt x="105708" y="11011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481288" y="1655029"/>
              <a:ext cx="132136" cy="61662"/>
            </a:xfrm>
            <a:custGeom>
              <a:avLst/>
              <a:pathLst>
                <a:path w="132136" h="61662">
                  <a:moveTo>
                    <a:pt x="0" y="0"/>
                  </a:moveTo>
                  <a:lnTo>
                    <a:pt x="132136" y="61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648659" y="5134612"/>
              <a:ext cx="35237" cy="136539"/>
            </a:xfrm>
            <a:custGeom>
              <a:avLst/>
              <a:pathLst>
                <a:path w="35237" h="136539">
                  <a:moveTo>
                    <a:pt x="0" y="0"/>
                  </a:moveTo>
                  <a:lnTo>
                    <a:pt x="35237" y="1365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063197" y="941493"/>
              <a:ext cx="145349" cy="17617"/>
            </a:xfrm>
            <a:custGeom>
              <a:avLst/>
              <a:pathLst>
                <a:path w="145349" h="17617">
                  <a:moveTo>
                    <a:pt x="145349" y="0"/>
                  </a:moveTo>
                  <a:lnTo>
                    <a:pt x="0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247847" y="1765141"/>
              <a:ext cx="39641" cy="123328"/>
            </a:xfrm>
            <a:custGeom>
              <a:avLst/>
              <a:pathLst>
                <a:path w="39641" h="123328">
                  <a:moveTo>
                    <a:pt x="0" y="123328"/>
                  </a:moveTo>
                  <a:lnTo>
                    <a:pt x="3964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679661" y="1139698"/>
              <a:ext cx="136542" cy="4403"/>
            </a:xfrm>
            <a:custGeom>
              <a:avLst/>
              <a:pathLst>
                <a:path w="136542" h="4403">
                  <a:moveTo>
                    <a:pt x="136542" y="0"/>
                  </a:moveTo>
                  <a:lnTo>
                    <a:pt x="0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265635" y="3068884"/>
              <a:ext cx="101304" cy="88090"/>
            </a:xfrm>
            <a:custGeom>
              <a:avLst/>
              <a:pathLst>
                <a:path w="101304" h="88090">
                  <a:moveTo>
                    <a:pt x="0" y="0"/>
                  </a:moveTo>
                  <a:lnTo>
                    <a:pt x="101304" y="8809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212783" y="2817825"/>
              <a:ext cx="48449" cy="123325"/>
            </a:xfrm>
            <a:custGeom>
              <a:avLst/>
              <a:pathLst>
                <a:path w="48449" h="123325">
                  <a:moveTo>
                    <a:pt x="0" y="0"/>
                  </a:moveTo>
                  <a:lnTo>
                    <a:pt x="48449" y="12332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397771" y="3610642"/>
              <a:ext cx="39641" cy="118922"/>
            </a:xfrm>
            <a:custGeom>
              <a:avLst/>
              <a:pathLst>
                <a:path w="39641" h="118922">
                  <a:moveTo>
                    <a:pt x="0" y="0"/>
                  </a:moveTo>
                  <a:lnTo>
                    <a:pt x="39641" y="1189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745901" y="3174592"/>
              <a:ext cx="132136" cy="17617"/>
            </a:xfrm>
            <a:custGeom>
              <a:avLst/>
              <a:pathLst>
                <a:path w="132136" h="17617">
                  <a:moveTo>
                    <a:pt x="132136" y="17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089454" y="2782587"/>
              <a:ext cx="123328" cy="35237"/>
            </a:xfrm>
            <a:custGeom>
              <a:avLst/>
              <a:pathLst>
                <a:path w="123328" h="35237">
                  <a:moveTo>
                    <a:pt x="0" y="0"/>
                  </a:moveTo>
                  <a:lnTo>
                    <a:pt x="123328" y="352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543804" y="5416501"/>
              <a:ext cx="127729" cy="22021"/>
            </a:xfrm>
            <a:custGeom>
              <a:avLst/>
              <a:pathLst>
                <a:path w="127729" h="22021">
                  <a:moveTo>
                    <a:pt x="127729" y="2202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102839" y="5517806"/>
              <a:ext cx="123325" cy="22021"/>
            </a:xfrm>
            <a:custGeom>
              <a:avLst/>
              <a:pathLst>
                <a:path w="123325" h="22021">
                  <a:moveTo>
                    <a:pt x="0" y="22021"/>
                  </a:moveTo>
                  <a:lnTo>
                    <a:pt x="12332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217016" y="4350603"/>
              <a:ext cx="96898" cy="92497"/>
            </a:xfrm>
            <a:custGeom>
              <a:avLst/>
              <a:pathLst>
                <a:path w="96898" h="92497">
                  <a:moveTo>
                    <a:pt x="0" y="0"/>
                  </a:moveTo>
                  <a:lnTo>
                    <a:pt x="96898" y="92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565996" y="976728"/>
              <a:ext cx="79280" cy="101304"/>
            </a:xfrm>
            <a:custGeom>
              <a:avLst/>
              <a:pathLst>
                <a:path w="79280" h="101304">
                  <a:moveTo>
                    <a:pt x="0" y="0"/>
                  </a:moveTo>
                  <a:lnTo>
                    <a:pt x="79280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297150" y="1329091"/>
              <a:ext cx="13213" cy="127732"/>
            </a:xfrm>
            <a:custGeom>
              <a:avLst/>
              <a:pathLst>
                <a:path w="13213" h="127732">
                  <a:moveTo>
                    <a:pt x="0" y="127732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028133" y="5332814"/>
              <a:ext cx="114518" cy="44045"/>
            </a:xfrm>
            <a:custGeom>
              <a:avLst/>
              <a:pathLst>
                <a:path w="114518" h="44045">
                  <a:moveTo>
                    <a:pt x="0" y="44045"/>
                  </a:moveTo>
                  <a:lnTo>
                    <a:pt x="114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080985" y="5099374"/>
              <a:ext cx="110114" cy="52855"/>
            </a:xfrm>
            <a:custGeom>
              <a:avLst/>
              <a:pathLst>
                <a:path w="110114" h="52855">
                  <a:moveTo>
                    <a:pt x="0" y="52855"/>
                  </a:moveTo>
                  <a:lnTo>
                    <a:pt x="11011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873463" y="3297918"/>
              <a:ext cx="79280" cy="92497"/>
            </a:xfrm>
            <a:custGeom>
              <a:avLst/>
              <a:pathLst>
                <a:path w="79280" h="92497">
                  <a:moveTo>
                    <a:pt x="0" y="0"/>
                  </a:moveTo>
                  <a:lnTo>
                    <a:pt x="79280" y="9249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261232" y="2941151"/>
              <a:ext cx="4403" cy="127732"/>
            </a:xfrm>
            <a:custGeom>
              <a:avLst/>
              <a:pathLst>
                <a:path w="4403" h="127732">
                  <a:moveTo>
                    <a:pt x="0" y="0"/>
                  </a:moveTo>
                  <a:lnTo>
                    <a:pt x="4403" y="12773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653236" y="1029584"/>
              <a:ext cx="26424" cy="114518"/>
            </a:xfrm>
            <a:custGeom>
              <a:avLst/>
              <a:pathLst>
                <a:path w="26424" h="114518">
                  <a:moveTo>
                    <a:pt x="0" y="0"/>
                  </a:moveTo>
                  <a:lnTo>
                    <a:pt x="26424" y="11451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851268" y="1866445"/>
              <a:ext cx="79280" cy="88090"/>
            </a:xfrm>
            <a:custGeom>
              <a:avLst/>
              <a:pathLst>
                <a:path w="79280" h="88090">
                  <a:moveTo>
                    <a:pt x="79280" y="88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940042" y="5306387"/>
              <a:ext cx="88090" cy="70473"/>
            </a:xfrm>
            <a:custGeom>
              <a:avLst/>
              <a:pathLst>
                <a:path w="88090" h="70473">
                  <a:moveTo>
                    <a:pt x="0" y="0"/>
                  </a:moveTo>
                  <a:lnTo>
                    <a:pt x="88090" y="70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380325" y="1866445"/>
              <a:ext cx="4403" cy="101304"/>
            </a:xfrm>
            <a:custGeom>
              <a:avLst/>
              <a:pathLst>
                <a:path w="4403" h="101304">
                  <a:moveTo>
                    <a:pt x="4403" y="0"/>
                  </a:moveTo>
                  <a:lnTo>
                    <a:pt x="0" y="1013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966128" y="2698903"/>
              <a:ext cx="39638" cy="96898"/>
            </a:xfrm>
            <a:custGeom>
              <a:avLst/>
              <a:pathLst>
                <a:path w="39638" h="96898">
                  <a:moveTo>
                    <a:pt x="0" y="0"/>
                  </a:moveTo>
                  <a:lnTo>
                    <a:pt x="39638" y="968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781478" y="1126484"/>
              <a:ext cx="96900" cy="22021"/>
            </a:xfrm>
            <a:custGeom>
              <a:avLst/>
              <a:pathLst>
                <a:path w="96900" h="22021">
                  <a:moveTo>
                    <a:pt x="0" y="0"/>
                  </a:moveTo>
                  <a:lnTo>
                    <a:pt x="96900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838737" y="5306387"/>
              <a:ext cx="101304" cy="26427"/>
            </a:xfrm>
            <a:custGeom>
              <a:avLst/>
              <a:pathLst>
                <a:path w="101304" h="26427">
                  <a:moveTo>
                    <a:pt x="0" y="26427"/>
                  </a:moveTo>
                  <a:lnTo>
                    <a:pt x="10130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996789" y="3311132"/>
              <a:ext cx="79280" cy="79283"/>
            </a:xfrm>
            <a:custGeom>
              <a:avLst/>
              <a:pathLst>
                <a:path w="79280" h="79283">
                  <a:moveTo>
                    <a:pt x="79280" y="0"/>
                  </a:moveTo>
                  <a:lnTo>
                    <a:pt x="0" y="792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204485" y="3117333"/>
              <a:ext cx="13213" cy="105708"/>
            </a:xfrm>
            <a:custGeom>
              <a:avLst/>
              <a:pathLst>
                <a:path w="13213" h="105708">
                  <a:moveTo>
                    <a:pt x="0" y="105708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54538" y="5451736"/>
              <a:ext cx="4406" cy="101304"/>
            </a:xfrm>
            <a:custGeom>
              <a:avLst/>
              <a:pathLst>
                <a:path w="4406" h="101304">
                  <a:moveTo>
                    <a:pt x="0" y="101304"/>
                  </a:moveTo>
                  <a:lnTo>
                    <a:pt x="4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86864" y="3020435"/>
              <a:ext cx="30834" cy="96898"/>
            </a:xfrm>
            <a:custGeom>
              <a:avLst/>
              <a:pathLst>
                <a:path w="30834" h="96898">
                  <a:moveTo>
                    <a:pt x="0" y="0"/>
                  </a:moveTo>
                  <a:lnTo>
                    <a:pt x="30834" y="968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556165" y="5134612"/>
              <a:ext cx="92494" cy="30831"/>
            </a:xfrm>
            <a:custGeom>
              <a:avLst/>
              <a:pathLst>
                <a:path w="92494" h="30831">
                  <a:moveTo>
                    <a:pt x="0" y="30831"/>
                  </a:moveTo>
                  <a:lnTo>
                    <a:pt x="9249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001534" y="1280642"/>
              <a:ext cx="13213" cy="101304"/>
            </a:xfrm>
            <a:custGeom>
              <a:avLst/>
              <a:pathLst>
                <a:path w="13213" h="101304">
                  <a:moveTo>
                    <a:pt x="0" y="101304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605126" y="1588959"/>
              <a:ext cx="96900" cy="17617"/>
            </a:xfrm>
            <a:custGeom>
              <a:avLst/>
              <a:pathLst>
                <a:path w="96900" h="17617">
                  <a:moveTo>
                    <a:pt x="96900" y="0"/>
                  </a:moveTo>
                  <a:lnTo>
                    <a:pt x="0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878037" y="4487145"/>
              <a:ext cx="92494" cy="22021"/>
            </a:xfrm>
            <a:custGeom>
              <a:avLst/>
              <a:pathLst>
                <a:path w="92494" h="22021">
                  <a:moveTo>
                    <a:pt x="0" y="0"/>
                  </a:moveTo>
                  <a:lnTo>
                    <a:pt x="92494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195845" y="4275726"/>
              <a:ext cx="48449" cy="74876"/>
            </a:xfrm>
            <a:custGeom>
              <a:avLst/>
              <a:pathLst>
                <a:path w="48449" h="74876">
                  <a:moveTo>
                    <a:pt x="0" y="0"/>
                  </a:moveTo>
                  <a:lnTo>
                    <a:pt x="48449" y="748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6437413" y="3729564"/>
              <a:ext cx="57259" cy="66066"/>
            </a:xfrm>
            <a:custGeom>
              <a:avLst/>
              <a:pathLst>
                <a:path w="57259" h="66066">
                  <a:moveTo>
                    <a:pt x="57259" y="660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6314084" y="3689922"/>
              <a:ext cx="74879" cy="48451"/>
            </a:xfrm>
            <a:custGeom>
              <a:avLst/>
              <a:pathLst>
                <a:path w="74879" h="48451">
                  <a:moveTo>
                    <a:pt x="0" y="0"/>
                  </a:moveTo>
                  <a:lnTo>
                    <a:pt x="74879" y="4845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05467" y="1042797"/>
              <a:ext cx="39641" cy="66066"/>
            </a:xfrm>
            <a:custGeom>
              <a:avLst/>
              <a:pathLst>
                <a:path w="39641" h="66066">
                  <a:moveTo>
                    <a:pt x="39641" y="0"/>
                  </a:moveTo>
                  <a:lnTo>
                    <a:pt x="0" y="6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7613424" y="1668243"/>
              <a:ext cx="74876" cy="48449"/>
            </a:xfrm>
            <a:custGeom>
              <a:avLst/>
              <a:pathLst>
                <a:path w="74876" h="48449">
                  <a:moveTo>
                    <a:pt x="0" y="48449"/>
                  </a:moveTo>
                  <a:lnTo>
                    <a:pt x="7487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565655" y="1359925"/>
              <a:ext cx="92497" cy="4403"/>
            </a:xfrm>
            <a:custGeom>
              <a:avLst/>
              <a:pathLst>
                <a:path w="92497" h="4403">
                  <a:moveTo>
                    <a:pt x="0" y="0"/>
                  </a:moveTo>
                  <a:lnTo>
                    <a:pt x="92497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935297" y="3319942"/>
              <a:ext cx="83684" cy="17617"/>
            </a:xfrm>
            <a:custGeom>
              <a:avLst/>
              <a:pathLst>
                <a:path w="83684" h="17617">
                  <a:moveTo>
                    <a:pt x="0" y="17617"/>
                  </a:moveTo>
                  <a:lnTo>
                    <a:pt x="836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1693729" y="2483080"/>
              <a:ext cx="4403" cy="88090"/>
            </a:xfrm>
            <a:custGeom>
              <a:avLst/>
              <a:pathLst>
                <a:path w="4403" h="88090">
                  <a:moveTo>
                    <a:pt x="0" y="88090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7904124" y="5332814"/>
              <a:ext cx="39638" cy="70473"/>
            </a:xfrm>
            <a:custGeom>
              <a:avLst/>
              <a:pathLst>
                <a:path w="39638" h="70473">
                  <a:moveTo>
                    <a:pt x="39638" y="0"/>
                  </a:moveTo>
                  <a:lnTo>
                    <a:pt x="0" y="70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005767" y="2782587"/>
              <a:ext cx="83687" cy="13213"/>
            </a:xfrm>
            <a:custGeom>
              <a:avLst/>
              <a:pathLst>
                <a:path w="83687" h="13213">
                  <a:moveTo>
                    <a:pt x="0" y="13213"/>
                  </a:moveTo>
                  <a:lnTo>
                    <a:pt x="8368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3851951" y="5632324"/>
              <a:ext cx="79280" cy="22021"/>
            </a:xfrm>
            <a:custGeom>
              <a:avLst/>
              <a:pathLst>
                <a:path w="79280" h="22021">
                  <a:moveTo>
                    <a:pt x="79280" y="0"/>
                  </a:moveTo>
                  <a:lnTo>
                    <a:pt x="0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1565996" y="4949620"/>
              <a:ext cx="44045" cy="66066"/>
            </a:xfrm>
            <a:custGeom>
              <a:avLst/>
              <a:pathLst>
                <a:path w="44045" h="66066">
                  <a:moveTo>
                    <a:pt x="0" y="0"/>
                  </a:moveTo>
                  <a:lnTo>
                    <a:pt x="44045" y="6606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279020" y="1113271"/>
              <a:ext cx="48449" cy="61662"/>
            </a:xfrm>
            <a:custGeom>
              <a:avLst/>
              <a:pathLst>
                <a:path w="48449" h="61662">
                  <a:moveTo>
                    <a:pt x="48449" y="6166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811797" y="2033816"/>
              <a:ext cx="26427" cy="70473"/>
            </a:xfrm>
            <a:custGeom>
              <a:avLst/>
              <a:pathLst>
                <a:path w="26427" h="70473">
                  <a:moveTo>
                    <a:pt x="0" y="70473"/>
                  </a:moveTo>
                  <a:lnTo>
                    <a:pt x="264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62366" y="2447845"/>
              <a:ext cx="74876" cy="17617"/>
            </a:xfrm>
            <a:custGeom>
              <a:avLst/>
              <a:pathLst>
                <a:path w="74876" h="17617">
                  <a:moveTo>
                    <a:pt x="0" y="0"/>
                  </a:moveTo>
                  <a:lnTo>
                    <a:pt x="74876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323578" y="1333497"/>
              <a:ext cx="70470" cy="26427"/>
            </a:xfrm>
            <a:custGeom>
              <a:avLst/>
              <a:pathLst>
                <a:path w="70470" h="26427">
                  <a:moveTo>
                    <a:pt x="0" y="0"/>
                  </a:moveTo>
                  <a:lnTo>
                    <a:pt x="70470" y="2642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7688301" y="1668243"/>
              <a:ext cx="66069" cy="35235"/>
            </a:xfrm>
            <a:custGeom>
              <a:avLst/>
              <a:pathLst>
                <a:path w="66069" h="35235">
                  <a:moveTo>
                    <a:pt x="66069" y="3523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142819" y="3971812"/>
              <a:ext cx="70473" cy="22024"/>
            </a:xfrm>
            <a:custGeom>
              <a:avLst/>
              <a:pathLst>
                <a:path w="70473" h="22024">
                  <a:moveTo>
                    <a:pt x="70473" y="22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014748" y="1245407"/>
              <a:ext cx="57259" cy="35235"/>
            </a:xfrm>
            <a:custGeom>
              <a:avLst/>
              <a:pathLst>
                <a:path w="57259" h="35235">
                  <a:moveTo>
                    <a:pt x="0" y="35235"/>
                  </a:moveTo>
                  <a:lnTo>
                    <a:pt x="5725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190759" y="1307070"/>
              <a:ext cx="35235" cy="57259"/>
            </a:xfrm>
            <a:custGeom>
              <a:avLst/>
              <a:pathLst>
                <a:path w="35235" h="57259">
                  <a:moveTo>
                    <a:pt x="0" y="57259"/>
                  </a:moveTo>
                  <a:lnTo>
                    <a:pt x="352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239208" y="1258620"/>
              <a:ext cx="66069" cy="4403"/>
            </a:xfrm>
            <a:custGeom>
              <a:avLst/>
              <a:pathLst>
                <a:path w="66069" h="4403">
                  <a:moveTo>
                    <a:pt x="66069" y="44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6190759" y="1364329"/>
              <a:ext cx="57259" cy="30831"/>
            </a:xfrm>
            <a:custGeom>
              <a:avLst/>
              <a:pathLst>
                <a:path w="57259" h="30831">
                  <a:moveTo>
                    <a:pt x="57259" y="3083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318662" y="1967750"/>
              <a:ext cx="61662" cy="4403"/>
            </a:xfrm>
            <a:custGeom>
              <a:avLst/>
              <a:pathLst>
                <a:path w="61662" h="4403">
                  <a:moveTo>
                    <a:pt x="0" y="4403"/>
                  </a:moveTo>
                  <a:lnTo>
                    <a:pt x="6166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3015089" y="4478335"/>
              <a:ext cx="4403" cy="52852"/>
            </a:xfrm>
            <a:custGeom>
              <a:avLst/>
              <a:pathLst>
                <a:path w="4403" h="52852">
                  <a:moveTo>
                    <a:pt x="0" y="52852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891081" y="2271664"/>
              <a:ext cx="17617" cy="52852"/>
            </a:xfrm>
            <a:custGeom>
              <a:avLst/>
              <a:pathLst>
                <a:path w="17617" h="52852">
                  <a:moveTo>
                    <a:pt x="0" y="52852"/>
                  </a:moveTo>
                  <a:lnTo>
                    <a:pt x="176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4023726" y="5147825"/>
              <a:ext cx="57259" cy="4403"/>
            </a:xfrm>
            <a:custGeom>
              <a:avLst/>
              <a:pathLst>
                <a:path w="57259" h="4403">
                  <a:moveTo>
                    <a:pt x="0" y="0"/>
                  </a:moveTo>
                  <a:lnTo>
                    <a:pt x="57259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983746" y="1677050"/>
              <a:ext cx="22021" cy="48449"/>
            </a:xfrm>
            <a:custGeom>
              <a:avLst/>
              <a:pathLst>
                <a:path w="22021" h="48449">
                  <a:moveTo>
                    <a:pt x="0" y="48449"/>
                  </a:moveTo>
                  <a:lnTo>
                    <a:pt x="2202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7613424" y="1716692"/>
              <a:ext cx="13213" cy="48449"/>
            </a:xfrm>
            <a:custGeom>
              <a:avLst/>
              <a:pathLst>
                <a:path w="13213" h="48449">
                  <a:moveTo>
                    <a:pt x="0" y="0"/>
                  </a:moveTo>
                  <a:lnTo>
                    <a:pt x="13213" y="484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023726" y="5376860"/>
              <a:ext cx="4406" cy="48449"/>
            </a:xfrm>
            <a:custGeom>
              <a:avLst/>
              <a:pathLst>
                <a:path w="4406" h="48449">
                  <a:moveTo>
                    <a:pt x="0" y="48449"/>
                  </a:moveTo>
                  <a:lnTo>
                    <a:pt x="4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225994" y="1258620"/>
              <a:ext cx="13213" cy="48449"/>
            </a:xfrm>
            <a:custGeom>
              <a:avLst/>
              <a:pathLst>
                <a:path w="13213" h="48449">
                  <a:moveTo>
                    <a:pt x="0" y="48449"/>
                  </a:moveTo>
                  <a:lnTo>
                    <a:pt x="1321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388964" y="3729564"/>
              <a:ext cx="48449" cy="8810"/>
            </a:xfrm>
            <a:custGeom>
              <a:avLst/>
              <a:pathLst>
                <a:path w="48449" h="8810">
                  <a:moveTo>
                    <a:pt x="0" y="8810"/>
                  </a:moveTo>
                  <a:lnTo>
                    <a:pt x="4844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6353726" y="3593024"/>
              <a:ext cx="44045" cy="17617"/>
            </a:xfrm>
            <a:custGeom>
              <a:avLst/>
              <a:pathLst>
                <a:path w="44045" h="17617">
                  <a:moveTo>
                    <a:pt x="0" y="0"/>
                  </a:moveTo>
                  <a:lnTo>
                    <a:pt x="44045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912931" y="4473931"/>
              <a:ext cx="30831" cy="35235"/>
            </a:xfrm>
            <a:custGeom>
              <a:avLst/>
              <a:pathLst>
                <a:path w="30831" h="35235">
                  <a:moveTo>
                    <a:pt x="30831" y="0"/>
                  </a:moveTo>
                  <a:lnTo>
                    <a:pt x="0" y="3523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7895313" y="4469525"/>
              <a:ext cx="17617" cy="39641"/>
            </a:xfrm>
            <a:custGeom>
              <a:avLst/>
              <a:pathLst>
                <a:path w="17617" h="39641">
                  <a:moveTo>
                    <a:pt x="0" y="0"/>
                  </a:moveTo>
                  <a:lnTo>
                    <a:pt x="17617" y="396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992553" y="3002814"/>
              <a:ext cx="35237" cy="22024"/>
            </a:xfrm>
            <a:custGeom>
              <a:avLst/>
              <a:pathLst>
                <a:path w="35237" h="22024">
                  <a:moveTo>
                    <a:pt x="35237" y="0"/>
                  </a:moveTo>
                  <a:lnTo>
                    <a:pt x="0" y="220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605126" y="1606577"/>
              <a:ext cx="4403" cy="39641"/>
            </a:xfrm>
            <a:custGeom>
              <a:avLst/>
              <a:pathLst>
                <a:path w="4403" h="39641">
                  <a:moveTo>
                    <a:pt x="4403" y="396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6089454" y="2751756"/>
              <a:ext cx="22024" cy="30831"/>
            </a:xfrm>
            <a:custGeom>
              <a:avLst/>
              <a:pathLst>
                <a:path w="22024" h="30831">
                  <a:moveTo>
                    <a:pt x="22024" y="0"/>
                  </a:moveTo>
                  <a:lnTo>
                    <a:pt x="0" y="30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7049644" y="2813419"/>
              <a:ext cx="26424" cy="26427"/>
            </a:xfrm>
            <a:custGeom>
              <a:avLst/>
              <a:pathLst>
                <a:path w="26424" h="26427">
                  <a:moveTo>
                    <a:pt x="26424" y="264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728113" y="5429715"/>
              <a:ext cx="30831" cy="22021"/>
            </a:xfrm>
            <a:custGeom>
              <a:avLst/>
              <a:pathLst>
                <a:path w="30831" h="22021">
                  <a:moveTo>
                    <a:pt x="0" y="0"/>
                  </a:moveTo>
                  <a:lnTo>
                    <a:pt x="30831" y="2202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20476" y="5702795"/>
              <a:ext cx="30831" cy="17620"/>
            </a:xfrm>
            <a:custGeom>
              <a:avLst/>
              <a:pathLst>
                <a:path w="30831" h="17620">
                  <a:moveTo>
                    <a:pt x="0" y="17620"/>
                  </a:moveTo>
                  <a:lnTo>
                    <a:pt x="3083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278849" y="3689922"/>
              <a:ext cx="35235" cy="4406"/>
            </a:xfrm>
            <a:custGeom>
              <a:avLst/>
              <a:pathLst>
                <a:path w="35235" h="4406">
                  <a:moveTo>
                    <a:pt x="0" y="4406"/>
                  </a:moveTo>
                  <a:lnTo>
                    <a:pt x="3523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3534823" y="2381776"/>
              <a:ext cx="30831" cy="4403"/>
            </a:xfrm>
            <a:custGeom>
              <a:avLst/>
              <a:pathLst>
                <a:path w="30831" h="4403">
                  <a:moveTo>
                    <a:pt x="0" y="0"/>
                  </a:moveTo>
                  <a:lnTo>
                    <a:pt x="30831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847545" y="5654346"/>
              <a:ext cx="4406" cy="30831"/>
            </a:xfrm>
            <a:custGeom>
              <a:avLst/>
              <a:pathLst>
                <a:path w="4406" h="30831">
                  <a:moveTo>
                    <a:pt x="0" y="30831"/>
                  </a:moveTo>
                  <a:lnTo>
                    <a:pt x="440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6212783" y="3566596"/>
              <a:ext cx="26424" cy="13213"/>
            </a:xfrm>
            <a:custGeom>
              <a:avLst/>
              <a:pathLst>
                <a:path w="26424" h="13213">
                  <a:moveTo>
                    <a:pt x="0" y="13213"/>
                  </a:moveTo>
                  <a:lnTo>
                    <a:pt x="2642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225994" y="1307070"/>
              <a:ext cx="26427" cy="4403"/>
            </a:xfrm>
            <a:custGeom>
              <a:avLst/>
              <a:pathLst>
                <a:path w="26427" h="4403">
                  <a:moveTo>
                    <a:pt x="26427" y="440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587850" y="1095653"/>
              <a:ext cx="17617" cy="13211"/>
            </a:xfrm>
            <a:custGeom>
              <a:avLst/>
              <a:pathLst>
                <a:path w="17617" h="13211">
                  <a:moveTo>
                    <a:pt x="0" y="0"/>
                  </a:moveTo>
                  <a:lnTo>
                    <a:pt x="17617" y="132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5045579" y="945897"/>
              <a:ext cx="17617" cy="13213"/>
            </a:xfrm>
            <a:custGeom>
              <a:avLst/>
              <a:pathLst>
                <a:path w="17617" h="13213">
                  <a:moveTo>
                    <a:pt x="0" y="0"/>
                  </a:moveTo>
                  <a:lnTo>
                    <a:pt x="17617" y="13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5662214" y="5583873"/>
              <a:ext cx="8810" cy="17617"/>
            </a:xfrm>
            <a:custGeom>
              <a:avLst/>
              <a:pathLst>
                <a:path w="8810" h="17617">
                  <a:moveTo>
                    <a:pt x="8810" y="176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6239208" y="3548979"/>
              <a:ext cx="4406" cy="17617"/>
            </a:xfrm>
            <a:custGeom>
              <a:avLst/>
              <a:pathLst>
                <a:path w="4406" h="17617">
                  <a:moveTo>
                    <a:pt x="4406" y="0"/>
                  </a:moveTo>
                  <a:lnTo>
                    <a:pt x="0" y="1761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772158" y="5099374"/>
              <a:ext cx="17617" cy="4406"/>
            </a:xfrm>
            <a:custGeom>
              <a:avLst/>
              <a:pathLst>
                <a:path w="17617" h="4406">
                  <a:moveTo>
                    <a:pt x="17617" y="44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626638" y="1936918"/>
              <a:ext cx="13213" cy="8807"/>
            </a:xfrm>
            <a:custGeom>
              <a:avLst/>
              <a:pathLst>
                <a:path w="13213" h="8807">
                  <a:moveTo>
                    <a:pt x="13213" y="88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310364" y="1329091"/>
              <a:ext cx="13213" cy="4406"/>
            </a:xfrm>
            <a:custGeom>
              <a:avLst/>
              <a:pathLst>
                <a:path w="13213" h="4406">
                  <a:moveTo>
                    <a:pt x="0" y="0"/>
                  </a:moveTo>
                  <a:lnTo>
                    <a:pt x="13213" y="44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265977" y="941493"/>
              <a:ext cx="154157" cy="277486"/>
            </a:xfrm>
            <a:custGeom>
              <a:avLst/>
              <a:pathLst>
                <a:path w="154157" h="277486">
                  <a:moveTo>
                    <a:pt x="154157" y="0"/>
                  </a:moveTo>
                  <a:lnTo>
                    <a:pt x="0" y="27748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147055" y="1218979"/>
              <a:ext cx="118922" cy="66066"/>
            </a:xfrm>
            <a:custGeom>
              <a:avLst/>
              <a:pathLst>
                <a:path w="118922" h="66066">
                  <a:moveTo>
                    <a:pt x="0" y="66066"/>
                  </a:moveTo>
                  <a:lnTo>
                    <a:pt x="11892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279191" y="1289452"/>
              <a:ext cx="61662" cy="61662"/>
            </a:xfrm>
            <a:custGeom>
              <a:avLst/>
              <a:pathLst>
                <a:path w="61662" h="61662">
                  <a:moveTo>
                    <a:pt x="0" y="0"/>
                  </a:moveTo>
                  <a:lnTo>
                    <a:pt x="61662" y="6166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265977" y="1218979"/>
              <a:ext cx="13213" cy="70473"/>
            </a:xfrm>
            <a:custGeom>
              <a:avLst/>
              <a:pathLst>
                <a:path w="13213" h="70473">
                  <a:moveTo>
                    <a:pt x="0" y="0"/>
                  </a:moveTo>
                  <a:lnTo>
                    <a:pt x="13213" y="7047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336450" y="1351115"/>
              <a:ext cx="4403" cy="26427"/>
            </a:xfrm>
            <a:custGeom>
              <a:avLst/>
              <a:pathLst>
                <a:path w="4403" h="26427">
                  <a:moveTo>
                    <a:pt x="0" y="26427"/>
                  </a:moveTo>
                  <a:lnTo>
                    <a:pt x="440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340854" y="1346711"/>
              <a:ext cx="4403" cy="4403"/>
            </a:xfrm>
            <a:custGeom>
              <a:avLst/>
              <a:pathLst>
                <a:path w="4403" h="4403">
                  <a:moveTo>
                    <a:pt x="4403" y="0"/>
                  </a:moveTo>
                  <a:lnTo>
                    <a:pt x="0" y="440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926145" y="941493"/>
              <a:ext cx="13213" cy="13213"/>
            </a:xfrm>
            <a:custGeom>
              <a:avLst/>
              <a:pathLst>
                <a:path w="13213" h="13213">
                  <a:moveTo>
                    <a:pt x="0" y="0"/>
                  </a:moveTo>
                  <a:lnTo>
                    <a:pt x="13213" y="1321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4460021" y="306591"/>
              <a:ext cx="589716" cy="13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  <p:sp>
          <p:nvSpPr>
            <p:cNvPr id="316" name="pt316"/>
            <p:cNvSpPr/>
            <p:nvPr/>
          </p:nvSpPr>
          <p:spPr>
            <a:xfrm>
              <a:off x="1548851" y="9595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1548851" y="47518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548851" y="49324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548851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48851" y="230296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553255" y="268616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553255" y="119743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02989" y="13648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02989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25013" y="20959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425013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43936" y="12943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87981" y="15894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592385" y="16290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01195" y="11093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610005" y="56283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684882" y="15718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693689" y="52275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93689" y="52451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706903" y="233379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781780" y="419691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883597" y="30165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971175" y="48179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971175" y="489724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984389" y="13648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997603" y="12634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028434" y="9287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028434" y="45316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046052" y="9419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046052" y="27213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054862" y="122826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072480" y="17391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085694" y="552268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191402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209020" y="55006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31044" y="53200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61875" y="109612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301517" y="195500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305920" y="30913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310324" y="11577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63180" y="195060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367583" y="18493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94011" y="35406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429246" y="45316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521743" y="35406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570193" y="51218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618642" y="259366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645069" y="55667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653880" y="558434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662687" y="47122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662687" y="20342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724350" y="36727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728756" y="31574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737564" y="28227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592897" y="44920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592897" y="49985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803633" y="52892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860892" y="423656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860892" y="44700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860892" y="31750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09341" y="36859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18152" y="332041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44577" y="10520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48983" y="26817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53387" y="44920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66601" y="17083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75408" y="300769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88622" y="165990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88622" y="27786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001836" y="15057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001836" y="33027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10646" y="29856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15050" y="38049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59095" y="31662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72309" y="27654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94333" y="24174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94333" y="273461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103140" y="51967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142782" y="44083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151592" y="24174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173614" y="13471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195638" y="28006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195638" y="35626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08849" y="12899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22063" y="124147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22063" y="354945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26469" y="35318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30873" y="137801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35277" y="12943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44087" y="29240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48490" y="30517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57301" y="10344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61704" y="36771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288132" y="12458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96939" y="36727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14560" y="53949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36581" y="55491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36581" y="35758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49795" y="31398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58605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71819" y="37212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76223" y="410001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380626" y="359349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07054" y="17435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420268" y="37124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477527" y="37784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530380" y="207833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050968" y="53024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592043" y="15453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609663" y="571207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36091" y="10124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640495" y="42497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662516" y="112695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702158" y="47474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710968" y="54125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737393" y="55358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741799" y="54345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755013" y="50822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772631" y="508663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794652" y="208714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799059" y="11225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821080" y="20166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851911" y="17832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856318" y="32807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865125" y="46373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873936" y="23073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873936" y="27874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891553" y="22545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935598" y="33732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979644" y="33732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7001665" y="49677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7032499" y="279627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7058924" y="282270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7058924" y="32939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085352" y="16731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7164635" y="137361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7177847" y="55667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7199871" y="43334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204274" y="53861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217488" y="100362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7230702" y="187132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270344" y="17479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7296769" y="442595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7296769" y="44435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340814" y="34965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7345221" y="24307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7349624" y="26729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7371648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7420097" y="244831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7446525" y="16378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464143" y="55711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464143" y="56107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464143" y="16378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143465" y="30341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521402" y="47562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539020" y="51482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556637" y="21796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596279" y="16995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600682" y="39282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609493" y="17479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609493" y="191977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22707" y="19285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31514" y="51174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666752" y="525400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671156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671156" y="16510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715201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719605" y="306495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737225" y="168633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781270" y="463737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7803292" y="107850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816506" y="203429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820909" y="374765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7820909" y="18493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834123" y="18493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842933" y="26729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178700" y="42585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7847337" y="12326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7878168" y="44523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886979" y="53861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895786" y="44920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909000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913404" y="19373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922214" y="93756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926618" y="38577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7926618" y="43466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7926618" y="44567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926618" y="50734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7926618" y="53156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7926618" y="56283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7926618" y="252319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227149" y="43334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262387" y="111814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280005" y="14396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280005" y="212678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284409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293219" y="131194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306433" y="13163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324050" y="35802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1628132" y="10608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337264" y="1730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376903" y="13427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398927" y="95958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403331" y="57032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403331" y="240427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434162" y="568565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438569" y="43863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473804" y="117981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526659" y="539935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35467" y="49192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544277" y="42453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544277" y="14925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566298" y="354064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570705" y="449202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570705" y="107850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588322" y="109171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619154" y="37564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627964" y="10256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654389" y="542137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720458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1676584" y="255402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1680988" y="246593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865808" y="39722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993538" y="57032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993538" y="361992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997944" y="451404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997944" y="453166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997944" y="29856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002348" y="44611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006752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059607" y="19285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086035" y="261128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125674" y="395466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169719" y="300329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187340" y="320589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196147" y="397669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196147" y="335565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200554" y="310018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257810" y="470343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266620" y="492366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385542" y="122826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473633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504465" y="29944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517678" y="236463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522082" y="13427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530892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548510" y="13427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548510" y="23690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601366" y="93315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41007" y="13471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645411" y="243510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676242" y="458451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702670" y="387538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764333" y="110933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821592" y="53156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830400" y="56680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30400" y="333803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834806" y="563720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861234" y="113136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865638" y="430262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887659" y="17171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14087" y="430262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914087" y="561517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922897" y="5289242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006581" y="513068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006581" y="540816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10988" y="5359715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055033" y="343933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63840" y="513508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125506" y="531566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29910" y="126790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173955" y="5082229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200383" y="92434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226808" y="5716481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248832" y="1201834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262046" y="1272307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306091" y="418810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1826337" y="2347013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319305" y="1360398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323709" y="1333970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328112" y="1329566"/>
              <a:ext cx="34289" cy="34289"/>
            </a:xfrm>
            <a:prstGeom prst="ellipse">
              <a:avLst/>
            </a:prstGeom>
            <a:ln w="9525" cap="rnd">
              <a:solidFill>
                <a:srgbClr val="000000">
                  <a:alpha val="8666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1458" y="1005715"/>
              <a:ext cx="7812952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1458" y="5192983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1458" y="4061289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1458" y="2929595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1458" y="1797901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0347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7724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5102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47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69856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1458" y="5758830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1458" y="4627136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1458" y="3495442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1458" y="2363748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61458" y="1232054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165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9036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6413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3790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91167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16592" y="1232099"/>
              <a:ext cx="7102684" cy="4526730"/>
            </a:xfrm>
            <a:custGeom>
              <a:avLst/>
              <a:pathLst>
                <a:path w="7102684" h="4526730">
                  <a:moveTo>
                    <a:pt x="0" y="4526730"/>
                  </a:moveTo>
                  <a:lnTo>
                    <a:pt x="13872" y="4526531"/>
                  </a:lnTo>
                  <a:lnTo>
                    <a:pt x="27744" y="4525935"/>
                  </a:lnTo>
                  <a:lnTo>
                    <a:pt x="41617" y="4524941"/>
                  </a:lnTo>
                  <a:lnTo>
                    <a:pt x="55489" y="4523550"/>
                  </a:lnTo>
                  <a:lnTo>
                    <a:pt x="69362" y="4521763"/>
                  </a:lnTo>
                  <a:lnTo>
                    <a:pt x="83234" y="4519579"/>
                  </a:lnTo>
                  <a:lnTo>
                    <a:pt x="97107" y="4516999"/>
                  </a:lnTo>
                  <a:lnTo>
                    <a:pt x="110979" y="4514024"/>
                  </a:lnTo>
                  <a:lnTo>
                    <a:pt x="124851" y="4510655"/>
                  </a:lnTo>
                  <a:lnTo>
                    <a:pt x="138724" y="4506893"/>
                  </a:lnTo>
                  <a:lnTo>
                    <a:pt x="152596" y="4502738"/>
                  </a:lnTo>
                  <a:lnTo>
                    <a:pt x="166469" y="4498192"/>
                  </a:lnTo>
                  <a:lnTo>
                    <a:pt x="180341" y="4493256"/>
                  </a:lnTo>
                  <a:lnTo>
                    <a:pt x="194214" y="4487931"/>
                  </a:lnTo>
                  <a:lnTo>
                    <a:pt x="208086" y="4482219"/>
                  </a:lnTo>
                  <a:lnTo>
                    <a:pt x="221958" y="4476120"/>
                  </a:lnTo>
                  <a:lnTo>
                    <a:pt x="235831" y="4469638"/>
                  </a:lnTo>
                  <a:lnTo>
                    <a:pt x="249703" y="4462772"/>
                  </a:lnTo>
                  <a:lnTo>
                    <a:pt x="263576" y="4455526"/>
                  </a:lnTo>
                  <a:lnTo>
                    <a:pt x="277448" y="4447901"/>
                  </a:lnTo>
                  <a:lnTo>
                    <a:pt x="291321" y="4439899"/>
                  </a:lnTo>
                  <a:lnTo>
                    <a:pt x="305193" y="4431522"/>
                  </a:lnTo>
                  <a:lnTo>
                    <a:pt x="319065" y="4422773"/>
                  </a:lnTo>
                  <a:lnTo>
                    <a:pt x="332938" y="4413653"/>
                  </a:lnTo>
                  <a:lnTo>
                    <a:pt x="346810" y="4404165"/>
                  </a:lnTo>
                  <a:lnTo>
                    <a:pt x="360683" y="4394311"/>
                  </a:lnTo>
                  <a:lnTo>
                    <a:pt x="374555" y="4384094"/>
                  </a:lnTo>
                  <a:lnTo>
                    <a:pt x="388428" y="4373517"/>
                  </a:lnTo>
                  <a:lnTo>
                    <a:pt x="402300" y="4362582"/>
                  </a:lnTo>
                  <a:lnTo>
                    <a:pt x="416172" y="4351293"/>
                  </a:lnTo>
                  <a:lnTo>
                    <a:pt x="430045" y="4339651"/>
                  </a:lnTo>
                  <a:lnTo>
                    <a:pt x="443917" y="4327660"/>
                  </a:lnTo>
                  <a:lnTo>
                    <a:pt x="457790" y="4315324"/>
                  </a:lnTo>
                  <a:lnTo>
                    <a:pt x="471662" y="4302644"/>
                  </a:lnTo>
                  <a:lnTo>
                    <a:pt x="485535" y="4289625"/>
                  </a:lnTo>
                  <a:lnTo>
                    <a:pt x="499407" y="4276270"/>
                  </a:lnTo>
                  <a:lnTo>
                    <a:pt x="513279" y="4262582"/>
                  </a:lnTo>
                  <a:lnTo>
                    <a:pt x="527152" y="4248564"/>
                  </a:lnTo>
                  <a:lnTo>
                    <a:pt x="541024" y="4234221"/>
                  </a:lnTo>
                  <a:lnTo>
                    <a:pt x="554897" y="4219556"/>
                  </a:lnTo>
                  <a:lnTo>
                    <a:pt x="568769" y="4204571"/>
                  </a:lnTo>
                  <a:lnTo>
                    <a:pt x="582642" y="4189273"/>
                  </a:lnTo>
                  <a:lnTo>
                    <a:pt x="596514" y="4173663"/>
                  </a:lnTo>
                  <a:lnTo>
                    <a:pt x="610386" y="4157746"/>
                  </a:lnTo>
                  <a:lnTo>
                    <a:pt x="624259" y="4141526"/>
                  </a:lnTo>
                  <a:lnTo>
                    <a:pt x="638131" y="4125007"/>
                  </a:lnTo>
                  <a:lnTo>
                    <a:pt x="652004" y="4108193"/>
                  </a:lnTo>
                  <a:lnTo>
                    <a:pt x="665876" y="4091088"/>
                  </a:lnTo>
                  <a:lnTo>
                    <a:pt x="679749" y="4073697"/>
                  </a:lnTo>
                  <a:lnTo>
                    <a:pt x="693621" y="4056023"/>
                  </a:lnTo>
                  <a:lnTo>
                    <a:pt x="707493" y="4038071"/>
                  </a:lnTo>
                  <a:lnTo>
                    <a:pt x="721366" y="4019845"/>
                  </a:lnTo>
                  <a:lnTo>
                    <a:pt x="735238" y="4001351"/>
                  </a:lnTo>
                  <a:lnTo>
                    <a:pt x="749111" y="3982591"/>
                  </a:lnTo>
                  <a:lnTo>
                    <a:pt x="762983" y="3963571"/>
                  </a:lnTo>
                  <a:lnTo>
                    <a:pt x="776856" y="3944296"/>
                  </a:lnTo>
                  <a:lnTo>
                    <a:pt x="790728" y="3924770"/>
                  </a:lnTo>
                  <a:lnTo>
                    <a:pt x="804600" y="3904997"/>
                  </a:lnTo>
                  <a:lnTo>
                    <a:pt x="818473" y="3884983"/>
                  </a:lnTo>
                  <a:lnTo>
                    <a:pt x="832345" y="3864731"/>
                  </a:lnTo>
                  <a:lnTo>
                    <a:pt x="846218" y="3844248"/>
                  </a:lnTo>
                  <a:lnTo>
                    <a:pt x="860090" y="3823537"/>
                  </a:lnTo>
                  <a:lnTo>
                    <a:pt x="873963" y="3802604"/>
                  </a:lnTo>
                  <a:lnTo>
                    <a:pt x="887835" y="3781453"/>
                  </a:lnTo>
                  <a:lnTo>
                    <a:pt x="901707" y="3760090"/>
                  </a:lnTo>
                  <a:lnTo>
                    <a:pt x="915580" y="3738519"/>
                  </a:lnTo>
                  <a:lnTo>
                    <a:pt x="929452" y="3716745"/>
                  </a:lnTo>
                  <a:lnTo>
                    <a:pt x="943325" y="3694773"/>
                  </a:lnTo>
                  <a:lnTo>
                    <a:pt x="957197" y="3672609"/>
                  </a:lnTo>
                  <a:lnTo>
                    <a:pt x="971070" y="3650257"/>
                  </a:lnTo>
                  <a:lnTo>
                    <a:pt x="984942" y="3627723"/>
                  </a:lnTo>
                  <a:lnTo>
                    <a:pt x="998814" y="3605010"/>
                  </a:lnTo>
                  <a:lnTo>
                    <a:pt x="1012687" y="3582126"/>
                  </a:lnTo>
                  <a:lnTo>
                    <a:pt x="1026559" y="3559074"/>
                  </a:lnTo>
                  <a:lnTo>
                    <a:pt x="1040432" y="3535860"/>
                  </a:lnTo>
                  <a:lnTo>
                    <a:pt x="1054304" y="3512488"/>
                  </a:lnTo>
                  <a:lnTo>
                    <a:pt x="1068177" y="3488965"/>
                  </a:lnTo>
                  <a:lnTo>
                    <a:pt x="1082049" y="3465295"/>
                  </a:lnTo>
                  <a:lnTo>
                    <a:pt x="1095921" y="3441483"/>
                  </a:lnTo>
                  <a:lnTo>
                    <a:pt x="1109794" y="3417534"/>
                  </a:lnTo>
                  <a:lnTo>
                    <a:pt x="1123666" y="3393454"/>
                  </a:lnTo>
                  <a:lnTo>
                    <a:pt x="1137539" y="3369248"/>
                  </a:lnTo>
                  <a:lnTo>
                    <a:pt x="1151411" y="3344921"/>
                  </a:lnTo>
                  <a:lnTo>
                    <a:pt x="1165284" y="3320477"/>
                  </a:lnTo>
                  <a:lnTo>
                    <a:pt x="1179156" y="3295923"/>
                  </a:lnTo>
                  <a:lnTo>
                    <a:pt x="1193028" y="3271263"/>
                  </a:lnTo>
                  <a:lnTo>
                    <a:pt x="1206901" y="3246502"/>
                  </a:lnTo>
                  <a:lnTo>
                    <a:pt x="1220773" y="3221645"/>
                  </a:lnTo>
                  <a:lnTo>
                    <a:pt x="1234646" y="3196699"/>
                  </a:lnTo>
                  <a:lnTo>
                    <a:pt x="1248518" y="3171666"/>
                  </a:lnTo>
                  <a:lnTo>
                    <a:pt x="1262391" y="3146554"/>
                  </a:lnTo>
                  <a:lnTo>
                    <a:pt x="1276263" y="3121366"/>
                  </a:lnTo>
                  <a:lnTo>
                    <a:pt x="1290135" y="3096107"/>
                  </a:lnTo>
                  <a:lnTo>
                    <a:pt x="1304008" y="3070784"/>
                  </a:lnTo>
                  <a:lnTo>
                    <a:pt x="1317880" y="3045399"/>
                  </a:lnTo>
                  <a:lnTo>
                    <a:pt x="1331753" y="3019960"/>
                  </a:lnTo>
                  <a:lnTo>
                    <a:pt x="1345625" y="2994470"/>
                  </a:lnTo>
                  <a:lnTo>
                    <a:pt x="1359498" y="2968934"/>
                  </a:lnTo>
                  <a:lnTo>
                    <a:pt x="1373370" y="2943357"/>
                  </a:lnTo>
                  <a:lnTo>
                    <a:pt x="1387242" y="2917745"/>
                  </a:lnTo>
                  <a:lnTo>
                    <a:pt x="1401115" y="2892101"/>
                  </a:lnTo>
                  <a:lnTo>
                    <a:pt x="1414987" y="2866431"/>
                  </a:lnTo>
                  <a:lnTo>
                    <a:pt x="1428860" y="2840739"/>
                  </a:lnTo>
                  <a:lnTo>
                    <a:pt x="1442732" y="2815031"/>
                  </a:lnTo>
                  <a:lnTo>
                    <a:pt x="1456605" y="2789309"/>
                  </a:lnTo>
                  <a:lnTo>
                    <a:pt x="1470477" y="2763580"/>
                  </a:lnTo>
                  <a:lnTo>
                    <a:pt x="1484349" y="2737848"/>
                  </a:lnTo>
                  <a:lnTo>
                    <a:pt x="1498222" y="2712118"/>
                  </a:lnTo>
                  <a:lnTo>
                    <a:pt x="1512094" y="2686393"/>
                  </a:lnTo>
                  <a:lnTo>
                    <a:pt x="1525967" y="2660678"/>
                  </a:lnTo>
                  <a:lnTo>
                    <a:pt x="1539839" y="2634978"/>
                  </a:lnTo>
                  <a:lnTo>
                    <a:pt x="1553712" y="2609297"/>
                  </a:lnTo>
                  <a:lnTo>
                    <a:pt x="1567584" y="2583640"/>
                  </a:lnTo>
                  <a:lnTo>
                    <a:pt x="1581456" y="2558010"/>
                  </a:lnTo>
                  <a:lnTo>
                    <a:pt x="1595329" y="2532412"/>
                  </a:lnTo>
                  <a:lnTo>
                    <a:pt x="1609201" y="2506849"/>
                  </a:lnTo>
                  <a:lnTo>
                    <a:pt x="1623074" y="2481327"/>
                  </a:lnTo>
                  <a:lnTo>
                    <a:pt x="1636946" y="2455849"/>
                  </a:lnTo>
                  <a:lnTo>
                    <a:pt x="1650819" y="2430419"/>
                  </a:lnTo>
                  <a:lnTo>
                    <a:pt x="1664691" y="2405041"/>
                  </a:lnTo>
                  <a:lnTo>
                    <a:pt x="1678563" y="2379719"/>
                  </a:lnTo>
                  <a:lnTo>
                    <a:pt x="1692436" y="2354457"/>
                  </a:lnTo>
                  <a:lnTo>
                    <a:pt x="1706308" y="2329259"/>
                  </a:lnTo>
                  <a:lnTo>
                    <a:pt x="1720181" y="2304127"/>
                  </a:lnTo>
                  <a:lnTo>
                    <a:pt x="1734053" y="2279067"/>
                  </a:lnTo>
                  <a:lnTo>
                    <a:pt x="1747926" y="2254081"/>
                  </a:lnTo>
                  <a:lnTo>
                    <a:pt x="1761798" y="2229173"/>
                  </a:lnTo>
                  <a:lnTo>
                    <a:pt x="1775671" y="2204347"/>
                  </a:lnTo>
                  <a:lnTo>
                    <a:pt x="1789543" y="2179606"/>
                  </a:lnTo>
                  <a:lnTo>
                    <a:pt x="1803415" y="2154953"/>
                  </a:lnTo>
                  <a:lnTo>
                    <a:pt x="1817288" y="2130392"/>
                  </a:lnTo>
                  <a:lnTo>
                    <a:pt x="1831160" y="2105926"/>
                  </a:lnTo>
                  <a:lnTo>
                    <a:pt x="1845033" y="2081558"/>
                  </a:lnTo>
                  <a:lnTo>
                    <a:pt x="1858905" y="2057291"/>
                  </a:lnTo>
                  <a:lnTo>
                    <a:pt x="1872778" y="2033129"/>
                  </a:lnTo>
                  <a:lnTo>
                    <a:pt x="1886650" y="2009074"/>
                  </a:lnTo>
                  <a:lnTo>
                    <a:pt x="1900522" y="1985129"/>
                  </a:lnTo>
                  <a:lnTo>
                    <a:pt x="1914395" y="1961297"/>
                  </a:lnTo>
                  <a:lnTo>
                    <a:pt x="1928267" y="1937581"/>
                  </a:lnTo>
                  <a:lnTo>
                    <a:pt x="1942140" y="1913984"/>
                  </a:lnTo>
                  <a:lnTo>
                    <a:pt x="1956012" y="1890508"/>
                  </a:lnTo>
                  <a:lnTo>
                    <a:pt x="1969885" y="1867156"/>
                  </a:lnTo>
                  <a:lnTo>
                    <a:pt x="1983757" y="1843930"/>
                  </a:lnTo>
                  <a:lnTo>
                    <a:pt x="1997629" y="1820834"/>
                  </a:lnTo>
                  <a:lnTo>
                    <a:pt x="2011502" y="1797868"/>
                  </a:lnTo>
                  <a:lnTo>
                    <a:pt x="2025374" y="1775037"/>
                  </a:lnTo>
                  <a:lnTo>
                    <a:pt x="2039247" y="1752341"/>
                  </a:lnTo>
                  <a:lnTo>
                    <a:pt x="2053119" y="1729784"/>
                  </a:lnTo>
                  <a:lnTo>
                    <a:pt x="2066992" y="1707367"/>
                  </a:lnTo>
                  <a:lnTo>
                    <a:pt x="2080864" y="1685093"/>
                  </a:lnTo>
                  <a:lnTo>
                    <a:pt x="2094736" y="1662963"/>
                  </a:lnTo>
                  <a:lnTo>
                    <a:pt x="2108609" y="1640979"/>
                  </a:lnTo>
                  <a:lnTo>
                    <a:pt x="2122481" y="1619144"/>
                  </a:lnTo>
                  <a:lnTo>
                    <a:pt x="2136354" y="1597459"/>
                  </a:lnTo>
                  <a:lnTo>
                    <a:pt x="2150226" y="1575926"/>
                  </a:lnTo>
                  <a:lnTo>
                    <a:pt x="2164099" y="1554547"/>
                  </a:lnTo>
                  <a:lnTo>
                    <a:pt x="2177971" y="1533323"/>
                  </a:lnTo>
                  <a:lnTo>
                    <a:pt x="2191843" y="1512256"/>
                  </a:lnTo>
                  <a:lnTo>
                    <a:pt x="2205716" y="1491348"/>
                  </a:lnTo>
                  <a:lnTo>
                    <a:pt x="2219588" y="1470599"/>
                  </a:lnTo>
                  <a:lnTo>
                    <a:pt x="2233461" y="1450012"/>
                  </a:lnTo>
                  <a:lnTo>
                    <a:pt x="2247333" y="1429587"/>
                  </a:lnTo>
                  <a:lnTo>
                    <a:pt x="2261206" y="1409326"/>
                  </a:lnTo>
                  <a:lnTo>
                    <a:pt x="2275078" y="1389230"/>
                  </a:lnTo>
                  <a:lnTo>
                    <a:pt x="2288950" y="1369301"/>
                  </a:lnTo>
                  <a:lnTo>
                    <a:pt x="2302823" y="1349539"/>
                  </a:lnTo>
                  <a:lnTo>
                    <a:pt x="2316695" y="1329945"/>
                  </a:lnTo>
                  <a:lnTo>
                    <a:pt x="2330568" y="1310520"/>
                  </a:lnTo>
                  <a:lnTo>
                    <a:pt x="2344440" y="1291266"/>
                  </a:lnTo>
                  <a:lnTo>
                    <a:pt x="2358313" y="1272183"/>
                  </a:lnTo>
                  <a:lnTo>
                    <a:pt x="2372185" y="1253272"/>
                  </a:lnTo>
                  <a:lnTo>
                    <a:pt x="2386057" y="1234533"/>
                  </a:lnTo>
                  <a:lnTo>
                    <a:pt x="2399930" y="1215968"/>
                  </a:lnTo>
                  <a:lnTo>
                    <a:pt x="2413802" y="1197577"/>
                  </a:lnTo>
                  <a:lnTo>
                    <a:pt x="2427675" y="1179361"/>
                  </a:lnTo>
                  <a:lnTo>
                    <a:pt x="2441547" y="1161319"/>
                  </a:lnTo>
                  <a:lnTo>
                    <a:pt x="2455420" y="1143453"/>
                  </a:lnTo>
                  <a:lnTo>
                    <a:pt x="2469292" y="1125763"/>
                  </a:lnTo>
                  <a:lnTo>
                    <a:pt x="2483164" y="1108249"/>
                  </a:lnTo>
                  <a:lnTo>
                    <a:pt x="2497037" y="1090912"/>
                  </a:lnTo>
                  <a:lnTo>
                    <a:pt x="2510909" y="1073752"/>
                  </a:lnTo>
                  <a:lnTo>
                    <a:pt x="2524782" y="1056769"/>
                  </a:lnTo>
                  <a:lnTo>
                    <a:pt x="2538654" y="1039963"/>
                  </a:lnTo>
                  <a:lnTo>
                    <a:pt x="2552527" y="1023335"/>
                  </a:lnTo>
                  <a:lnTo>
                    <a:pt x="2566399" y="1006883"/>
                  </a:lnTo>
                  <a:lnTo>
                    <a:pt x="2580271" y="990610"/>
                  </a:lnTo>
                  <a:lnTo>
                    <a:pt x="2594144" y="974513"/>
                  </a:lnTo>
                  <a:lnTo>
                    <a:pt x="2608016" y="958595"/>
                  </a:lnTo>
                  <a:lnTo>
                    <a:pt x="2621889" y="942853"/>
                  </a:lnTo>
                  <a:lnTo>
                    <a:pt x="2635761" y="927288"/>
                  </a:lnTo>
                  <a:lnTo>
                    <a:pt x="2649634" y="911900"/>
                  </a:lnTo>
                  <a:lnTo>
                    <a:pt x="2663506" y="896689"/>
                  </a:lnTo>
                  <a:lnTo>
                    <a:pt x="2677378" y="881654"/>
                  </a:lnTo>
                  <a:lnTo>
                    <a:pt x="2691251" y="866795"/>
                  </a:lnTo>
                  <a:lnTo>
                    <a:pt x="2705123" y="852111"/>
                  </a:lnTo>
                  <a:lnTo>
                    <a:pt x="2718996" y="837603"/>
                  </a:lnTo>
                  <a:lnTo>
                    <a:pt x="2732868" y="823269"/>
                  </a:lnTo>
                  <a:lnTo>
                    <a:pt x="2746741" y="809110"/>
                  </a:lnTo>
                  <a:lnTo>
                    <a:pt x="2760613" y="795124"/>
                  </a:lnTo>
                  <a:lnTo>
                    <a:pt x="2774485" y="781311"/>
                  </a:lnTo>
                  <a:lnTo>
                    <a:pt x="2788358" y="767671"/>
                  </a:lnTo>
                  <a:lnTo>
                    <a:pt x="2802230" y="754203"/>
                  </a:lnTo>
                  <a:lnTo>
                    <a:pt x="2816103" y="740906"/>
                  </a:lnTo>
                  <a:lnTo>
                    <a:pt x="2829975" y="727779"/>
                  </a:lnTo>
                  <a:lnTo>
                    <a:pt x="2843848" y="714822"/>
                  </a:lnTo>
                  <a:lnTo>
                    <a:pt x="2857720" y="702034"/>
                  </a:lnTo>
                  <a:lnTo>
                    <a:pt x="2871592" y="689414"/>
                  </a:lnTo>
                  <a:lnTo>
                    <a:pt x="2885465" y="676962"/>
                  </a:lnTo>
                  <a:lnTo>
                    <a:pt x="2899337" y="664676"/>
                  </a:lnTo>
                  <a:lnTo>
                    <a:pt x="2913210" y="652556"/>
                  </a:lnTo>
                  <a:lnTo>
                    <a:pt x="2927082" y="640601"/>
                  </a:lnTo>
                  <a:lnTo>
                    <a:pt x="2940955" y="628809"/>
                  </a:lnTo>
                  <a:lnTo>
                    <a:pt x="2954827" y="617180"/>
                  </a:lnTo>
                  <a:lnTo>
                    <a:pt x="2968699" y="605713"/>
                  </a:lnTo>
                  <a:lnTo>
                    <a:pt x="2982572" y="594407"/>
                  </a:lnTo>
                  <a:lnTo>
                    <a:pt x="2996444" y="583260"/>
                  </a:lnTo>
                  <a:lnTo>
                    <a:pt x="3010317" y="572272"/>
                  </a:lnTo>
                  <a:lnTo>
                    <a:pt x="3024189" y="561442"/>
                  </a:lnTo>
                  <a:lnTo>
                    <a:pt x="3038062" y="550769"/>
                  </a:lnTo>
                  <a:lnTo>
                    <a:pt x="3051934" y="540251"/>
                  </a:lnTo>
                  <a:lnTo>
                    <a:pt x="3065806" y="529887"/>
                  </a:lnTo>
                  <a:lnTo>
                    <a:pt x="3079679" y="519676"/>
                  </a:lnTo>
                  <a:lnTo>
                    <a:pt x="3093551" y="509618"/>
                  </a:lnTo>
                  <a:lnTo>
                    <a:pt x="3107424" y="499710"/>
                  </a:lnTo>
                  <a:lnTo>
                    <a:pt x="3121296" y="489952"/>
                  </a:lnTo>
                  <a:lnTo>
                    <a:pt x="3135169" y="480342"/>
                  </a:lnTo>
                  <a:lnTo>
                    <a:pt x="3149041" y="470879"/>
                  </a:lnTo>
                  <a:lnTo>
                    <a:pt x="3162913" y="461562"/>
                  </a:lnTo>
                  <a:lnTo>
                    <a:pt x="3176786" y="452389"/>
                  </a:lnTo>
                  <a:lnTo>
                    <a:pt x="3190658" y="443360"/>
                  </a:lnTo>
                  <a:lnTo>
                    <a:pt x="3204531" y="434473"/>
                  </a:lnTo>
                  <a:lnTo>
                    <a:pt x="3218403" y="425727"/>
                  </a:lnTo>
                  <a:lnTo>
                    <a:pt x="3232276" y="417120"/>
                  </a:lnTo>
                  <a:lnTo>
                    <a:pt x="3246148" y="408651"/>
                  </a:lnTo>
                  <a:lnTo>
                    <a:pt x="3260020" y="400319"/>
                  </a:lnTo>
                  <a:lnTo>
                    <a:pt x="3273893" y="392122"/>
                  </a:lnTo>
                  <a:lnTo>
                    <a:pt x="3287765" y="384060"/>
                  </a:lnTo>
                  <a:lnTo>
                    <a:pt x="3301638" y="376130"/>
                  </a:lnTo>
                  <a:lnTo>
                    <a:pt x="3315510" y="368331"/>
                  </a:lnTo>
                  <a:lnTo>
                    <a:pt x="3329383" y="360663"/>
                  </a:lnTo>
                  <a:lnTo>
                    <a:pt x="3343255" y="353123"/>
                  </a:lnTo>
                  <a:lnTo>
                    <a:pt x="3357127" y="345710"/>
                  </a:lnTo>
                  <a:lnTo>
                    <a:pt x="3371000" y="338423"/>
                  </a:lnTo>
                  <a:lnTo>
                    <a:pt x="3384872" y="331261"/>
                  </a:lnTo>
                  <a:lnTo>
                    <a:pt x="3398745" y="324221"/>
                  </a:lnTo>
                  <a:lnTo>
                    <a:pt x="3412617" y="317304"/>
                  </a:lnTo>
                  <a:lnTo>
                    <a:pt x="3426490" y="310506"/>
                  </a:lnTo>
                  <a:lnTo>
                    <a:pt x="3440362" y="303828"/>
                  </a:lnTo>
                  <a:lnTo>
                    <a:pt x="3454235" y="297267"/>
                  </a:lnTo>
                  <a:lnTo>
                    <a:pt x="3468107" y="290822"/>
                  </a:lnTo>
                  <a:lnTo>
                    <a:pt x="3481979" y="284492"/>
                  </a:lnTo>
                  <a:lnTo>
                    <a:pt x="3495852" y="278275"/>
                  </a:lnTo>
                  <a:lnTo>
                    <a:pt x="3509724" y="272171"/>
                  </a:lnTo>
                  <a:lnTo>
                    <a:pt x="3523597" y="266176"/>
                  </a:lnTo>
                  <a:lnTo>
                    <a:pt x="3537469" y="260291"/>
                  </a:lnTo>
                  <a:lnTo>
                    <a:pt x="3551342" y="254514"/>
                  </a:lnTo>
                  <a:lnTo>
                    <a:pt x="3565214" y="248842"/>
                  </a:lnTo>
                  <a:lnTo>
                    <a:pt x="3579086" y="243276"/>
                  </a:lnTo>
                  <a:lnTo>
                    <a:pt x="3592959" y="237814"/>
                  </a:lnTo>
                  <a:lnTo>
                    <a:pt x="3606831" y="232453"/>
                  </a:lnTo>
                  <a:lnTo>
                    <a:pt x="3620704" y="227194"/>
                  </a:lnTo>
                  <a:lnTo>
                    <a:pt x="3634576" y="222034"/>
                  </a:lnTo>
                  <a:lnTo>
                    <a:pt x="3648449" y="216972"/>
                  </a:lnTo>
                  <a:lnTo>
                    <a:pt x="3662321" y="212007"/>
                  </a:lnTo>
                  <a:lnTo>
                    <a:pt x="3676193" y="207137"/>
                  </a:lnTo>
                  <a:lnTo>
                    <a:pt x="3690066" y="202361"/>
                  </a:lnTo>
                  <a:lnTo>
                    <a:pt x="3703938" y="197678"/>
                  </a:lnTo>
                  <a:lnTo>
                    <a:pt x="3717811" y="193087"/>
                  </a:lnTo>
                  <a:lnTo>
                    <a:pt x="3731683" y="188585"/>
                  </a:lnTo>
                  <a:lnTo>
                    <a:pt x="3745556" y="184172"/>
                  </a:lnTo>
                  <a:lnTo>
                    <a:pt x="3759428" y="179847"/>
                  </a:lnTo>
                  <a:lnTo>
                    <a:pt x="3773300" y="175607"/>
                  </a:lnTo>
                  <a:lnTo>
                    <a:pt x="3787173" y="171453"/>
                  </a:lnTo>
                  <a:lnTo>
                    <a:pt x="3801045" y="167382"/>
                  </a:lnTo>
                  <a:lnTo>
                    <a:pt x="3814918" y="163394"/>
                  </a:lnTo>
                  <a:lnTo>
                    <a:pt x="3828790" y="159486"/>
                  </a:lnTo>
                  <a:lnTo>
                    <a:pt x="3842663" y="155658"/>
                  </a:lnTo>
                  <a:lnTo>
                    <a:pt x="3856535" y="151909"/>
                  </a:lnTo>
                  <a:lnTo>
                    <a:pt x="3870407" y="148237"/>
                  </a:lnTo>
                  <a:lnTo>
                    <a:pt x="3884280" y="144641"/>
                  </a:lnTo>
                  <a:lnTo>
                    <a:pt x="3898152" y="141119"/>
                  </a:lnTo>
                  <a:lnTo>
                    <a:pt x="3912025" y="137672"/>
                  </a:lnTo>
                  <a:lnTo>
                    <a:pt x="3925897" y="134296"/>
                  </a:lnTo>
                  <a:lnTo>
                    <a:pt x="3939770" y="130992"/>
                  </a:lnTo>
                  <a:lnTo>
                    <a:pt x="3953642" y="127758"/>
                  </a:lnTo>
                  <a:lnTo>
                    <a:pt x="3967514" y="124593"/>
                  </a:lnTo>
                  <a:lnTo>
                    <a:pt x="3981387" y="121496"/>
                  </a:lnTo>
                  <a:lnTo>
                    <a:pt x="3995259" y="118465"/>
                  </a:lnTo>
                  <a:lnTo>
                    <a:pt x="4009132" y="115500"/>
                  </a:lnTo>
                  <a:lnTo>
                    <a:pt x="4023004" y="112598"/>
                  </a:lnTo>
                  <a:lnTo>
                    <a:pt x="4036877" y="109760"/>
                  </a:lnTo>
                  <a:lnTo>
                    <a:pt x="4050749" y="106985"/>
                  </a:lnTo>
                  <a:lnTo>
                    <a:pt x="4064621" y="104270"/>
                  </a:lnTo>
                  <a:lnTo>
                    <a:pt x="4078494" y="101615"/>
                  </a:lnTo>
                  <a:lnTo>
                    <a:pt x="4092366" y="99019"/>
                  </a:lnTo>
                  <a:lnTo>
                    <a:pt x="4106239" y="96481"/>
                  </a:lnTo>
                  <a:lnTo>
                    <a:pt x="4120111" y="93999"/>
                  </a:lnTo>
                  <a:lnTo>
                    <a:pt x="4133984" y="91574"/>
                  </a:lnTo>
                  <a:lnTo>
                    <a:pt x="4147856" y="89203"/>
                  </a:lnTo>
                  <a:lnTo>
                    <a:pt x="4161728" y="86885"/>
                  </a:lnTo>
                  <a:lnTo>
                    <a:pt x="4175601" y="84621"/>
                  </a:lnTo>
                  <a:lnTo>
                    <a:pt x="4189473" y="82408"/>
                  </a:lnTo>
                  <a:lnTo>
                    <a:pt x="4203346" y="80246"/>
                  </a:lnTo>
                  <a:lnTo>
                    <a:pt x="4217218" y="78134"/>
                  </a:lnTo>
                  <a:lnTo>
                    <a:pt x="4231091" y="76071"/>
                  </a:lnTo>
                  <a:lnTo>
                    <a:pt x="4244963" y="74055"/>
                  </a:lnTo>
                  <a:lnTo>
                    <a:pt x="4258835" y="72087"/>
                  </a:lnTo>
                  <a:lnTo>
                    <a:pt x="4272708" y="70165"/>
                  </a:lnTo>
                  <a:lnTo>
                    <a:pt x="4286580" y="68288"/>
                  </a:lnTo>
                  <a:lnTo>
                    <a:pt x="4300453" y="66455"/>
                  </a:lnTo>
                  <a:lnTo>
                    <a:pt x="4314325" y="64666"/>
                  </a:lnTo>
                  <a:lnTo>
                    <a:pt x="4328198" y="62919"/>
                  </a:lnTo>
                  <a:lnTo>
                    <a:pt x="4342070" y="61214"/>
                  </a:lnTo>
                  <a:lnTo>
                    <a:pt x="4355942" y="59551"/>
                  </a:lnTo>
                  <a:lnTo>
                    <a:pt x="4369815" y="57927"/>
                  </a:lnTo>
                  <a:lnTo>
                    <a:pt x="4383687" y="56342"/>
                  </a:lnTo>
                  <a:lnTo>
                    <a:pt x="4397560" y="54796"/>
                  </a:lnTo>
                  <a:lnTo>
                    <a:pt x="4411432" y="53288"/>
                  </a:lnTo>
                  <a:lnTo>
                    <a:pt x="4425305" y="51817"/>
                  </a:lnTo>
                  <a:lnTo>
                    <a:pt x="4439177" y="50381"/>
                  </a:lnTo>
                  <a:lnTo>
                    <a:pt x="4453049" y="48982"/>
                  </a:lnTo>
                  <a:lnTo>
                    <a:pt x="4466922" y="47616"/>
                  </a:lnTo>
                  <a:lnTo>
                    <a:pt x="4480794" y="46285"/>
                  </a:lnTo>
                  <a:lnTo>
                    <a:pt x="4494667" y="44987"/>
                  </a:lnTo>
                  <a:lnTo>
                    <a:pt x="4508539" y="43722"/>
                  </a:lnTo>
                  <a:lnTo>
                    <a:pt x="4522412" y="42488"/>
                  </a:lnTo>
                  <a:lnTo>
                    <a:pt x="4536284" y="41286"/>
                  </a:lnTo>
                  <a:lnTo>
                    <a:pt x="4550156" y="40114"/>
                  </a:lnTo>
                  <a:lnTo>
                    <a:pt x="4564029" y="38971"/>
                  </a:lnTo>
                  <a:lnTo>
                    <a:pt x="4577901" y="37858"/>
                  </a:lnTo>
                  <a:lnTo>
                    <a:pt x="4591774" y="36774"/>
                  </a:lnTo>
                  <a:lnTo>
                    <a:pt x="4605646" y="35717"/>
                  </a:lnTo>
                  <a:lnTo>
                    <a:pt x="4619519" y="34688"/>
                  </a:lnTo>
                  <a:lnTo>
                    <a:pt x="4633391" y="33685"/>
                  </a:lnTo>
                  <a:lnTo>
                    <a:pt x="4647263" y="32708"/>
                  </a:lnTo>
                  <a:lnTo>
                    <a:pt x="4661136" y="31757"/>
                  </a:lnTo>
                  <a:lnTo>
                    <a:pt x="4675008" y="30831"/>
                  </a:lnTo>
                  <a:lnTo>
                    <a:pt x="4688881" y="29929"/>
                  </a:lnTo>
                  <a:lnTo>
                    <a:pt x="4702753" y="29051"/>
                  </a:lnTo>
                  <a:lnTo>
                    <a:pt x="4716626" y="28196"/>
                  </a:lnTo>
                  <a:lnTo>
                    <a:pt x="4730498" y="27364"/>
                  </a:lnTo>
                  <a:lnTo>
                    <a:pt x="4744370" y="26554"/>
                  </a:lnTo>
                  <a:lnTo>
                    <a:pt x="4758243" y="25766"/>
                  </a:lnTo>
                  <a:lnTo>
                    <a:pt x="4772115" y="24999"/>
                  </a:lnTo>
                  <a:lnTo>
                    <a:pt x="4785988" y="24252"/>
                  </a:lnTo>
                  <a:lnTo>
                    <a:pt x="4799860" y="23526"/>
                  </a:lnTo>
                  <a:lnTo>
                    <a:pt x="4813733" y="22819"/>
                  </a:lnTo>
                  <a:lnTo>
                    <a:pt x="4827605" y="22132"/>
                  </a:lnTo>
                  <a:lnTo>
                    <a:pt x="4841477" y="21463"/>
                  </a:lnTo>
                  <a:lnTo>
                    <a:pt x="4855350" y="20813"/>
                  </a:lnTo>
                  <a:lnTo>
                    <a:pt x="4869222" y="20181"/>
                  </a:lnTo>
                  <a:lnTo>
                    <a:pt x="4883095" y="19566"/>
                  </a:lnTo>
                  <a:lnTo>
                    <a:pt x="4896967" y="18968"/>
                  </a:lnTo>
                  <a:lnTo>
                    <a:pt x="4910840" y="18386"/>
                  </a:lnTo>
                  <a:lnTo>
                    <a:pt x="4924712" y="17821"/>
                  </a:lnTo>
                  <a:lnTo>
                    <a:pt x="4938584" y="17272"/>
                  </a:lnTo>
                  <a:lnTo>
                    <a:pt x="4952457" y="16738"/>
                  </a:lnTo>
                  <a:lnTo>
                    <a:pt x="4966329" y="16219"/>
                  </a:lnTo>
                  <a:lnTo>
                    <a:pt x="4980202" y="15715"/>
                  </a:lnTo>
                  <a:lnTo>
                    <a:pt x="4994074" y="15225"/>
                  </a:lnTo>
                  <a:lnTo>
                    <a:pt x="5007947" y="14749"/>
                  </a:lnTo>
                  <a:lnTo>
                    <a:pt x="5021819" y="14287"/>
                  </a:lnTo>
                  <a:lnTo>
                    <a:pt x="5035691" y="13838"/>
                  </a:lnTo>
                  <a:lnTo>
                    <a:pt x="5049564" y="13401"/>
                  </a:lnTo>
                  <a:lnTo>
                    <a:pt x="5063436" y="12978"/>
                  </a:lnTo>
                  <a:lnTo>
                    <a:pt x="5077309" y="12566"/>
                  </a:lnTo>
                  <a:lnTo>
                    <a:pt x="5091181" y="12167"/>
                  </a:lnTo>
                  <a:lnTo>
                    <a:pt x="5105054" y="11779"/>
                  </a:lnTo>
                  <a:lnTo>
                    <a:pt x="5118926" y="11402"/>
                  </a:lnTo>
                  <a:lnTo>
                    <a:pt x="5132799" y="11037"/>
                  </a:lnTo>
                  <a:lnTo>
                    <a:pt x="5146671" y="10682"/>
                  </a:lnTo>
                  <a:lnTo>
                    <a:pt x="5160543" y="10337"/>
                  </a:lnTo>
                  <a:lnTo>
                    <a:pt x="5174416" y="10003"/>
                  </a:lnTo>
                  <a:lnTo>
                    <a:pt x="5188288" y="9679"/>
                  </a:lnTo>
                  <a:lnTo>
                    <a:pt x="5202161" y="9364"/>
                  </a:lnTo>
                  <a:lnTo>
                    <a:pt x="5216033" y="9059"/>
                  </a:lnTo>
                  <a:lnTo>
                    <a:pt x="5229906" y="8763"/>
                  </a:lnTo>
                  <a:lnTo>
                    <a:pt x="5243778" y="8475"/>
                  </a:lnTo>
                  <a:lnTo>
                    <a:pt x="5257650" y="8197"/>
                  </a:lnTo>
                  <a:lnTo>
                    <a:pt x="5271523" y="7926"/>
                  </a:lnTo>
                  <a:lnTo>
                    <a:pt x="5285395" y="7664"/>
                  </a:lnTo>
                  <a:lnTo>
                    <a:pt x="5299268" y="7410"/>
                  </a:lnTo>
                  <a:lnTo>
                    <a:pt x="5313140" y="7164"/>
                  </a:lnTo>
                  <a:lnTo>
                    <a:pt x="5327013" y="6925"/>
                  </a:lnTo>
                  <a:lnTo>
                    <a:pt x="5340885" y="6694"/>
                  </a:lnTo>
                  <a:lnTo>
                    <a:pt x="5354757" y="6469"/>
                  </a:lnTo>
                  <a:lnTo>
                    <a:pt x="5368630" y="6252"/>
                  </a:lnTo>
                  <a:lnTo>
                    <a:pt x="5382502" y="6041"/>
                  </a:lnTo>
                  <a:lnTo>
                    <a:pt x="5396375" y="5837"/>
                  </a:lnTo>
                  <a:lnTo>
                    <a:pt x="5410247" y="5639"/>
                  </a:lnTo>
                  <a:lnTo>
                    <a:pt x="5424120" y="5447"/>
                  </a:lnTo>
                  <a:lnTo>
                    <a:pt x="5437992" y="5262"/>
                  </a:lnTo>
                  <a:lnTo>
                    <a:pt x="5451864" y="5082"/>
                  </a:lnTo>
                  <a:lnTo>
                    <a:pt x="5465737" y="4908"/>
                  </a:lnTo>
                  <a:lnTo>
                    <a:pt x="5479609" y="4739"/>
                  </a:lnTo>
                  <a:lnTo>
                    <a:pt x="5493482" y="4576"/>
                  </a:lnTo>
                  <a:lnTo>
                    <a:pt x="5507354" y="4417"/>
                  </a:lnTo>
                  <a:lnTo>
                    <a:pt x="5521227" y="4264"/>
                  </a:lnTo>
                  <a:lnTo>
                    <a:pt x="5535099" y="4116"/>
                  </a:lnTo>
                  <a:lnTo>
                    <a:pt x="5548971" y="3972"/>
                  </a:lnTo>
                  <a:lnTo>
                    <a:pt x="5562844" y="3834"/>
                  </a:lnTo>
                  <a:lnTo>
                    <a:pt x="5576716" y="3699"/>
                  </a:lnTo>
                  <a:lnTo>
                    <a:pt x="5590589" y="3569"/>
                  </a:lnTo>
                  <a:lnTo>
                    <a:pt x="5604461" y="3443"/>
                  </a:lnTo>
                  <a:lnTo>
                    <a:pt x="5618334" y="3321"/>
                  </a:lnTo>
                  <a:lnTo>
                    <a:pt x="5632206" y="3204"/>
                  </a:lnTo>
                  <a:lnTo>
                    <a:pt x="5646078" y="3090"/>
                  </a:lnTo>
                  <a:lnTo>
                    <a:pt x="5659951" y="2979"/>
                  </a:lnTo>
                  <a:lnTo>
                    <a:pt x="5673823" y="2873"/>
                  </a:lnTo>
                  <a:lnTo>
                    <a:pt x="5687696" y="2770"/>
                  </a:lnTo>
                  <a:lnTo>
                    <a:pt x="5701568" y="2670"/>
                  </a:lnTo>
                  <a:lnTo>
                    <a:pt x="5715441" y="2573"/>
                  </a:lnTo>
                  <a:lnTo>
                    <a:pt x="5729313" y="2480"/>
                  </a:lnTo>
                  <a:lnTo>
                    <a:pt x="5743185" y="2390"/>
                  </a:lnTo>
                  <a:lnTo>
                    <a:pt x="5757058" y="2303"/>
                  </a:lnTo>
                  <a:lnTo>
                    <a:pt x="5770930" y="2219"/>
                  </a:lnTo>
                  <a:lnTo>
                    <a:pt x="5784803" y="2138"/>
                  </a:lnTo>
                  <a:lnTo>
                    <a:pt x="5798675" y="2059"/>
                  </a:lnTo>
                  <a:lnTo>
                    <a:pt x="5812548" y="1983"/>
                  </a:lnTo>
                  <a:lnTo>
                    <a:pt x="5826420" y="1910"/>
                  </a:lnTo>
                  <a:lnTo>
                    <a:pt x="5840292" y="1839"/>
                  </a:lnTo>
                  <a:lnTo>
                    <a:pt x="5854165" y="1770"/>
                  </a:lnTo>
                  <a:lnTo>
                    <a:pt x="5868037" y="1704"/>
                  </a:lnTo>
                  <a:lnTo>
                    <a:pt x="5881910" y="1640"/>
                  </a:lnTo>
                  <a:lnTo>
                    <a:pt x="5895782" y="1578"/>
                  </a:lnTo>
                  <a:lnTo>
                    <a:pt x="5909655" y="1519"/>
                  </a:lnTo>
                  <a:lnTo>
                    <a:pt x="5923527" y="1461"/>
                  </a:lnTo>
                  <a:lnTo>
                    <a:pt x="5937399" y="1406"/>
                  </a:lnTo>
                  <a:lnTo>
                    <a:pt x="5951272" y="1352"/>
                  </a:lnTo>
                  <a:lnTo>
                    <a:pt x="5965144" y="1300"/>
                  </a:lnTo>
                  <a:lnTo>
                    <a:pt x="5979017" y="1250"/>
                  </a:lnTo>
                  <a:lnTo>
                    <a:pt x="5992889" y="1202"/>
                  </a:lnTo>
                  <a:lnTo>
                    <a:pt x="6006762" y="1156"/>
                  </a:lnTo>
                  <a:lnTo>
                    <a:pt x="6020634" y="1111"/>
                  </a:lnTo>
                  <a:lnTo>
                    <a:pt x="6034506" y="1068"/>
                  </a:lnTo>
                  <a:lnTo>
                    <a:pt x="6048379" y="1026"/>
                  </a:lnTo>
                  <a:lnTo>
                    <a:pt x="6062251" y="985"/>
                  </a:lnTo>
                  <a:lnTo>
                    <a:pt x="6076124" y="947"/>
                  </a:lnTo>
                  <a:lnTo>
                    <a:pt x="6089996" y="909"/>
                  </a:lnTo>
                  <a:lnTo>
                    <a:pt x="6103869" y="873"/>
                  </a:lnTo>
                  <a:lnTo>
                    <a:pt x="6117741" y="838"/>
                  </a:lnTo>
                  <a:lnTo>
                    <a:pt x="6131613" y="804"/>
                  </a:lnTo>
                  <a:lnTo>
                    <a:pt x="6145486" y="772"/>
                  </a:lnTo>
                  <a:lnTo>
                    <a:pt x="6159358" y="741"/>
                  </a:lnTo>
                  <a:lnTo>
                    <a:pt x="6173231" y="711"/>
                  </a:lnTo>
                  <a:lnTo>
                    <a:pt x="6187103" y="682"/>
                  </a:lnTo>
                  <a:lnTo>
                    <a:pt x="6200976" y="654"/>
                  </a:lnTo>
                  <a:lnTo>
                    <a:pt x="6214848" y="627"/>
                  </a:lnTo>
                  <a:lnTo>
                    <a:pt x="6228720" y="601"/>
                  </a:lnTo>
                  <a:lnTo>
                    <a:pt x="6242593" y="576"/>
                  </a:lnTo>
                  <a:lnTo>
                    <a:pt x="6256465" y="552"/>
                  </a:lnTo>
                  <a:lnTo>
                    <a:pt x="6270338" y="528"/>
                  </a:lnTo>
                  <a:lnTo>
                    <a:pt x="6284210" y="506"/>
                  </a:lnTo>
                  <a:lnTo>
                    <a:pt x="6298083" y="484"/>
                  </a:lnTo>
                  <a:lnTo>
                    <a:pt x="6311955" y="464"/>
                  </a:lnTo>
                  <a:lnTo>
                    <a:pt x="6325827" y="444"/>
                  </a:lnTo>
                  <a:lnTo>
                    <a:pt x="6339700" y="424"/>
                  </a:lnTo>
                  <a:lnTo>
                    <a:pt x="6353572" y="406"/>
                  </a:lnTo>
                  <a:lnTo>
                    <a:pt x="6367445" y="388"/>
                  </a:lnTo>
                  <a:lnTo>
                    <a:pt x="6381317" y="371"/>
                  </a:lnTo>
                  <a:lnTo>
                    <a:pt x="6395190" y="354"/>
                  </a:lnTo>
                  <a:lnTo>
                    <a:pt x="6409062" y="339"/>
                  </a:lnTo>
                  <a:lnTo>
                    <a:pt x="6422934" y="323"/>
                  </a:lnTo>
                  <a:lnTo>
                    <a:pt x="6436807" y="309"/>
                  </a:lnTo>
                  <a:lnTo>
                    <a:pt x="6450679" y="294"/>
                  </a:lnTo>
                  <a:lnTo>
                    <a:pt x="6464552" y="281"/>
                  </a:lnTo>
                  <a:lnTo>
                    <a:pt x="6478424" y="268"/>
                  </a:lnTo>
                  <a:lnTo>
                    <a:pt x="6492297" y="255"/>
                  </a:lnTo>
                  <a:lnTo>
                    <a:pt x="6506169" y="243"/>
                  </a:lnTo>
                  <a:lnTo>
                    <a:pt x="6520041" y="231"/>
                  </a:lnTo>
                  <a:lnTo>
                    <a:pt x="6533914" y="220"/>
                  </a:lnTo>
                  <a:lnTo>
                    <a:pt x="6547786" y="209"/>
                  </a:lnTo>
                  <a:lnTo>
                    <a:pt x="6561659" y="199"/>
                  </a:lnTo>
                  <a:lnTo>
                    <a:pt x="6575531" y="189"/>
                  </a:lnTo>
                  <a:lnTo>
                    <a:pt x="6589404" y="179"/>
                  </a:lnTo>
                  <a:lnTo>
                    <a:pt x="6603276" y="170"/>
                  </a:lnTo>
                  <a:lnTo>
                    <a:pt x="6617148" y="161"/>
                  </a:lnTo>
                  <a:lnTo>
                    <a:pt x="6631021" y="153"/>
                  </a:lnTo>
                  <a:lnTo>
                    <a:pt x="6644893" y="145"/>
                  </a:lnTo>
                  <a:lnTo>
                    <a:pt x="6658766" y="137"/>
                  </a:lnTo>
                  <a:lnTo>
                    <a:pt x="6672638" y="129"/>
                  </a:lnTo>
                  <a:lnTo>
                    <a:pt x="6686511" y="122"/>
                  </a:lnTo>
                  <a:lnTo>
                    <a:pt x="6700383" y="115"/>
                  </a:lnTo>
                  <a:lnTo>
                    <a:pt x="6714255" y="108"/>
                  </a:lnTo>
                  <a:lnTo>
                    <a:pt x="6728128" y="102"/>
                  </a:lnTo>
                  <a:lnTo>
                    <a:pt x="6742000" y="96"/>
                  </a:lnTo>
                  <a:lnTo>
                    <a:pt x="6755873" y="90"/>
                  </a:lnTo>
                  <a:lnTo>
                    <a:pt x="6769745" y="84"/>
                  </a:lnTo>
                  <a:lnTo>
                    <a:pt x="6783618" y="79"/>
                  </a:lnTo>
                  <a:lnTo>
                    <a:pt x="6797490" y="73"/>
                  </a:lnTo>
                  <a:lnTo>
                    <a:pt x="6811363" y="68"/>
                  </a:lnTo>
                  <a:lnTo>
                    <a:pt x="6825235" y="64"/>
                  </a:lnTo>
                  <a:lnTo>
                    <a:pt x="6839107" y="59"/>
                  </a:lnTo>
                  <a:lnTo>
                    <a:pt x="6852980" y="55"/>
                  </a:lnTo>
                  <a:lnTo>
                    <a:pt x="6866852" y="50"/>
                  </a:lnTo>
                  <a:lnTo>
                    <a:pt x="6880725" y="46"/>
                  </a:lnTo>
                  <a:lnTo>
                    <a:pt x="6894597" y="42"/>
                  </a:lnTo>
                  <a:lnTo>
                    <a:pt x="6908470" y="38"/>
                  </a:lnTo>
                  <a:lnTo>
                    <a:pt x="6922342" y="35"/>
                  </a:lnTo>
                  <a:lnTo>
                    <a:pt x="6936214" y="31"/>
                  </a:lnTo>
                  <a:lnTo>
                    <a:pt x="6950087" y="28"/>
                  </a:lnTo>
                  <a:lnTo>
                    <a:pt x="6963959" y="25"/>
                  </a:lnTo>
                  <a:lnTo>
                    <a:pt x="6977832" y="22"/>
                  </a:lnTo>
                  <a:lnTo>
                    <a:pt x="6991704" y="19"/>
                  </a:lnTo>
                  <a:lnTo>
                    <a:pt x="7005577" y="16"/>
                  </a:lnTo>
                  <a:lnTo>
                    <a:pt x="7019449" y="13"/>
                  </a:lnTo>
                  <a:lnTo>
                    <a:pt x="7033321" y="11"/>
                  </a:lnTo>
                  <a:lnTo>
                    <a:pt x="7047194" y="8"/>
                  </a:lnTo>
                  <a:lnTo>
                    <a:pt x="7061066" y="6"/>
                  </a:lnTo>
                  <a:lnTo>
                    <a:pt x="7074939" y="4"/>
                  </a:lnTo>
                  <a:lnTo>
                    <a:pt x="7088811" y="2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493490"/>
                  </a:lnTo>
                  <a:lnTo>
                    <a:pt x="41617" y="4493490"/>
                  </a:lnTo>
                  <a:lnTo>
                    <a:pt x="55489" y="4490561"/>
                  </a:lnTo>
                  <a:lnTo>
                    <a:pt x="69362" y="4461407"/>
                  </a:lnTo>
                  <a:lnTo>
                    <a:pt x="83234" y="4461288"/>
                  </a:lnTo>
                  <a:lnTo>
                    <a:pt x="97107" y="4457927"/>
                  </a:lnTo>
                  <a:lnTo>
                    <a:pt x="110979" y="4430801"/>
                  </a:lnTo>
                  <a:lnTo>
                    <a:pt x="124851" y="4430801"/>
                  </a:lnTo>
                  <a:lnTo>
                    <a:pt x="138724" y="4398810"/>
                  </a:lnTo>
                  <a:lnTo>
                    <a:pt x="152596" y="4398810"/>
                  </a:lnTo>
                  <a:lnTo>
                    <a:pt x="166469" y="4398810"/>
                  </a:lnTo>
                  <a:lnTo>
                    <a:pt x="180341" y="4398810"/>
                  </a:lnTo>
                  <a:lnTo>
                    <a:pt x="194214" y="4366819"/>
                  </a:lnTo>
                  <a:lnTo>
                    <a:pt x="208086" y="4366819"/>
                  </a:lnTo>
                  <a:lnTo>
                    <a:pt x="221958" y="4366819"/>
                  </a:lnTo>
                  <a:lnTo>
                    <a:pt x="235831" y="4366819"/>
                  </a:lnTo>
                  <a:lnTo>
                    <a:pt x="249703" y="4366819"/>
                  </a:lnTo>
                  <a:lnTo>
                    <a:pt x="263576" y="4366819"/>
                  </a:lnTo>
                  <a:lnTo>
                    <a:pt x="277448" y="4354127"/>
                  </a:lnTo>
                  <a:lnTo>
                    <a:pt x="291321" y="4334472"/>
                  </a:lnTo>
                  <a:lnTo>
                    <a:pt x="305193" y="4312013"/>
                  </a:lnTo>
                  <a:lnTo>
                    <a:pt x="319065" y="4284984"/>
                  </a:lnTo>
                  <a:lnTo>
                    <a:pt x="332938" y="4281102"/>
                  </a:lnTo>
                  <a:lnTo>
                    <a:pt x="346810" y="4250192"/>
                  </a:lnTo>
                  <a:lnTo>
                    <a:pt x="360683" y="4188371"/>
                  </a:lnTo>
                  <a:lnTo>
                    <a:pt x="374555" y="4157460"/>
                  </a:lnTo>
                  <a:lnTo>
                    <a:pt x="388428" y="4157460"/>
                  </a:lnTo>
                  <a:lnTo>
                    <a:pt x="402300" y="4157460"/>
                  </a:lnTo>
                  <a:lnTo>
                    <a:pt x="416172" y="4157460"/>
                  </a:lnTo>
                  <a:lnTo>
                    <a:pt x="430045" y="4152437"/>
                  </a:lnTo>
                  <a:lnTo>
                    <a:pt x="443917" y="4152437"/>
                  </a:lnTo>
                  <a:lnTo>
                    <a:pt x="457790" y="4126435"/>
                  </a:lnTo>
                  <a:lnTo>
                    <a:pt x="471662" y="4126435"/>
                  </a:lnTo>
                  <a:lnTo>
                    <a:pt x="485535" y="4079035"/>
                  </a:lnTo>
                  <a:lnTo>
                    <a:pt x="499407" y="4079035"/>
                  </a:lnTo>
                  <a:lnTo>
                    <a:pt x="513279" y="4062084"/>
                  </a:lnTo>
                  <a:lnTo>
                    <a:pt x="527152" y="4032263"/>
                  </a:lnTo>
                  <a:lnTo>
                    <a:pt x="541024" y="4032263"/>
                  </a:lnTo>
                  <a:lnTo>
                    <a:pt x="554897" y="4010386"/>
                  </a:lnTo>
                  <a:lnTo>
                    <a:pt x="568769" y="3978475"/>
                  </a:lnTo>
                  <a:lnTo>
                    <a:pt x="582642" y="3948688"/>
                  </a:lnTo>
                  <a:lnTo>
                    <a:pt x="596514" y="3925806"/>
                  </a:lnTo>
                  <a:lnTo>
                    <a:pt x="610386" y="3925806"/>
                  </a:lnTo>
                  <a:lnTo>
                    <a:pt x="624259" y="3917839"/>
                  </a:lnTo>
                  <a:lnTo>
                    <a:pt x="638131" y="3883901"/>
                  </a:lnTo>
                  <a:lnTo>
                    <a:pt x="652004" y="3883901"/>
                  </a:lnTo>
                  <a:lnTo>
                    <a:pt x="665876" y="3834568"/>
                  </a:lnTo>
                  <a:lnTo>
                    <a:pt x="679749" y="3783455"/>
                  </a:lnTo>
                  <a:lnTo>
                    <a:pt x="693621" y="3783455"/>
                  </a:lnTo>
                  <a:lnTo>
                    <a:pt x="707493" y="3749824"/>
                  </a:lnTo>
                  <a:lnTo>
                    <a:pt x="721366" y="3716194"/>
                  </a:lnTo>
                  <a:lnTo>
                    <a:pt x="735238" y="3696007"/>
                  </a:lnTo>
                  <a:lnTo>
                    <a:pt x="749111" y="3680607"/>
                  </a:lnTo>
                  <a:lnTo>
                    <a:pt x="762983" y="3680607"/>
                  </a:lnTo>
                  <a:lnTo>
                    <a:pt x="776856" y="3671046"/>
                  </a:lnTo>
                  <a:lnTo>
                    <a:pt x="790728" y="3609348"/>
                  </a:lnTo>
                  <a:lnTo>
                    <a:pt x="804600" y="3609348"/>
                  </a:lnTo>
                  <a:lnTo>
                    <a:pt x="818473" y="3578499"/>
                  </a:lnTo>
                  <a:lnTo>
                    <a:pt x="832345" y="3531225"/>
                  </a:lnTo>
                  <a:lnTo>
                    <a:pt x="846218" y="3497594"/>
                  </a:lnTo>
                  <a:lnTo>
                    <a:pt x="860090" y="3463963"/>
                  </a:lnTo>
                  <a:lnTo>
                    <a:pt x="873963" y="3396702"/>
                  </a:lnTo>
                  <a:lnTo>
                    <a:pt x="887835" y="3363071"/>
                  </a:lnTo>
                  <a:lnTo>
                    <a:pt x="901707" y="3329101"/>
                  </a:lnTo>
                  <a:lnTo>
                    <a:pt x="915580" y="3329101"/>
                  </a:lnTo>
                  <a:lnTo>
                    <a:pt x="929452" y="3295130"/>
                  </a:lnTo>
                  <a:lnTo>
                    <a:pt x="943325" y="3295130"/>
                  </a:lnTo>
                  <a:lnTo>
                    <a:pt x="957197" y="3290428"/>
                  </a:lnTo>
                  <a:lnTo>
                    <a:pt x="971070" y="3260806"/>
                  </a:lnTo>
                  <a:lnTo>
                    <a:pt x="984942" y="3258789"/>
                  </a:lnTo>
                  <a:lnTo>
                    <a:pt x="998814" y="3209047"/>
                  </a:lnTo>
                  <a:lnTo>
                    <a:pt x="1012687" y="3174541"/>
                  </a:lnTo>
                  <a:lnTo>
                    <a:pt x="1026559" y="3122782"/>
                  </a:lnTo>
                  <a:lnTo>
                    <a:pt x="1040432" y="3105530"/>
                  </a:lnTo>
                  <a:lnTo>
                    <a:pt x="1054304" y="3088277"/>
                  </a:lnTo>
                  <a:lnTo>
                    <a:pt x="1068177" y="3084776"/>
                  </a:lnTo>
                  <a:lnTo>
                    <a:pt x="1082049" y="3053137"/>
                  </a:lnTo>
                  <a:lnTo>
                    <a:pt x="1095921" y="3018877"/>
                  </a:lnTo>
                  <a:lnTo>
                    <a:pt x="1109794" y="3018877"/>
                  </a:lnTo>
                  <a:lnTo>
                    <a:pt x="1123666" y="3001527"/>
                  </a:lnTo>
                  <a:lnTo>
                    <a:pt x="1137539" y="2949478"/>
                  </a:lnTo>
                  <a:lnTo>
                    <a:pt x="1151411" y="2914573"/>
                  </a:lnTo>
                  <a:lnTo>
                    <a:pt x="1165284" y="2862215"/>
                  </a:lnTo>
                  <a:lnTo>
                    <a:pt x="1179156" y="2827096"/>
                  </a:lnTo>
                  <a:lnTo>
                    <a:pt x="1193028" y="2756857"/>
                  </a:lnTo>
                  <a:lnTo>
                    <a:pt x="1206901" y="2756857"/>
                  </a:lnTo>
                  <a:lnTo>
                    <a:pt x="1220773" y="2721738"/>
                  </a:lnTo>
                  <a:lnTo>
                    <a:pt x="1234646" y="2704179"/>
                  </a:lnTo>
                  <a:lnTo>
                    <a:pt x="1248518" y="2704179"/>
                  </a:lnTo>
                  <a:lnTo>
                    <a:pt x="1262391" y="2704179"/>
                  </a:lnTo>
                  <a:lnTo>
                    <a:pt x="1276263" y="2669059"/>
                  </a:lnTo>
                  <a:lnTo>
                    <a:pt x="1290135" y="2651500"/>
                  </a:lnTo>
                  <a:lnTo>
                    <a:pt x="1304008" y="2633940"/>
                  </a:lnTo>
                  <a:lnTo>
                    <a:pt x="1317880" y="2616380"/>
                  </a:lnTo>
                  <a:lnTo>
                    <a:pt x="1331753" y="2598821"/>
                  </a:lnTo>
                  <a:lnTo>
                    <a:pt x="1345625" y="2563702"/>
                  </a:lnTo>
                  <a:lnTo>
                    <a:pt x="1359498" y="2563702"/>
                  </a:lnTo>
                  <a:lnTo>
                    <a:pt x="1373370" y="2483912"/>
                  </a:lnTo>
                  <a:lnTo>
                    <a:pt x="1387242" y="2457617"/>
                  </a:lnTo>
                  <a:lnTo>
                    <a:pt x="1401115" y="2404575"/>
                  </a:lnTo>
                  <a:lnTo>
                    <a:pt x="1414987" y="2404575"/>
                  </a:lnTo>
                  <a:lnTo>
                    <a:pt x="1428860" y="2397665"/>
                  </a:lnTo>
                  <a:lnTo>
                    <a:pt x="1442732" y="2363166"/>
                  </a:lnTo>
                  <a:lnTo>
                    <a:pt x="1456605" y="2328667"/>
                  </a:lnTo>
                  <a:lnTo>
                    <a:pt x="1470477" y="2311418"/>
                  </a:lnTo>
                  <a:lnTo>
                    <a:pt x="1484349" y="2311418"/>
                  </a:lnTo>
                  <a:lnTo>
                    <a:pt x="1498222" y="2276660"/>
                  </a:lnTo>
                  <a:lnTo>
                    <a:pt x="1512094" y="2241901"/>
                  </a:lnTo>
                  <a:lnTo>
                    <a:pt x="1525967" y="2241901"/>
                  </a:lnTo>
                  <a:lnTo>
                    <a:pt x="1539839" y="2206872"/>
                  </a:lnTo>
                  <a:lnTo>
                    <a:pt x="1553712" y="2189357"/>
                  </a:lnTo>
                  <a:lnTo>
                    <a:pt x="1567584" y="2136389"/>
                  </a:lnTo>
                  <a:lnTo>
                    <a:pt x="1581456" y="2048108"/>
                  </a:lnTo>
                  <a:lnTo>
                    <a:pt x="1595329" y="1924515"/>
                  </a:lnTo>
                  <a:lnTo>
                    <a:pt x="1609201" y="1924515"/>
                  </a:lnTo>
                  <a:lnTo>
                    <a:pt x="1623074" y="1924515"/>
                  </a:lnTo>
                  <a:lnTo>
                    <a:pt x="1636946" y="1924515"/>
                  </a:lnTo>
                  <a:lnTo>
                    <a:pt x="1650819" y="1924515"/>
                  </a:lnTo>
                  <a:lnTo>
                    <a:pt x="1664691" y="1924515"/>
                  </a:lnTo>
                  <a:lnTo>
                    <a:pt x="1678563" y="1924515"/>
                  </a:lnTo>
                  <a:lnTo>
                    <a:pt x="1692436" y="1924515"/>
                  </a:lnTo>
                  <a:lnTo>
                    <a:pt x="1706308" y="1906696"/>
                  </a:lnTo>
                  <a:lnTo>
                    <a:pt x="1720181" y="1888876"/>
                  </a:lnTo>
                  <a:lnTo>
                    <a:pt x="1734053" y="1851377"/>
                  </a:lnTo>
                  <a:lnTo>
                    <a:pt x="1747926" y="1819179"/>
                  </a:lnTo>
                  <a:lnTo>
                    <a:pt x="1761798" y="1819179"/>
                  </a:lnTo>
                  <a:lnTo>
                    <a:pt x="1775671" y="1754784"/>
                  </a:lnTo>
                  <a:lnTo>
                    <a:pt x="1789543" y="1754183"/>
                  </a:lnTo>
                  <a:lnTo>
                    <a:pt x="1803415" y="1706487"/>
                  </a:lnTo>
                  <a:lnTo>
                    <a:pt x="1817288" y="1690388"/>
                  </a:lnTo>
                  <a:lnTo>
                    <a:pt x="1831160" y="1658190"/>
                  </a:lnTo>
                  <a:lnTo>
                    <a:pt x="1845033" y="1642091"/>
                  </a:lnTo>
                  <a:lnTo>
                    <a:pt x="1858905" y="1642091"/>
                  </a:lnTo>
                  <a:lnTo>
                    <a:pt x="1872778" y="1618108"/>
                  </a:lnTo>
                  <a:lnTo>
                    <a:pt x="1886650" y="1550304"/>
                  </a:lnTo>
                  <a:lnTo>
                    <a:pt x="1900522" y="1550304"/>
                  </a:lnTo>
                  <a:lnTo>
                    <a:pt x="1914395" y="1550304"/>
                  </a:lnTo>
                  <a:lnTo>
                    <a:pt x="1928267" y="1514665"/>
                  </a:lnTo>
                  <a:lnTo>
                    <a:pt x="1942140" y="1514665"/>
                  </a:lnTo>
                  <a:lnTo>
                    <a:pt x="1956012" y="1496633"/>
                  </a:lnTo>
                  <a:lnTo>
                    <a:pt x="1969885" y="1460569"/>
                  </a:lnTo>
                  <a:lnTo>
                    <a:pt x="1983757" y="1460569"/>
                  </a:lnTo>
                  <a:lnTo>
                    <a:pt x="1997629" y="1448904"/>
                  </a:lnTo>
                  <a:lnTo>
                    <a:pt x="2011502" y="1424506"/>
                  </a:lnTo>
                  <a:lnTo>
                    <a:pt x="2025374" y="1423506"/>
                  </a:lnTo>
                  <a:lnTo>
                    <a:pt x="2039247" y="1388443"/>
                  </a:lnTo>
                  <a:lnTo>
                    <a:pt x="2053119" y="1370411"/>
                  </a:lnTo>
                  <a:lnTo>
                    <a:pt x="2066992" y="1355720"/>
                  </a:lnTo>
                  <a:lnTo>
                    <a:pt x="2080864" y="1331317"/>
                  </a:lnTo>
                  <a:lnTo>
                    <a:pt x="2094736" y="1288238"/>
                  </a:lnTo>
                  <a:lnTo>
                    <a:pt x="2108609" y="1212459"/>
                  </a:lnTo>
                  <a:lnTo>
                    <a:pt x="2122481" y="1155625"/>
                  </a:lnTo>
                  <a:lnTo>
                    <a:pt x="2136354" y="1136681"/>
                  </a:lnTo>
                  <a:lnTo>
                    <a:pt x="2150226" y="1136681"/>
                  </a:lnTo>
                  <a:lnTo>
                    <a:pt x="2164099" y="1136681"/>
                  </a:lnTo>
                  <a:lnTo>
                    <a:pt x="2177971" y="1098791"/>
                  </a:lnTo>
                  <a:lnTo>
                    <a:pt x="2191843" y="1098791"/>
                  </a:lnTo>
                  <a:lnTo>
                    <a:pt x="2205716" y="1098791"/>
                  </a:lnTo>
                  <a:lnTo>
                    <a:pt x="2219588" y="1098791"/>
                  </a:lnTo>
                  <a:lnTo>
                    <a:pt x="2233461" y="1041957"/>
                  </a:lnTo>
                  <a:lnTo>
                    <a:pt x="2247333" y="1041957"/>
                  </a:lnTo>
                  <a:lnTo>
                    <a:pt x="2261206" y="1004068"/>
                  </a:lnTo>
                  <a:lnTo>
                    <a:pt x="2275078" y="1004068"/>
                  </a:lnTo>
                  <a:lnTo>
                    <a:pt x="2288950" y="965450"/>
                  </a:lnTo>
                  <a:lnTo>
                    <a:pt x="2302823" y="965450"/>
                  </a:lnTo>
                  <a:lnTo>
                    <a:pt x="2316695" y="965450"/>
                  </a:lnTo>
                  <a:lnTo>
                    <a:pt x="2330568" y="965450"/>
                  </a:lnTo>
                  <a:lnTo>
                    <a:pt x="2344440" y="926832"/>
                  </a:lnTo>
                  <a:lnTo>
                    <a:pt x="2358313" y="926832"/>
                  </a:lnTo>
                  <a:lnTo>
                    <a:pt x="2372185" y="907523"/>
                  </a:lnTo>
                  <a:lnTo>
                    <a:pt x="2386057" y="880546"/>
                  </a:lnTo>
                  <a:lnTo>
                    <a:pt x="2399930" y="873421"/>
                  </a:lnTo>
                  <a:lnTo>
                    <a:pt x="2413802" y="845324"/>
                  </a:lnTo>
                  <a:lnTo>
                    <a:pt x="2427675" y="845324"/>
                  </a:lnTo>
                  <a:lnTo>
                    <a:pt x="2441547" y="823031"/>
                  </a:lnTo>
                  <a:lnTo>
                    <a:pt x="2455420" y="789438"/>
                  </a:lnTo>
                  <a:lnTo>
                    <a:pt x="2469292" y="789438"/>
                  </a:lnTo>
                  <a:lnTo>
                    <a:pt x="2483164" y="789438"/>
                  </a:lnTo>
                  <a:lnTo>
                    <a:pt x="2497037" y="722252"/>
                  </a:lnTo>
                  <a:lnTo>
                    <a:pt x="2510909" y="705455"/>
                  </a:lnTo>
                  <a:lnTo>
                    <a:pt x="2524782" y="705455"/>
                  </a:lnTo>
                  <a:lnTo>
                    <a:pt x="2538654" y="705455"/>
                  </a:lnTo>
                  <a:lnTo>
                    <a:pt x="2552527" y="705455"/>
                  </a:lnTo>
                  <a:lnTo>
                    <a:pt x="2566399" y="705455"/>
                  </a:lnTo>
                  <a:lnTo>
                    <a:pt x="2580271" y="675815"/>
                  </a:lnTo>
                  <a:lnTo>
                    <a:pt x="2594144" y="675815"/>
                  </a:lnTo>
                  <a:lnTo>
                    <a:pt x="2608016" y="655066"/>
                  </a:lnTo>
                  <a:lnTo>
                    <a:pt x="2621889" y="655066"/>
                  </a:lnTo>
                  <a:lnTo>
                    <a:pt x="2635761" y="621473"/>
                  </a:lnTo>
                  <a:lnTo>
                    <a:pt x="2649634" y="621473"/>
                  </a:lnTo>
                  <a:lnTo>
                    <a:pt x="2663506" y="616184"/>
                  </a:lnTo>
                  <a:lnTo>
                    <a:pt x="2677378" y="606322"/>
                  </a:lnTo>
                  <a:lnTo>
                    <a:pt x="2691251" y="586763"/>
                  </a:lnTo>
                  <a:lnTo>
                    <a:pt x="2705123" y="567204"/>
                  </a:lnTo>
                  <a:lnTo>
                    <a:pt x="2718996" y="547645"/>
                  </a:lnTo>
                  <a:lnTo>
                    <a:pt x="2732868" y="535198"/>
                  </a:lnTo>
                  <a:lnTo>
                    <a:pt x="2746741" y="518473"/>
                  </a:lnTo>
                  <a:lnTo>
                    <a:pt x="2760613" y="518473"/>
                  </a:lnTo>
                  <a:lnTo>
                    <a:pt x="2774485" y="518473"/>
                  </a:lnTo>
                  <a:lnTo>
                    <a:pt x="2788358" y="495339"/>
                  </a:lnTo>
                  <a:lnTo>
                    <a:pt x="2802230" y="458647"/>
                  </a:lnTo>
                  <a:lnTo>
                    <a:pt x="2816103" y="440301"/>
                  </a:lnTo>
                  <a:lnTo>
                    <a:pt x="2829975" y="421956"/>
                  </a:lnTo>
                  <a:lnTo>
                    <a:pt x="2843848" y="421956"/>
                  </a:lnTo>
                  <a:lnTo>
                    <a:pt x="2857720" y="421956"/>
                  </a:lnTo>
                  <a:lnTo>
                    <a:pt x="2871592" y="421956"/>
                  </a:lnTo>
                  <a:lnTo>
                    <a:pt x="2885465" y="421956"/>
                  </a:lnTo>
                  <a:lnTo>
                    <a:pt x="2899337" y="421956"/>
                  </a:lnTo>
                  <a:lnTo>
                    <a:pt x="2913210" y="421956"/>
                  </a:lnTo>
                  <a:lnTo>
                    <a:pt x="2927082" y="421956"/>
                  </a:lnTo>
                  <a:lnTo>
                    <a:pt x="2940955" y="410074"/>
                  </a:lnTo>
                  <a:lnTo>
                    <a:pt x="2954827" y="400567"/>
                  </a:lnTo>
                  <a:lnTo>
                    <a:pt x="2968699" y="390546"/>
                  </a:lnTo>
                  <a:lnTo>
                    <a:pt x="2982572" y="371019"/>
                  </a:lnTo>
                  <a:lnTo>
                    <a:pt x="2996444" y="371019"/>
                  </a:lnTo>
                  <a:lnTo>
                    <a:pt x="3010317" y="366294"/>
                  </a:lnTo>
                  <a:lnTo>
                    <a:pt x="3024189" y="364152"/>
                  </a:lnTo>
                  <a:lnTo>
                    <a:pt x="3038062" y="348851"/>
                  </a:lnTo>
                  <a:lnTo>
                    <a:pt x="3051934" y="327736"/>
                  </a:lnTo>
                  <a:lnTo>
                    <a:pt x="3065806" y="291321"/>
                  </a:lnTo>
                  <a:lnTo>
                    <a:pt x="3079679" y="291321"/>
                  </a:lnTo>
                  <a:lnTo>
                    <a:pt x="3093551" y="291321"/>
                  </a:lnTo>
                  <a:lnTo>
                    <a:pt x="3107424" y="264665"/>
                  </a:lnTo>
                  <a:lnTo>
                    <a:pt x="3121296" y="264665"/>
                  </a:lnTo>
                  <a:lnTo>
                    <a:pt x="3135169" y="264413"/>
                  </a:lnTo>
                  <a:lnTo>
                    <a:pt x="3149041" y="244306"/>
                  </a:lnTo>
                  <a:lnTo>
                    <a:pt x="3162913" y="244306"/>
                  </a:lnTo>
                  <a:lnTo>
                    <a:pt x="3176786" y="226640"/>
                  </a:lnTo>
                  <a:lnTo>
                    <a:pt x="3190658" y="226640"/>
                  </a:lnTo>
                  <a:lnTo>
                    <a:pt x="3204531" y="209311"/>
                  </a:lnTo>
                  <a:lnTo>
                    <a:pt x="3218403" y="209311"/>
                  </a:lnTo>
                  <a:lnTo>
                    <a:pt x="3232276" y="209311"/>
                  </a:lnTo>
                  <a:lnTo>
                    <a:pt x="3246148" y="188866"/>
                  </a:lnTo>
                  <a:lnTo>
                    <a:pt x="3260020" y="188866"/>
                  </a:lnTo>
                  <a:lnTo>
                    <a:pt x="3273893" y="188866"/>
                  </a:lnTo>
                  <a:lnTo>
                    <a:pt x="3287765" y="188866"/>
                  </a:lnTo>
                  <a:lnTo>
                    <a:pt x="3301638" y="188866"/>
                  </a:lnTo>
                  <a:lnTo>
                    <a:pt x="3315510" y="188866"/>
                  </a:lnTo>
                  <a:lnTo>
                    <a:pt x="3329383" y="169980"/>
                  </a:lnTo>
                  <a:lnTo>
                    <a:pt x="3343255" y="169980"/>
                  </a:lnTo>
                  <a:lnTo>
                    <a:pt x="3357127" y="155940"/>
                  </a:lnTo>
                  <a:lnTo>
                    <a:pt x="3371000" y="155940"/>
                  </a:lnTo>
                  <a:lnTo>
                    <a:pt x="3384872" y="145804"/>
                  </a:lnTo>
                  <a:lnTo>
                    <a:pt x="3398745" y="136447"/>
                  </a:lnTo>
                  <a:lnTo>
                    <a:pt x="3412617" y="136447"/>
                  </a:lnTo>
                  <a:lnTo>
                    <a:pt x="3426490" y="136447"/>
                  </a:lnTo>
                  <a:lnTo>
                    <a:pt x="3440362" y="116955"/>
                  </a:lnTo>
                  <a:lnTo>
                    <a:pt x="3454235" y="97462"/>
                  </a:lnTo>
                  <a:lnTo>
                    <a:pt x="3468107" y="97462"/>
                  </a:lnTo>
                  <a:lnTo>
                    <a:pt x="3481979" y="97462"/>
                  </a:lnTo>
                  <a:lnTo>
                    <a:pt x="3495852" y="97462"/>
                  </a:lnTo>
                  <a:lnTo>
                    <a:pt x="3509724" y="97462"/>
                  </a:lnTo>
                  <a:lnTo>
                    <a:pt x="3523597" y="94433"/>
                  </a:lnTo>
                  <a:lnTo>
                    <a:pt x="3537469" y="94433"/>
                  </a:lnTo>
                  <a:lnTo>
                    <a:pt x="3551342" y="58477"/>
                  </a:lnTo>
                  <a:lnTo>
                    <a:pt x="3565214" y="58477"/>
                  </a:lnTo>
                  <a:lnTo>
                    <a:pt x="3579086" y="58477"/>
                  </a:lnTo>
                  <a:lnTo>
                    <a:pt x="3592959" y="58477"/>
                  </a:lnTo>
                  <a:lnTo>
                    <a:pt x="3606831" y="58477"/>
                  </a:lnTo>
                  <a:lnTo>
                    <a:pt x="3620704" y="58477"/>
                  </a:lnTo>
                  <a:lnTo>
                    <a:pt x="3634576" y="58477"/>
                  </a:lnTo>
                  <a:lnTo>
                    <a:pt x="3648449" y="58477"/>
                  </a:lnTo>
                  <a:lnTo>
                    <a:pt x="3662321" y="58477"/>
                  </a:lnTo>
                  <a:lnTo>
                    <a:pt x="3676193" y="56660"/>
                  </a:lnTo>
                  <a:lnTo>
                    <a:pt x="3690066" y="56660"/>
                  </a:lnTo>
                  <a:lnTo>
                    <a:pt x="3703938" y="56660"/>
                  </a:lnTo>
                  <a:lnTo>
                    <a:pt x="3717811" y="56660"/>
                  </a:lnTo>
                  <a:lnTo>
                    <a:pt x="3731683" y="56660"/>
                  </a:lnTo>
                  <a:lnTo>
                    <a:pt x="3745556" y="56660"/>
                  </a:lnTo>
                  <a:lnTo>
                    <a:pt x="3759428" y="56660"/>
                  </a:lnTo>
                  <a:lnTo>
                    <a:pt x="3773300" y="56660"/>
                  </a:lnTo>
                  <a:lnTo>
                    <a:pt x="3787173" y="56660"/>
                  </a:lnTo>
                  <a:lnTo>
                    <a:pt x="3801045" y="56660"/>
                  </a:lnTo>
                  <a:lnTo>
                    <a:pt x="3814918" y="56660"/>
                  </a:lnTo>
                  <a:lnTo>
                    <a:pt x="3828790" y="40440"/>
                  </a:lnTo>
                  <a:lnTo>
                    <a:pt x="3842663" y="40440"/>
                  </a:lnTo>
                  <a:lnTo>
                    <a:pt x="3856535" y="40440"/>
                  </a:lnTo>
                  <a:lnTo>
                    <a:pt x="3870407" y="40440"/>
                  </a:lnTo>
                  <a:lnTo>
                    <a:pt x="3884280" y="40440"/>
                  </a:lnTo>
                  <a:lnTo>
                    <a:pt x="3898152" y="40440"/>
                  </a:lnTo>
                  <a:lnTo>
                    <a:pt x="3912025" y="39445"/>
                  </a:lnTo>
                  <a:lnTo>
                    <a:pt x="3925897" y="39445"/>
                  </a:lnTo>
                  <a:lnTo>
                    <a:pt x="3939770" y="39445"/>
                  </a:lnTo>
                  <a:lnTo>
                    <a:pt x="3953642" y="39445"/>
                  </a:lnTo>
                  <a:lnTo>
                    <a:pt x="3967514" y="39445"/>
                  </a:lnTo>
                  <a:lnTo>
                    <a:pt x="3981387" y="20249"/>
                  </a:lnTo>
                  <a:lnTo>
                    <a:pt x="3995259" y="19843"/>
                  </a:lnTo>
                  <a:lnTo>
                    <a:pt x="4009132" y="19843"/>
                  </a:lnTo>
                  <a:lnTo>
                    <a:pt x="4023004" y="19843"/>
                  </a:lnTo>
                  <a:lnTo>
                    <a:pt x="4036877" y="19843"/>
                  </a:lnTo>
                  <a:lnTo>
                    <a:pt x="4050749" y="19843"/>
                  </a:lnTo>
                  <a:lnTo>
                    <a:pt x="4064621" y="19843"/>
                  </a:lnTo>
                  <a:lnTo>
                    <a:pt x="4078494" y="18886"/>
                  </a:lnTo>
                  <a:lnTo>
                    <a:pt x="4092366" y="18886"/>
                  </a:lnTo>
                  <a:lnTo>
                    <a:pt x="4106239" y="18886"/>
                  </a:lnTo>
                  <a:lnTo>
                    <a:pt x="4120111" y="18886"/>
                  </a:lnTo>
                  <a:lnTo>
                    <a:pt x="4133984" y="18477"/>
                  </a:lnTo>
                  <a:lnTo>
                    <a:pt x="4147856" y="18477"/>
                  </a:lnTo>
                  <a:lnTo>
                    <a:pt x="4161728" y="18477"/>
                  </a:lnTo>
                  <a:lnTo>
                    <a:pt x="4175601" y="18477"/>
                  </a:lnTo>
                  <a:lnTo>
                    <a:pt x="4189473" y="0"/>
                  </a:lnTo>
                  <a:lnTo>
                    <a:pt x="4203346" y="0"/>
                  </a:lnTo>
                  <a:lnTo>
                    <a:pt x="4217218" y="0"/>
                  </a:lnTo>
                  <a:lnTo>
                    <a:pt x="4231091" y="0"/>
                  </a:lnTo>
                  <a:lnTo>
                    <a:pt x="4244963" y="0"/>
                  </a:lnTo>
                  <a:lnTo>
                    <a:pt x="4258835" y="0"/>
                  </a:lnTo>
                  <a:lnTo>
                    <a:pt x="4272708" y="0"/>
                  </a:lnTo>
                  <a:lnTo>
                    <a:pt x="4286580" y="0"/>
                  </a:lnTo>
                  <a:lnTo>
                    <a:pt x="4300453" y="0"/>
                  </a:lnTo>
                  <a:lnTo>
                    <a:pt x="4314325" y="0"/>
                  </a:lnTo>
                  <a:lnTo>
                    <a:pt x="4328198" y="0"/>
                  </a:lnTo>
                  <a:lnTo>
                    <a:pt x="4342070" y="0"/>
                  </a:lnTo>
                  <a:lnTo>
                    <a:pt x="4355942" y="0"/>
                  </a:lnTo>
                  <a:lnTo>
                    <a:pt x="4369815" y="0"/>
                  </a:lnTo>
                  <a:lnTo>
                    <a:pt x="4383687" y="0"/>
                  </a:lnTo>
                  <a:lnTo>
                    <a:pt x="4397560" y="0"/>
                  </a:lnTo>
                  <a:lnTo>
                    <a:pt x="4411432" y="0"/>
                  </a:lnTo>
                  <a:lnTo>
                    <a:pt x="4425305" y="0"/>
                  </a:lnTo>
                  <a:lnTo>
                    <a:pt x="4439177" y="0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  <a:lnTo>
                    <a:pt x="7102684" y="22620"/>
                  </a:lnTo>
                  <a:lnTo>
                    <a:pt x="7088811" y="22620"/>
                  </a:lnTo>
                  <a:lnTo>
                    <a:pt x="7074939" y="22620"/>
                  </a:lnTo>
                  <a:lnTo>
                    <a:pt x="7061066" y="22620"/>
                  </a:lnTo>
                  <a:lnTo>
                    <a:pt x="7047194" y="22620"/>
                  </a:lnTo>
                  <a:lnTo>
                    <a:pt x="7033321" y="22620"/>
                  </a:lnTo>
                  <a:lnTo>
                    <a:pt x="7019449" y="22620"/>
                  </a:lnTo>
                  <a:lnTo>
                    <a:pt x="7005577" y="22620"/>
                  </a:lnTo>
                  <a:lnTo>
                    <a:pt x="6991704" y="22620"/>
                  </a:lnTo>
                  <a:lnTo>
                    <a:pt x="6977832" y="22620"/>
                  </a:lnTo>
                  <a:lnTo>
                    <a:pt x="6963959" y="22620"/>
                  </a:lnTo>
                  <a:lnTo>
                    <a:pt x="6950087" y="22620"/>
                  </a:lnTo>
                  <a:lnTo>
                    <a:pt x="6936214" y="22620"/>
                  </a:lnTo>
                  <a:lnTo>
                    <a:pt x="6922342" y="22620"/>
                  </a:lnTo>
                  <a:lnTo>
                    <a:pt x="6908470" y="22620"/>
                  </a:lnTo>
                  <a:lnTo>
                    <a:pt x="6894597" y="22620"/>
                  </a:lnTo>
                  <a:lnTo>
                    <a:pt x="6880725" y="22620"/>
                  </a:lnTo>
                  <a:lnTo>
                    <a:pt x="6866852" y="22620"/>
                  </a:lnTo>
                  <a:lnTo>
                    <a:pt x="6852980" y="22620"/>
                  </a:lnTo>
                  <a:lnTo>
                    <a:pt x="6839107" y="22620"/>
                  </a:lnTo>
                  <a:lnTo>
                    <a:pt x="6825235" y="22620"/>
                  </a:lnTo>
                  <a:lnTo>
                    <a:pt x="6811363" y="22620"/>
                  </a:lnTo>
                  <a:lnTo>
                    <a:pt x="6797490" y="22620"/>
                  </a:lnTo>
                  <a:lnTo>
                    <a:pt x="6783618" y="25180"/>
                  </a:lnTo>
                  <a:lnTo>
                    <a:pt x="6769745" y="25180"/>
                  </a:lnTo>
                  <a:lnTo>
                    <a:pt x="6755873" y="25180"/>
                  </a:lnTo>
                  <a:lnTo>
                    <a:pt x="6742000" y="25180"/>
                  </a:lnTo>
                  <a:lnTo>
                    <a:pt x="6728128" y="25180"/>
                  </a:lnTo>
                  <a:lnTo>
                    <a:pt x="6714255" y="25180"/>
                  </a:lnTo>
                  <a:lnTo>
                    <a:pt x="6700383" y="25180"/>
                  </a:lnTo>
                  <a:lnTo>
                    <a:pt x="6686511" y="25180"/>
                  </a:lnTo>
                  <a:lnTo>
                    <a:pt x="6672638" y="25180"/>
                  </a:lnTo>
                  <a:lnTo>
                    <a:pt x="6658766" y="25180"/>
                  </a:lnTo>
                  <a:lnTo>
                    <a:pt x="6644893" y="25180"/>
                  </a:lnTo>
                  <a:lnTo>
                    <a:pt x="6631021" y="25180"/>
                  </a:lnTo>
                  <a:lnTo>
                    <a:pt x="6617148" y="25180"/>
                  </a:lnTo>
                  <a:lnTo>
                    <a:pt x="6603276" y="25180"/>
                  </a:lnTo>
                  <a:lnTo>
                    <a:pt x="6589404" y="25180"/>
                  </a:lnTo>
                  <a:lnTo>
                    <a:pt x="6575531" y="25180"/>
                  </a:lnTo>
                  <a:lnTo>
                    <a:pt x="6561659" y="25180"/>
                  </a:lnTo>
                  <a:lnTo>
                    <a:pt x="6547786" y="25180"/>
                  </a:lnTo>
                  <a:lnTo>
                    <a:pt x="6533914" y="25180"/>
                  </a:lnTo>
                  <a:lnTo>
                    <a:pt x="6520041" y="25180"/>
                  </a:lnTo>
                  <a:lnTo>
                    <a:pt x="6506169" y="25180"/>
                  </a:lnTo>
                  <a:lnTo>
                    <a:pt x="6492297" y="25180"/>
                  </a:lnTo>
                  <a:lnTo>
                    <a:pt x="6478424" y="25180"/>
                  </a:lnTo>
                  <a:lnTo>
                    <a:pt x="6464552" y="25180"/>
                  </a:lnTo>
                  <a:lnTo>
                    <a:pt x="6450679" y="25180"/>
                  </a:lnTo>
                  <a:lnTo>
                    <a:pt x="6436807" y="25180"/>
                  </a:lnTo>
                  <a:lnTo>
                    <a:pt x="6422934" y="25180"/>
                  </a:lnTo>
                  <a:lnTo>
                    <a:pt x="6409062" y="25180"/>
                  </a:lnTo>
                  <a:lnTo>
                    <a:pt x="6395190" y="25180"/>
                  </a:lnTo>
                  <a:lnTo>
                    <a:pt x="6381317" y="25180"/>
                  </a:lnTo>
                  <a:lnTo>
                    <a:pt x="6367445" y="25180"/>
                  </a:lnTo>
                  <a:lnTo>
                    <a:pt x="6353572" y="25180"/>
                  </a:lnTo>
                  <a:lnTo>
                    <a:pt x="6339700" y="25180"/>
                  </a:lnTo>
                  <a:lnTo>
                    <a:pt x="6325827" y="25180"/>
                  </a:lnTo>
                  <a:lnTo>
                    <a:pt x="6311955" y="25180"/>
                  </a:lnTo>
                  <a:lnTo>
                    <a:pt x="6298083" y="25180"/>
                  </a:lnTo>
                  <a:lnTo>
                    <a:pt x="6284210" y="25180"/>
                  </a:lnTo>
                  <a:lnTo>
                    <a:pt x="6270338" y="25180"/>
                  </a:lnTo>
                  <a:lnTo>
                    <a:pt x="6256465" y="25180"/>
                  </a:lnTo>
                  <a:lnTo>
                    <a:pt x="6242593" y="25180"/>
                  </a:lnTo>
                  <a:lnTo>
                    <a:pt x="6228720" y="25180"/>
                  </a:lnTo>
                  <a:lnTo>
                    <a:pt x="6214848" y="25180"/>
                  </a:lnTo>
                  <a:lnTo>
                    <a:pt x="6200976" y="25180"/>
                  </a:lnTo>
                  <a:lnTo>
                    <a:pt x="6187103" y="25180"/>
                  </a:lnTo>
                  <a:lnTo>
                    <a:pt x="6173231" y="25180"/>
                  </a:lnTo>
                  <a:lnTo>
                    <a:pt x="6159358" y="25180"/>
                  </a:lnTo>
                  <a:lnTo>
                    <a:pt x="6145486" y="25180"/>
                  </a:lnTo>
                  <a:lnTo>
                    <a:pt x="6131613" y="25180"/>
                  </a:lnTo>
                  <a:lnTo>
                    <a:pt x="6117741" y="25180"/>
                  </a:lnTo>
                  <a:lnTo>
                    <a:pt x="6103869" y="25180"/>
                  </a:lnTo>
                  <a:lnTo>
                    <a:pt x="6089996" y="25180"/>
                  </a:lnTo>
                  <a:lnTo>
                    <a:pt x="6076124" y="25180"/>
                  </a:lnTo>
                  <a:lnTo>
                    <a:pt x="6062251" y="25180"/>
                  </a:lnTo>
                  <a:lnTo>
                    <a:pt x="6048379" y="25180"/>
                  </a:lnTo>
                  <a:lnTo>
                    <a:pt x="6034506" y="25180"/>
                  </a:lnTo>
                  <a:lnTo>
                    <a:pt x="6020634" y="25180"/>
                  </a:lnTo>
                  <a:lnTo>
                    <a:pt x="6006762" y="25180"/>
                  </a:lnTo>
                  <a:lnTo>
                    <a:pt x="5992889" y="25180"/>
                  </a:lnTo>
                  <a:lnTo>
                    <a:pt x="5979017" y="25180"/>
                  </a:lnTo>
                  <a:lnTo>
                    <a:pt x="5965144" y="46330"/>
                  </a:lnTo>
                  <a:lnTo>
                    <a:pt x="5951272" y="46330"/>
                  </a:lnTo>
                  <a:lnTo>
                    <a:pt x="5937399" y="46330"/>
                  </a:lnTo>
                  <a:lnTo>
                    <a:pt x="5923527" y="46330"/>
                  </a:lnTo>
                  <a:lnTo>
                    <a:pt x="5909655" y="46330"/>
                  </a:lnTo>
                  <a:lnTo>
                    <a:pt x="5895782" y="46330"/>
                  </a:lnTo>
                  <a:lnTo>
                    <a:pt x="5881910" y="46330"/>
                  </a:lnTo>
                  <a:lnTo>
                    <a:pt x="5868037" y="46330"/>
                  </a:lnTo>
                  <a:lnTo>
                    <a:pt x="5854165" y="46330"/>
                  </a:lnTo>
                  <a:lnTo>
                    <a:pt x="5840292" y="46330"/>
                  </a:lnTo>
                  <a:lnTo>
                    <a:pt x="5826420" y="46330"/>
                  </a:lnTo>
                  <a:lnTo>
                    <a:pt x="5812548" y="46330"/>
                  </a:lnTo>
                  <a:lnTo>
                    <a:pt x="5798675" y="46330"/>
                  </a:lnTo>
                  <a:lnTo>
                    <a:pt x="5784803" y="46330"/>
                  </a:lnTo>
                  <a:lnTo>
                    <a:pt x="5770930" y="46330"/>
                  </a:lnTo>
                  <a:lnTo>
                    <a:pt x="5757058" y="46330"/>
                  </a:lnTo>
                  <a:lnTo>
                    <a:pt x="5743185" y="46330"/>
                  </a:lnTo>
                  <a:lnTo>
                    <a:pt x="5729313" y="46330"/>
                  </a:lnTo>
                  <a:lnTo>
                    <a:pt x="5715441" y="46330"/>
                  </a:lnTo>
                  <a:lnTo>
                    <a:pt x="5701568" y="46330"/>
                  </a:lnTo>
                  <a:lnTo>
                    <a:pt x="5687696" y="46330"/>
                  </a:lnTo>
                  <a:lnTo>
                    <a:pt x="5673823" y="46330"/>
                  </a:lnTo>
                  <a:lnTo>
                    <a:pt x="5659951" y="46330"/>
                  </a:lnTo>
                  <a:lnTo>
                    <a:pt x="5646078" y="46330"/>
                  </a:lnTo>
                  <a:lnTo>
                    <a:pt x="5632206" y="46330"/>
                  </a:lnTo>
                  <a:lnTo>
                    <a:pt x="5618334" y="46330"/>
                  </a:lnTo>
                  <a:lnTo>
                    <a:pt x="5604461" y="46330"/>
                  </a:lnTo>
                  <a:lnTo>
                    <a:pt x="5590589" y="46330"/>
                  </a:lnTo>
                  <a:lnTo>
                    <a:pt x="5576716" y="46330"/>
                  </a:lnTo>
                  <a:lnTo>
                    <a:pt x="5562844" y="46330"/>
                  </a:lnTo>
                  <a:lnTo>
                    <a:pt x="5548971" y="46330"/>
                  </a:lnTo>
                  <a:lnTo>
                    <a:pt x="5535099" y="46330"/>
                  </a:lnTo>
                  <a:lnTo>
                    <a:pt x="5521227" y="46330"/>
                  </a:lnTo>
                  <a:lnTo>
                    <a:pt x="5507354" y="46330"/>
                  </a:lnTo>
                  <a:lnTo>
                    <a:pt x="5493482" y="46330"/>
                  </a:lnTo>
                  <a:lnTo>
                    <a:pt x="5479609" y="50360"/>
                  </a:lnTo>
                  <a:lnTo>
                    <a:pt x="5465737" y="50360"/>
                  </a:lnTo>
                  <a:lnTo>
                    <a:pt x="5451864" y="50360"/>
                  </a:lnTo>
                  <a:lnTo>
                    <a:pt x="5437992" y="50360"/>
                  </a:lnTo>
                  <a:lnTo>
                    <a:pt x="5424120" y="50360"/>
                  </a:lnTo>
                  <a:lnTo>
                    <a:pt x="5410247" y="50360"/>
                  </a:lnTo>
                  <a:lnTo>
                    <a:pt x="5396375" y="50360"/>
                  </a:lnTo>
                  <a:lnTo>
                    <a:pt x="5382502" y="50360"/>
                  </a:lnTo>
                  <a:lnTo>
                    <a:pt x="5368630" y="50360"/>
                  </a:lnTo>
                  <a:lnTo>
                    <a:pt x="5354757" y="50360"/>
                  </a:lnTo>
                  <a:lnTo>
                    <a:pt x="5340885" y="64037"/>
                  </a:lnTo>
                  <a:lnTo>
                    <a:pt x="5327013" y="64037"/>
                  </a:lnTo>
                  <a:lnTo>
                    <a:pt x="5313140" y="64037"/>
                  </a:lnTo>
                  <a:lnTo>
                    <a:pt x="5299268" y="64037"/>
                  </a:lnTo>
                  <a:lnTo>
                    <a:pt x="5285395" y="64037"/>
                  </a:lnTo>
                  <a:lnTo>
                    <a:pt x="5271523" y="64037"/>
                  </a:lnTo>
                  <a:lnTo>
                    <a:pt x="5257650" y="64037"/>
                  </a:lnTo>
                  <a:lnTo>
                    <a:pt x="5243778" y="64037"/>
                  </a:lnTo>
                  <a:lnTo>
                    <a:pt x="5229906" y="64037"/>
                  </a:lnTo>
                  <a:lnTo>
                    <a:pt x="5216033" y="64037"/>
                  </a:lnTo>
                  <a:lnTo>
                    <a:pt x="5202161" y="64037"/>
                  </a:lnTo>
                  <a:lnTo>
                    <a:pt x="5188288" y="64037"/>
                  </a:lnTo>
                  <a:lnTo>
                    <a:pt x="5174416" y="79564"/>
                  </a:lnTo>
                  <a:lnTo>
                    <a:pt x="5160543" y="79564"/>
                  </a:lnTo>
                  <a:lnTo>
                    <a:pt x="5146671" y="79564"/>
                  </a:lnTo>
                  <a:lnTo>
                    <a:pt x="5132799" y="79564"/>
                  </a:lnTo>
                  <a:lnTo>
                    <a:pt x="5118926" y="79564"/>
                  </a:lnTo>
                  <a:lnTo>
                    <a:pt x="5105054" y="79564"/>
                  </a:lnTo>
                  <a:lnTo>
                    <a:pt x="5091181" y="79564"/>
                  </a:lnTo>
                  <a:lnTo>
                    <a:pt x="5077309" y="79564"/>
                  </a:lnTo>
                  <a:lnTo>
                    <a:pt x="5063436" y="79564"/>
                  </a:lnTo>
                  <a:lnTo>
                    <a:pt x="5049564" y="79564"/>
                  </a:lnTo>
                  <a:lnTo>
                    <a:pt x="5035691" y="79564"/>
                  </a:lnTo>
                  <a:lnTo>
                    <a:pt x="5021819" y="79564"/>
                  </a:lnTo>
                  <a:lnTo>
                    <a:pt x="5007947" y="79564"/>
                  </a:lnTo>
                  <a:lnTo>
                    <a:pt x="4994074" y="99455"/>
                  </a:lnTo>
                  <a:lnTo>
                    <a:pt x="4980202" y="99455"/>
                  </a:lnTo>
                  <a:lnTo>
                    <a:pt x="4966329" y="99455"/>
                  </a:lnTo>
                  <a:lnTo>
                    <a:pt x="4952457" y="99455"/>
                  </a:lnTo>
                  <a:lnTo>
                    <a:pt x="4938584" y="99455"/>
                  </a:lnTo>
                  <a:lnTo>
                    <a:pt x="4924712" y="99455"/>
                  </a:lnTo>
                  <a:lnTo>
                    <a:pt x="4910840" y="99455"/>
                  </a:lnTo>
                  <a:lnTo>
                    <a:pt x="4896967" y="99455"/>
                  </a:lnTo>
                  <a:lnTo>
                    <a:pt x="4883095" y="99455"/>
                  </a:lnTo>
                  <a:lnTo>
                    <a:pt x="4869222" y="99455"/>
                  </a:lnTo>
                  <a:lnTo>
                    <a:pt x="4855350" y="99455"/>
                  </a:lnTo>
                  <a:lnTo>
                    <a:pt x="4841477" y="106561"/>
                  </a:lnTo>
                  <a:lnTo>
                    <a:pt x="4827605" y="106561"/>
                  </a:lnTo>
                  <a:lnTo>
                    <a:pt x="4813733" y="106561"/>
                  </a:lnTo>
                  <a:lnTo>
                    <a:pt x="4799860" y="133202"/>
                  </a:lnTo>
                  <a:lnTo>
                    <a:pt x="4785988" y="133202"/>
                  </a:lnTo>
                  <a:lnTo>
                    <a:pt x="4772115" y="133202"/>
                  </a:lnTo>
                  <a:lnTo>
                    <a:pt x="4758243" y="159842"/>
                  </a:lnTo>
                  <a:lnTo>
                    <a:pt x="4744370" y="159842"/>
                  </a:lnTo>
                  <a:lnTo>
                    <a:pt x="4730498" y="159842"/>
                  </a:lnTo>
                  <a:lnTo>
                    <a:pt x="4716626" y="159842"/>
                  </a:lnTo>
                  <a:lnTo>
                    <a:pt x="4702753" y="186483"/>
                  </a:lnTo>
                  <a:lnTo>
                    <a:pt x="4688881" y="186483"/>
                  </a:lnTo>
                  <a:lnTo>
                    <a:pt x="4675008" y="186483"/>
                  </a:lnTo>
                  <a:lnTo>
                    <a:pt x="4661136" y="186483"/>
                  </a:lnTo>
                  <a:lnTo>
                    <a:pt x="4647263" y="186483"/>
                  </a:lnTo>
                  <a:lnTo>
                    <a:pt x="4633391" y="186483"/>
                  </a:lnTo>
                  <a:lnTo>
                    <a:pt x="4619519" y="186483"/>
                  </a:lnTo>
                  <a:lnTo>
                    <a:pt x="4605646" y="186483"/>
                  </a:lnTo>
                  <a:lnTo>
                    <a:pt x="4591774" y="186483"/>
                  </a:lnTo>
                  <a:lnTo>
                    <a:pt x="4577901" y="186483"/>
                  </a:lnTo>
                  <a:lnTo>
                    <a:pt x="4564029" y="186483"/>
                  </a:lnTo>
                  <a:lnTo>
                    <a:pt x="4550156" y="186483"/>
                  </a:lnTo>
                  <a:lnTo>
                    <a:pt x="4536284" y="186483"/>
                  </a:lnTo>
                  <a:lnTo>
                    <a:pt x="4522412" y="186483"/>
                  </a:lnTo>
                  <a:lnTo>
                    <a:pt x="4508539" y="186483"/>
                  </a:lnTo>
                  <a:lnTo>
                    <a:pt x="4494667" y="186483"/>
                  </a:lnTo>
                  <a:lnTo>
                    <a:pt x="4480794" y="186483"/>
                  </a:lnTo>
                  <a:lnTo>
                    <a:pt x="4466922" y="186483"/>
                  </a:lnTo>
                  <a:lnTo>
                    <a:pt x="4453049" y="186483"/>
                  </a:lnTo>
                  <a:lnTo>
                    <a:pt x="4439177" y="186483"/>
                  </a:lnTo>
                  <a:lnTo>
                    <a:pt x="4425305" y="186483"/>
                  </a:lnTo>
                  <a:lnTo>
                    <a:pt x="4411432" y="186483"/>
                  </a:lnTo>
                  <a:lnTo>
                    <a:pt x="4397560" y="186483"/>
                  </a:lnTo>
                  <a:lnTo>
                    <a:pt x="4383687" y="186483"/>
                  </a:lnTo>
                  <a:lnTo>
                    <a:pt x="4369815" y="186483"/>
                  </a:lnTo>
                  <a:lnTo>
                    <a:pt x="4355942" y="186483"/>
                  </a:lnTo>
                  <a:lnTo>
                    <a:pt x="4342070" y="186483"/>
                  </a:lnTo>
                  <a:lnTo>
                    <a:pt x="4328198" y="213123"/>
                  </a:lnTo>
                  <a:lnTo>
                    <a:pt x="4314325" y="213123"/>
                  </a:lnTo>
                  <a:lnTo>
                    <a:pt x="4300453" y="213123"/>
                  </a:lnTo>
                  <a:lnTo>
                    <a:pt x="4286580" y="213123"/>
                  </a:lnTo>
                  <a:lnTo>
                    <a:pt x="4272708" y="213123"/>
                  </a:lnTo>
                  <a:lnTo>
                    <a:pt x="4258835" y="213123"/>
                  </a:lnTo>
                  <a:lnTo>
                    <a:pt x="4244963" y="213123"/>
                  </a:lnTo>
                  <a:lnTo>
                    <a:pt x="4231091" y="213123"/>
                  </a:lnTo>
                  <a:lnTo>
                    <a:pt x="4217218" y="213123"/>
                  </a:lnTo>
                  <a:lnTo>
                    <a:pt x="4203346" y="213123"/>
                  </a:lnTo>
                  <a:lnTo>
                    <a:pt x="4189473" y="213123"/>
                  </a:lnTo>
                  <a:lnTo>
                    <a:pt x="4175601" y="213123"/>
                  </a:lnTo>
                  <a:lnTo>
                    <a:pt x="4161728" y="213123"/>
                  </a:lnTo>
                  <a:lnTo>
                    <a:pt x="4147856" y="231653"/>
                  </a:lnTo>
                  <a:lnTo>
                    <a:pt x="4133984" y="231653"/>
                  </a:lnTo>
                  <a:lnTo>
                    <a:pt x="4120111" y="233298"/>
                  </a:lnTo>
                  <a:lnTo>
                    <a:pt x="4106239" y="233298"/>
                  </a:lnTo>
                  <a:lnTo>
                    <a:pt x="4092366" y="233298"/>
                  </a:lnTo>
                  <a:lnTo>
                    <a:pt x="4078494" y="233298"/>
                  </a:lnTo>
                  <a:lnTo>
                    <a:pt x="4064621" y="254507"/>
                  </a:lnTo>
                  <a:lnTo>
                    <a:pt x="4050749" y="254507"/>
                  </a:lnTo>
                  <a:lnTo>
                    <a:pt x="4036877" y="254507"/>
                  </a:lnTo>
                  <a:lnTo>
                    <a:pt x="4023004" y="254818"/>
                  </a:lnTo>
                  <a:lnTo>
                    <a:pt x="4009132" y="256901"/>
                  </a:lnTo>
                  <a:lnTo>
                    <a:pt x="3995259" y="256901"/>
                  </a:lnTo>
                  <a:lnTo>
                    <a:pt x="3981387" y="270806"/>
                  </a:lnTo>
                  <a:lnTo>
                    <a:pt x="3967514" y="270806"/>
                  </a:lnTo>
                  <a:lnTo>
                    <a:pt x="3953642" y="291637"/>
                  </a:lnTo>
                  <a:lnTo>
                    <a:pt x="3939770" y="291637"/>
                  </a:lnTo>
                  <a:lnTo>
                    <a:pt x="3925897" y="296424"/>
                  </a:lnTo>
                  <a:lnTo>
                    <a:pt x="3912025" y="296424"/>
                  </a:lnTo>
                  <a:lnTo>
                    <a:pt x="3898152" y="296424"/>
                  </a:lnTo>
                  <a:lnTo>
                    <a:pt x="3884280" y="335947"/>
                  </a:lnTo>
                  <a:lnTo>
                    <a:pt x="3870407" y="344168"/>
                  </a:lnTo>
                  <a:lnTo>
                    <a:pt x="3856535" y="344168"/>
                  </a:lnTo>
                  <a:lnTo>
                    <a:pt x="3842663" y="344168"/>
                  </a:lnTo>
                  <a:lnTo>
                    <a:pt x="3828790" y="368752"/>
                  </a:lnTo>
                  <a:lnTo>
                    <a:pt x="3814918" y="368752"/>
                  </a:lnTo>
                  <a:lnTo>
                    <a:pt x="3801045" y="368752"/>
                  </a:lnTo>
                  <a:lnTo>
                    <a:pt x="3787173" y="379160"/>
                  </a:lnTo>
                  <a:lnTo>
                    <a:pt x="3773300" y="401464"/>
                  </a:lnTo>
                  <a:lnTo>
                    <a:pt x="3759428" y="401464"/>
                  </a:lnTo>
                  <a:lnTo>
                    <a:pt x="3745556" y="401464"/>
                  </a:lnTo>
                  <a:lnTo>
                    <a:pt x="3731683" y="468375"/>
                  </a:lnTo>
                  <a:lnTo>
                    <a:pt x="3717811" y="468375"/>
                  </a:lnTo>
                  <a:lnTo>
                    <a:pt x="3703938" y="468375"/>
                  </a:lnTo>
                  <a:lnTo>
                    <a:pt x="3690066" y="490678"/>
                  </a:lnTo>
                  <a:lnTo>
                    <a:pt x="3676193" y="490678"/>
                  </a:lnTo>
                  <a:lnTo>
                    <a:pt x="3662321" y="490678"/>
                  </a:lnTo>
                  <a:lnTo>
                    <a:pt x="3648449" y="490678"/>
                  </a:lnTo>
                  <a:lnTo>
                    <a:pt x="3634576" y="512982"/>
                  </a:lnTo>
                  <a:lnTo>
                    <a:pt x="3620704" y="512982"/>
                  </a:lnTo>
                  <a:lnTo>
                    <a:pt x="3606831" y="512982"/>
                  </a:lnTo>
                  <a:lnTo>
                    <a:pt x="3592959" y="512982"/>
                  </a:lnTo>
                  <a:lnTo>
                    <a:pt x="3579086" y="512982"/>
                  </a:lnTo>
                  <a:lnTo>
                    <a:pt x="3565214" y="512982"/>
                  </a:lnTo>
                  <a:lnTo>
                    <a:pt x="3551342" y="512982"/>
                  </a:lnTo>
                  <a:lnTo>
                    <a:pt x="3537469" y="512982"/>
                  </a:lnTo>
                  <a:lnTo>
                    <a:pt x="3523597" y="512982"/>
                  </a:lnTo>
                  <a:lnTo>
                    <a:pt x="3509724" y="535285"/>
                  </a:lnTo>
                  <a:lnTo>
                    <a:pt x="3495852" y="535285"/>
                  </a:lnTo>
                  <a:lnTo>
                    <a:pt x="3481979" y="602196"/>
                  </a:lnTo>
                  <a:lnTo>
                    <a:pt x="3468107" y="624500"/>
                  </a:lnTo>
                  <a:lnTo>
                    <a:pt x="3454235" y="624500"/>
                  </a:lnTo>
                  <a:lnTo>
                    <a:pt x="3440362" y="624500"/>
                  </a:lnTo>
                  <a:lnTo>
                    <a:pt x="3426490" y="624500"/>
                  </a:lnTo>
                  <a:lnTo>
                    <a:pt x="3412617" y="624500"/>
                  </a:lnTo>
                  <a:lnTo>
                    <a:pt x="3398745" y="624500"/>
                  </a:lnTo>
                  <a:lnTo>
                    <a:pt x="3384872" y="624500"/>
                  </a:lnTo>
                  <a:lnTo>
                    <a:pt x="3371000" y="624500"/>
                  </a:lnTo>
                  <a:lnTo>
                    <a:pt x="3357127" y="624500"/>
                  </a:lnTo>
                  <a:lnTo>
                    <a:pt x="3343255" y="631825"/>
                  </a:lnTo>
                  <a:lnTo>
                    <a:pt x="3329383" y="646803"/>
                  </a:lnTo>
                  <a:lnTo>
                    <a:pt x="3315510" y="691410"/>
                  </a:lnTo>
                  <a:lnTo>
                    <a:pt x="3301638" y="713714"/>
                  </a:lnTo>
                  <a:lnTo>
                    <a:pt x="3287765" y="713714"/>
                  </a:lnTo>
                  <a:lnTo>
                    <a:pt x="3273893" y="713714"/>
                  </a:lnTo>
                  <a:lnTo>
                    <a:pt x="3260020" y="713714"/>
                  </a:lnTo>
                  <a:lnTo>
                    <a:pt x="3246148" y="735342"/>
                  </a:lnTo>
                  <a:lnTo>
                    <a:pt x="3232276" y="735342"/>
                  </a:lnTo>
                  <a:lnTo>
                    <a:pt x="3218403" y="735342"/>
                  </a:lnTo>
                  <a:lnTo>
                    <a:pt x="3204531" y="778597"/>
                  </a:lnTo>
                  <a:lnTo>
                    <a:pt x="3190658" y="778597"/>
                  </a:lnTo>
                  <a:lnTo>
                    <a:pt x="3176786" y="778597"/>
                  </a:lnTo>
                  <a:lnTo>
                    <a:pt x="3162913" y="778597"/>
                  </a:lnTo>
                  <a:lnTo>
                    <a:pt x="3149041" y="778597"/>
                  </a:lnTo>
                  <a:lnTo>
                    <a:pt x="3135169" y="778597"/>
                  </a:lnTo>
                  <a:lnTo>
                    <a:pt x="3121296" y="795220"/>
                  </a:lnTo>
                  <a:lnTo>
                    <a:pt x="3107424" y="838205"/>
                  </a:lnTo>
                  <a:lnTo>
                    <a:pt x="3093551" y="859697"/>
                  </a:lnTo>
                  <a:lnTo>
                    <a:pt x="3079679" y="859697"/>
                  </a:lnTo>
                  <a:lnTo>
                    <a:pt x="3065806" y="859697"/>
                  </a:lnTo>
                  <a:lnTo>
                    <a:pt x="3051934" y="859697"/>
                  </a:lnTo>
                  <a:lnTo>
                    <a:pt x="3038062" y="859697"/>
                  </a:lnTo>
                  <a:lnTo>
                    <a:pt x="3024189" y="881190"/>
                  </a:lnTo>
                  <a:lnTo>
                    <a:pt x="3010317" y="891103"/>
                  </a:lnTo>
                  <a:lnTo>
                    <a:pt x="2996444" y="931608"/>
                  </a:lnTo>
                  <a:lnTo>
                    <a:pt x="2982572" y="931608"/>
                  </a:lnTo>
                  <a:lnTo>
                    <a:pt x="2968699" y="951860"/>
                  </a:lnTo>
                  <a:lnTo>
                    <a:pt x="2954827" y="951860"/>
                  </a:lnTo>
                  <a:lnTo>
                    <a:pt x="2940955" y="951860"/>
                  </a:lnTo>
                  <a:lnTo>
                    <a:pt x="2927082" y="972113"/>
                  </a:lnTo>
                  <a:lnTo>
                    <a:pt x="2913210" y="972113"/>
                  </a:lnTo>
                  <a:lnTo>
                    <a:pt x="2899337" y="972113"/>
                  </a:lnTo>
                  <a:lnTo>
                    <a:pt x="2885465" y="972113"/>
                  </a:lnTo>
                  <a:lnTo>
                    <a:pt x="2871592" y="972113"/>
                  </a:lnTo>
                  <a:lnTo>
                    <a:pt x="2857720" y="1028983"/>
                  </a:lnTo>
                  <a:lnTo>
                    <a:pt x="2843848" y="1028983"/>
                  </a:lnTo>
                  <a:lnTo>
                    <a:pt x="2829975" y="1070982"/>
                  </a:lnTo>
                  <a:lnTo>
                    <a:pt x="2816103" y="1070982"/>
                  </a:lnTo>
                  <a:lnTo>
                    <a:pt x="2802230" y="1070982"/>
                  </a:lnTo>
                  <a:lnTo>
                    <a:pt x="2788358" y="1070982"/>
                  </a:lnTo>
                  <a:lnTo>
                    <a:pt x="2774485" y="1070982"/>
                  </a:lnTo>
                  <a:lnTo>
                    <a:pt x="2760613" y="1070982"/>
                  </a:lnTo>
                  <a:lnTo>
                    <a:pt x="2746741" y="1134132"/>
                  </a:lnTo>
                  <a:lnTo>
                    <a:pt x="2732868" y="1134132"/>
                  </a:lnTo>
                  <a:lnTo>
                    <a:pt x="2718996" y="1175980"/>
                  </a:lnTo>
                  <a:lnTo>
                    <a:pt x="2705123" y="1196980"/>
                  </a:lnTo>
                  <a:lnTo>
                    <a:pt x="2691251" y="1217980"/>
                  </a:lnTo>
                  <a:lnTo>
                    <a:pt x="2677378" y="1217980"/>
                  </a:lnTo>
                  <a:lnTo>
                    <a:pt x="2663506" y="1252188"/>
                  </a:lnTo>
                  <a:lnTo>
                    <a:pt x="2649634" y="1291318"/>
                  </a:lnTo>
                  <a:lnTo>
                    <a:pt x="2635761" y="1350015"/>
                  </a:lnTo>
                  <a:lnTo>
                    <a:pt x="2621889" y="1389146"/>
                  </a:lnTo>
                  <a:lnTo>
                    <a:pt x="2608016" y="1389146"/>
                  </a:lnTo>
                  <a:lnTo>
                    <a:pt x="2594144" y="1428276"/>
                  </a:lnTo>
                  <a:lnTo>
                    <a:pt x="2580271" y="1447842"/>
                  </a:lnTo>
                  <a:lnTo>
                    <a:pt x="2566399" y="1467407"/>
                  </a:lnTo>
                  <a:lnTo>
                    <a:pt x="2552527" y="1467407"/>
                  </a:lnTo>
                  <a:lnTo>
                    <a:pt x="2538654" y="1506538"/>
                  </a:lnTo>
                  <a:lnTo>
                    <a:pt x="2524782" y="1526104"/>
                  </a:lnTo>
                  <a:lnTo>
                    <a:pt x="2510909" y="1584800"/>
                  </a:lnTo>
                  <a:lnTo>
                    <a:pt x="2497037" y="1584800"/>
                  </a:lnTo>
                  <a:lnTo>
                    <a:pt x="2483164" y="1604365"/>
                  </a:lnTo>
                  <a:lnTo>
                    <a:pt x="2469292" y="1623931"/>
                  </a:lnTo>
                  <a:lnTo>
                    <a:pt x="2455420" y="1623931"/>
                  </a:lnTo>
                  <a:lnTo>
                    <a:pt x="2441547" y="1643496"/>
                  </a:lnTo>
                  <a:lnTo>
                    <a:pt x="2427675" y="1643496"/>
                  </a:lnTo>
                  <a:lnTo>
                    <a:pt x="2413802" y="1643496"/>
                  </a:lnTo>
                  <a:lnTo>
                    <a:pt x="2399930" y="1682627"/>
                  </a:lnTo>
                  <a:lnTo>
                    <a:pt x="2386057" y="1702193"/>
                  </a:lnTo>
                  <a:lnTo>
                    <a:pt x="2372185" y="1702193"/>
                  </a:lnTo>
                  <a:lnTo>
                    <a:pt x="2358313" y="1702193"/>
                  </a:lnTo>
                  <a:lnTo>
                    <a:pt x="2344440" y="1702193"/>
                  </a:lnTo>
                  <a:lnTo>
                    <a:pt x="2330568" y="1716940"/>
                  </a:lnTo>
                  <a:lnTo>
                    <a:pt x="2316695" y="1721758"/>
                  </a:lnTo>
                  <a:lnTo>
                    <a:pt x="2302823" y="1741324"/>
                  </a:lnTo>
                  <a:lnTo>
                    <a:pt x="2288950" y="1741324"/>
                  </a:lnTo>
                  <a:lnTo>
                    <a:pt x="2275078" y="1758817"/>
                  </a:lnTo>
                  <a:lnTo>
                    <a:pt x="2261206" y="1821632"/>
                  </a:lnTo>
                  <a:lnTo>
                    <a:pt x="2247333" y="1842570"/>
                  </a:lnTo>
                  <a:lnTo>
                    <a:pt x="2233461" y="1863508"/>
                  </a:lnTo>
                  <a:lnTo>
                    <a:pt x="2219588" y="1863508"/>
                  </a:lnTo>
                  <a:lnTo>
                    <a:pt x="2205716" y="1863508"/>
                  </a:lnTo>
                  <a:lnTo>
                    <a:pt x="2191843" y="1884214"/>
                  </a:lnTo>
                  <a:lnTo>
                    <a:pt x="2177971" y="1967036"/>
                  </a:lnTo>
                  <a:lnTo>
                    <a:pt x="2164099" y="1967036"/>
                  </a:lnTo>
                  <a:lnTo>
                    <a:pt x="2150226" y="2091270"/>
                  </a:lnTo>
                  <a:lnTo>
                    <a:pt x="2136354" y="2091270"/>
                  </a:lnTo>
                  <a:lnTo>
                    <a:pt x="2122481" y="2091270"/>
                  </a:lnTo>
                  <a:lnTo>
                    <a:pt x="2108609" y="2111976"/>
                  </a:lnTo>
                  <a:lnTo>
                    <a:pt x="2094736" y="2111976"/>
                  </a:lnTo>
                  <a:lnTo>
                    <a:pt x="2080864" y="2152985"/>
                  </a:lnTo>
                  <a:lnTo>
                    <a:pt x="2066992" y="2193994"/>
                  </a:lnTo>
                  <a:lnTo>
                    <a:pt x="2053119" y="2193994"/>
                  </a:lnTo>
                  <a:lnTo>
                    <a:pt x="2039247" y="2214499"/>
                  </a:lnTo>
                  <a:lnTo>
                    <a:pt x="2025374" y="2235004"/>
                  </a:lnTo>
                  <a:lnTo>
                    <a:pt x="2011502" y="2235004"/>
                  </a:lnTo>
                  <a:lnTo>
                    <a:pt x="1997629" y="2235004"/>
                  </a:lnTo>
                  <a:lnTo>
                    <a:pt x="1983757" y="2235004"/>
                  </a:lnTo>
                  <a:lnTo>
                    <a:pt x="1969885" y="2266998"/>
                  </a:lnTo>
                  <a:lnTo>
                    <a:pt x="1956012" y="2285134"/>
                  </a:lnTo>
                  <a:lnTo>
                    <a:pt x="1942140" y="2321121"/>
                  </a:lnTo>
                  <a:lnTo>
                    <a:pt x="1928267" y="2321121"/>
                  </a:lnTo>
                  <a:lnTo>
                    <a:pt x="1914395" y="2321121"/>
                  </a:lnTo>
                  <a:lnTo>
                    <a:pt x="1900522" y="2385989"/>
                  </a:lnTo>
                  <a:lnTo>
                    <a:pt x="1886650" y="2425104"/>
                  </a:lnTo>
                  <a:lnTo>
                    <a:pt x="1872778" y="2483776"/>
                  </a:lnTo>
                  <a:lnTo>
                    <a:pt x="1858905" y="2522585"/>
                  </a:lnTo>
                  <a:lnTo>
                    <a:pt x="1845033" y="2522585"/>
                  </a:lnTo>
                  <a:lnTo>
                    <a:pt x="1831160" y="2522585"/>
                  </a:lnTo>
                  <a:lnTo>
                    <a:pt x="1817288" y="2528625"/>
                  </a:lnTo>
                  <a:lnTo>
                    <a:pt x="1803415" y="2537832"/>
                  </a:lnTo>
                  <a:lnTo>
                    <a:pt x="1789543" y="2594193"/>
                  </a:lnTo>
                  <a:lnTo>
                    <a:pt x="1775671" y="2653152"/>
                  </a:lnTo>
                  <a:lnTo>
                    <a:pt x="1761798" y="2653152"/>
                  </a:lnTo>
                  <a:lnTo>
                    <a:pt x="1747926" y="2653152"/>
                  </a:lnTo>
                  <a:lnTo>
                    <a:pt x="1734053" y="2686664"/>
                  </a:lnTo>
                  <a:lnTo>
                    <a:pt x="1720181" y="2739344"/>
                  </a:lnTo>
                  <a:lnTo>
                    <a:pt x="1706308" y="2739344"/>
                  </a:lnTo>
                  <a:lnTo>
                    <a:pt x="1692436" y="2789154"/>
                  </a:lnTo>
                  <a:lnTo>
                    <a:pt x="1678563" y="2886000"/>
                  </a:lnTo>
                  <a:lnTo>
                    <a:pt x="1664691" y="2886000"/>
                  </a:lnTo>
                  <a:lnTo>
                    <a:pt x="1650819" y="2924738"/>
                  </a:lnTo>
                  <a:lnTo>
                    <a:pt x="1636946" y="2924738"/>
                  </a:lnTo>
                  <a:lnTo>
                    <a:pt x="1623074" y="3021584"/>
                  </a:lnTo>
                  <a:lnTo>
                    <a:pt x="1609201" y="3021584"/>
                  </a:lnTo>
                  <a:lnTo>
                    <a:pt x="1595329" y="3060322"/>
                  </a:lnTo>
                  <a:lnTo>
                    <a:pt x="1581456" y="3137798"/>
                  </a:lnTo>
                  <a:lnTo>
                    <a:pt x="1567584" y="3137798"/>
                  </a:lnTo>
                  <a:lnTo>
                    <a:pt x="1553712" y="3195906"/>
                  </a:lnTo>
                  <a:lnTo>
                    <a:pt x="1539839" y="3234644"/>
                  </a:lnTo>
                  <a:lnTo>
                    <a:pt x="1525967" y="3234644"/>
                  </a:lnTo>
                  <a:lnTo>
                    <a:pt x="1512094" y="3234644"/>
                  </a:lnTo>
                  <a:lnTo>
                    <a:pt x="1498222" y="3311659"/>
                  </a:lnTo>
                  <a:lnTo>
                    <a:pt x="1484349" y="3311659"/>
                  </a:lnTo>
                  <a:lnTo>
                    <a:pt x="1470477" y="3311659"/>
                  </a:lnTo>
                  <a:lnTo>
                    <a:pt x="1456605" y="3311659"/>
                  </a:lnTo>
                  <a:lnTo>
                    <a:pt x="1442732" y="3330802"/>
                  </a:lnTo>
                  <a:lnTo>
                    <a:pt x="1428860" y="3330802"/>
                  </a:lnTo>
                  <a:lnTo>
                    <a:pt x="1414987" y="3330802"/>
                  </a:lnTo>
                  <a:lnTo>
                    <a:pt x="1401115" y="3330802"/>
                  </a:lnTo>
                  <a:lnTo>
                    <a:pt x="1387242" y="3349945"/>
                  </a:lnTo>
                  <a:lnTo>
                    <a:pt x="1373370" y="3349945"/>
                  </a:lnTo>
                  <a:lnTo>
                    <a:pt x="1359498" y="3369087"/>
                  </a:lnTo>
                  <a:lnTo>
                    <a:pt x="1345625" y="3369087"/>
                  </a:lnTo>
                  <a:lnTo>
                    <a:pt x="1331753" y="3393409"/>
                  </a:lnTo>
                  <a:lnTo>
                    <a:pt x="1317880" y="3393409"/>
                  </a:lnTo>
                  <a:lnTo>
                    <a:pt x="1304008" y="3447592"/>
                  </a:lnTo>
                  <a:lnTo>
                    <a:pt x="1290135" y="3467754"/>
                  </a:lnTo>
                  <a:lnTo>
                    <a:pt x="1276263" y="3467754"/>
                  </a:lnTo>
                  <a:lnTo>
                    <a:pt x="1262391" y="3540397"/>
                  </a:lnTo>
                  <a:lnTo>
                    <a:pt x="1248518" y="3560575"/>
                  </a:lnTo>
                  <a:lnTo>
                    <a:pt x="1234646" y="3578465"/>
                  </a:lnTo>
                  <a:lnTo>
                    <a:pt x="1220773" y="3597500"/>
                  </a:lnTo>
                  <a:lnTo>
                    <a:pt x="1206901" y="3711105"/>
                  </a:lnTo>
                  <a:lnTo>
                    <a:pt x="1193028" y="3711105"/>
                  </a:lnTo>
                  <a:lnTo>
                    <a:pt x="1179156" y="3711105"/>
                  </a:lnTo>
                  <a:lnTo>
                    <a:pt x="1165284" y="3729848"/>
                  </a:lnTo>
                  <a:lnTo>
                    <a:pt x="1151411" y="3781091"/>
                  </a:lnTo>
                  <a:lnTo>
                    <a:pt x="1137539" y="3781091"/>
                  </a:lnTo>
                  <a:lnTo>
                    <a:pt x="1123666" y="3842306"/>
                  </a:lnTo>
                  <a:lnTo>
                    <a:pt x="1109794" y="3879792"/>
                  </a:lnTo>
                  <a:lnTo>
                    <a:pt x="1095921" y="3917278"/>
                  </a:lnTo>
                  <a:lnTo>
                    <a:pt x="1082049" y="3917278"/>
                  </a:lnTo>
                  <a:lnTo>
                    <a:pt x="1068177" y="3917278"/>
                  </a:lnTo>
                  <a:lnTo>
                    <a:pt x="1054304" y="3954764"/>
                  </a:lnTo>
                  <a:lnTo>
                    <a:pt x="1040432" y="4010992"/>
                  </a:lnTo>
                  <a:lnTo>
                    <a:pt x="1026559" y="4010992"/>
                  </a:lnTo>
                  <a:lnTo>
                    <a:pt x="1012687" y="4048478"/>
                  </a:lnTo>
                  <a:lnTo>
                    <a:pt x="998814" y="4085964"/>
                  </a:lnTo>
                  <a:lnTo>
                    <a:pt x="984942" y="4085964"/>
                  </a:lnTo>
                  <a:lnTo>
                    <a:pt x="971070" y="4085964"/>
                  </a:lnTo>
                  <a:lnTo>
                    <a:pt x="957197" y="4123109"/>
                  </a:lnTo>
                  <a:lnTo>
                    <a:pt x="943325" y="4123109"/>
                  </a:lnTo>
                  <a:lnTo>
                    <a:pt x="929452" y="4123109"/>
                  </a:lnTo>
                  <a:lnTo>
                    <a:pt x="915580" y="4123109"/>
                  </a:lnTo>
                  <a:lnTo>
                    <a:pt x="901707" y="4123109"/>
                  </a:lnTo>
                  <a:lnTo>
                    <a:pt x="887835" y="4197400"/>
                  </a:lnTo>
                  <a:lnTo>
                    <a:pt x="873963" y="4197400"/>
                  </a:lnTo>
                  <a:lnTo>
                    <a:pt x="860090" y="4197400"/>
                  </a:lnTo>
                  <a:lnTo>
                    <a:pt x="846218" y="4234545"/>
                  </a:lnTo>
                  <a:lnTo>
                    <a:pt x="832345" y="4234545"/>
                  </a:lnTo>
                  <a:lnTo>
                    <a:pt x="818473" y="4253177"/>
                  </a:lnTo>
                  <a:lnTo>
                    <a:pt x="804600" y="4271509"/>
                  </a:lnTo>
                  <a:lnTo>
                    <a:pt x="790728" y="4271690"/>
                  </a:lnTo>
                  <a:lnTo>
                    <a:pt x="776856" y="4308674"/>
                  </a:lnTo>
                  <a:lnTo>
                    <a:pt x="762983" y="4308674"/>
                  </a:lnTo>
                  <a:lnTo>
                    <a:pt x="749111" y="4308674"/>
                  </a:lnTo>
                  <a:lnTo>
                    <a:pt x="735238" y="4336302"/>
                  </a:lnTo>
                  <a:lnTo>
                    <a:pt x="721366" y="4345501"/>
                  </a:lnTo>
                  <a:lnTo>
                    <a:pt x="707493" y="4345501"/>
                  </a:lnTo>
                  <a:lnTo>
                    <a:pt x="693621" y="4345501"/>
                  </a:lnTo>
                  <a:lnTo>
                    <a:pt x="679749" y="4353716"/>
                  </a:lnTo>
                  <a:lnTo>
                    <a:pt x="665876" y="4382327"/>
                  </a:lnTo>
                  <a:lnTo>
                    <a:pt x="652004" y="4388546"/>
                  </a:lnTo>
                  <a:lnTo>
                    <a:pt x="638131" y="4388546"/>
                  </a:lnTo>
                  <a:lnTo>
                    <a:pt x="624259" y="4416799"/>
                  </a:lnTo>
                  <a:lnTo>
                    <a:pt x="610386" y="4416799"/>
                  </a:lnTo>
                  <a:lnTo>
                    <a:pt x="596514" y="4423238"/>
                  </a:lnTo>
                  <a:lnTo>
                    <a:pt x="582642" y="4428100"/>
                  </a:lnTo>
                  <a:lnTo>
                    <a:pt x="568769" y="4428100"/>
                  </a:lnTo>
                  <a:lnTo>
                    <a:pt x="554897" y="4454053"/>
                  </a:lnTo>
                  <a:lnTo>
                    <a:pt x="541024" y="4458180"/>
                  </a:lnTo>
                  <a:lnTo>
                    <a:pt x="527152" y="4458180"/>
                  </a:lnTo>
                  <a:lnTo>
                    <a:pt x="513279" y="4490561"/>
                  </a:lnTo>
                  <a:lnTo>
                    <a:pt x="499407" y="4490561"/>
                  </a:lnTo>
                  <a:lnTo>
                    <a:pt x="485535" y="4490561"/>
                  </a:lnTo>
                  <a:lnTo>
                    <a:pt x="471662" y="4526775"/>
                  </a:lnTo>
                  <a:lnTo>
                    <a:pt x="457790" y="4526775"/>
                  </a:lnTo>
                  <a:lnTo>
                    <a:pt x="443917" y="4526775"/>
                  </a:lnTo>
                  <a:lnTo>
                    <a:pt x="430045" y="4526775"/>
                  </a:lnTo>
                  <a:lnTo>
                    <a:pt x="416172" y="4526775"/>
                  </a:lnTo>
                  <a:lnTo>
                    <a:pt x="402300" y="4526775"/>
                  </a:lnTo>
                  <a:lnTo>
                    <a:pt x="388428" y="4526775"/>
                  </a:lnTo>
                  <a:lnTo>
                    <a:pt x="374555" y="4526775"/>
                  </a:lnTo>
                  <a:lnTo>
                    <a:pt x="360683" y="4526775"/>
                  </a:lnTo>
                  <a:lnTo>
                    <a:pt x="346810" y="4526775"/>
                  </a:lnTo>
                  <a:lnTo>
                    <a:pt x="332938" y="4526775"/>
                  </a:lnTo>
                  <a:lnTo>
                    <a:pt x="319065" y="4526775"/>
                  </a:lnTo>
                  <a:lnTo>
                    <a:pt x="305193" y="4526775"/>
                  </a:lnTo>
                  <a:lnTo>
                    <a:pt x="291321" y="4526775"/>
                  </a:lnTo>
                  <a:lnTo>
                    <a:pt x="277448" y="4526775"/>
                  </a:lnTo>
                  <a:lnTo>
                    <a:pt x="263576" y="4526775"/>
                  </a:lnTo>
                  <a:lnTo>
                    <a:pt x="249703" y="4526775"/>
                  </a:lnTo>
                  <a:lnTo>
                    <a:pt x="235831" y="4526775"/>
                  </a:lnTo>
                  <a:lnTo>
                    <a:pt x="221958" y="4526775"/>
                  </a:lnTo>
                  <a:lnTo>
                    <a:pt x="208086" y="4526775"/>
                  </a:lnTo>
                  <a:lnTo>
                    <a:pt x="194214" y="4526775"/>
                  </a:lnTo>
                  <a:lnTo>
                    <a:pt x="180341" y="4526775"/>
                  </a:lnTo>
                  <a:lnTo>
                    <a:pt x="166469" y="4526775"/>
                  </a:lnTo>
                  <a:lnTo>
                    <a:pt x="152596" y="4526775"/>
                  </a:lnTo>
                  <a:lnTo>
                    <a:pt x="138724" y="4526775"/>
                  </a:lnTo>
                  <a:lnTo>
                    <a:pt x="124851" y="4526775"/>
                  </a:lnTo>
                  <a:lnTo>
                    <a:pt x="110979" y="4526775"/>
                  </a:lnTo>
                  <a:lnTo>
                    <a:pt x="97107" y="4526775"/>
                  </a:lnTo>
                  <a:lnTo>
                    <a:pt x="83234" y="4526775"/>
                  </a:lnTo>
                  <a:lnTo>
                    <a:pt x="69362" y="4526775"/>
                  </a:lnTo>
                  <a:lnTo>
                    <a:pt x="55489" y="4526775"/>
                  </a:lnTo>
                  <a:lnTo>
                    <a:pt x="41617" y="4526775"/>
                  </a:lnTo>
                  <a:lnTo>
                    <a:pt x="27744" y="4526775"/>
                  </a:lnTo>
                  <a:lnTo>
                    <a:pt x="13872" y="4526775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3872" y="4526775"/>
                  </a:lnTo>
                  <a:lnTo>
                    <a:pt x="27744" y="4493490"/>
                  </a:lnTo>
                  <a:lnTo>
                    <a:pt x="41617" y="4493490"/>
                  </a:lnTo>
                  <a:lnTo>
                    <a:pt x="55489" y="4490561"/>
                  </a:lnTo>
                  <a:lnTo>
                    <a:pt x="69362" y="4461407"/>
                  </a:lnTo>
                  <a:lnTo>
                    <a:pt x="83234" y="4461288"/>
                  </a:lnTo>
                  <a:lnTo>
                    <a:pt x="97107" y="4457927"/>
                  </a:lnTo>
                  <a:lnTo>
                    <a:pt x="110979" y="4430801"/>
                  </a:lnTo>
                  <a:lnTo>
                    <a:pt x="124851" y="4430801"/>
                  </a:lnTo>
                  <a:lnTo>
                    <a:pt x="138724" y="4398810"/>
                  </a:lnTo>
                  <a:lnTo>
                    <a:pt x="152596" y="4398810"/>
                  </a:lnTo>
                  <a:lnTo>
                    <a:pt x="166469" y="4398810"/>
                  </a:lnTo>
                  <a:lnTo>
                    <a:pt x="180341" y="4398810"/>
                  </a:lnTo>
                  <a:lnTo>
                    <a:pt x="194214" y="4366819"/>
                  </a:lnTo>
                  <a:lnTo>
                    <a:pt x="208086" y="4366819"/>
                  </a:lnTo>
                  <a:lnTo>
                    <a:pt x="221958" y="4366819"/>
                  </a:lnTo>
                  <a:lnTo>
                    <a:pt x="235831" y="4366819"/>
                  </a:lnTo>
                  <a:lnTo>
                    <a:pt x="249703" y="4366819"/>
                  </a:lnTo>
                  <a:lnTo>
                    <a:pt x="263576" y="4366819"/>
                  </a:lnTo>
                  <a:lnTo>
                    <a:pt x="277448" y="4354127"/>
                  </a:lnTo>
                  <a:lnTo>
                    <a:pt x="291321" y="4334472"/>
                  </a:lnTo>
                  <a:lnTo>
                    <a:pt x="305193" y="4312013"/>
                  </a:lnTo>
                  <a:lnTo>
                    <a:pt x="319065" y="4284984"/>
                  </a:lnTo>
                  <a:lnTo>
                    <a:pt x="332938" y="4281102"/>
                  </a:lnTo>
                  <a:lnTo>
                    <a:pt x="346810" y="4250192"/>
                  </a:lnTo>
                  <a:lnTo>
                    <a:pt x="360683" y="4188371"/>
                  </a:lnTo>
                  <a:lnTo>
                    <a:pt x="374555" y="4157460"/>
                  </a:lnTo>
                  <a:lnTo>
                    <a:pt x="388428" y="4157460"/>
                  </a:lnTo>
                  <a:lnTo>
                    <a:pt x="402300" y="4157460"/>
                  </a:lnTo>
                  <a:lnTo>
                    <a:pt x="416172" y="4157460"/>
                  </a:lnTo>
                  <a:lnTo>
                    <a:pt x="430045" y="4152437"/>
                  </a:lnTo>
                  <a:lnTo>
                    <a:pt x="443917" y="4152437"/>
                  </a:lnTo>
                  <a:lnTo>
                    <a:pt x="457790" y="4126435"/>
                  </a:lnTo>
                  <a:lnTo>
                    <a:pt x="471662" y="4126435"/>
                  </a:lnTo>
                  <a:lnTo>
                    <a:pt x="485535" y="4079035"/>
                  </a:lnTo>
                  <a:lnTo>
                    <a:pt x="499407" y="4079035"/>
                  </a:lnTo>
                  <a:lnTo>
                    <a:pt x="513279" y="4062084"/>
                  </a:lnTo>
                  <a:lnTo>
                    <a:pt x="527152" y="4032263"/>
                  </a:lnTo>
                  <a:lnTo>
                    <a:pt x="541024" y="4032263"/>
                  </a:lnTo>
                  <a:lnTo>
                    <a:pt x="554897" y="4010386"/>
                  </a:lnTo>
                  <a:lnTo>
                    <a:pt x="568769" y="3978475"/>
                  </a:lnTo>
                  <a:lnTo>
                    <a:pt x="582642" y="3948688"/>
                  </a:lnTo>
                  <a:lnTo>
                    <a:pt x="596514" y="3925806"/>
                  </a:lnTo>
                  <a:lnTo>
                    <a:pt x="610386" y="3925806"/>
                  </a:lnTo>
                  <a:lnTo>
                    <a:pt x="624259" y="3917839"/>
                  </a:lnTo>
                  <a:lnTo>
                    <a:pt x="638131" y="3883901"/>
                  </a:lnTo>
                  <a:lnTo>
                    <a:pt x="652004" y="3883901"/>
                  </a:lnTo>
                  <a:lnTo>
                    <a:pt x="665876" y="3834568"/>
                  </a:lnTo>
                  <a:lnTo>
                    <a:pt x="679749" y="3783455"/>
                  </a:lnTo>
                  <a:lnTo>
                    <a:pt x="693621" y="3783455"/>
                  </a:lnTo>
                  <a:lnTo>
                    <a:pt x="707493" y="3749824"/>
                  </a:lnTo>
                  <a:lnTo>
                    <a:pt x="721366" y="3716194"/>
                  </a:lnTo>
                  <a:lnTo>
                    <a:pt x="735238" y="3696007"/>
                  </a:lnTo>
                  <a:lnTo>
                    <a:pt x="749111" y="3680607"/>
                  </a:lnTo>
                  <a:lnTo>
                    <a:pt x="762983" y="3680607"/>
                  </a:lnTo>
                  <a:lnTo>
                    <a:pt x="776856" y="3671046"/>
                  </a:lnTo>
                  <a:lnTo>
                    <a:pt x="790728" y="3609348"/>
                  </a:lnTo>
                  <a:lnTo>
                    <a:pt x="804600" y="3609348"/>
                  </a:lnTo>
                  <a:lnTo>
                    <a:pt x="818473" y="3578499"/>
                  </a:lnTo>
                  <a:lnTo>
                    <a:pt x="832345" y="3531225"/>
                  </a:lnTo>
                  <a:lnTo>
                    <a:pt x="846218" y="3497594"/>
                  </a:lnTo>
                  <a:lnTo>
                    <a:pt x="860090" y="3463963"/>
                  </a:lnTo>
                  <a:lnTo>
                    <a:pt x="873963" y="3396702"/>
                  </a:lnTo>
                  <a:lnTo>
                    <a:pt x="887835" y="3363071"/>
                  </a:lnTo>
                  <a:lnTo>
                    <a:pt x="901707" y="3329101"/>
                  </a:lnTo>
                  <a:lnTo>
                    <a:pt x="915580" y="3329101"/>
                  </a:lnTo>
                  <a:lnTo>
                    <a:pt x="929452" y="3295130"/>
                  </a:lnTo>
                  <a:lnTo>
                    <a:pt x="943325" y="3295130"/>
                  </a:lnTo>
                  <a:lnTo>
                    <a:pt x="957197" y="3290428"/>
                  </a:lnTo>
                  <a:lnTo>
                    <a:pt x="971070" y="3260806"/>
                  </a:lnTo>
                  <a:lnTo>
                    <a:pt x="984942" y="3258789"/>
                  </a:lnTo>
                  <a:lnTo>
                    <a:pt x="998814" y="3209047"/>
                  </a:lnTo>
                  <a:lnTo>
                    <a:pt x="1012687" y="3174541"/>
                  </a:lnTo>
                  <a:lnTo>
                    <a:pt x="1026559" y="3122782"/>
                  </a:lnTo>
                  <a:lnTo>
                    <a:pt x="1040432" y="3105530"/>
                  </a:lnTo>
                  <a:lnTo>
                    <a:pt x="1054304" y="3088277"/>
                  </a:lnTo>
                  <a:lnTo>
                    <a:pt x="1068177" y="3084776"/>
                  </a:lnTo>
                  <a:lnTo>
                    <a:pt x="1082049" y="3053137"/>
                  </a:lnTo>
                  <a:lnTo>
                    <a:pt x="1095921" y="3018877"/>
                  </a:lnTo>
                  <a:lnTo>
                    <a:pt x="1109794" y="3018877"/>
                  </a:lnTo>
                  <a:lnTo>
                    <a:pt x="1123666" y="3001527"/>
                  </a:lnTo>
                  <a:lnTo>
                    <a:pt x="1137539" y="2949478"/>
                  </a:lnTo>
                  <a:lnTo>
                    <a:pt x="1151411" y="2914573"/>
                  </a:lnTo>
                  <a:lnTo>
                    <a:pt x="1165284" y="2862215"/>
                  </a:lnTo>
                  <a:lnTo>
                    <a:pt x="1179156" y="2827096"/>
                  </a:lnTo>
                  <a:lnTo>
                    <a:pt x="1193028" y="2756857"/>
                  </a:lnTo>
                  <a:lnTo>
                    <a:pt x="1206901" y="2756857"/>
                  </a:lnTo>
                  <a:lnTo>
                    <a:pt x="1220773" y="2721738"/>
                  </a:lnTo>
                  <a:lnTo>
                    <a:pt x="1234646" y="2704179"/>
                  </a:lnTo>
                  <a:lnTo>
                    <a:pt x="1248518" y="2704179"/>
                  </a:lnTo>
                  <a:lnTo>
                    <a:pt x="1262391" y="2704179"/>
                  </a:lnTo>
                  <a:lnTo>
                    <a:pt x="1276263" y="2669059"/>
                  </a:lnTo>
                  <a:lnTo>
                    <a:pt x="1290135" y="2651500"/>
                  </a:lnTo>
                  <a:lnTo>
                    <a:pt x="1304008" y="2633940"/>
                  </a:lnTo>
                  <a:lnTo>
                    <a:pt x="1317880" y="2616380"/>
                  </a:lnTo>
                  <a:lnTo>
                    <a:pt x="1331753" y="2598821"/>
                  </a:lnTo>
                  <a:lnTo>
                    <a:pt x="1345625" y="2563702"/>
                  </a:lnTo>
                  <a:lnTo>
                    <a:pt x="1359498" y="2563702"/>
                  </a:lnTo>
                  <a:lnTo>
                    <a:pt x="1373370" y="2483912"/>
                  </a:lnTo>
                  <a:lnTo>
                    <a:pt x="1387242" y="2457617"/>
                  </a:lnTo>
                  <a:lnTo>
                    <a:pt x="1401115" y="2404575"/>
                  </a:lnTo>
                  <a:lnTo>
                    <a:pt x="1414987" y="2404575"/>
                  </a:lnTo>
                  <a:lnTo>
                    <a:pt x="1428860" y="2397665"/>
                  </a:lnTo>
                  <a:lnTo>
                    <a:pt x="1442732" y="2363166"/>
                  </a:lnTo>
                  <a:lnTo>
                    <a:pt x="1456605" y="2328667"/>
                  </a:lnTo>
                  <a:lnTo>
                    <a:pt x="1470477" y="2311418"/>
                  </a:lnTo>
                  <a:lnTo>
                    <a:pt x="1484349" y="2311418"/>
                  </a:lnTo>
                  <a:lnTo>
                    <a:pt x="1498222" y="2276660"/>
                  </a:lnTo>
                  <a:lnTo>
                    <a:pt x="1512094" y="2241901"/>
                  </a:lnTo>
                  <a:lnTo>
                    <a:pt x="1525967" y="2241901"/>
                  </a:lnTo>
                  <a:lnTo>
                    <a:pt x="1539839" y="2206872"/>
                  </a:lnTo>
                  <a:lnTo>
                    <a:pt x="1553712" y="2189357"/>
                  </a:lnTo>
                  <a:lnTo>
                    <a:pt x="1567584" y="2136389"/>
                  </a:lnTo>
                  <a:lnTo>
                    <a:pt x="1581456" y="2048108"/>
                  </a:lnTo>
                  <a:lnTo>
                    <a:pt x="1595329" y="1924515"/>
                  </a:lnTo>
                  <a:lnTo>
                    <a:pt x="1609201" y="1924515"/>
                  </a:lnTo>
                  <a:lnTo>
                    <a:pt x="1623074" y="1924515"/>
                  </a:lnTo>
                  <a:lnTo>
                    <a:pt x="1636946" y="1924515"/>
                  </a:lnTo>
                  <a:lnTo>
                    <a:pt x="1650819" y="1924515"/>
                  </a:lnTo>
                  <a:lnTo>
                    <a:pt x="1664691" y="1924515"/>
                  </a:lnTo>
                  <a:lnTo>
                    <a:pt x="1678563" y="1924515"/>
                  </a:lnTo>
                  <a:lnTo>
                    <a:pt x="1692436" y="1924515"/>
                  </a:lnTo>
                  <a:lnTo>
                    <a:pt x="1706308" y="1906696"/>
                  </a:lnTo>
                  <a:lnTo>
                    <a:pt x="1720181" y="1888876"/>
                  </a:lnTo>
                  <a:lnTo>
                    <a:pt x="1734053" y="1851377"/>
                  </a:lnTo>
                  <a:lnTo>
                    <a:pt x="1747926" y="1819179"/>
                  </a:lnTo>
                  <a:lnTo>
                    <a:pt x="1761798" y="1819179"/>
                  </a:lnTo>
                  <a:lnTo>
                    <a:pt x="1775671" y="1754784"/>
                  </a:lnTo>
                  <a:lnTo>
                    <a:pt x="1789543" y="1754183"/>
                  </a:lnTo>
                  <a:lnTo>
                    <a:pt x="1803415" y="1706487"/>
                  </a:lnTo>
                  <a:lnTo>
                    <a:pt x="1817288" y="1690388"/>
                  </a:lnTo>
                  <a:lnTo>
                    <a:pt x="1831160" y="1658190"/>
                  </a:lnTo>
                  <a:lnTo>
                    <a:pt x="1845033" y="1642091"/>
                  </a:lnTo>
                  <a:lnTo>
                    <a:pt x="1858905" y="1642091"/>
                  </a:lnTo>
                  <a:lnTo>
                    <a:pt x="1872778" y="1618108"/>
                  </a:lnTo>
                  <a:lnTo>
                    <a:pt x="1886650" y="1550304"/>
                  </a:lnTo>
                  <a:lnTo>
                    <a:pt x="1900522" y="1550304"/>
                  </a:lnTo>
                  <a:lnTo>
                    <a:pt x="1914395" y="1550304"/>
                  </a:lnTo>
                  <a:lnTo>
                    <a:pt x="1928267" y="1514665"/>
                  </a:lnTo>
                  <a:lnTo>
                    <a:pt x="1942140" y="1514665"/>
                  </a:lnTo>
                  <a:lnTo>
                    <a:pt x="1956012" y="1496633"/>
                  </a:lnTo>
                  <a:lnTo>
                    <a:pt x="1969885" y="1460569"/>
                  </a:lnTo>
                  <a:lnTo>
                    <a:pt x="1983757" y="1460569"/>
                  </a:lnTo>
                  <a:lnTo>
                    <a:pt x="1997629" y="1448904"/>
                  </a:lnTo>
                  <a:lnTo>
                    <a:pt x="2011502" y="1424506"/>
                  </a:lnTo>
                  <a:lnTo>
                    <a:pt x="2025374" y="1423506"/>
                  </a:lnTo>
                  <a:lnTo>
                    <a:pt x="2039247" y="1388443"/>
                  </a:lnTo>
                  <a:lnTo>
                    <a:pt x="2053119" y="1370411"/>
                  </a:lnTo>
                  <a:lnTo>
                    <a:pt x="2066992" y="1355720"/>
                  </a:lnTo>
                  <a:lnTo>
                    <a:pt x="2080864" y="1331317"/>
                  </a:lnTo>
                  <a:lnTo>
                    <a:pt x="2094736" y="1288238"/>
                  </a:lnTo>
                  <a:lnTo>
                    <a:pt x="2108609" y="1212459"/>
                  </a:lnTo>
                  <a:lnTo>
                    <a:pt x="2122481" y="1155625"/>
                  </a:lnTo>
                  <a:lnTo>
                    <a:pt x="2136354" y="1136681"/>
                  </a:lnTo>
                  <a:lnTo>
                    <a:pt x="2150226" y="1136681"/>
                  </a:lnTo>
                  <a:lnTo>
                    <a:pt x="2164099" y="1136681"/>
                  </a:lnTo>
                  <a:lnTo>
                    <a:pt x="2177971" y="1098791"/>
                  </a:lnTo>
                  <a:lnTo>
                    <a:pt x="2191843" y="1098791"/>
                  </a:lnTo>
                  <a:lnTo>
                    <a:pt x="2205716" y="1098791"/>
                  </a:lnTo>
                  <a:lnTo>
                    <a:pt x="2219588" y="1098791"/>
                  </a:lnTo>
                  <a:lnTo>
                    <a:pt x="2233461" y="1041957"/>
                  </a:lnTo>
                  <a:lnTo>
                    <a:pt x="2247333" y="1041957"/>
                  </a:lnTo>
                  <a:lnTo>
                    <a:pt x="2261206" y="1004068"/>
                  </a:lnTo>
                  <a:lnTo>
                    <a:pt x="2275078" y="1004068"/>
                  </a:lnTo>
                  <a:lnTo>
                    <a:pt x="2288950" y="965450"/>
                  </a:lnTo>
                  <a:lnTo>
                    <a:pt x="2302823" y="965450"/>
                  </a:lnTo>
                  <a:lnTo>
                    <a:pt x="2316695" y="965450"/>
                  </a:lnTo>
                  <a:lnTo>
                    <a:pt x="2330568" y="965450"/>
                  </a:lnTo>
                  <a:lnTo>
                    <a:pt x="2344440" y="926832"/>
                  </a:lnTo>
                  <a:lnTo>
                    <a:pt x="2358313" y="926832"/>
                  </a:lnTo>
                  <a:lnTo>
                    <a:pt x="2372185" y="907523"/>
                  </a:lnTo>
                  <a:lnTo>
                    <a:pt x="2386057" y="880546"/>
                  </a:lnTo>
                  <a:lnTo>
                    <a:pt x="2399930" y="873421"/>
                  </a:lnTo>
                  <a:lnTo>
                    <a:pt x="2413802" y="845324"/>
                  </a:lnTo>
                  <a:lnTo>
                    <a:pt x="2427675" y="845324"/>
                  </a:lnTo>
                  <a:lnTo>
                    <a:pt x="2441547" y="823031"/>
                  </a:lnTo>
                  <a:lnTo>
                    <a:pt x="2455420" y="789438"/>
                  </a:lnTo>
                  <a:lnTo>
                    <a:pt x="2469292" y="789438"/>
                  </a:lnTo>
                  <a:lnTo>
                    <a:pt x="2483164" y="789438"/>
                  </a:lnTo>
                  <a:lnTo>
                    <a:pt x="2497037" y="722252"/>
                  </a:lnTo>
                  <a:lnTo>
                    <a:pt x="2510909" y="705455"/>
                  </a:lnTo>
                  <a:lnTo>
                    <a:pt x="2524782" y="705455"/>
                  </a:lnTo>
                  <a:lnTo>
                    <a:pt x="2538654" y="705455"/>
                  </a:lnTo>
                  <a:lnTo>
                    <a:pt x="2552527" y="705455"/>
                  </a:lnTo>
                  <a:lnTo>
                    <a:pt x="2566399" y="705455"/>
                  </a:lnTo>
                  <a:lnTo>
                    <a:pt x="2580271" y="675815"/>
                  </a:lnTo>
                  <a:lnTo>
                    <a:pt x="2594144" y="675815"/>
                  </a:lnTo>
                  <a:lnTo>
                    <a:pt x="2608016" y="655066"/>
                  </a:lnTo>
                  <a:lnTo>
                    <a:pt x="2621889" y="655066"/>
                  </a:lnTo>
                  <a:lnTo>
                    <a:pt x="2635761" y="621473"/>
                  </a:lnTo>
                  <a:lnTo>
                    <a:pt x="2649634" y="621473"/>
                  </a:lnTo>
                  <a:lnTo>
                    <a:pt x="2663506" y="616184"/>
                  </a:lnTo>
                  <a:lnTo>
                    <a:pt x="2677378" y="606322"/>
                  </a:lnTo>
                  <a:lnTo>
                    <a:pt x="2691251" y="586763"/>
                  </a:lnTo>
                  <a:lnTo>
                    <a:pt x="2705123" y="567204"/>
                  </a:lnTo>
                  <a:lnTo>
                    <a:pt x="2718996" y="547645"/>
                  </a:lnTo>
                  <a:lnTo>
                    <a:pt x="2732868" y="535198"/>
                  </a:lnTo>
                  <a:lnTo>
                    <a:pt x="2746741" y="518473"/>
                  </a:lnTo>
                  <a:lnTo>
                    <a:pt x="2760613" y="518473"/>
                  </a:lnTo>
                  <a:lnTo>
                    <a:pt x="2774485" y="518473"/>
                  </a:lnTo>
                  <a:lnTo>
                    <a:pt x="2788358" y="495339"/>
                  </a:lnTo>
                  <a:lnTo>
                    <a:pt x="2802230" y="458647"/>
                  </a:lnTo>
                  <a:lnTo>
                    <a:pt x="2816103" y="440301"/>
                  </a:lnTo>
                  <a:lnTo>
                    <a:pt x="2829975" y="421956"/>
                  </a:lnTo>
                  <a:lnTo>
                    <a:pt x="2843848" y="421956"/>
                  </a:lnTo>
                  <a:lnTo>
                    <a:pt x="2857720" y="421956"/>
                  </a:lnTo>
                  <a:lnTo>
                    <a:pt x="2871592" y="421956"/>
                  </a:lnTo>
                  <a:lnTo>
                    <a:pt x="2885465" y="421956"/>
                  </a:lnTo>
                  <a:lnTo>
                    <a:pt x="2899337" y="421956"/>
                  </a:lnTo>
                  <a:lnTo>
                    <a:pt x="2913210" y="421956"/>
                  </a:lnTo>
                  <a:lnTo>
                    <a:pt x="2927082" y="421956"/>
                  </a:lnTo>
                  <a:lnTo>
                    <a:pt x="2940955" y="410074"/>
                  </a:lnTo>
                  <a:lnTo>
                    <a:pt x="2954827" y="400567"/>
                  </a:lnTo>
                  <a:lnTo>
                    <a:pt x="2968699" y="390546"/>
                  </a:lnTo>
                  <a:lnTo>
                    <a:pt x="2982572" y="371019"/>
                  </a:lnTo>
                  <a:lnTo>
                    <a:pt x="2996444" y="371019"/>
                  </a:lnTo>
                  <a:lnTo>
                    <a:pt x="3010317" y="366294"/>
                  </a:lnTo>
                  <a:lnTo>
                    <a:pt x="3024189" y="364152"/>
                  </a:lnTo>
                  <a:lnTo>
                    <a:pt x="3038062" y="348851"/>
                  </a:lnTo>
                  <a:lnTo>
                    <a:pt x="3051934" y="327736"/>
                  </a:lnTo>
                  <a:lnTo>
                    <a:pt x="3065806" y="291321"/>
                  </a:lnTo>
                  <a:lnTo>
                    <a:pt x="3079679" y="291321"/>
                  </a:lnTo>
                  <a:lnTo>
                    <a:pt x="3093551" y="291321"/>
                  </a:lnTo>
                  <a:lnTo>
                    <a:pt x="3107424" y="264665"/>
                  </a:lnTo>
                  <a:lnTo>
                    <a:pt x="3121296" y="264665"/>
                  </a:lnTo>
                  <a:lnTo>
                    <a:pt x="3135169" y="264413"/>
                  </a:lnTo>
                  <a:lnTo>
                    <a:pt x="3149041" y="244306"/>
                  </a:lnTo>
                  <a:lnTo>
                    <a:pt x="3162913" y="244306"/>
                  </a:lnTo>
                  <a:lnTo>
                    <a:pt x="3176786" y="226640"/>
                  </a:lnTo>
                  <a:lnTo>
                    <a:pt x="3190658" y="226640"/>
                  </a:lnTo>
                  <a:lnTo>
                    <a:pt x="3204531" y="209311"/>
                  </a:lnTo>
                  <a:lnTo>
                    <a:pt x="3218403" y="209311"/>
                  </a:lnTo>
                  <a:lnTo>
                    <a:pt x="3232276" y="209311"/>
                  </a:lnTo>
                  <a:lnTo>
                    <a:pt x="3246148" y="188866"/>
                  </a:lnTo>
                  <a:lnTo>
                    <a:pt x="3260020" y="188866"/>
                  </a:lnTo>
                  <a:lnTo>
                    <a:pt x="3273893" y="188866"/>
                  </a:lnTo>
                  <a:lnTo>
                    <a:pt x="3287765" y="188866"/>
                  </a:lnTo>
                  <a:lnTo>
                    <a:pt x="3301638" y="188866"/>
                  </a:lnTo>
                  <a:lnTo>
                    <a:pt x="3315510" y="188866"/>
                  </a:lnTo>
                  <a:lnTo>
                    <a:pt x="3329383" y="169980"/>
                  </a:lnTo>
                  <a:lnTo>
                    <a:pt x="3343255" y="169980"/>
                  </a:lnTo>
                  <a:lnTo>
                    <a:pt x="3357127" y="155940"/>
                  </a:lnTo>
                  <a:lnTo>
                    <a:pt x="3371000" y="155940"/>
                  </a:lnTo>
                  <a:lnTo>
                    <a:pt x="3384872" y="145804"/>
                  </a:lnTo>
                  <a:lnTo>
                    <a:pt x="3398745" y="136447"/>
                  </a:lnTo>
                  <a:lnTo>
                    <a:pt x="3412617" y="136447"/>
                  </a:lnTo>
                  <a:lnTo>
                    <a:pt x="3426490" y="136447"/>
                  </a:lnTo>
                  <a:lnTo>
                    <a:pt x="3440362" y="116955"/>
                  </a:lnTo>
                  <a:lnTo>
                    <a:pt x="3454235" y="97462"/>
                  </a:lnTo>
                  <a:lnTo>
                    <a:pt x="3468107" y="97462"/>
                  </a:lnTo>
                  <a:lnTo>
                    <a:pt x="3481979" y="97462"/>
                  </a:lnTo>
                  <a:lnTo>
                    <a:pt x="3495852" y="97462"/>
                  </a:lnTo>
                  <a:lnTo>
                    <a:pt x="3509724" y="97462"/>
                  </a:lnTo>
                  <a:lnTo>
                    <a:pt x="3523597" y="94433"/>
                  </a:lnTo>
                  <a:lnTo>
                    <a:pt x="3537469" y="94433"/>
                  </a:lnTo>
                  <a:lnTo>
                    <a:pt x="3551342" y="58477"/>
                  </a:lnTo>
                  <a:lnTo>
                    <a:pt x="3565214" y="58477"/>
                  </a:lnTo>
                  <a:lnTo>
                    <a:pt x="3579086" y="58477"/>
                  </a:lnTo>
                  <a:lnTo>
                    <a:pt x="3592959" y="58477"/>
                  </a:lnTo>
                  <a:lnTo>
                    <a:pt x="3606831" y="58477"/>
                  </a:lnTo>
                  <a:lnTo>
                    <a:pt x="3620704" y="58477"/>
                  </a:lnTo>
                  <a:lnTo>
                    <a:pt x="3634576" y="58477"/>
                  </a:lnTo>
                  <a:lnTo>
                    <a:pt x="3648449" y="58477"/>
                  </a:lnTo>
                  <a:lnTo>
                    <a:pt x="3662321" y="58477"/>
                  </a:lnTo>
                  <a:lnTo>
                    <a:pt x="3676193" y="56660"/>
                  </a:lnTo>
                  <a:lnTo>
                    <a:pt x="3690066" y="56660"/>
                  </a:lnTo>
                  <a:lnTo>
                    <a:pt x="3703938" y="56660"/>
                  </a:lnTo>
                  <a:lnTo>
                    <a:pt x="3717811" y="56660"/>
                  </a:lnTo>
                  <a:lnTo>
                    <a:pt x="3731683" y="56660"/>
                  </a:lnTo>
                  <a:lnTo>
                    <a:pt x="3745556" y="56660"/>
                  </a:lnTo>
                  <a:lnTo>
                    <a:pt x="3759428" y="56660"/>
                  </a:lnTo>
                  <a:lnTo>
                    <a:pt x="3773300" y="56660"/>
                  </a:lnTo>
                  <a:lnTo>
                    <a:pt x="3787173" y="56660"/>
                  </a:lnTo>
                  <a:lnTo>
                    <a:pt x="3801045" y="56660"/>
                  </a:lnTo>
                  <a:lnTo>
                    <a:pt x="3814918" y="56660"/>
                  </a:lnTo>
                  <a:lnTo>
                    <a:pt x="3828790" y="40440"/>
                  </a:lnTo>
                  <a:lnTo>
                    <a:pt x="3842663" y="40440"/>
                  </a:lnTo>
                  <a:lnTo>
                    <a:pt x="3856535" y="40440"/>
                  </a:lnTo>
                  <a:lnTo>
                    <a:pt x="3870407" y="40440"/>
                  </a:lnTo>
                  <a:lnTo>
                    <a:pt x="3884280" y="40440"/>
                  </a:lnTo>
                  <a:lnTo>
                    <a:pt x="3898152" y="40440"/>
                  </a:lnTo>
                  <a:lnTo>
                    <a:pt x="3912025" y="39445"/>
                  </a:lnTo>
                  <a:lnTo>
                    <a:pt x="3925897" y="39445"/>
                  </a:lnTo>
                  <a:lnTo>
                    <a:pt x="3939770" y="39445"/>
                  </a:lnTo>
                  <a:lnTo>
                    <a:pt x="3953642" y="39445"/>
                  </a:lnTo>
                  <a:lnTo>
                    <a:pt x="3967514" y="39445"/>
                  </a:lnTo>
                  <a:lnTo>
                    <a:pt x="3981387" y="20249"/>
                  </a:lnTo>
                  <a:lnTo>
                    <a:pt x="3995259" y="19843"/>
                  </a:lnTo>
                  <a:lnTo>
                    <a:pt x="4009132" y="19843"/>
                  </a:lnTo>
                  <a:lnTo>
                    <a:pt x="4023004" y="19843"/>
                  </a:lnTo>
                  <a:lnTo>
                    <a:pt x="4036877" y="19843"/>
                  </a:lnTo>
                  <a:lnTo>
                    <a:pt x="4050749" y="19843"/>
                  </a:lnTo>
                  <a:lnTo>
                    <a:pt x="4064621" y="19843"/>
                  </a:lnTo>
                  <a:lnTo>
                    <a:pt x="4078494" y="18886"/>
                  </a:lnTo>
                  <a:lnTo>
                    <a:pt x="4092366" y="18886"/>
                  </a:lnTo>
                  <a:lnTo>
                    <a:pt x="4106239" y="18886"/>
                  </a:lnTo>
                  <a:lnTo>
                    <a:pt x="4120111" y="18886"/>
                  </a:lnTo>
                  <a:lnTo>
                    <a:pt x="4133984" y="18477"/>
                  </a:lnTo>
                  <a:lnTo>
                    <a:pt x="4147856" y="18477"/>
                  </a:lnTo>
                  <a:lnTo>
                    <a:pt x="4161728" y="18477"/>
                  </a:lnTo>
                  <a:lnTo>
                    <a:pt x="4175601" y="18477"/>
                  </a:lnTo>
                  <a:lnTo>
                    <a:pt x="4189473" y="0"/>
                  </a:lnTo>
                  <a:lnTo>
                    <a:pt x="4203346" y="0"/>
                  </a:lnTo>
                  <a:lnTo>
                    <a:pt x="4217218" y="0"/>
                  </a:lnTo>
                  <a:lnTo>
                    <a:pt x="4231091" y="0"/>
                  </a:lnTo>
                  <a:lnTo>
                    <a:pt x="4244963" y="0"/>
                  </a:lnTo>
                  <a:lnTo>
                    <a:pt x="4258835" y="0"/>
                  </a:lnTo>
                  <a:lnTo>
                    <a:pt x="4272708" y="0"/>
                  </a:lnTo>
                  <a:lnTo>
                    <a:pt x="4286580" y="0"/>
                  </a:lnTo>
                  <a:lnTo>
                    <a:pt x="4300453" y="0"/>
                  </a:lnTo>
                  <a:lnTo>
                    <a:pt x="4314325" y="0"/>
                  </a:lnTo>
                  <a:lnTo>
                    <a:pt x="4328198" y="0"/>
                  </a:lnTo>
                  <a:lnTo>
                    <a:pt x="4342070" y="0"/>
                  </a:lnTo>
                  <a:lnTo>
                    <a:pt x="4355942" y="0"/>
                  </a:lnTo>
                  <a:lnTo>
                    <a:pt x="4369815" y="0"/>
                  </a:lnTo>
                  <a:lnTo>
                    <a:pt x="4383687" y="0"/>
                  </a:lnTo>
                  <a:lnTo>
                    <a:pt x="4397560" y="0"/>
                  </a:lnTo>
                  <a:lnTo>
                    <a:pt x="4411432" y="0"/>
                  </a:lnTo>
                  <a:lnTo>
                    <a:pt x="4425305" y="0"/>
                  </a:lnTo>
                  <a:lnTo>
                    <a:pt x="4439177" y="0"/>
                  </a:lnTo>
                  <a:lnTo>
                    <a:pt x="4453049" y="0"/>
                  </a:lnTo>
                  <a:lnTo>
                    <a:pt x="4466922" y="0"/>
                  </a:lnTo>
                  <a:lnTo>
                    <a:pt x="4480794" y="0"/>
                  </a:lnTo>
                  <a:lnTo>
                    <a:pt x="4494667" y="0"/>
                  </a:lnTo>
                  <a:lnTo>
                    <a:pt x="4508539" y="0"/>
                  </a:lnTo>
                  <a:lnTo>
                    <a:pt x="4522412" y="0"/>
                  </a:lnTo>
                  <a:lnTo>
                    <a:pt x="4536284" y="0"/>
                  </a:lnTo>
                  <a:lnTo>
                    <a:pt x="4550156" y="0"/>
                  </a:lnTo>
                  <a:lnTo>
                    <a:pt x="4564029" y="0"/>
                  </a:lnTo>
                  <a:lnTo>
                    <a:pt x="4577901" y="0"/>
                  </a:lnTo>
                  <a:lnTo>
                    <a:pt x="4591774" y="0"/>
                  </a:lnTo>
                  <a:lnTo>
                    <a:pt x="4605646" y="0"/>
                  </a:lnTo>
                  <a:lnTo>
                    <a:pt x="4619519" y="0"/>
                  </a:lnTo>
                  <a:lnTo>
                    <a:pt x="4633391" y="0"/>
                  </a:lnTo>
                  <a:lnTo>
                    <a:pt x="4647263" y="0"/>
                  </a:lnTo>
                  <a:lnTo>
                    <a:pt x="4661136" y="0"/>
                  </a:lnTo>
                  <a:lnTo>
                    <a:pt x="4675008" y="0"/>
                  </a:lnTo>
                  <a:lnTo>
                    <a:pt x="4688881" y="0"/>
                  </a:lnTo>
                  <a:lnTo>
                    <a:pt x="4702753" y="0"/>
                  </a:lnTo>
                  <a:lnTo>
                    <a:pt x="4716626" y="0"/>
                  </a:lnTo>
                  <a:lnTo>
                    <a:pt x="4730498" y="0"/>
                  </a:lnTo>
                  <a:lnTo>
                    <a:pt x="4744370" y="0"/>
                  </a:lnTo>
                  <a:lnTo>
                    <a:pt x="4758243" y="0"/>
                  </a:lnTo>
                  <a:lnTo>
                    <a:pt x="4772115" y="0"/>
                  </a:lnTo>
                  <a:lnTo>
                    <a:pt x="4785988" y="0"/>
                  </a:lnTo>
                  <a:lnTo>
                    <a:pt x="4799860" y="0"/>
                  </a:lnTo>
                  <a:lnTo>
                    <a:pt x="4813733" y="0"/>
                  </a:lnTo>
                  <a:lnTo>
                    <a:pt x="4827605" y="0"/>
                  </a:lnTo>
                  <a:lnTo>
                    <a:pt x="4841477" y="0"/>
                  </a:lnTo>
                  <a:lnTo>
                    <a:pt x="4855350" y="0"/>
                  </a:lnTo>
                  <a:lnTo>
                    <a:pt x="4869222" y="0"/>
                  </a:lnTo>
                  <a:lnTo>
                    <a:pt x="4883095" y="0"/>
                  </a:lnTo>
                  <a:lnTo>
                    <a:pt x="4896967" y="0"/>
                  </a:lnTo>
                  <a:lnTo>
                    <a:pt x="4910840" y="0"/>
                  </a:lnTo>
                  <a:lnTo>
                    <a:pt x="4924712" y="0"/>
                  </a:lnTo>
                  <a:lnTo>
                    <a:pt x="4938584" y="0"/>
                  </a:lnTo>
                  <a:lnTo>
                    <a:pt x="4952457" y="0"/>
                  </a:lnTo>
                  <a:lnTo>
                    <a:pt x="4966329" y="0"/>
                  </a:lnTo>
                  <a:lnTo>
                    <a:pt x="4980202" y="0"/>
                  </a:lnTo>
                  <a:lnTo>
                    <a:pt x="4994074" y="0"/>
                  </a:lnTo>
                  <a:lnTo>
                    <a:pt x="5007947" y="0"/>
                  </a:lnTo>
                  <a:lnTo>
                    <a:pt x="5021819" y="0"/>
                  </a:lnTo>
                  <a:lnTo>
                    <a:pt x="5035691" y="0"/>
                  </a:lnTo>
                  <a:lnTo>
                    <a:pt x="5049564" y="0"/>
                  </a:lnTo>
                  <a:lnTo>
                    <a:pt x="5063436" y="0"/>
                  </a:lnTo>
                  <a:lnTo>
                    <a:pt x="5077309" y="0"/>
                  </a:lnTo>
                  <a:lnTo>
                    <a:pt x="5091181" y="0"/>
                  </a:lnTo>
                  <a:lnTo>
                    <a:pt x="5105054" y="0"/>
                  </a:lnTo>
                  <a:lnTo>
                    <a:pt x="5118926" y="0"/>
                  </a:lnTo>
                  <a:lnTo>
                    <a:pt x="5132799" y="0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16592" y="1254675"/>
              <a:ext cx="7102684" cy="4504154"/>
            </a:xfrm>
            <a:custGeom>
              <a:avLst/>
              <a:pathLst>
                <a:path w="7102684" h="4504154">
                  <a:moveTo>
                    <a:pt x="7102684" y="0"/>
                  </a:moveTo>
                  <a:lnTo>
                    <a:pt x="7088811" y="0"/>
                  </a:lnTo>
                  <a:lnTo>
                    <a:pt x="7074939" y="0"/>
                  </a:lnTo>
                  <a:lnTo>
                    <a:pt x="7061066" y="0"/>
                  </a:lnTo>
                  <a:lnTo>
                    <a:pt x="7047194" y="0"/>
                  </a:lnTo>
                  <a:lnTo>
                    <a:pt x="7033321" y="0"/>
                  </a:lnTo>
                  <a:lnTo>
                    <a:pt x="7019449" y="0"/>
                  </a:lnTo>
                  <a:lnTo>
                    <a:pt x="7005577" y="0"/>
                  </a:lnTo>
                  <a:lnTo>
                    <a:pt x="6991704" y="0"/>
                  </a:lnTo>
                  <a:lnTo>
                    <a:pt x="6977832" y="0"/>
                  </a:lnTo>
                  <a:lnTo>
                    <a:pt x="6963959" y="0"/>
                  </a:lnTo>
                  <a:lnTo>
                    <a:pt x="6950087" y="0"/>
                  </a:lnTo>
                  <a:lnTo>
                    <a:pt x="6936214" y="0"/>
                  </a:lnTo>
                  <a:lnTo>
                    <a:pt x="6922342" y="0"/>
                  </a:lnTo>
                  <a:lnTo>
                    <a:pt x="6908470" y="0"/>
                  </a:lnTo>
                  <a:lnTo>
                    <a:pt x="6894597" y="0"/>
                  </a:lnTo>
                  <a:lnTo>
                    <a:pt x="6880725" y="0"/>
                  </a:lnTo>
                  <a:lnTo>
                    <a:pt x="6866852" y="0"/>
                  </a:lnTo>
                  <a:lnTo>
                    <a:pt x="6852980" y="0"/>
                  </a:lnTo>
                  <a:lnTo>
                    <a:pt x="6839107" y="0"/>
                  </a:lnTo>
                  <a:lnTo>
                    <a:pt x="6825235" y="0"/>
                  </a:lnTo>
                  <a:lnTo>
                    <a:pt x="6811363" y="0"/>
                  </a:lnTo>
                  <a:lnTo>
                    <a:pt x="6797490" y="0"/>
                  </a:lnTo>
                  <a:lnTo>
                    <a:pt x="6783618" y="2559"/>
                  </a:lnTo>
                  <a:lnTo>
                    <a:pt x="6769745" y="2559"/>
                  </a:lnTo>
                  <a:lnTo>
                    <a:pt x="6755873" y="2559"/>
                  </a:lnTo>
                  <a:lnTo>
                    <a:pt x="6742000" y="2559"/>
                  </a:lnTo>
                  <a:lnTo>
                    <a:pt x="6728128" y="2559"/>
                  </a:lnTo>
                  <a:lnTo>
                    <a:pt x="6714255" y="2559"/>
                  </a:lnTo>
                  <a:lnTo>
                    <a:pt x="6700383" y="2559"/>
                  </a:lnTo>
                  <a:lnTo>
                    <a:pt x="6686511" y="2559"/>
                  </a:lnTo>
                  <a:lnTo>
                    <a:pt x="6672638" y="2559"/>
                  </a:lnTo>
                  <a:lnTo>
                    <a:pt x="6658766" y="2559"/>
                  </a:lnTo>
                  <a:lnTo>
                    <a:pt x="6644893" y="2559"/>
                  </a:lnTo>
                  <a:lnTo>
                    <a:pt x="6631021" y="2559"/>
                  </a:lnTo>
                  <a:lnTo>
                    <a:pt x="6617148" y="2559"/>
                  </a:lnTo>
                  <a:lnTo>
                    <a:pt x="6603276" y="2559"/>
                  </a:lnTo>
                  <a:lnTo>
                    <a:pt x="6589404" y="2559"/>
                  </a:lnTo>
                  <a:lnTo>
                    <a:pt x="6575531" y="2559"/>
                  </a:lnTo>
                  <a:lnTo>
                    <a:pt x="6561659" y="2559"/>
                  </a:lnTo>
                  <a:lnTo>
                    <a:pt x="6547786" y="2559"/>
                  </a:lnTo>
                  <a:lnTo>
                    <a:pt x="6533914" y="2559"/>
                  </a:lnTo>
                  <a:lnTo>
                    <a:pt x="6520041" y="2559"/>
                  </a:lnTo>
                  <a:lnTo>
                    <a:pt x="6506169" y="2559"/>
                  </a:lnTo>
                  <a:lnTo>
                    <a:pt x="6492297" y="2559"/>
                  </a:lnTo>
                  <a:lnTo>
                    <a:pt x="6478424" y="2559"/>
                  </a:lnTo>
                  <a:lnTo>
                    <a:pt x="6464552" y="2559"/>
                  </a:lnTo>
                  <a:lnTo>
                    <a:pt x="6450679" y="2559"/>
                  </a:lnTo>
                  <a:lnTo>
                    <a:pt x="6436807" y="2559"/>
                  </a:lnTo>
                  <a:lnTo>
                    <a:pt x="6422934" y="2559"/>
                  </a:lnTo>
                  <a:lnTo>
                    <a:pt x="6409062" y="2559"/>
                  </a:lnTo>
                  <a:lnTo>
                    <a:pt x="6395190" y="2559"/>
                  </a:lnTo>
                  <a:lnTo>
                    <a:pt x="6381317" y="2559"/>
                  </a:lnTo>
                  <a:lnTo>
                    <a:pt x="6367445" y="2559"/>
                  </a:lnTo>
                  <a:lnTo>
                    <a:pt x="6353572" y="2559"/>
                  </a:lnTo>
                  <a:lnTo>
                    <a:pt x="6339700" y="2559"/>
                  </a:lnTo>
                  <a:lnTo>
                    <a:pt x="6325827" y="2559"/>
                  </a:lnTo>
                  <a:lnTo>
                    <a:pt x="6311955" y="2559"/>
                  </a:lnTo>
                  <a:lnTo>
                    <a:pt x="6298083" y="2559"/>
                  </a:lnTo>
                  <a:lnTo>
                    <a:pt x="6284210" y="2559"/>
                  </a:lnTo>
                  <a:lnTo>
                    <a:pt x="6270338" y="2559"/>
                  </a:lnTo>
                  <a:lnTo>
                    <a:pt x="6256465" y="2559"/>
                  </a:lnTo>
                  <a:lnTo>
                    <a:pt x="6242593" y="2559"/>
                  </a:lnTo>
                  <a:lnTo>
                    <a:pt x="6228720" y="2559"/>
                  </a:lnTo>
                  <a:lnTo>
                    <a:pt x="6214848" y="2559"/>
                  </a:lnTo>
                  <a:lnTo>
                    <a:pt x="6200976" y="2559"/>
                  </a:lnTo>
                  <a:lnTo>
                    <a:pt x="6187103" y="2559"/>
                  </a:lnTo>
                  <a:lnTo>
                    <a:pt x="6173231" y="2559"/>
                  </a:lnTo>
                  <a:lnTo>
                    <a:pt x="6159358" y="2559"/>
                  </a:lnTo>
                  <a:lnTo>
                    <a:pt x="6145486" y="2559"/>
                  </a:lnTo>
                  <a:lnTo>
                    <a:pt x="6131613" y="2559"/>
                  </a:lnTo>
                  <a:lnTo>
                    <a:pt x="6117741" y="2559"/>
                  </a:lnTo>
                  <a:lnTo>
                    <a:pt x="6103869" y="2559"/>
                  </a:lnTo>
                  <a:lnTo>
                    <a:pt x="6089996" y="2559"/>
                  </a:lnTo>
                  <a:lnTo>
                    <a:pt x="6076124" y="2559"/>
                  </a:lnTo>
                  <a:lnTo>
                    <a:pt x="6062251" y="2559"/>
                  </a:lnTo>
                  <a:lnTo>
                    <a:pt x="6048379" y="2559"/>
                  </a:lnTo>
                  <a:lnTo>
                    <a:pt x="6034506" y="2559"/>
                  </a:lnTo>
                  <a:lnTo>
                    <a:pt x="6020634" y="2559"/>
                  </a:lnTo>
                  <a:lnTo>
                    <a:pt x="6006762" y="2559"/>
                  </a:lnTo>
                  <a:lnTo>
                    <a:pt x="5992889" y="2559"/>
                  </a:lnTo>
                  <a:lnTo>
                    <a:pt x="5979017" y="2559"/>
                  </a:lnTo>
                  <a:lnTo>
                    <a:pt x="5965144" y="23709"/>
                  </a:lnTo>
                  <a:lnTo>
                    <a:pt x="5951272" y="23709"/>
                  </a:lnTo>
                  <a:lnTo>
                    <a:pt x="5937399" y="23709"/>
                  </a:lnTo>
                  <a:lnTo>
                    <a:pt x="5923527" y="23709"/>
                  </a:lnTo>
                  <a:lnTo>
                    <a:pt x="5909655" y="23709"/>
                  </a:lnTo>
                  <a:lnTo>
                    <a:pt x="5895782" y="23709"/>
                  </a:lnTo>
                  <a:lnTo>
                    <a:pt x="5881910" y="23709"/>
                  </a:lnTo>
                  <a:lnTo>
                    <a:pt x="5868037" y="23709"/>
                  </a:lnTo>
                  <a:lnTo>
                    <a:pt x="5854165" y="23709"/>
                  </a:lnTo>
                  <a:lnTo>
                    <a:pt x="5840292" y="23709"/>
                  </a:lnTo>
                  <a:lnTo>
                    <a:pt x="5826420" y="23709"/>
                  </a:lnTo>
                  <a:lnTo>
                    <a:pt x="5812548" y="23709"/>
                  </a:lnTo>
                  <a:lnTo>
                    <a:pt x="5798675" y="23709"/>
                  </a:lnTo>
                  <a:lnTo>
                    <a:pt x="5784803" y="23709"/>
                  </a:lnTo>
                  <a:lnTo>
                    <a:pt x="5770930" y="23709"/>
                  </a:lnTo>
                  <a:lnTo>
                    <a:pt x="5757058" y="23709"/>
                  </a:lnTo>
                  <a:lnTo>
                    <a:pt x="5743185" y="23709"/>
                  </a:lnTo>
                  <a:lnTo>
                    <a:pt x="5729313" y="23709"/>
                  </a:lnTo>
                  <a:lnTo>
                    <a:pt x="5715441" y="23709"/>
                  </a:lnTo>
                  <a:lnTo>
                    <a:pt x="5701568" y="23709"/>
                  </a:lnTo>
                  <a:lnTo>
                    <a:pt x="5687696" y="23709"/>
                  </a:lnTo>
                  <a:lnTo>
                    <a:pt x="5673823" y="23709"/>
                  </a:lnTo>
                  <a:lnTo>
                    <a:pt x="5659951" y="23709"/>
                  </a:lnTo>
                  <a:lnTo>
                    <a:pt x="5646078" y="23709"/>
                  </a:lnTo>
                  <a:lnTo>
                    <a:pt x="5632206" y="23709"/>
                  </a:lnTo>
                  <a:lnTo>
                    <a:pt x="5618334" y="23709"/>
                  </a:lnTo>
                  <a:lnTo>
                    <a:pt x="5604461" y="23709"/>
                  </a:lnTo>
                  <a:lnTo>
                    <a:pt x="5590589" y="23709"/>
                  </a:lnTo>
                  <a:lnTo>
                    <a:pt x="5576716" y="23709"/>
                  </a:lnTo>
                  <a:lnTo>
                    <a:pt x="5562844" y="23709"/>
                  </a:lnTo>
                  <a:lnTo>
                    <a:pt x="5548971" y="23709"/>
                  </a:lnTo>
                  <a:lnTo>
                    <a:pt x="5535099" y="23709"/>
                  </a:lnTo>
                  <a:lnTo>
                    <a:pt x="5521227" y="23709"/>
                  </a:lnTo>
                  <a:lnTo>
                    <a:pt x="5507354" y="23709"/>
                  </a:lnTo>
                  <a:lnTo>
                    <a:pt x="5493482" y="23709"/>
                  </a:lnTo>
                  <a:lnTo>
                    <a:pt x="5479609" y="27739"/>
                  </a:lnTo>
                  <a:lnTo>
                    <a:pt x="5465737" y="27739"/>
                  </a:lnTo>
                  <a:lnTo>
                    <a:pt x="5451864" y="27739"/>
                  </a:lnTo>
                  <a:lnTo>
                    <a:pt x="5437992" y="27739"/>
                  </a:lnTo>
                  <a:lnTo>
                    <a:pt x="5424120" y="27739"/>
                  </a:lnTo>
                  <a:lnTo>
                    <a:pt x="5410247" y="27739"/>
                  </a:lnTo>
                  <a:lnTo>
                    <a:pt x="5396375" y="27739"/>
                  </a:lnTo>
                  <a:lnTo>
                    <a:pt x="5382502" y="27739"/>
                  </a:lnTo>
                  <a:lnTo>
                    <a:pt x="5368630" y="27739"/>
                  </a:lnTo>
                  <a:lnTo>
                    <a:pt x="5354757" y="27739"/>
                  </a:lnTo>
                  <a:lnTo>
                    <a:pt x="5340885" y="41416"/>
                  </a:lnTo>
                  <a:lnTo>
                    <a:pt x="5327013" y="41416"/>
                  </a:lnTo>
                  <a:lnTo>
                    <a:pt x="5313140" y="41416"/>
                  </a:lnTo>
                  <a:lnTo>
                    <a:pt x="5299268" y="41416"/>
                  </a:lnTo>
                  <a:lnTo>
                    <a:pt x="5285395" y="41416"/>
                  </a:lnTo>
                  <a:lnTo>
                    <a:pt x="5271523" y="41416"/>
                  </a:lnTo>
                  <a:lnTo>
                    <a:pt x="5257650" y="41416"/>
                  </a:lnTo>
                  <a:lnTo>
                    <a:pt x="5243778" y="41416"/>
                  </a:lnTo>
                  <a:lnTo>
                    <a:pt x="5229906" y="41416"/>
                  </a:lnTo>
                  <a:lnTo>
                    <a:pt x="5216033" y="41416"/>
                  </a:lnTo>
                  <a:lnTo>
                    <a:pt x="5202161" y="41416"/>
                  </a:lnTo>
                  <a:lnTo>
                    <a:pt x="5188288" y="41416"/>
                  </a:lnTo>
                  <a:lnTo>
                    <a:pt x="5174416" y="56943"/>
                  </a:lnTo>
                  <a:lnTo>
                    <a:pt x="5160543" y="56943"/>
                  </a:lnTo>
                  <a:lnTo>
                    <a:pt x="5146671" y="56943"/>
                  </a:lnTo>
                  <a:lnTo>
                    <a:pt x="5132799" y="56943"/>
                  </a:lnTo>
                  <a:lnTo>
                    <a:pt x="5118926" y="56943"/>
                  </a:lnTo>
                  <a:lnTo>
                    <a:pt x="5105054" y="56943"/>
                  </a:lnTo>
                  <a:lnTo>
                    <a:pt x="5091181" y="56943"/>
                  </a:lnTo>
                  <a:lnTo>
                    <a:pt x="5077309" y="56943"/>
                  </a:lnTo>
                  <a:lnTo>
                    <a:pt x="5063436" y="56943"/>
                  </a:lnTo>
                  <a:lnTo>
                    <a:pt x="5049564" y="56943"/>
                  </a:lnTo>
                  <a:lnTo>
                    <a:pt x="5035691" y="56943"/>
                  </a:lnTo>
                  <a:lnTo>
                    <a:pt x="5021819" y="56943"/>
                  </a:lnTo>
                  <a:lnTo>
                    <a:pt x="5007947" y="56943"/>
                  </a:lnTo>
                  <a:lnTo>
                    <a:pt x="4994074" y="76834"/>
                  </a:lnTo>
                  <a:lnTo>
                    <a:pt x="4980202" y="76834"/>
                  </a:lnTo>
                  <a:lnTo>
                    <a:pt x="4966329" y="76834"/>
                  </a:lnTo>
                  <a:lnTo>
                    <a:pt x="4952457" y="76834"/>
                  </a:lnTo>
                  <a:lnTo>
                    <a:pt x="4938584" y="76834"/>
                  </a:lnTo>
                  <a:lnTo>
                    <a:pt x="4924712" y="76834"/>
                  </a:lnTo>
                  <a:lnTo>
                    <a:pt x="4910840" y="76834"/>
                  </a:lnTo>
                  <a:lnTo>
                    <a:pt x="4896967" y="76834"/>
                  </a:lnTo>
                  <a:lnTo>
                    <a:pt x="4883095" y="76834"/>
                  </a:lnTo>
                  <a:lnTo>
                    <a:pt x="4869222" y="76834"/>
                  </a:lnTo>
                  <a:lnTo>
                    <a:pt x="4855350" y="76834"/>
                  </a:lnTo>
                  <a:lnTo>
                    <a:pt x="4841477" y="83940"/>
                  </a:lnTo>
                  <a:lnTo>
                    <a:pt x="4827605" y="83940"/>
                  </a:lnTo>
                  <a:lnTo>
                    <a:pt x="4813733" y="83940"/>
                  </a:lnTo>
                  <a:lnTo>
                    <a:pt x="4799860" y="110581"/>
                  </a:lnTo>
                  <a:lnTo>
                    <a:pt x="4785988" y="110581"/>
                  </a:lnTo>
                  <a:lnTo>
                    <a:pt x="4772115" y="110581"/>
                  </a:lnTo>
                  <a:lnTo>
                    <a:pt x="4758243" y="137221"/>
                  </a:lnTo>
                  <a:lnTo>
                    <a:pt x="4744370" y="137221"/>
                  </a:lnTo>
                  <a:lnTo>
                    <a:pt x="4730498" y="137221"/>
                  </a:lnTo>
                  <a:lnTo>
                    <a:pt x="4716626" y="137221"/>
                  </a:lnTo>
                  <a:lnTo>
                    <a:pt x="4702753" y="163862"/>
                  </a:lnTo>
                  <a:lnTo>
                    <a:pt x="4688881" y="163862"/>
                  </a:lnTo>
                  <a:lnTo>
                    <a:pt x="4675008" y="163862"/>
                  </a:lnTo>
                  <a:lnTo>
                    <a:pt x="4661136" y="163862"/>
                  </a:lnTo>
                  <a:lnTo>
                    <a:pt x="4647263" y="163862"/>
                  </a:lnTo>
                  <a:lnTo>
                    <a:pt x="4633391" y="163862"/>
                  </a:lnTo>
                  <a:lnTo>
                    <a:pt x="4619519" y="163862"/>
                  </a:lnTo>
                  <a:lnTo>
                    <a:pt x="4605646" y="163862"/>
                  </a:lnTo>
                  <a:lnTo>
                    <a:pt x="4591774" y="163862"/>
                  </a:lnTo>
                  <a:lnTo>
                    <a:pt x="4577901" y="163862"/>
                  </a:lnTo>
                  <a:lnTo>
                    <a:pt x="4564029" y="163862"/>
                  </a:lnTo>
                  <a:lnTo>
                    <a:pt x="4550156" y="163862"/>
                  </a:lnTo>
                  <a:lnTo>
                    <a:pt x="4536284" y="163862"/>
                  </a:lnTo>
                  <a:lnTo>
                    <a:pt x="4522412" y="163862"/>
                  </a:lnTo>
                  <a:lnTo>
                    <a:pt x="4508539" y="163862"/>
                  </a:lnTo>
                  <a:lnTo>
                    <a:pt x="4494667" y="163862"/>
                  </a:lnTo>
                  <a:lnTo>
                    <a:pt x="4480794" y="163862"/>
                  </a:lnTo>
                  <a:lnTo>
                    <a:pt x="4466922" y="163862"/>
                  </a:lnTo>
                  <a:lnTo>
                    <a:pt x="4453049" y="163862"/>
                  </a:lnTo>
                  <a:lnTo>
                    <a:pt x="4439177" y="163862"/>
                  </a:lnTo>
                  <a:lnTo>
                    <a:pt x="4425305" y="163862"/>
                  </a:lnTo>
                  <a:lnTo>
                    <a:pt x="4411432" y="163862"/>
                  </a:lnTo>
                  <a:lnTo>
                    <a:pt x="4397560" y="163862"/>
                  </a:lnTo>
                  <a:lnTo>
                    <a:pt x="4383687" y="163862"/>
                  </a:lnTo>
                  <a:lnTo>
                    <a:pt x="4369815" y="163862"/>
                  </a:lnTo>
                  <a:lnTo>
                    <a:pt x="4355942" y="163862"/>
                  </a:lnTo>
                  <a:lnTo>
                    <a:pt x="4342070" y="163862"/>
                  </a:lnTo>
                  <a:lnTo>
                    <a:pt x="4328198" y="190502"/>
                  </a:lnTo>
                  <a:lnTo>
                    <a:pt x="4314325" y="190502"/>
                  </a:lnTo>
                  <a:lnTo>
                    <a:pt x="4300453" y="190502"/>
                  </a:lnTo>
                  <a:lnTo>
                    <a:pt x="4286580" y="190502"/>
                  </a:lnTo>
                  <a:lnTo>
                    <a:pt x="4272708" y="190502"/>
                  </a:lnTo>
                  <a:lnTo>
                    <a:pt x="4258835" y="190502"/>
                  </a:lnTo>
                  <a:lnTo>
                    <a:pt x="4244963" y="190502"/>
                  </a:lnTo>
                  <a:lnTo>
                    <a:pt x="4231091" y="190502"/>
                  </a:lnTo>
                  <a:lnTo>
                    <a:pt x="4217218" y="190502"/>
                  </a:lnTo>
                  <a:lnTo>
                    <a:pt x="4203346" y="190502"/>
                  </a:lnTo>
                  <a:lnTo>
                    <a:pt x="4189473" y="190502"/>
                  </a:lnTo>
                  <a:lnTo>
                    <a:pt x="4175601" y="190502"/>
                  </a:lnTo>
                  <a:lnTo>
                    <a:pt x="4161728" y="190502"/>
                  </a:lnTo>
                  <a:lnTo>
                    <a:pt x="4147856" y="209032"/>
                  </a:lnTo>
                  <a:lnTo>
                    <a:pt x="4133984" y="209032"/>
                  </a:lnTo>
                  <a:lnTo>
                    <a:pt x="4120111" y="210677"/>
                  </a:lnTo>
                  <a:lnTo>
                    <a:pt x="4106239" y="210677"/>
                  </a:lnTo>
                  <a:lnTo>
                    <a:pt x="4092366" y="210677"/>
                  </a:lnTo>
                  <a:lnTo>
                    <a:pt x="4078494" y="210677"/>
                  </a:lnTo>
                  <a:lnTo>
                    <a:pt x="4064621" y="231886"/>
                  </a:lnTo>
                  <a:lnTo>
                    <a:pt x="4050749" y="231886"/>
                  </a:lnTo>
                  <a:lnTo>
                    <a:pt x="4036877" y="231886"/>
                  </a:lnTo>
                  <a:lnTo>
                    <a:pt x="4023004" y="232197"/>
                  </a:lnTo>
                  <a:lnTo>
                    <a:pt x="4009132" y="234280"/>
                  </a:lnTo>
                  <a:lnTo>
                    <a:pt x="3995259" y="234280"/>
                  </a:lnTo>
                  <a:lnTo>
                    <a:pt x="3981387" y="248185"/>
                  </a:lnTo>
                  <a:lnTo>
                    <a:pt x="3967514" y="248185"/>
                  </a:lnTo>
                  <a:lnTo>
                    <a:pt x="3953642" y="269016"/>
                  </a:lnTo>
                  <a:lnTo>
                    <a:pt x="3939770" y="269016"/>
                  </a:lnTo>
                  <a:lnTo>
                    <a:pt x="3925897" y="273803"/>
                  </a:lnTo>
                  <a:lnTo>
                    <a:pt x="3912025" y="273803"/>
                  </a:lnTo>
                  <a:lnTo>
                    <a:pt x="3898152" y="273803"/>
                  </a:lnTo>
                  <a:lnTo>
                    <a:pt x="3884280" y="313326"/>
                  </a:lnTo>
                  <a:lnTo>
                    <a:pt x="3870407" y="321547"/>
                  </a:lnTo>
                  <a:lnTo>
                    <a:pt x="3856535" y="321547"/>
                  </a:lnTo>
                  <a:lnTo>
                    <a:pt x="3842663" y="321547"/>
                  </a:lnTo>
                  <a:lnTo>
                    <a:pt x="3828790" y="346131"/>
                  </a:lnTo>
                  <a:lnTo>
                    <a:pt x="3814918" y="346131"/>
                  </a:lnTo>
                  <a:lnTo>
                    <a:pt x="3801045" y="346131"/>
                  </a:lnTo>
                  <a:lnTo>
                    <a:pt x="3787173" y="356539"/>
                  </a:lnTo>
                  <a:lnTo>
                    <a:pt x="3773300" y="378843"/>
                  </a:lnTo>
                  <a:lnTo>
                    <a:pt x="3759428" y="378843"/>
                  </a:lnTo>
                  <a:lnTo>
                    <a:pt x="3745556" y="378843"/>
                  </a:lnTo>
                  <a:lnTo>
                    <a:pt x="3731683" y="445754"/>
                  </a:lnTo>
                  <a:lnTo>
                    <a:pt x="3717811" y="445754"/>
                  </a:lnTo>
                  <a:lnTo>
                    <a:pt x="3703938" y="445754"/>
                  </a:lnTo>
                  <a:lnTo>
                    <a:pt x="3690066" y="468057"/>
                  </a:lnTo>
                  <a:lnTo>
                    <a:pt x="3676193" y="468057"/>
                  </a:lnTo>
                  <a:lnTo>
                    <a:pt x="3662321" y="468057"/>
                  </a:lnTo>
                  <a:lnTo>
                    <a:pt x="3648449" y="468057"/>
                  </a:lnTo>
                  <a:lnTo>
                    <a:pt x="3634576" y="490361"/>
                  </a:lnTo>
                  <a:lnTo>
                    <a:pt x="3620704" y="490361"/>
                  </a:lnTo>
                  <a:lnTo>
                    <a:pt x="3606831" y="490361"/>
                  </a:lnTo>
                  <a:lnTo>
                    <a:pt x="3592959" y="490361"/>
                  </a:lnTo>
                  <a:lnTo>
                    <a:pt x="3579086" y="490361"/>
                  </a:lnTo>
                  <a:lnTo>
                    <a:pt x="3565214" y="490361"/>
                  </a:lnTo>
                  <a:lnTo>
                    <a:pt x="3551342" y="490361"/>
                  </a:lnTo>
                  <a:lnTo>
                    <a:pt x="3537469" y="490361"/>
                  </a:lnTo>
                  <a:lnTo>
                    <a:pt x="3523597" y="490361"/>
                  </a:lnTo>
                  <a:lnTo>
                    <a:pt x="3509724" y="512664"/>
                  </a:lnTo>
                  <a:lnTo>
                    <a:pt x="3495852" y="512664"/>
                  </a:lnTo>
                  <a:lnTo>
                    <a:pt x="3481979" y="579575"/>
                  </a:lnTo>
                  <a:lnTo>
                    <a:pt x="3468107" y="601879"/>
                  </a:lnTo>
                  <a:lnTo>
                    <a:pt x="3454235" y="601879"/>
                  </a:lnTo>
                  <a:lnTo>
                    <a:pt x="3440362" y="601879"/>
                  </a:lnTo>
                  <a:lnTo>
                    <a:pt x="3426490" y="601879"/>
                  </a:lnTo>
                  <a:lnTo>
                    <a:pt x="3412617" y="601879"/>
                  </a:lnTo>
                  <a:lnTo>
                    <a:pt x="3398745" y="601879"/>
                  </a:lnTo>
                  <a:lnTo>
                    <a:pt x="3384872" y="601879"/>
                  </a:lnTo>
                  <a:lnTo>
                    <a:pt x="3371000" y="601879"/>
                  </a:lnTo>
                  <a:lnTo>
                    <a:pt x="3357127" y="601879"/>
                  </a:lnTo>
                  <a:lnTo>
                    <a:pt x="3343255" y="609204"/>
                  </a:lnTo>
                  <a:lnTo>
                    <a:pt x="3329383" y="624182"/>
                  </a:lnTo>
                  <a:lnTo>
                    <a:pt x="3315510" y="668789"/>
                  </a:lnTo>
                  <a:lnTo>
                    <a:pt x="3301638" y="691093"/>
                  </a:lnTo>
                  <a:lnTo>
                    <a:pt x="3287765" y="691093"/>
                  </a:lnTo>
                  <a:lnTo>
                    <a:pt x="3273893" y="691093"/>
                  </a:lnTo>
                  <a:lnTo>
                    <a:pt x="3260020" y="691093"/>
                  </a:lnTo>
                  <a:lnTo>
                    <a:pt x="3246148" y="712721"/>
                  </a:lnTo>
                  <a:lnTo>
                    <a:pt x="3232276" y="712721"/>
                  </a:lnTo>
                  <a:lnTo>
                    <a:pt x="3218403" y="712721"/>
                  </a:lnTo>
                  <a:lnTo>
                    <a:pt x="3204531" y="755976"/>
                  </a:lnTo>
                  <a:lnTo>
                    <a:pt x="3190658" y="755976"/>
                  </a:lnTo>
                  <a:lnTo>
                    <a:pt x="3176786" y="755976"/>
                  </a:lnTo>
                  <a:lnTo>
                    <a:pt x="3162913" y="755976"/>
                  </a:lnTo>
                  <a:lnTo>
                    <a:pt x="3149041" y="755976"/>
                  </a:lnTo>
                  <a:lnTo>
                    <a:pt x="3135169" y="755976"/>
                  </a:lnTo>
                  <a:lnTo>
                    <a:pt x="3121296" y="772599"/>
                  </a:lnTo>
                  <a:lnTo>
                    <a:pt x="3107424" y="815584"/>
                  </a:lnTo>
                  <a:lnTo>
                    <a:pt x="3093551" y="837076"/>
                  </a:lnTo>
                  <a:lnTo>
                    <a:pt x="3079679" y="837076"/>
                  </a:lnTo>
                  <a:lnTo>
                    <a:pt x="3065806" y="837076"/>
                  </a:lnTo>
                  <a:lnTo>
                    <a:pt x="3051934" y="837076"/>
                  </a:lnTo>
                  <a:lnTo>
                    <a:pt x="3038062" y="837076"/>
                  </a:lnTo>
                  <a:lnTo>
                    <a:pt x="3024189" y="858569"/>
                  </a:lnTo>
                  <a:lnTo>
                    <a:pt x="3010317" y="868482"/>
                  </a:lnTo>
                  <a:lnTo>
                    <a:pt x="2996444" y="908987"/>
                  </a:lnTo>
                  <a:lnTo>
                    <a:pt x="2982572" y="908987"/>
                  </a:lnTo>
                  <a:lnTo>
                    <a:pt x="2968699" y="929239"/>
                  </a:lnTo>
                  <a:lnTo>
                    <a:pt x="2954827" y="929239"/>
                  </a:lnTo>
                  <a:lnTo>
                    <a:pt x="2940955" y="929239"/>
                  </a:lnTo>
                  <a:lnTo>
                    <a:pt x="2927082" y="949492"/>
                  </a:lnTo>
                  <a:lnTo>
                    <a:pt x="2913210" y="949492"/>
                  </a:lnTo>
                  <a:lnTo>
                    <a:pt x="2899337" y="949492"/>
                  </a:lnTo>
                  <a:lnTo>
                    <a:pt x="2885465" y="949492"/>
                  </a:lnTo>
                  <a:lnTo>
                    <a:pt x="2871592" y="949492"/>
                  </a:lnTo>
                  <a:lnTo>
                    <a:pt x="2857720" y="1006362"/>
                  </a:lnTo>
                  <a:lnTo>
                    <a:pt x="2843848" y="1006362"/>
                  </a:lnTo>
                  <a:lnTo>
                    <a:pt x="2829975" y="1048361"/>
                  </a:lnTo>
                  <a:lnTo>
                    <a:pt x="2816103" y="1048361"/>
                  </a:lnTo>
                  <a:lnTo>
                    <a:pt x="2802230" y="1048361"/>
                  </a:lnTo>
                  <a:lnTo>
                    <a:pt x="2788358" y="1048361"/>
                  </a:lnTo>
                  <a:lnTo>
                    <a:pt x="2774485" y="1048361"/>
                  </a:lnTo>
                  <a:lnTo>
                    <a:pt x="2760613" y="1048361"/>
                  </a:lnTo>
                  <a:lnTo>
                    <a:pt x="2746741" y="1111511"/>
                  </a:lnTo>
                  <a:lnTo>
                    <a:pt x="2732868" y="1111511"/>
                  </a:lnTo>
                  <a:lnTo>
                    <a:pt x="2718996" y="1153359"/>
                  </a:lnTo>
                  <a:lnTo>
                    <a:pt x="2705123" y="1174359"/>
                  </a:lnTo>
                  <a:lnTo>
                    <a:pt x="2691251" y="1195359"/>
                  </a:lnTo>
                  <a:lnTo>
                    <a:pt x="2677378" y="1195359"/>
                  </a:lnTo>
                  <a:lnTo>
                    <a:pt x="2663506" y="1229567"/>
                  </a:lnTo>
                  <a:lnTo>
                    <a:pt x="2649634" y="1268697"/>
                  </a:lnTo>
                  <a:lnTo>
                    <a:pt x="2635761" y="1327394"/>
                  </a:lnTo>
                  <a:lnTo>
                    <a:pt x="2621889" y="1366525"/>
                  </a:lnTo>
                  <a:lnTo>
                    <a:pt x="2608016" y="1366525"/>
                  </a:lnTo>
                  <a:lnTo>
                    <a:pt x="2594144" y="1405656"/>
                  </a:lnTo>
                  <a:lnTo>
                    <a:pt x="2580271" y="1425221"/>
                  </a:lnTo>
                  <a:lnTo>
                    <a:pt x="2566399" y="1444786"/>
                  </a:lnTo>
                  <a:lnTo>
                    <a:pt x="2552527" y="1444786"/>
                  </a:lnTo>
                  <a:lnTo>
                    <a:pt x="2538654" y="1483917"/>
                  </a:lnTo>
                  <a:lnTo>
                    <a:pt x="2524782" y="1503483"/>
                  </a:lnTo>
                  <a:lnTo>
                    <a:pt x="2510909" y="1562179"/>
                  </a:lnTo>
                  <a:lnTo>
                    <a:pt x="2497037" y="1562179"/>
                  </a:lnTo>
                  <a:lnTo>
                    <a:pt x="2483164" y="1581744"/>
                  </a:lnTo>
                  <a:lnTo>
                    <a:pt x="2469292" y="1601310"/>
                  </a:lnTo>
                  <a:lnTo>
                    <a:pt x="2455420" y="1601310"/>
                  </a:lnTo>
                  <a:lnTo>
                    <a:pt x="2441547" y="1620875"/>
                  </a:lnTo>
                  <a:lnTo>
                    <a:pt x="2427675" y="1620875"/>
                  </a:lnTo>
                  <a:lnTo>
                    <a:pt x="2413802" y="1620875"/>
                  </a:lnTo>
                  <a:lnTo>
                    <a:pt x="2399930" y="1660006"/>
                  </a:lnTo>
                  <a:lnTo>
                    <a:pt x="2386057" y="1679572"/>
                  </a:lnTo>
                  <a:lnTo>
                    <a:pt x="2372185" y="1679572"/>
                  </a:lnTo>
                  <a:lnTo>
                    <a:pt x="2358313" y="1679572"/>
                  </a:lnTo>
                  <a:lnTo>
                    <a:pt x="2344440" y="1679572"/>
                  </a:lnTo>
                  <a:lnTo>
                    <a:pt x="2330568" y="1694319"/>
                  </a:lnTo>
                  <a:lnTo>
                    <a:pt x="2316695" y="1699137"/>
                  </a:lnTo>
                  <a:lnTo>
                    <a:pt x="2302823" y="1718703"/>
                  </a:lnTo>
                  <a:lnTo>
                    <a:pt x="2288950" y="1718703"/>
                  </a:lnTo>
                  <a:lnTo>
                    <a:pt x="2275078" y="1736196"/>
                  </a:lnTo>
                  <a:lnTo>
                    <a:pt x="2261206" y="1799011"/>
                  </a:lnTo>
                  <a:lnTo>
                    <a:pt x="2247333" y="1819949"/>
                  </a:lnTo>
                  <a:lnTo>
                    <a:pt x="2233461" y="1840887"/>
                  </a:lnTo>
                  <a:lnTo>
                    <a:pt x="2219588" y="1840887"/>
                  </a:lnTo>
                  <a:lnTo>
                    <a:pt x="2205716" y="1840887"/>
                  </a:lnTo>
                  <a:lnTo>
                    <a:pt x="2191843" y="1861593"/>
                  </a:lnTo>
                  <a:lnTo>
                    <a:pt x="2177971" y="1944415"/>
                  </a:lnTo>
                  <a:lnTo>
                    <a:pt x="2164099" y="1944415"/>
                  </a:lnTo>
                  <a:lnTo>
                    <a:pt x="2150226" y="2068649"/>
                  </a:lnTo>
                  <a:lnTo>
                    <a:pt x="2136354" y="2068649"/>
                  </a:lnTo>
                  <a:lnTo>
                    <a:pt x="2122481" y="2068649"/>
                  </a:lnTo>
                  <a:lnTo>
                    <a:pt x="2108609" y="2089355"/>
                  </a:lnTo>
                  <a:lnTo>
                    <a:pt x="2094736" y="2089355"/>
                  </a:lnTo>
                  <a:lnTo>
                    <a:pt x="2080864" y="2130364"/>
                  </a:lnTo>
                  <a:lnTo>
                    <a:pt x="2066992" y="2171373"/>
                  </a:lnTo>
                  <a:lnTo>
                    <a:pt x="2053119" y="2171373"/>
                  </a:lnTo>
                  <a:lnTo>
                    <a:pt x="2039247" y="2191878"/>
                  </a:lnTo>
                  <a:lnTo>
                    <a:pt x="2025374" y="2212383"/>
                  </a:lnTo>
                  <a:lnTo>
                    <a:pt x="2011502" y="2212383"/>
                  </a:lnTo>
                  <a:lnTo>
                    <a:pt x="1997629" y="2212383"/>
                  </a:lnTo>
                  <a:lnTo>
                    <a:pt x="1983757" y="2212383"/>
                  </a:lnTo>
                  <a:lnTo>
                    <a:pt x="1969885" y="2244377"/>
                  </a:lnTo>
                  <a:lnTo>
                    <a:pt x="1956012" y="2262513"/>
                  </a:lnTo>
                  <a:lnTo>
                    <a:pt x="1942140" y="2298500"/>
                  </a:lnTo>
                  <a:lnTo>
                    <a:pt x="1928267" y="2298500"/>
                  </a:lnTo>
                  <a:lnTo>
                    <a:pt x="1914395" y="2298500"/>
                  </a:lnTo>
                  <a:lnTo>
                    <a:pt x="1900522" y="2363368"/>
                  </a:lnTo>
                  <a:lnTo>
                    <a:pt x="1886650" y="2402483"/>
                  </a:lnTo>
                  <a:lnTo>
                    <a:pt x="1872778" y="2461155"/>
                  </a:lnTo>
                  <a:lnTo>
                    <a:pt x="1858905" y="2499964"/>
                  </a:lnTo>
                  <a:lnTo>
                    <a:pt x="1845033" y="2499964"/>
                  </a:lnTo>
                  <a:lnTo>
                    <a:pt x="1831160" y="2499964"/>
                  </a:lnTo>
                  <a:lnTo>
                    <a:pt x="1817288" y="2506004"/>
                  </a:lnTo>
                  <a:lnTo>
                    <a:pt x="1803415" y="2515211"/>
                  </a:lnTo>
                  <a:lnTo>
                    <a:pt x="1789543" y="2571572"/>
                  </a:lnTo>
                  <a:lnTo>
                    <a:pt x="1775671" y="2630531"/>
                  </a:lnTo>
                  <a:lnTo>
                    <a:pt x="1761798" y="2630531"/>
                  </a:lnTo>
                  <a:lnTo>
                    <a:pt x="1747926" y="2630531"/>
                  </a:lnTo>
                  <a:lnTo>
                    <a:pt x="1734053" y="2664043"/>
                  </a:lnTo>
                  <a:lnTo>
                    <a:pt x="1720181" y="2716723"/>
                  </a:lnTo>
                  <a:lnTo>
                    <a:pt x="1706308" y="2716723"/>
                  </a:lnTo>
                  <a:lnTo>
                    <a:pt x="1692436" y="2766533"/>
                  </a:lnTo>
                  <a:lnTo>
                    <a:pt x="1678563" y="2863379"/>
                  </a:lnTo>
                  <a:lnTo>
                    <a:pt x="1664691" y="2863379"/>
                  </a:lnTo>
                  <a:lnTo>
                    <a:pt x="1650819" y="2902117"/>
                  </a:lnTo>
                  <a:lnTo>
                    <a:pt x="1636946" y="2902117"/>
                  </a:lnTo>
                  <a:lnTo>
                    <a:pt x="1623074" y="2998963"/>
                  </a:lnTo>
                  <a:lnTo>
                    <a:pt x="1609201" y="2998963"/>
                  </a:lnTo>
                  <a:lnTo>
                    <a:pt x="1595329" y="3037701"/>
                  </a:lnTo>
                  <a:lnTo>
                    <a:pt x="1581456" y="3115177"/>
                  </a:lnTo>
                  <a:lnTo>
                    <a:pt x="1567584" y="3115177"/>
                  </a:lnTo>
                  <a:lnTo>
                    <a:pt x="1553712" y="3173285"/>
                  </a:lnTo>
                  <a:lnTo>
                    <a:pt x="1539839" y="3212023"/>
                  </a:lnTo>
                  <a:lnTo>
                    <a:pt x="1525967" y="3212023"/>
                  </a:lnTo>
                  <a:lnTo>
                    <a:pt x="1512094" y="3212023"/>
                  </a:lnTo>
                  <a:lnTo>
                    <a:pt x="1498222" y="3289038"/>
                  </a:lnTo>
                  <a:lnTo>
                    <a:pt x="1484349" y="3289038"/>
                  </a:lnTo>
                  <a:lnTo>
                    <a:pt x="1470477" y="3289038"/>
                  </a:lnTo>
                  <a:lnTo>
                    <a:pt x="1456605" y="3289038"/>
                  </a:lnTo>
                  <a:lnTo>
                    <a:pt x="1442732" y="3308181"/>
                  </a:lnTo>
                  <a:lnTo>
                    <a:pt x="1428860" y="3308181"/>
                  </a:lnTo>
                  <a:lnTo>
                    <a:pt x="1414987" y="3308181"/>
                  </a:lnTo>
                  <a:lnTo>
                    <a:pt x="1401115" y="3308181"/>
                  </a:lnTo>
                  <a:lnTo>
                    <a:pt x="1387242" y="3327324"/>
                  </a:lnTo>
                  <a:lnTo>
                    <a:pt x="1373370" y="3327324"/>
                  </a:lnTo>
                  <a:lnTo>
                    <a:pt x="1359498" y="3346466"/>
                  </a:lnTo>
                  <a:lnTo>
                    <a:pt x="1345625" y="3346466"/>
                  </a:lnTo>
                  <a:lnTo>
                    <a:pt x="1331753" y="3370788"/>
                  </a:lnTo>
                  <a:lnTo>
                    <a:pt x="1317880" y="3370788"/>
                  </a:lnTo>
                  <a:lnTo>
                    <a:pt x="1304008" y="3424971"/>
                  </a:lnTo>
                  <a:lnTo>
                    <a:pt x="1290135" y="3445133"/>
                  </a:lnTo>
                  <a:lnTo>
                    <a:pt x="1276263" y="3445133"/>
                  </a:lnTo>
                  <a:lnTo>
                    <a:pt x="1262391" y="3517776"/>
                  </a:lnTo>
                  <a:lnTo>
                    <a:pt x="1248518" y="3537954"/>
                  </a:lnTo>
                  <a:lnTo>
                    <a:pt x="1234646" y="3555844"/>
                  </a:lnTo>
                  <a:lnTo>
                    <a:pt x="1220773" y="3574879"/>
                  </a:lnTo>
                  <a:lnTo>
                    <a:pt x="1206901" y="3688484"/>
                  </a:lnTo>
                  <a:lnTo>
                    <a:pt x="1193028" y="3688484"/>
                  </a:lnTo>
                  <a:lnTo>
                    <a:pt x="1179156" y="3688484"/>
                  </a:lnTo>
                  <a:lnTo>
                    <a:pt x="1165284" y="3707227"/>
                  </a:lnTo>
                  <a:lnTo>
                    <a:pt x="1151411" y="3758470"/>
                  </a:lnTo>
                  <a:lnTo>
                    <a:pt x="1137539" y="3758470"/>
                  </a:lnTo>
                  <a:lnTo>
                    <a:pt x="1123666" y="3819685"/>
                  </a:lnTo>
                  <a:lnTo>
                    <a:pt x="1109794" y="3857171"/>
                  </a:lnTo>
                  <a:lnTo>
                    <a:pt x="1095921" y="3894657"/>
                  </a:lnTo>
                  <a:lnTo>
                    <a:pt x="1082049" y="3894657"/>
                  </a:lnTo>
                  <a:lnTo>
                    <a:pt x="1068177" y="3894657"/>
                  </a:lnTo>
                  <a:lnTo>
                    <a:pt x="1054304" y="3932143"/>
                  </a:lnTo>
                  <a:lnTo>
                    <a:pt x="1040432" y="3988371"/>
                  </a:lnTo>
                  <a:lnTo>
                    <a:pt x="1026559" y="3988371"/>
                  </a:lnTo>
                  <a:lnTo>
                    <a:pt x="1012687" y="4025857"/>
                  </a:lnTo>
                  <a:lnTo>
                    <a:pt x="998814" y="4063343"/>
                  </a:lnTo>
                  <a:lnTo>
                    <a:pt x="984942" y="4063343"/>
                  </a:lnTo>
                  <a:lnTo>
                    <a:pt x="971070" y="4063343"/>
                  </a:lnTo>
                  <a:lnTo>
                    <a:pt x="957197" y="4100488"/>
                  </a:lnTo>
                  <a:lnTo>
                    <a:pt x="943325" y="4100488"/>
                  </a:lnTo>
                  <a:lnTo>
                    <a:pt x="929452" y="4100488"/>
                  </a:lnTo>
                  <a:lnTo>
                    <a:pt x="915580" y="4100488"/>
                  </a:lnTo>
                  <a:lnTo>
                    <a:pt x="901707" y="4100488"/>
                  </a:lnTo>
                  <a:lnTo>
                    <a:pt x="887835" y="4174779"/>
                  </a:lnTo>
                  <a:lnTo>
                    <a:pt x="873963" y="4174779"/>
                  </a:lnTo>
                  <a:lnTo>
                    <a:pt x="860090" y="4174779"/>
                  </a:lnTo>
                  <a:lnTo>
                    <a:pt x="846218" y="4211924"/>
                  </a:lnTo>
                  <a:lnTo>
                    <a:pt x="832345" y="4211924"/>
                  </a:lnTo>
                  <a:lnTo>
                    <a:pt x="818473" y="4230556"/>
                  </a:lnTo>
                  <a:lnTo>
                    <a:pt x="804600" y="4248888"/>
                  </a:lnTo>
                  <a:lnTo>
                    <a:pt x="790728" y="4249069"/>
                  </a:lnTo>
                  <a:lnTo>
                    <a:pt x="776856" y="4286053"/>
                  </a:lnTo>
                  <a:lnTo>
                    <a:pt x="762983" y="4286053"/>
                  </a:lnTo>
                  <a:lnTo>
                    <a:pt x="749111" y="4286053"/>
                  </a:lnTo>
                  <a:lnTo>
                    <a:pt x="735238" y="4313681"/>
                  </a:lnTo>
                  <a:lnTo>
                    <a:pt x="721366" y="4322880"/>
                  </a:lnTo>
                  <a:lnTo>
                    <a:pt x="707493" y="4322880"/>
                  </a:lnTo>
                  <a:lnTo>
                    <a:pt x="693621" y="4322880"/>
                  </a:lnTo>
                  <a:lnTo>
                    <a:pt x="679749" y="4331095"/>
                  </a:lnTo>
                  <a:lnTo>
                    <a:pt x="665876" y="4359706"/>
                  </a:lnTo>
                  <a:lnTo>
                    <a:pt x="652004" y="4365925"/>
                  </a:lnTo>
                  <a:lnTo>
                    <a:pt x="638131" y="4365925"/>
                  </a:lnTo>
                  <a:lnTo>
                    <a:pt x="624259" y="4394178"/>
                  </a:lnTo>
                  <a:lnTo>
                    <a:pt x="610386" y="4394178"/>
                  </a:lnTo>
                  <a:lnTo>
                    <a:pt x="596514" y="4400617"/>
                  </a:lnTo>
                  <a:lnTo>
                    <a:pt x="582642" y="4405479"/>
                  </a:lnTo>
                  <a:lnTo>
                    <a:pt x="568769" y="4405479"/>
                  </a:lnTo>
                  <a:lnTo>
                    <a:pt x="554897" y="4431432"/>
                  </a:lnTo>
                  <a:lnTo>
                    <a:pt x="541024" y="4435559"/>
                  </a:lnTo>
                  <a:lnTo>
                    <a:pt x="527152" y="4435559"/>
                  </a:lnTo>
                  <a:lnTo>
                    <a:pt x="513279" y="4467940"/>
                  </a:lnTo>
                  <a:lnTo>
                    <a:pt x="499407" y="4467940"/>
                  </a:lnTo>
                  <a:lnTo>
                    <a:pt x="485535" y="4467940"/>
                  </a:lnTo>
                  <a:lnTo>
                    <a:pt x="471662" y="4504154"/>
                  </a:lnTo>
                  <a:lnTo>
                    <a:pt x="457790" y="4504154"/>
                  </a:lnTo>
                  <a:lnTo>
                    <a:pt x="443917" y="4504154"/>
                  </a:lnTo>
                  <a:lnTo>
                    <a:pt x="430045" y="4504154"/>
                  </a:lnTo>
                  <a:lnTo>
                    <a:pt x="416172" y="4504154"/>
                  </a:lnTo>
                  <a:lnTo>
                    <a:pt x="402300" y="4504154"/>
                  </a:lnTo>
                  <a:lnTo>
                    <a:pt x="388428" y="4504154"/>
                  </a:lnTo>
                  <a:lnTo>
                    <a:pt x="374555" y="4504154"/>
                  </a:lnTo>
                  <a:lnTo>
                    <a:pt x="360683" y="4504154"/>
                  </a:lnTo>
                  <a:lnTo>
                    <a:pt x="346810" y="4504154"/>
                  </a:lnTo>
                  <a:lnTo>
                    <a:pt x="332938" y="4504154"/>
                  </a:lnTo>
                  <a:lnTo>
                    <a:pt x="319065" y="4504154"/>
                  </a:lnTo>
                  <a:lnTo>
                    <a:pt x="305193" y="4504154"/>
                  </a:lnTo>
                  <a:lnTo>
                    <a:pt x="291321" y="4504154"/>
                  </a:lnTo>
                  <a:lnTo>
                    <a:pt x="277448" y="4504154"/>
                  </a:lnTo>
                  <a:lnTo>
                    <a:pt x="263576" y="4504154"/>
                  </a:lnTo>
                  <a:lnTo>
                    <a:pt x="249703" y="4504154"/>
                  </a:lnTo>
                  <a:lnTo>
                    <a:pt x="235831" y="4504154"/>
                  </a:lnTo>
                  <a:lnTo>
                    <a:pt x="221958" y="4504154"/>
                  </a:lnTo>
                  <a:lnTo>
                    <a:pt x="208086" y="4504154"/>
                  </a:lnTo>
                  <a:lnTo>
                    <a:pt x="194214" y="4504154"/>
                  </a:lnTo>
                  <a:lnTo>
                    <a:pt x="180341" y="4504154"/>
                  </a:lnTo>
                  <a:lnTo>
                    <a:pt x="166469" y="4504154"/>
                  </a:lnTo>
                  <a:lnTo>
                    <a:pt x="152596" y="4504154"/>
                  </a:lnTo>
                  <a:lnTo>
                    <a:pt x="138724" y="4504154"/>
                  </a:lnTo>
                  <a:lnTo>
                    <a:pt x="124851" y="4504154"/>
                  </a:lnTo>
                  <a:lnTo>
                    <a:pt x="110979" y="4504154"/>
                  </a:lnTo>
                  <a:lnTo>
                    <a:pt x="97107" y="4504154"/>
                  </a:lnTo>
                  <a:lnTo>
                    <a:pt x="83234" y="4504154"/>
                  </a:lnTo>
                  <a:lnTo>
                    <a:pt x="69362" y="4504154"/>
                  </a:lnTo>
                  <a:lnTo>
                    <a:pt x="55489" y="4504154"/>
                  </a:lnTo>
                  <a:lnTo>
                    <a:pt x="41617" y="4504154"/>
                  </a:lnTo>
                  <a:lnTo>
                    <a:pt x="27744" y="4504154"/>
                  </a:lnTo>
                  <a:lnTo>
                    <a:pt x="13872" y="4504154"/>
                  </a:lnTo>
                  <a:lnTo>
                    <a:pt x="0" y="45041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16592" y="1257961"/>
              <a:ext cx="7102684" cy="4500868"/>
            </a:xfrm>
            <a:custGeom>
              <a:avLst/>
              <a:pathLst>
                <a:path w="7102684" h="4500868">
                  <a:moveTo>
                    <a:pt x="0" y="4500868"/>
                  </a:moveTo>
                  <a:lnTo>
                    <a:pt x="13872" y="4500868"/>
                  </a:lnTo>
                  <a:lnTo>
                    <a:pt x="27744" y="4500868"/>
                  </a:lnTo>
                  <a:lnTo>
                    <a:pt x="41617" y="4500868"/>
                  </a:lnTo>
                  <a:lnTo>
                    <a:pt x="55489" y="4500868"/>
                  </a:lnTo>
                  <a:lnTo>
                    <a:pt x="69362" y="4500868"/>
                  </a:lnTo>
                  <a:lnTo>
                    <a:pt x="83234" y="4464508"/>
                  </a:lnTo>
                  <a:lnTo>
                    <a:pt x="97107" y="4464508"/>
                  </a:lnTo>
                  <a:lnTo>
                    <a:pt x="110979" y="4464508"/>
                  </a:lnTo>
                  <a:lnTo>
                    <a:pt x="124851" y="4464508"/>
                  </a:lnTo>
                  <a:lnTo>
                    <a:pt x="138724" y="4464508"/>
                  </a:lnTo>
                  <a:lnTo>
                    <a:pt x="152596" y="4428001"/>
                  </a:lnTo>
                  <a:lnTo>
                    <a:pt x="166469" y="4391039"/>
                  </a:lnTo>
                  <a:lnTo>
                    <a:pt x="180341" y="4354077"/>
                  </a:lnTo>
                  <a:lnTo>
                    <a:pt x="194214" y="4354077"/>
                  </a:lnTo>
                  <a:lnTo>
                    <a:pt x="208086" y="4132306"/>
                  </a:lnTo>
                  <a:lnTo>
                    <a:pt x="221958" y="4095179"/>
                  </a:lnTo>
                  <a:lnTo>
                    <a:pt x="235831" y="4095179"/>
                  </a:lnTo>
                  <a:lnTo>
                    <a:pt x="249703" y="4058052"/>
                  </a:lnTo>
                  <a:lnTo>
                    <a:pt x="263576" y="4058052"/>
                  </a:lnTo>
                  <a:lnTo>
                    <a:pt x="277448" y="4058052"/>
                  </a:lnTo>
                  <a:lnTo>
                    <a:pt x="291321" y="4058052"/>
                  </a:lnTo>
                  <a:lnTo>
                    <a:pt x="305193" y="3965235"/>
                  </a:lnTo>
                  <a:lnTo>
                    <a:pt x="319065" y="3965235"/>
                  </a:lnTo>
                  <a:lnTo>
                    <a:pt x="332938" y="3946671"/>
                  </a:lnTo>
                  <a:lnTo>
                    <a:pt x="346810" y="3946671"/>
                  </a:lnTo>
                  <a:lnTo>
                    <a:pt x="360683" y="3872417"/>
                  </a:lnTo>
                  <a:lnTo>
                    <a:pt x="374555" y="3872417"/>
                  </a:lnTo>
                  <a:lnTo>
                    <a:pt x="388428" y="3872417"/>
                  </a:lnTo>
                  <a:lnTo>
                    <a:pt x="402300" y="3834933"/>
                  </a:lnTo>
                  <a:lnTo>
                    <a:pt x="416172" y="3834933"/>
                  </a:lnTo>
                  <a:lnTo>
                    <a:pt x="430045" y="3721933"/>
                  </a:lnTo>
                  <a:lnTo>
                    <a:pt x="443917" y="3721933"/>
                  </a:lnTo>
                  <a:lnTo>
                    <a:pt x="457790" y="3646600"/>
                  </a:lnTo>
                  <a:lnTo>
                    <a:pt x="471662" y="3608739"/>
                  </a:lnTo>
                  <a:lnTo>
                    <a:pt x="485535" y="3608739"/>
                  </a:lnTo>
                  <a:lnTo>
                    <a:pt x="499407" y="3551948"/>
                  </a:lnTo>
                  <a:lnTo>
                    <a:pt x="513279" y="3551948"/>
                  </a:lnTo>
                  <a:lnTo>
                    <a:pt x="527152" y="3551948"/>
                  </a:lnTo>
                  <a:lnTo>
                    <a:pt x="541024" y="3513682"/>
                  </a:lnTo>
                  <a:lnTo>
                    <a:pt x="554897" y="3398884"/>
                  </a:lnTo>
                  <a:lnTo>
                    <a:pt x="568769" y="3341485"/>
                  </a:lnTo>
                  <a:lnTo>
                    <a:pt x="582642" y="3341485"/>
                  </a:lnTo>
                  <a:lnTo>
                    <a:pt x="596514" y="3341485"/>
                  </a:lnTo>
                  <a:lnTo>
                    <a:pt x="610386" y="3284087"/>
                  </a:lnTo>
                  <a:lnTo>
                    <a:pt x="624259" y="3284087"/>
                  </a:lnTo>
                  <a:lnTo>
                    <a:pt x="638131" y="3245821"/>
                  </a:lnTo>
                  <a:lnTo>
                    <a:pt x="652004" y="3169289"/>
                  </a:lnTo>
                  <a:lnTo>
                    <a:pt x="665876" y="3169289"/>
                  </a:lnTo>
                  <a:lnTo>
                    <a:pt x="679749" y="3169289"/>
                  </a:lnTo>
                  <a:lnTo>
                    <a:pt x="693621" y="3169289"/>
                  </a:lnTo>
                  <a:lnTo>
                    <a:pt x="707493" y="3131023"/>
                  </a:lnTo>
                  <a:lnTo>
                    <a:pt x="721366" y="3131023"/>
                  </a:lnTo>
                  <a:lnTo>
                    <a:pt x="735238" y="3092758"/>
                  </a:lnTo>
                  <a:lnTo>
                    <a:pt x="749111" y="3073625"/>
                  </a:lnTo>
                  <a:lnTo>
                    <a:pt x="762983" y="3035359"/>
                  </a:lnTo>
                  <a:lnTo>
                    <a:pt x="776856" y="3035359"/>
                  </a:lnTo>
                  <a:lnTo>
                    <a:pt x="790728" y="3035359"/>
                  </a:lnTo>
                  <a:lnTo>
                    <a:pt x="804600" y="3035359"/>
                  </a:lnTo>
                  <a:lnTo>
                    <a:pt x="818473" y="2997093"/>
                  </a:lnTo>
                  <a:lnTo>
                    <a:pt x="832345" y="2958827"/>
                  </a:lnTo>
                  <a:lnTo>
                    <a:pt x="846218" y="2920561"/>
                  </a:lnTo>
                  <a:lnTo>
                    <a:pt x="860090" y="2863163"/>
                  </a:lnTo>
                  <a:lnTo>
                    <a:pt x="873963" y="2805764"/>
                  </a:lnTo>
                  <a:lnTo>
                    <a:pt x="887835" y="2767498"/>
                  </a:lnTo>
                  <a:lnTo>
                    <a:pt x="901707" y="2729232"/>
                  </a:lnTo>
                  <a:lnTo>
                    <a:pt x="915580" y="2729232"/>
                  </a:lnTo>
                  <a:lnTo>
                    <a:pt x="929452" y="2709692"/>
                  </a:lnTo>
                  <a:lnTo>
                    <a:pt x="943325" y="2690152"/>
                  </a:lnTo>
                  <a:lnTo>
                    <a:pt x="957197" y="2670470"/>
                  </a:lnTo>
                  <a:lnTo>
                    <a:pt x="971070" y="2631107"/>
                  </a:lnTo>
                  <a:lnTo>
                    <a:pt x="984942" y="2611426"/>
                  </a:lnTo>
                  <a:lnTo>
                    <a:pt x="998814" y="2572063"/>
                  </a:lnTo>
                  <a:lnTo>
                    <a:pt x="1012687" y="2532094"/>
                  </a:lnTo>
                  <a:lnTo>
                    <a:pt x="1026559" y="2532094"/>
                  </a:lnTo>
                  <a:lnTo>
                    <a:pt x="1040432" y="2532094"/>
                  </a:lnTo>
                  <a:lnTo>
                    <a:pt x="1054304" y="2512109"/>
                  </a:lnTo>
                  <a:lnTo>
                    <a:pt x="1068177" y="2512109"/>
                  </a:lnTo>
                  <a:lnTo>
                    <a:pt x="1082049" y="2472141"/>
                  </a:lnTo>
                  <a:lnTo>
                    <a:pt x="1095921" y="2472141"/>
                  </a:lnTo>
                  <a:lnTo>
                    <a:pt x="1109794" y="2412187"/>
                  </a:lnTo>
                  <a:lnTo>
                    <a:pt x="1123666" y="2372219"/>
                  </a:lnTo>
                  <a:lnTo>
                    <a:pt x="1137539" y="2372219"/>
                  </a:lnTo>
                  <a:lnTo>
                    <a:pt x="1151411" y="2272297"/>
                  </a:lnTo>
                  <a:lnTo>
                    <a:pt x="1165284" y="2272297"/>
                  </a:lnTo>
                  <a:lnTo>
                    <a:pt x="1179156" y="2212344"/>
                  </a:lnTo>
                  <a:lnTo>
                    <a:pt x="1193028" y="2212344"/>
                  </a:lnTo>
                  <a:lnTo>
                    <a:pt x="1206901" y="2192179"/>
                  </a:lnTo>
                  <a:lnTo>
                    <a:pt x="1220773" y="2192179"/>
                  </a:lnTo>
                  <a:lnTo>
                    <a:pt x="1234646" y="2192179"/>
                  </a:lnTo>
                  <a:lnTo>
                    <a:pt x="1248518" y="2192179"/>
                  </a:lnTo>
                  <a:lnTo>
                    <a:pt x="1262391" y="2171641"/>
                  </a:lnTo>
                  <a:lnTo>
                    <a:pt x="1276263" y="2171641"/>
                  </a:lnTo>
                  <a:lnTo>
                    <a:pt x="1290135" y="2171641"/>
                  </a:lnTo>
                  <a:lnTo>
                    <a:pt x="1304008" y="2171641"/>
                  </a:lnTo>
                  <a:lnTo>
                    <a:pt x="1317880" y="2171641"/>
                  </a:lnTo>
                  <a:lnTo>
                    <a:pt x="1331753" y="2130566"/>
                  </a:lnTo>
                  <a:lnTo>
                    <a:pt x="1345625" y="2130566"/>
                  </a:lnTo>
                  <a:lnTo>
                    <a:pt x="1359498" y="2130566"/>
                  </a:lnTo>
                  <a:lnTo>
                    <a:pt x="1373370" y="2089490"/>
                  </a:lnTo>
                  <a:lnTo>
                    <a:pt x="1387242" y="2048414"/>
                  </a:lnTo>
                  <a:lnTo>
                    <a:pt x="1401115" y="2048414"/>
                  </a:lnTo>
                  <a:lnTo>
                    <a:pt x="1414987" y="2006928"/>
                  </a:lnTo>
                  <a:lnTo>
                    <a:pt x="1428860" y="1986185"/>
                  </a:lnTo>
                  <a:lnTo>
                    <a:pt x="1442732" y="1903212"/>
                  </a:lnTo>
                  <a:lnTo>
                    <a:pt x="1456605" y="1903212"/>
                  </a:lnTo>
                  <a:lnTo>
                    <a:pt x="1470477" y="1819337"/>
                  </a:lnTo>
                  <a:lnTo>
                    <a:pt x="1484349" y="1819337"/>
                  </a:lnTo>
                  <a:lnTo>
                    <a:pt x="1498222" y="1798368"/>
                  </a:lnTo>
                  <a:lnTo>
                    <a:pt x="1512094" y="1714493"/>
                  </a:lnTo>
                  <a:lnTo>
                    <a:pt x="1525967" y="1714493"/>
                  </a:lnTo>
                  <a:lnTo>
                    <a:pt x="1539839" y="1693525"/>
                  </a:lnTo>
                  <a:lnTo>
                    <a:pt x="1553712" y="1693525"/>
                  </a:lnTo>
                  <a:lnTo>
                    <a:pt x="1567584" y="1693525"/>
                  </a:lnTo>
                  <a:lnTo>
                    <a:pt x="1581456" y="1672556"/>
                  </a:lnTo>
                  <a:lnTo>
                    <a:pt x="1595329" y="1651587"/>
                  </a:lnTo>
                  <a:lnTo>
                    <a:pt x="1609201" y="1651587"/>
                  </a:lnTo>
                  <a:lnTo>
                    <a:pt x="1623074" y="1651587"/>
                  </a:lnTo>
                  <a:lnTo>
                    <a:pt x="1636946" y="1651587"/>
                  </a:lnTo>
                  <a:lnTo>
                    <a:pt x="1650819" y="1651587"/>
                  </a:lnTo>
                  <a:lnTo>
                    <a:pt x="1664691" y="1651587"/>
                  </a:lnTo>
                  <a:lnTo>
                    <a:pt x="1678563" y="1630353"/>
                  </a:lnTo>
                  <a:lnTo>
                    <a:pt x="1692436" y="1609119"/>
                  </a:lnTo>
                  <a:lnTo>
                    <a:pt x="1706308" y="1609119"/>
                  </a:lnTo>
                  <a:lnTo>
                    <a:pt x="1720181" y="1609119"/>
                  </a:lnTo>
                  <a:lnTo>
                    <a:pt x="1734053" y="1609119"/>
                  </a:lnTo>
                  <a:lnTo>
                    <a:pt x="1747926" y="1587606"/>
                  </a:lnTo>
                  <a:lnTo>
                    <a:pt x="1761798" y="1544579"/>
                  </a:lnTo>
                  <a:lnTo>
                    <a:pt x="1775671" y="1523065"/>
                  </a:lnTo>
                  <a:lnTo>
                    <a:pt x="1789543" y="1501552"/>
                  </a:lnTo>
                  <a:lnTo>
                    <a:pt x="1803415" y="1458525"/>
                  </a:lnTo>
                  <a:lnTo>
                    <a:pt x="1817288" y="1458525"/>
                  </a:lnTo>
                  <a:lnTo>
                    <a:pt x="1831160" y="1458525"/>
                  </a:lnTo>
                  <a:lnTo>
                    <a:pt x="1845033" y="1458525"/>
                  </a:lnTo>
                  <a:lnTo>
                    <a:pt x="1858905" y="1458525"/>
                  </a:lnTo>
                  <a:lnTo>
                    <a:pt x="1872778" y="1458525"/>
                  </a:lnTo>
                  <a:lnTo>
                    <a:pt x="1886650" y="1458525"/>
                  </a:lnTo>
                  <a:lnTo>
                    <a:pt x="1900522" y="1458525"/>
                  </a:lnTo>
                  <a:lnTo>
                    <a:pt x="1914395" y="1415498"/>
                  </a:lnTo>
                  <a:lnTo>
                    <a:pt x="1928267" y="1415498"/>
                  </a:lnTo>
                  <a:lnTo>
                    <a:pt x="1942140" y="1415498"/>
                  </a:lnTo>
                  <a:lnTo>
                    <a:pt x="1956012" y="1393984"/>
                  </a:lnTo>
                  <a:lnTo>
                    <a:pt x="1969885" y="1393984"/>
                  </a:lnTo>
                  <a:lnTo>
                    <a:pt x="1983757" y="1372470"/>
                  </a:lnTo>
                  <a:lnTo>
                    <a:pt x="1997629" y="1372470"/>
                  </a:lnTo>
                  <a:lnTo>
                    <a:pt x="2011502" y="1350957"/>
                  </a:lnTo>
                  <a:lnTo>
                    <a:pt x="2025374" y="1350957"/>
                  </a:lnTo>
                  <a:lnTo>
                    <a:pt x="2039247" y="1350957"/>
                  </a:lnTo>
                  <a:lnTo>
                    <a:pt x="2053119" y="1329443"/>
                  </a:lnTo>
                  <a:lnTo>
                    <a:pt x="2066992" y="1307930"/>
                  </a:lnTo>
                  <a:lnTo>
                    <a:pt x="2080864" y="1307930"/>
                  </a:lnTo>
                  <a:lnTo>
                    <a:pt x="2094736" y="1286416"/>
                  </a:lnTo>
                  <a:lnTo>
                    <a:pt x="2108609" y="1286416"/>
                  </a:lnTo>
                  <a:lnTo>
                    <a:pt x="2122481" y="1264544"/>
                  </a:lnTo>
                  <a:lnTo>
                    <a:pt x="2136354" y="1264544"/>
                  </a:lnTo>
                  <a:lnTo>
                    <a:pt x="2150226" y="1264544"/>
                  </a:lnTo>
                  <a:lnTo>
                    <a:pt x="2164099" y="1264544"/>
                  </a:lnTo>
                  <a:lnTo>
                    <a:pt x="2177971" y="1264544"/>
                  </a:lnTo>
                  <a:lnTo>
                    <a:pt x="2191843" y="1264544"/>
                  </a:lnTo>
                  <a:lnTo>
                    <a:pt x="2205716" y="1264544"/>
                  </a:lnTo>
                  <a:lnTo>
                    <a:pt x="2219588" y="1220046"/>
                  </a:lnTo>
                  <a:lnTo>
                    <a:pt x="2233461" y="1220046"/>
                  </a:lnTo>
                  <a:lnTo>
                    <a:pt x="2247333" y="1197797"/>
                  </a:lnTo>
                  <a:lnTo>
                    <a:pt x="2261206" y="1197797"/>
                  </a:lnTo>
                  <a:lnTo>
                    <a:pt x="2275078" y="1197797"/>
                  </a:lnTo>
                  <a:lnTo>
                    <a:pt x="2288950" y="1197797"/>
                  </a:lnTo>
                  <a:lnTo>
                    <a:pt x="2302823" y="1197797"/>
                  </a:lnTo>
                  <a:lnTo>
                    <a:pt x="2316695" y="1197797"/>
                  </a:lnTo>
                  <a:lnTo>
                    <a:pt x="2330568" y="1175548"/>
                  </a:lnTo>
                  <a:lnTo>
                    <a:pt x="2344440" y="1175548"/>
                  </a:lnTo>
                  <a:lnTo>
                    <a:pt x="2358313" y="1175548"/>
                  </a:lnTo>
                  <a:lnTo>
                    <a:pt x="2372185" y="1175548"/>
                  </a:lnTo>
                  <a:lnTo>
                    <a:pt x="2386057" y="1175548"/>
                  </a:lnTo>
                  <a:lnTo>
                    <a:pt x="2399930" y="1175548"/>
                  </a:lnTo>
                  <a:lnTo>
                    <a:pt x="2413802" y="1175548"/>
                  </a:lnTo>
                  <a:lnTo>
                    <a:pt x="2427675" y="1175548"/>
                  </a:lnTo>
                  <a:lnTo>
                    <a:pt x="2441547" y="1175548"/>
                  </a:lnTo>
                  <a:lnTo>
                    <a:pt x="2455420" y="1175548"/>
                  </a:lnTo>
                  <a:lnTo>
                    <a:pt x="2469292" y="1175548"/>
                  </a:lnTo>
                  <a:lnTo>
                    <a:pt x="2483164" y="1130210"/>
                  </a:lnTo>
                  <a:lnTo>
                    <a:pt x="2497037" y="1130210"/>
                  </a:lnTo>
                  <a:lnTo>
                    <a:pt x="2510909" y="1084872"/>
                  </a:lnTo>
                  <a:lnTo>
                    <a:pt x="2524782" y="1084872"/>
                  </a:lnTo>
                  <a:lnTo>
                    <a:pt x="2538654" y="1062203"/>
                  </a:lnTo>
                  <a:lnTo>
                    <a:pt x="2552527" y="1062203"/>
                  </a:lnTo>
                  <a:lnTo>
                    <a:pt x="2566399" y="1062203"/>
                  </a:lnTo>
                  <a:lnTo>
                    <a:pt x="2580271" y="1062203"/>
                  </a:lnTo>
                  <a:lnTo>
                    <a:pt x="2594144" y="1062203"/>
                  </a:lnTo>
                  <a:lnTo>
                    <a:pt x="2608016" y="1062203"/>
                  </a:lnTo>
                  <a:lnTo>
                    <a:pt x="2621889" y="1062203"/>
                  </a:lnTo>
                  <a:lnTo>
                    <a:pt x="2635761" y="1039534"/>
                  </a:lnTo>
                  <a:lnTo>
                    <a:pt x="2649634" y="994196"/>
                  </a:lnTo>
                  <a:lnTo>
                    <a:pt x="2663506" y="994196"/>
                  </a:lnTo>
                  <a:lnTo>
                    <a:pt x="2677378" y="994196"/>
                  </a:lnTo>
                  <a:lnTo>
                    <a:pt x="2691251" y="994196"/>
                  </a:lnTo>
                  <a:lnTo>
                    <a:pt x="2705123" y="994196"/>
                  </a:lnTo>
                  <a:lnTo>
                    <a:pt x="2718996" y="994196"/>
                  </a:lnTo>
                  <a:lnTo>
                    <a:pt x="2732868" y="994196"/>
                  </a:lnTo>
                  <a:lnTo>
                    <a:pt x="2746741" y="994196"/>
                  </a:lnTo>
                  <a:lnTo>
                    <a:pt x="2760613" y="994196"/>
                  </a:lnTo>
                  <a:lnTo>
                    <a:pt x="2774485" y="926189"/>
                  </a:lnTo>
                  <a:lnTo>
                    <a:pt x="2788358" y="926189"/>
                  </a:lnTo>
                  <a:lnTo>
                    <a:pt x="2802230" y="926189"/>
                  </a:lnTo>
                  <a:lnTo>
                    <a:pt x="2816103" y="926189"/>
                  </a:lnTo>
                  <a:lnTo>
                    <a:pt x="2829975" y="926189"/>
                  </a:lnTo>
                  <a:lnTo>
                    <a:pt x="2843848" y="926189"/>
                  </a:lnTo>
                  <a:lnTo>
                    <a:pt x="2857720" y="926189"/>
                  </a:lnTo>
                  <a:lnTo>
                    <a:pt x="2871592" y="903520"/>
                  </a:lnTo>
                  <a:lnTo>
                    <a:pt x="2885465" y="903520"/>
                  </a:lnTo>
                  <a:lnTo>
                    <a:pt x="2899337" y="903520"/>
                  </a:lnTo>
                  <a:lnTo>
                    <a:pt x="2913210" y="858182"/>
                  </a:lnTo>
                  <a:lnTo>
                    <a:pt x="2927082" y="835513"/>
                  </a:lnTo>
                  <a:lnTo>
                    <a:pt x="2940955" y="767506"/>
                  </a:lnTo>
                  <a:lnTo>
                    <a:pt x="2954827" y="767506"/>
                  </a:lnTo>
                  <a:lnTo>
                    <a:pt x="2968699" y="767506"/>
                  </a:lnTo>
                  <a:lnTo>
                    <a:pt x="2982572" y="744837"/>
                  </a:lnTo>
                  <a:lnTo>
                    <a:pt x="2996444" y="744837"/>
                  </a:lnTo>
                  <a:lnTo>
                    <a:pt x="3010317" y="744837"/>
                  </a:lnTo>
                  <a:lnTo>
                    <a:pt x="3024189" y="744837"/>
                  </a:lnTo>
                  <a:lnTo>
                    <a:pt x="3038062" y="744837"/>
                  </a:lnTo>
                  <a:lnTo>
                    <a:pt x="3051934" y="699499"/>
                  </a:lnTo>
                  <a:lnTo>
                    <a:pt x="3065806" y="699499"/>
                  </a:lnTo>
                  <a:lnTo>
                    <a:pt x="3079679" y="699499"/>
                  </a:lnTo>
                  <a:lnTo>
                    <a:pt x="3093551" y="699499"/>
                  </a:lnTo>
                  <a:lnTo>
                    <a:pt x="3107424" y="699499"/>
                  </a:lnTo>
                  <a:lnTo>
                    <a:pt x="3121296" y="699499"/>
                  </a:lnTo>
                  <a:lnTo>
                    <a:pt x="3135169" y="699499"/>
                  </a:lnTo>
                  <a:lnTo>
                    <a:pt x="3149041" y="699499"/>
                  </a:lnTo>
                  <a:lnTo>
                    <a:pt x="3162913" y="699499"/>
                  </a:lnTo>
                  <a:lnTo>
                    <a:pt x="3176786" y="699499"/>
                  </a:lnTo>
                  <a:lnTo>
                    <a:pt x="3190658" y="699499"/>
                  </a:lnTo>
                  <a:lnTo>
                    <a:pt x="3204531" y="676830"/>
                  </a:lnTo>
                  <a:lnTo>
                    <a:pt x="3218403" y="654161"/>
                  </a:lnTo>
                  <a:lnTo>
                    <a:pt x="3232276" y="608823"/>
                  </a:lnTo>
                  <a:lnTo>
                    <a:pt x="3246148" y="608823"/>
                  </a:lnTo>
                  <a:lnTo>
                    <a:pt x="3260020" y="608823"/>
                  </a:lnTo>
                  <a:lnTo>
                    <a:pt x="3273893" y="586154"/>
                  </a:lnTo>
                  <a:lnTo>
                    <a:pt x="3287765" y="563485"/>
                  </a:lnTo>
                  <a:lnTo>
                    <a:pt x="3301638" y="563485"/>
                  </a:lnTo>
                  <a:lnTo>
                    <a:pt x="3315510" y="563485"/>
                  </a:lnTo>
                  <a:lnTo>
                    <a:pt x="3329383" y="518147"/>
                  </a:lnTo>
                  <a:lnTo>
                    <a:pt x="3343255" y="495478"/>
                  </a:lnTo>
                  <a:lnTo>
                    <a:pt x="3357127" y="495478"/>
                  </a:lnTo>
                  <a:lnTo>
                    <a:pt x="3371000" y="495478"/>
                  </a:lnTo>
                  <a:lnTo>
                    <a:pt x="3384872" y="495478"/>
                  </a:lnTo>
                  <a:lnTo>
                    <a:pt x="3398745" y="495478"/>
                  </a:lnTo>
                  <a:lnTo>
                    <a:pt x="3412617" y="495478"/>
                  </a:lnTo>
                  <a:lnTo>
                    <a:pt x="3426490" y="404803"/>
                  </a:lnTo>
                  <a:lnTo>
                    <a:pt x="3440362" y="404803"/>
                  </a:lnTo>
                  <a:lnTo>
                    <a:pt x="3454235" y="404803"/>
                  </a:lnTo>
                  <a:lnTo>
                    <a:pt x="3468107" y="404803"/>
                  </a:lnTo>
                  <a:lnTo>
                    <a:pt x="3481979" y="404803"/>
                  </a:lnTo>
                  <a:lnTo>
                    <a:pt x="3495852" y="382134"/>
                  </a:lnTo>
                  <a:lnTo>
                    <a:pt x="3509724" y="359465"/>
                  </a:lnTo>
                  <a:lnTo>
                    <a:pt x="3523597" y="359465"/>
                  </a:lnTo>
                  <a:lnTo>
                    <a:pt x="3537469" y="359465"/>
                  </a:lnTo>
                  <a:lnTo>
                    <a:pt x="3551342" y="336796"/>
                  </a:lnTo>
                  <a:lnTo>
                    <a:pt x="3565214" y="336796"/>
                  </a:lnTo>
                  <a:lnTo>
                    <a:pt x="3579086" y="336796"/>
                  </a:lnTo>
                  <a:lnTo>
                    <a:pt x="3592959" y="336796"/>
                  </a:lnTo>
                  <a:lnTo>
                    <a:pt x="3606831" y="336796"/>
                  </a:lnTo>
                  <a:lnTo>
                    <a:pt x="3620704" y="314127"/>
                  </a:lnTo>
                  <a:lnTo>
                    <a:pt x="3634576" y="314127"/>
                  </a:lnTo>
                  <a:lnTo>
                    <a:pt x="3648449" y="314127"/>
                  </a:lnTo>
                  <a:lnTo>
                    <a:pt x="3662321" y="314127"/>
                  </a:lnTo>
                  <a:lnTo>
                    <a:pt x="3676193" y="314127"/>
                  </a:lnTo>
                  <a:lnTo>
                    <a:pt x="3690066" y="314127"/>
                  </a:lnTo>
                  <a:lnTo>
                    <a:pt x="3703938" y="314127"/>
                  </a:lnTo>
                  <a:lnTo>
                    <a:pt x="3717811" y="314127"/>
                  </a:lnTo>
                  <a:lnTo>
                    <a:pt x="3731683" y="314127"/>
                  </a:lnTo>
                  <a:lnTo>
                    <a:pt x="3745556" y="314127"/>
                  </a:lnTo>
                  <a:lnTo>
                    <a:pt x="3759428" y="291458"/>
                  </a:lnTo>
                  <a:lnTo>
                    <a:pt x="3773300" y="291458"/>
                  </a:lnTo>
                  <a:lnTo>
                    <a:pt x="3787173" y="291458"/>
                  </a:lnTo>
                  <a:lnTo>
                    <a:pt x="3801045" y="291458"/>
                  </a:lnTo>
                  <a:lnTo>
                    <a:pt x="3814918" y="291458"/>
                  </a:lnTo>
                  <a:lnTo>
                    <a:pt x="3828790" y="268789"/>
                  </a:lnTo>
                  <a:lnTo>
                    <a:pt x="3842663" y="268789"/>
                  </a:lnTo>
                  <a:lnTo>
                    <a:pt x="3856535" y="268789"/>
                  </a:lnTo>
                  <a:lnTo>
                    <a:pt x="3870407" y="268789"/>
                  </a:lnTo>
                  <a:lnTo>
                    <a:pt x="3884280" y="268789"/>
                  </a:lnTo>
                  <a:lnTo>
                    <a:pt x="3898152" y="268789"/>
                  </a:lnTo>
                  <a:lnTo>
                    <a:pt x="3912025" y="246120"/>
                  </a:lnTo>
                  <a:lnTo>
                    <a:pt x="3925897" y="246120"/>
                  </a:lnTo>
                  <a:lnTo>
                    <a:pt x="3939770" y="246120"/>
                  </a:lnTo>
                  <a:lnTo>
                    <a:pt x="3953642" y="246120"/>
                  </a:lnTo>
                  <a:lnTo>
                    <a:pt x="3967514" y="246120"/>
                  </a:lnTo>
                  <a:lnTo>
                    <a:pt x="3981387" y="246120"/>
                  </a:lnTo>
                  <a:lnTo>
                    <a:pt x="3995259" y="246120"/>
                  </a:lnTo>
                  <a:lnTo>
                    <a:pt x="4009132" y="246120"/>
                  </a:lnTo>
                  <a:lnTo>
                    <a:pt x="4023004" y="246120"/>
                  </a:lnTo>
                  <a:lnTo>
                    <a:pt x="4036877" y="246120"/>
                  </a:lnTo>
                  <a:lnTo>
                    <a:pt x="4050749" y="246120"/>
                  </a:lnTo>
                  <a:lnTo>
                    <a:pt x="4064621" y="246120"/>
                  </a:lnTo>
                  <a:lnTo>
                    <a:pt x="4078494" y="246120"/>
                  </a:lnTo>
                  <a:lnTo>
                    <a:pt x="4092366" y="246120"/>
                  </a:lnTo>
                  <a:lnTo>
                    <a:pt x="4106239" y="246120"/>
                  </a:lnTo>
                  <a:lnTo>
                    <a:pt x="4120111" y="246120"/>
                  </a:lnTo>
                  <a:lnTo>
                    <a:pt x="4133984" y="246120"/>
                  </a:lnTo>
                  <a:lnTo>
                    <a:pt x="4147856" y="246120"/>
                  </a:lnTo>
                  <a:lnTo>
                    <a:pt x="4161728" y="200782"/>
                  </a:lnTo>
                  <a:lnTo>
                    <a:pt x="4175601" y="200782"/>
                  </a:lnTo>
                  <a:lnTo>
                    <a:pt x="4189473" y="200782"/>
                  </a:lnTo>
                  <a:lnTo>
                    <a:pt x="4203346" y="200782"/>
                  </a:lnTo>
                  <a:lnTo>
                    <a:pt x="4217218" y="200782"/>
                  </a:lnTo>
                  <a:lnTo>
                    <a:pt x="4231091" y="200782"/>
                  </a:lnTo>
                  <a:lnTo>
                    <a:pt x="4244963" y="200782"/>
                  </a:lnTo>
                  <a:lnTo>
                    <a:pt x="4258835" y="200782"/>
                  </a:lnTo>
                  <a:lnTo>
                    <a:pt x="4272708" y="200782"/>
                  </a:lnTo>
                  <a:lnTo>
                    <a:pt x="4286580" y="200782"/>
                  </a:lnTo>
                  <a:lnTo>
                    <a:pt x="4300453" y="200782"/>
                  </a:lnTo>
                  <a:lnTo>
                    <a:pt x="4314325" y="200782"/>
                  </a:lnTo>
                  <a:lnTo>
                    <a:pt x="4328198" y="178113"/>
                  </a:lnTo>
                  <a:lnTo>
                    <a:pt x="4342070" y="178113"/>
                  </a:lnTo>
                  <a:lnTo>
                    <a:pt x="4355942" y="178113"/>
                  </a:lnTo>
                  <a:lnTo>
                    <a:pt x="4369815" y="178113"/>
                  </a:lnTo>
                  <a:lnTo>
                    <a:pt x="4383687" y="178113"/>
                  </a:lnTo>
                  <a:lnTo>
                    <a:pt x="4397560" y="178113"/>
                  </a:lnTo>
                  <a:lnTo>
                    <a:pt x="4411432" y="178113"/>
                  </a:lnTo>
                  <a:lnTo>
                    <a:pt x="4425305" y="178113"/>
                  </a:lnTo>
                  <a:lnTo>
                    <a:pt x="4439177" y="178113"/>
                  </a:lnTo>
                  <a:lnTo>
                    <a:pt x="4453049" y="178113"/>
                  </a:lnTo>
                  <a:lnTo>
                    <a:pt x="4466922" y="178113"/>
                  </a:lnTo>
                  <a:lnTo>
                    <a:pt x="4480794" y="178113"/>
                  </a:lnTo>
                  <a:lnTo>
                    <a:pt x="4494667" y="178113"/>
                  </a:lnTo>
                  <a:lnTo>
                    <a:pt x="4508539" y="178113"/>
                  </a:lnTo>
                  <a:lnTo>
                    <a:pt x="4522412" y="178113"/>
                  </a:lnTo>
                  <a:lnTo>
                    <a:pt x="4536284" y="178113"/>
                  </a:lnTo>
                  <a:lnTo>
                    <a:pt x="4550156" y="178113"/>
                  </a:lnTo>
                  <a:lnTo>
                    <a:pt x="4564029" y="178113"/>
                  </a:lnTo>
                  <a:lnTo>
                    <a:pt x="4577901" y="178113"/>
                  </a:lnTo>
                  <a:lnTo>
                    <a:pt x="4591774" y="178113"/>
                  </a:lnTo>
                  <a:lnTo>
                    <a:pt x="4605646" y="155444"/>
                  </a:lnTo>
                  <a:lnTo>
                    <a:pt x="4619519" y="155444"/>
                  </a:lnTo>
                  <a:lnTo>
                    <a:pt x="4633391" y="155444"/>
                  </a:lnTo>
                  <a:lnTo>
                    <a:pt x="4647263" y="155444"/>
                  </a:lnTo>
                  <a:lnTo>
                    <a:pt x="4661136" y="155444"/>
                  </a:lnTo>
                  <a:lnTo>
                    <a:pt x="4675008" y="155444"/>
                  </a:lnTo>
                  <a:lnTo>
                    <a:pt x="4688881" y="129536"/>
                  </a:lnTo>
                  <a:lnTo>
                    <a:pt x="4702753" y="129536"/>
                  </a:lnTo>
                  <a:lnTo>
                    <a:pt x="4716626" y="129536"/>
                  </a:lnTo>
                  <a:lnTo>
                    <a:pt x="4730498" y="129536"/>
                  </a:lnTo>
                  <a:lnTo>
                    <a:pt x="4744370" y="129536"/>
                  </a:lnTo>
                  <a:lnTo>
                    <a:pt x="4758243" y="129536"/>
                  </a:lnTo>
                  <a:lnTo>
                    <a:pt x="4772115" y="129536"/>
                  </a:lnTo>
                  <a:lnTo>
                    <a:pt x="4785988" y="129536"/>
                  </a:lnTo>
                  <a:lnTo>
                    <a:pt x="4799860" y="129536"/>
                  </a:lnTo>
                  <a:lnTo>
                    <a:pt x="4813733" y="129536"/>
                  </a:lnTo>
                  <a:lnTo>
                    <a:pt x="4827605" y="77722"/>
                  </a:lnTo>
                  <a:lnTo>
                    <a:pt x="4841477" y="77722"/>
                  </a:lnTo>
                  <a:lnTo>
                    <a:pt x="4855350" y="77722"/>
                  </a:lnTo>
                  <a:lnTo>
                    <a:pt x="4869222" y="77722"/>
                  </a:lnTo>
                  <a:lnTo>
                    <a:pt x="4883095" y="77722"/>
                  </a:lnTo>
                  <a:lnTo>
                    <a:pt x="4896967" y="77722"/>
                  </a:lnTo>
                  <a:lnTo>
                    <a:pt x="4910840" y="77722"/>
                  </a:lnTo>
                  <a:lnTo>
                    <a:pt x="4924712" y="77722"/>
                  </a:lnTo>
                  <a:lnTo>
                    <a:pt x="4938584" y="77722"/>
                  </a:lnTo>
                  <a:lnTo>
                    <a:pt x="4952457" y="77722"/>
                  </a:lnTo>
                  <a:lnTo>
                    <a:pt x="4966329" y="77722"/>
                  </a:lnTo>
                  <a:lnTo>
                    <a:pt x="4980202" y="77722"/>
                  </a:lnTo>
                  <a:lnTo>
                    <a:pt x="4994074" y="77722"/>
                  </a:lnTo>
                  <a:lnTo>
                    <a:pt x="5007947" y="51814"/>
                  </a:lnTo>
                  <a:lnTo>
                    <a:pt x="5021819" y="51814"/>
                  </a:lnTo>
                  <a:lnTo>
                    <a:pt x="5035691" y="51814"/>
                  </a:lnTo>
                  <a:lnTo>
                    <a:pt x="5049564" y="51814"/>
                  </a:lnTo>
                  <a:lnTo>
                    <a:pt x="5063436" y="51814"/>
                  </a:lnTo>
                  <a:lnTo>
                    <a:pt x="5077309" y="51814"/>
                  </a:lnTo>
                  <a:lnTo>
                    <a:pt x="5091181" y="25907"/>
                  </a:lnTo>
                  <a:lnTo>
                    <a:pt x="5105054" y="25907"/>
                  </a:lnTo>
                  <a:lnTo>
                    <a:pt x="5118926" y="25907"/>
                  </a:lnTo>
                  <a:lnTo>
                    <a:pt x="5132799" y="25907"/>
                  </a:lnTo>
                  <a:lnTo>
                    <a:pt x="5146671" y="0"/>
                  </a:lnTo>
                  <a:lnTo>
                    <a:pt x="5160543" y="0"/>
                  </a:lnTo>
                  <a:lnTo>
                    <a:pt x="5174416" y="0"/>
                  </a:lnTo>
                  <a:lnTo>
                    <a:pt x="5188288" y="0"/>
                  </a:lnTo>
                  <a:lnTo>
                    <a:pt x="5202161" y="0"/>
                  </a:lnTo>
                  <a:lnTo>
                    <a:pt x="5216033" y="0"/>
                  </a:lnTo>
                  <a:lnTo>
                    <a:pt x="5229906" y="0"/>
                  </a:lnTo>
                  <a:lnTo>
                    <a:pt x="5243778" y="0"/>
                  </a:lnTo>
                  <a:lnTo>
                    <a:pt x="5257650" y="0"/>
                  </a:lnTo>
                  <a:lnTo>
                    <a:pt x="5271523" y="0"/>
                  </a:lnTo>
                  <a:lnTo>
                    <a:pt x="5285395" y="0"/>
                  </a:lnTo>
                  <a:lnTo>
                    <a:pt x="5299268" y="0"/>
                  </a:lnTo>
                  <a:lnTo>
                    <a:pt x="5313140" y="0"/>
                  </a:lnTo>
                  <a:lnTo>
                    <a:pt x="5327013" y="0"/>
                  </a:lnTo>
                  <a:lnTo>
                    <a:pt x="5340885" y="0"/>
                  </a:lnTo>
                  <a:lnTo>
                    <a:pt x="5354757" y="0"/>
                  </a:lnTo>
                  <a:lnTo>
                    <a:pt x="5368630" y="0"/>
                  </a:lnTo>
                  <a:lnTo>
                    <a:pt x="5382502" y="0"/>
                  </a:lnTo>
                  <a:lnTo>
                    <a:pt x="5396375" y="0"/>
                  </a:lnTo>
                  <a:lnTo>
                    <a:pt x="5410247" y="0"/>
                  </a:lnTo>
                  <a:lnTo>
                    <a:pt x="5424120" y="0"/>
                  </a:lnTo>
                  <a:lnTo>
                    <a:pt x="5437992" y="0"/>
                  </a:lnTo>
                  <a:lnTo>
                    <a:pt x="5451864" y="0"/>
                  </a:lnTo>
                  <a:lnTo>
                    <a:pt x="5465737" y="0"/>
                  </a:lnTo>
                  <a:lnTo>
                    <a:pt x="5479609" y="0"/>
                  </a:lnTo>
                  <a:lnTo>
                    <a:pt x="5493482" y="0"/>
                  </a:lnTo>
                  <a:lnTo>
                    <a:pt x="5507354" y="0"/>
                  </a:lnTo>
                  <a:lnTo>
                    <a:pt x="5521227" y="0"/>
                  </a:lnTo>
                  <a:lnTo>
                    <a:pt x="5535099" y="0"/>
                  </a:lnTo>
                  <a:lnTo>
                    <a:pt x="5548971" y="0"/>
                  </a:lnTo>
                  <a:lnTo>
                    <a:pt x="5562844" y="0"/>
                  </a:lnTo>
                  <a:lnTo>
                    <a:pt x="5576716" y="0"/>
                  </a:lnTo>
                  <a:lnTo>
                    <a:pt x="5590589" y="0"/>
                  </a:lnTo>
                  <a:lnTo>
                    <a:pt x="5604461" y="0"/>
                  </a:lnTo>
                  <a:lnTo>
                    <a:pt x="5618334" y="0"/>
                  </a:lnTo>
                  <a:lnTo>
                    <a:pt x="5632206" y="0"/>
                  </a:lnTo>
                  <a:lnTo>
                    <a:pt x="5646078" y="0"/>
                  </a:lnTo>
                  <a:lnTo>
                    <a:pt x="5659951" y="0"/>
                  </a:lnTo>
                  <a:lnTo>
                    <a:pt x="5673823" y="0"/>
                  </a:lnTo>
                  <a:lnTo>
                    <a:pt x="5687696" y="0"/>
                  </a:lnTo>
                  <a:lnTo>
                    <a:pt x="5701568" y="0"/>
                  </a:lnTo>
                  <a:lnTo>
                    <a:pt x="5715441" y="0"/>
                  </a:lnTo>
                  <a:lnTo>
                    <a:pt x="5729313" y="0"/>
                  </a:lnTo>
                  <a:lnTo>
                    <a:pt x="5743185" y="0"/>
                  </a:lnTo>
                  <a:lnTo>
                    <a:pt x="5757058" y="0"/>
                  </a:lnTo>
                  <a:lnTo>
                    <a:pt x="5770930" y="0"/>
                  </a:lnTo>
                  <a:lnTo>
                    <a:pt x="5784803" y="0"/>
                  </a:lnTo>
                  <a:lnTo>
                    <a:pt x="5798675" y="0"/>
                  </a:lnTo>
                  <a:lnTo>
                    <a:pt x="5812548" y="0"/>
                  </a:lnTo>
                  <a:lnTo>
                    <a:pt x="5826420" y="0"/>
                  </a:lnTo>
                  <a:lnTo>
                    <a:pt x="5840292" y="0"/>
                  </a:lnTo>
                  <a:lnTo>
                    <a:pt x="5854165" y="0"/>
                  </a:lnTo>
                  <a:lnTo>
                    <a:pt x="5868037" y="0"/>
                  </a:lnTo>
                  <a:lnTo>
                    <a:pt x="5881910" y="0"/>
                  </a:lnTo>
                  <a:lnTo>
                    <a:pt x="5895782" y="0"/>
                  </a:lnTo>
                  <a:lnTo>
                    <a:pt x="5909655" y="0"/>
                  </a:lnTo>
                  <a:lnTo>
                    <a:pt x="5923527" y="0"/>
                  </a:lnTo>
                  <a:lnTo>
                    <a:pt x="5937399" y="0"/>
                  </a:lnTo>
                  <a:lnTo>
                    <a:pt x="5951272" y="0"/>
                  </a:lnTo>
                  <a:lnTo>
                    <a:pt x="5965144" y="0"/>
                  </a:lnTo>
                  <a:lnTo>
                    <a:pt x="5979017" y="0"/>
                  </a:lnTo>
                  <a:lnTo>
                    <a:pt x="5992889" y="0"/>
                  </a:lnTo>
                  <a:lnTo>
                    <a:pt x="6006762" y="0"/>
                  </a:lnTo>
                  <a:lnTo>
                    <a:pt x="6020634" y="0"/>
                  </a:lnTo>
                  <a:lnTo>
                    <a:pt x="6034506" y="0"/>
                  </a:lnTo>
                  <a:lnTo>
                    <a:pt x="6048379" y="0"/>
                  </a:lnTo>
                  <a:lnTo>
                    <a:pt x="6062251" y="0"/>
                  </a:lnTo>
                  <a:lnTo>
                    <a:pt x="6076124" y="0"/>
                  </a:lnTo>
                  <a:lnTo>
                    <a:pt x="6089996" y="0"/>
                  </a:lnTo>
                  <a:lnTo>
                    <a:pt x="6103869" y="0"/>
                  </a:lnTo>
                  <a:lnTo>
                    <a:pt x="6117741" y="0"/>
                  </a:lnTo>
                  <a:lnTo>
                    <a:pt x="6131613" y="0"/>
                  </a:lnTo>
                  <a:lnTo>
                    <a:pt x="6145486" y="0"/>
                  </a:lnTo>
                  <a:lnTo>
                    <a:pt x="6159358" y="0"/>
                  </a:lnTo>
                  <a:lnTo>
                    <a:pt x="6173231" y="0"/>
                  </a:lnTo>
                  <a:lnTo>
                    <a:pt x="6187103" y="0"/>
                  </a:lnTo>
                  <a:lnTo>
                    <a:pt x="6200976" y="0"/>
                  </a:lnTo>
                  <a:lnTo>
                    <a:pt x="6214848" y="0"/>
                  </a:lnTo>
                  <a:lnTo>
                    <a:pt x="6228720" y="0"/>
                  </a:lnTo>
                  <a:lnTo>
                    <a:pt x="6242593" y="0"/>
                  </a:lnTo>
                  <a:lnTo>
                    <a:pt x="6256465" y="0"/>
                  </a:lnTo>
                  <a:lnTo>
                    <a:pt x="6270338" y="0"/>
                  </a:lnTo>
                  <a:lnTo>
                    <a:pt x="6284210" y="0"/>
                  </a:lnTo>
                  <a:lnTo>
                    <a:pt x="6298083" y="0"/>
                  </a:lnTo>
                  <a:lnTo>
                    <a:pt x="6311955" y="0"/>
                  </a:lnTo>
                  <a:lnTo>
                    <a:pt x="6325827" y="0"/>
                  </a:lnTo>
                  <a:lnTo>
                    <a:pt x="6339700" y="0"/>
                  </a:lnTo>
                  <a:lnTo>
                    <a:pt x="6353572" y="0"/>
                  </a:lnTo>
                  <a:lnTo>
                    <a:pt x="6367445" y="0"/>
                  </a:lnTo>
                  <a:lnTo>
                    <a:pt x="6381317" y="0"/>
                  </a:lnTo>
                  <a:lnTo>
                    <a:pt x="6395190" y="0"/>
                  </a:lnTo>
                  <a:lnTo>
                    <a:pt x="6409062" y="0"/>
                  </a:lnTo>
                  <a:lnTo>
                    <a:pt x="6422934" y="0"/>
                  </a:lnTo>
                  <a:lnTo>
                    <a:pt x="6436807" y="0"/>
                  </a:lnTo>
                  <a:lnTo>
                    <a:pt x="6450679" y="0"/>
                  </a:lnTo>
                  <a:lnTo>
                    <a:pt x="6464552" y="0"/>
                  </a:lnTo>
                  <a:lnTo>
                    <a:pt x="6478424" y="0"/>
                  </a:lnTo>
                  <a:lnTo>
                    <a:pt x="6492297" y="0"/>
                  </a:lnTo>
                  <a:lnTo>
                    <a:pt x="6506169" y="0"/>
                  </a:lnTo>
                  <a:lnTo>
                    <a:pt x="6520041" y="0"/>
                  </a:lnTo>
                  <a:lnTo>
                    <a:pt x="6533914" y="0"/>
                  </a:lnTo>
                  <a:lnTo>
                    <a:pt x="6547786" y="0"/>
                  </a:lnTo>
                  <a:lnTo>
                    <a:pt x="6561659" y="0"/>
                  </a:lnTo>
                  <a:lnTo>
                    <a:pt x="6575531" y="0"/>
                  </a:lnTo>
                  <a:lnTo>
                    <a:pt x="6589404" y="0"/>
                  </a:lnTo>
                  <a:lnTo>
                    <a:pt x="6603276" y="0"/>
                  </a:lnTo>
                  <a:lnTo>
                    <a:pt x="6617148" y="0"/>
                  </a:lnTo>
                  <a:lnTo>
                    <a:pt x="6631021" y="0"/>
                  </a:lnTo>
                  <a:lnTo>
                    <a:pt x="6644893" y="0"/>
                  </a:lnTo>
                  <a:lnTo>
                    <a:pt x="6658766" y="0"/>
                  </a:lnTo>
                  <a:lnTo>
                    <a:pt x="6672638" y="0"/>
                  </a:lnTo>
                  <a:lnTo>
                    <a:pt x="6686511" y="0"/>
                  </a:lnTo>
                  <a:lnTo>
                    <a:pt x="6700383" y="0"/>
                  </a:lnTo>
                  <a:lnTo>
                    <a:pt x="6714255" y="0"/>
                  </a:lnTo>
                  <a:lnTo>
                    <a:pt x="6728128" y="0"/>
                  </a:lnTo>
                  <a:lnTo>
                    <a:pt x="6742000" y="0"/>
                  </a:lnTo>
                  <a:lnTo>
                    <a:pt x="6755873" y="0"/>
                  </a:lnTo>
                  <a:lnTo>
                    <a:pt x="6769745" y="0"/>
                  </a:lnTo>
                  <a:lnTo>
                    <a:pt x="6783618" y="0"/>
                  </a:lnTo>
                  <a:lnTo>
                    <a:pt x="6797490" y="0"/>
                  </a:lnTo>
                  <a:lnTo>
                    <a:pt x="6811363" y="0"/>
                  </a:lnTo>
                  <a:lnTo>
                    <a:pt x="6825235" y="0"/>
                  </a:lnTo>
                  <a:lnTo>
                    <a:pt x="6839107" y="0"/>
                  </a:lnTo>
                  <a:lnTo>
                    <a:pt x="6852980" y="0"/>
                  </a:lnTo>
                  <a:lnTo>
                    <a:pt x="6866852" y="0"/>
                  </a:lnTo>
                  <a:lnTo>
                    <a:pt x="6880725" y="0"/>
                  </a:lnTo>
                  <a:lnTo>
                    <a:pt x="6894597" y="0"/>
                  </a:lnTo>
                  <a:lnTo>
                    <a:pt x="6908470" y="0"/>
                  </a:lnTo>
                  <a:lnTo>
                    <a:pt x="6922342" y="0"/>
                  </a:lnTo>
                  <a:lnTo>
                    <a:pt x="6936214" y="0"/>
                  </a:lnTo>
                  <a:lnTo>
                    <a:pt x="6950087" y="0"/>
                  </a:lnTo>
                  <a:lnTo>
                    <a:pt x="6963959" y="0"/>
                  </a:lnTo>
                  <a:lnTo>
                    <a:pt x="6977832" y="0"/>
                  </a:lnTo>
                  <a:lnTo>
                    <a:pt x="6991704" y="0"/>
                  </a:lnTo>
                  <a:lnTo>
                    <a:pt x="7005577" y="0"/>
                  </a:lnTo>
                  <a:lnTo>
                    <a:pt x="7019449" y="0"/>
                  </a:lnTo>
                  <a:lnTo>
                    <a:pt x="7033321" y="0"/>
                  </a:lnTo>
                  <a:lnTo>
                    <a:pt x="7047194" y="0"/>
                  </a:lnTo>
                  <a:lnTo>
                    <a:pt x="7061066" y="0"/>
                  </a:lnTo>
                  <a:lnTo>
                    <a:pt x="7074939" y="0"/>
                  </a:lnTo>
                  <a:lnTo>
                    <a:pt x="7088811" y="0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57292" y="5616699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4485005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3353311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7292" y="2221617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7292" y="1089923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226664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26664" y="462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26664" y="349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26664" y="2363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26664" y="123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6165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90363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76413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3790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91167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510645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78469" y="6042031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4629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20065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93836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15942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2314172" y="3316662"/>
              <a:ext cx="4955418" cy="35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Nearest Neighbor Function G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702100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84127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70778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130323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96833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58409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1458" y="1005715"/>
              <a:ext cx="7812952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1458" y="5192983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1458" y="4061289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1458" y="2929595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1458" y="1797901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9715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5827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1940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8052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64164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1458" y="5758830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1458" y="4627136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61458" y="3495442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61458" y="2363748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61458" y="1232054"/>
              <a:ext cx="7812952" cy="0"/>
            </a:xfrm>
            <a:custGeom>
              <a:avLst/>
              <a:pathLst>
                <a:path w="7812952" h="0">
                  <a:moveTo>
                    <a:pt x="0" y="0"/>
                  </a:moveTo>
                  <a:lnTo>
                    <a:pt x="7812952" y="0"/>
                  </a:lnTo>
                  <a:lnTo>
                    <a:pt x="781295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1659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7771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388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29996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6108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16592" y="1232091"/>
              <a:ext cx="7102684" cy="4526738"/>
            </a:xfrm>
            <a:custGeom>
              <a:avLst/>
              <a:pathLst>
                <a:path w="7102684" h="4526738">
                  <a:moveTo>
                    <a:pt x="0" y="4526738"/>
                  </a:moveTo>
                  <a:lnTo>
                    <a:pt x="104451" y="4515298"/>
                  </a:lnTo>
                  <a:lnTo>
                    <a:pt x="208902" y="4481152"/>
                  </a:lnTo>
                  <a:lnTo>
                    <a:pt x="313353" y="4424815"/>
                  </a:lnTo>
                  <a:lnTo>
                    <a:pt x="417804" y="4347131"/>
                  </a:lnTo>
                  <a:lnTo>
                    <a:pt x="522256" y="4249252"/>
                  </a:lnTo>
                  <a:lnTo>
                    <a:pt x="626707" y="4132609"/>
                  </a:lnTo>
                  <a:lnTo>
                    <a:pt x="731158" y="3998881"/>
                  </a:lnTo>
                  <a:lnTo>
                    <a:pt x="835609" y="3849946"/>
                  </a:lnTo>
                  <a:lnTo>
                    <a:pt x="940061" y="3687848"/>
                  </a:lnTo>
                  <a:lnTo>
                    <a:pt x="1044512" y="3514743"/>
                  </a:lnTo>
                  <a:lnTo>
                    <a:pt x="1148963" y="3332854"/>
                  </a:lnTo>
                  <a:lnTo>
                    <a:pt x="1253414" y="3144424"/>
                  </a:lnTo>
                  <a:lnTo>
                    <a:pt x="1357866" y="2951672"/>
                  </a:lnTo>
                  <a:lnTo>
                    <a:pt x="1462317" y="2756749"/>
                  </a:lnTo>
                  <a:lnTo>
                    <a:pt x="1566768" y="2561701"/>
                  </a:lnTo>
                  <a:lnTo>
                    <a:pt x="1671219" y="2368437"/>
                  </a:lnTo>
                  <a:lnTo>
                    <a:pt x="1775671" y="2178699"/>
                  </a:lnTo>
                  <a:lnTo>
                    <a:pt x="1880122" y="1994045"/>
                  </a:lnTo>
                  <a:lnTo>
                    <a:pt x="1984573" y="1815827"/>
                  </a:lnTo>
                  <a:lnTo>
                    <a:pt x="2089024" y="1645191"/>
                  </a:lnTo>
                  <a:lnTo>
                    <a:pt x="2193475" y="1483064"/>
                  </a:lnTo>
                  <a:lnTo>
                    <a:pt x="2297927" y="1330165"/>
                  </a:lnTo>
                  <a:lnTo>
                    <a:pt x="2402378" y="1187007"/>
                  </a:lnTo>
                  <a:lnTo>
                    <a:pt x="2506829" y="1053909"/>
                  </a:lnTo>
                  <a:lnTo>
                    <a:pt x="2611280" y="931010"/>
                  </a:lnTo>
                  <a:lnTo>
                    <a:pt x="2715732" y="818291"/>
                  </a:lnTo>
                  <a:lnTo>
                    <a:pt x="2820183" y="715588"/>
                  </a:lnTo>
                  <a:lnTo>
                    <a:pt x="2924634" y="622615"/>
                  </a:lnTo>
                  <a:lnTo>
                    <a:pt x="3029085" y="538986"/>
                  </a:lnTo>
                  <a:lnTo>
                    <a:pt x="3133537" y="464234"/>
                  </a:lnTo>
                  <a:lnTo>
                    <a:pt x="3237988" y="397830"/>
                  </a:lnTo>
                  <a:lnTo>
                    <a:pt x="3342439" y="339203"/>
                  </a:lnTo>
                  <a:lnTo>
                    <a:pt x="3446890" y="287754"/>
                  </a:lnTo>
                  <a:lnTo>
                    <a:pt x="3551342" y="242876"/>
                  </a:lnTo>
                  <a:lnTo>
                    <a:pt x="3655793" y="203961"/>
                  </a:lnTo>
                  <a:lnTo>
                    <a:pt x="3760244" y="170415"/>
                  </a:lnTo>
                  <a:lnTo>
                    <a:pt x="3864695" y="141667"/>
                  </a:lnTo>
                  <a:lnTo>
                    <a:pt x="3969146" y="117173"/>
                  </a:lnTo>
                  <a:lnTo>
                    <a:pt x="4073598" y="96423"/>
                  </a:lnTo>
                  <a:lnTo>
                    <a:pt x="4178049" y="78946"/>
                  </a:lnTo>
                  <a:lnTo>
                    <a:pt x="4282500" y="64309"/>
                  </a:lnTo>
                  <a:lnTo>
                    <a:pt x="4386951" y="52120"/>
                  </a:lnTo>
                  <a:lnTo>
                    <a:pt x="4491403" y="42026"/>
                  </a:lnTo>
                  <a:lnTo>
                    <a:pt x="4595854" y="33714"/>
                  </a:lnTo>
                  <a:lnTo>
                    <a:pt x="4700305" y="26908"/>
                  </a:lnTo>
                  <a:lnTo>
                    <a:pt x="4804756" y="21366"/>
                  </a:lnTo>
                  <a:lnTo>
                    <a:pt x="4909208" y="16878"/>
                  </a:lnTo>
                  <a:lnTo>
                    <a:pt x="5013659" y="13264"/>
                  </a:lnTo>
                  <a:lnTo>
                    <a:pt x="5118110" y="10369"/>
                  </a:lnTo>
                  <a:lnTo>
                    <a:pt x="5222561" y="8063"/>
                  </a:lnTo>
                  <a:lnTo>
                    <a:pt x="5327013" y="6236"/>
                  </a:lnTo>
                  <a:lnTo>
                    <a:pt x="5431464" y="4796"/>
                  </a:lnTo>
                  <a:lnTo>
                    <a:pt x="5535915" y="3668"/>
                  </a:lnTo>
                  <a:lnTo>
                    <a:pt x="5640366" y="2789"/>
                  </a:lnTo>
                  <a:lnTo>
                    <a:pt x="5744817" y="2108"/>
                  </a:lnTo>
                  <a:lnTo>
                    <a:pt x="5849269" y="1582"/>
                  </a:lnTo>
                  <a:lnTo>
                    <a:pt x="5953720" y="1179"/>
                  </a:lnTo>
                  <a:lnTo>
                    <a:pt x="6058171" y="872"/>
                  </a:lnTo>
                  <a:lnTo>
                    <a:pt x="6162622" y="639"/>
                  </a:lnTo>
                  <a:lnTo>
                    <a:pt x="6267074" y="463"/>
                  </a:lnTo>
                  <a:lnTo>
                    <a:pt x="6371525" y="331"/>
                  </a:lnTo>
                  <a:lnTo>
                    <a:pt x="6475976" y="232"/>
                  </a:lnTo>
                  <a:lnTo>
                    <a:pt x="6580427" y="159"/>
                  </a:lnTo>
                  <a:lnTo>
                    <a:pt x="6684879" y="105"/>
                  </a:lnTo>
                  <a:lnTo>
                    <a:pt x="6789330" y="65"/>
                  </a:lnTo>
                  <a:lnTo>
                    <a:pt x="6893781" y="36"/>
                  </a:lnTo>
                  <a:lnTo>
                    <a:pt x="6998232" y="15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04451" y="4509922"/>
                  </a:lnTo>
                  <a:lnTo>
                    <a:pt x="208902" y="4474438"/>
                  </a:lnTo>
                  <a:lnTo>
                    <a:pt x="313353" y="4410510"/>
                  </a:lnTo>
                  <a:lnTo>
                    <a:pt x="417804" y="4323882"/>
                  </a:lnTo>
                  <a:lnTo>
                    <a:pt x="522256" y="4212955"/>
                  </a:lnTo>
                  <a:lnTo>
                    <a:pt x="626707" y="4081916"/>
                  </a:lnTo>
                  <a:lnTo>
                    <a:pt x="731158" y="3929527"/>
                  </a:lnTo>
                  <a:lnTo>
                    <a:pt x="835609" y="3761548"/>
                  </a:lnTo>
                  <a:lnTo>
                    <a:pt x="940061" y="3586496"/>
                  </a:lnTo>
                  <a:lnTo>
                    <a:pt x="1044512" y="3389398"/>
                  </a:lnTo>
                  <a:lnTo>
                    <a:pt x="1148963" y="3185862"/>
                  </a:lnTo>
                  <a:lnTo>
                    <a:pt x="1253414" y="2967261"/>
                  </a:lnTo>
                  <a:lnTo>
                    <a:pt x="1357866" y="2767535"/>
                  </a:lnTo>
                  <a:lnTo>
                    <a:pt x="1462317" y="2562693"/>
                  </a:lnTo>
                  <a:lnTo>
                    <a:pt x="1566768" y="2351024"/>
                  </a:lnTo>
                  <a:lnTo>
                    <a:pt x="1671219" y="2139044"/>
                  </a:lnTo>
                  <a:lnTo>
                    <a:pt x="1775671" y="1950031"/>
                  </a:lnTo>
                  <a:lnTo>
                    <a:pt x="1880122" y="1766090"/>
                  </a:lnTo>
                  <a:lnTo>
                    <a:pt x="1984573" y="1586008"/>
                  </a:lnTo>
                  <a:lnTo>
                    <a:pt x="2089024" y="1416538"/>
                  </a:lnTo>
                  <a:lnTo>
                    <a:pt x="2193475" y="1254423"/>
                  </a:lnTo>
                  <a:lnTo>
                    <a:pt x="2297927" y="1106920"/>
                  </a:lnTo>
                  <a:lnTo>
                    <a:pt x="2402378" y="963518"/>
                  </a:lnTo>
                  <a:lnTo>
                    <a:pt x="2506829" y="834506"/>
                  </a:lnTo>
                  <a:lnTo>
                    <a:pt x="2611280" y="717920"/>
                  </a:lnTo>
                  <a:lnTo>
                    <a:pt x="2715732" y="612240"/>
                  </a:lnTo>
                  <a:lnTo>
                    <a:pt x="2820183" y="513605"/>
                  </a:lnTo>
                  <a:lnTo>
                    <a:pt x="2924634" y="428303"/>
                  </a:lnTo>
                  <a:lnTo>
                    <a:pt x="3029085" y="359488"/>
                  </a:lnTo>
                  <a:lnTo>
                    <a:pt x="3133537" y="291315"/>
                  </a:lnTo>
                  <a:lnTo>
                    <a:pt x="3237988" y="236181"/>
                  </a:lnTo>
                  <a:lnTo>
                    <a:pt x="3342439" y="180675"/>
                  </a:lnTo>
                  <a:lnTo>
                    <a:pt x="3446890" y="142305"/>
                  </a:lnTo>
                  <a:lnTo>
                    <a:pt x="3551342" y="106627"/>
                  </a:lnTo>
                  <a:lnTo>
                    <a:pt x="3655793" y="76625"/>
                  </a:lnTo>
                  <a:lnTo>
                    <a:pt x="3760244" y="51894"/>
                  </a:lnTo>
                  <a:lnTo>
                    <a:pt x="3864695" y="36893"/>
                  </a:lnTo>
                  <a:lnTo>
                    <a:pt x="3969146" y="25195"/>
                  </a:lnTo>
                  <a:lnTo>
                    <a:pt x="4073598" y="16033"/>
                  </a:lnTo>
                  <a:lnTo>
                    <a:pt x="4178049" y="10536"/>
                  </a:lnTo>
                  <a:lnTo>
                    <a:pt x="4282500" y="3664"/>
                  </a:lnTo>
                  <a:lnTo>
                    <a:pt x="4386951" y="1570"/>
                  </a:lnTo>
                  <a:lnTo>
                    <a:pt x="4491403" y="0"/>
                  </a:lnTo>
                  <a:lnTo>
                    <a:pt x="4595854" y="0"/>
                  </a:lnTo>
                  <a:lnTo>
                    <a:pt x="4700305" y="0"/>
                  </a:lnTo>
                  <a:lnTo>
                    <a:pt x="4804756" y="0"/>
                  </a:lnTo>
                  <a:lnTo>
                    <a:pt x="4909208" y="0"/>
                  </a:lnTo>
                  <a:lnTo>
                    <a:pt x="5013659" y="0"/>
                  </a:lnTo>
                  <a:lnTo>
                    <a:pt x="5118110" y="0"/>
                  </a:lnTo>
                  <a:lnTo>
                    <a:pt x="5222561" y="0"/>
                  </a:lnTo>
                  <a:lnTo>
                    <a:pt x="5327013" y="0"/>
                  </a:lnTo>
                  <a:lnTo>
                    <a:pt x="5431464" y="0"/>
                  </a:lnTo>
                  <a:lnTo>
                    <a:pt x="5535915" y="0"/>
                  </a:lnTo>
                  <a:lnTo>
                    <a:pt x="5640366" y="0"/>
                  </a:lnTo>
                  <a:lnTo>
                    <a:pt x="5744817" y="0"/>
                  </a:lnTo>
                  <a:lnTo>
                    <a:pt x="5849269" y="0"/>
                  </a:lnTo>
                  <a:lnTo>
                    <a:pt x="5953720" y="0"/>
                  </a:lnTo>
                  <a:lnTo>
                    <a:pt x="6058171" y="0"/>
                  </a:lnTo>
                  <a:lnTo>
                    <a:pt x="6162622" y="0"/>
                  </a:lnTo>
                  <a:lnTo>
                    <a:pt x="6267074" y="0"/>
                  </a:lnTo>
                  <a:lnTo>
                    <a:pt x="6371525" y="0"/>
                  </a:lnTo>
                  <a:lnTo>
                    <a:pt x="6475976" y="0"/>
                  </a:lnTo>
                  <a:lnTo>
                    <a:pt x="6580427" y="0"/>
                  </a:lnTo>
                  <a:lnTo>
                    <a:pt x="6684879" y="0"/>
                  </a:lnTo>
                  <a:lnTo>
                    <a:pt x="6789330" y="0"/>
                  </a:lnTo>
                  <a:lnTo>
                    <a:pt x="6893781" y="0"/>
                  </a:lnTo>
                  <a:lnTo>
                    <a:pt x="6998232" y="0"/>
                  </a:lnTo>
                  <a:lnTo>
                    <a:pt x="7102684" y="0"/>
                  </a:lnTo>
                  <a:lnTo>
                    <a:pt x="7102684" y="4374"/>
                  </a:lnTo>
                  <a:lnTo>
                    <a:pt x="6998232" y="6926"/>
                  </a:lnTo>
                  <a:lnTo>
                    <a:pt x="6893781" y="9478"/>
                  </a:lnTo>
                  <a:lnTo>
                    <a:pt x="6789330" y="11301"/>
                  </a:lnTo>
                  <a:lnTo>
                    <a:pt x="6684879" y="12760"/>
                  </a:lnTo>
                  <a:lnTo>
                    <a:pt x="6580427" y="13853"/>
                  </a:lnTo>
                  <a:lnTo>
                    <a:pt x="6475976" y="17864"/>
                  </a:lnTo>
                  <a:lnTo>
                    <a:pt x="6371525" y="20780"/>
                  </a:lnTo>
                  <a:lnTo>
                    <a:pt x="6267074" y="23332"/>
                  </a:lnTo>
                  <a:lnTo>
                    <a:pt x="6162622" y="26978"/>
                  </a:lnTo>
                  <a:lnTo>
                    <a:pt x="6058171" y="28801"/>
                  </a:lnTo>
                  <a:lnTo>
                    <a:pt x="5953720" y="32082"/>
                  </a:lnTo>
                  <a:lnTo>
                    <a:pt x="5849269" y="36092"/>
                  </a:lnTo>
                  <a:lnTo>
                    <a:pt x="5744817" y="41561"/>
                  </a:lnTo>
                  <a:lnTo>
                    <a:pt x="5640366" y="44478"/>
                  </a:lnTo>
                  <a:lnTo>
                    <a:pt x="5535915" y="47030"/>
                  </a:lnTo>
                  <a:lnTo>
                    <a:pt x="5431464" y="53227"/>
                  </a:lnTo>
                  <a:lnTo>
                    <a:pt x="5327013" y="57238"/>
                  </a:lnTo>
                  <a:lnTo>
                    <a:pt x="5222561" y="62706"/>
                  </a:lnTo>
                  <a:lnTo>
                    <a:pt x="5118110" y="68175"/>
                  </a:lnTo>
                  <a:lnTo>
                    <a:pt x="5013659" y="71092"/>
                  </a:lnTo>
                  <a:lnTo>
                    <a:pt x="4909208" y="78018"/>
                  </a:lnTo>
                  <a:lnTo>
                    <a:pt x="4804756" y="86768"/>
                  </a:lnTo>
                  <a:lnTo>
                    <a:pt x="4700305" y="97705"/>
                  </a:lnTo>
                  <a:lnTo>
                    <a:pt x="4595854" y="106820"/>
                  </a:lnTo>
                  <a:lnTo>
                    <a:pt x="4491403" y="121094"/>
                  </a:lnTo>
                  <a:lnTo>
                    <a:pt x="4386951" y="141213"/>
                  </a:lnTo>
                  <a:lnTo>
                    <a:pt x="4282500" y="161711"/>
                  </a:lnTo>
                  <a:lnTo>
                    <a:pt x="4178049" y="184707"/>
                  </a:lnTo>
                  <a:lnTo>
                    <a:pt x="4073598" y="214008"/>
                  </a:lnTo>
                  <a:lnTo>
                    <a:pt x="3969146" y="240713"/>
                  </a:lnTo>
                  <a:lnTo>
                    <a:pt x="3864695" y="278565"/>
                  </a:lnTo>
                  <a:lnTo>
                    <a:pt x="3760244" y="324392"/>
                  </a:lnTo>
                  <a:lnTo>
                    <a:pt x="3655793" y="369857"/>
                  </a:lnTo>
                  <a:lnTo>
                    <a:pt x="3551342" y="423622"/>
                  </a:lnTo>
                  <a:lnTo>
                    <a:pt x="3446890" y="482799"/>
                  </a:lnTo>
                  <a:lnTo>
                    <a:pt x="3342439" y="546611"/>
                  </a:lnTo>
                  <a:lnTo>
                    <a:pt x="3237988" y="613579"/>
                  </a:lnTo>
                  <a:lnTo>
                    <a:pt x="3133537" y="697026"/>
                  </a:lnTo>
                  <a:lnTo>
                    <a:pt x="3029085" y="778369"/>
                  </a:lnTo>
                  <a:lnTo>
                    <a:pt x="2924634" y="866726"/>
                  </a:lnTo>
                  <a:lnTo>
                    <a:pt x="2820183" y="956447"/>
                  </a:lnTo>
                  <a:lnTo>
                    <a:pt x="2715732" y="1073139"/>
                  </a:lnTo>
                  <a:lnTo>
                    <a:pt x="2611280" y="1181029"/>
                  </a:lnTo>
                  <a:lnTo>
                    <a:pt x="2506829" y="1288925"/>
                  </a:lnTo>
                  <a:lnTo>
                    <a:pt x="2402378" y="1420866"/>
                  </a:lnTo>
                  <a:lnTo>
                    <a:pt x="2297927" y="1564546"/>
                  </a:lnTo>
                  <a:lnTo>
                    <a:pt x="2193475" y="1705558"/>
                  </a:lnTo>
                  <a:lnTo>
                    <a:pt x="2089024" y="1854746"/>
                  </a:lnTo>
                  <a:lnTo>
                    <a:pt x="1984573" y="2026714"/>
                  </a:lnTo>
                  <a:lnTo>
                    <a:pt x="1880122" y="2195823"/>
                  </a:lnTo>
                  <a:lnTo>
                    <a:pt x="1775671" y="2384870"/>
                  </a:lnTo>
                  <a:lnTo>
                    <a:pt x="1671219" y="2558815"/>
                  </a:lnTo>
                  <a:lnTo>
                    <a:pt x="1566768" y="2754696"/>
                  </a:lnTo>
                  <a:lnTo>
                    <a:pt x="1462317" y="2935130"/>
                  </a:lnTo>
                  <a:lnTo>
                    <a:pt x="1357866" y="3116799"/>
                  </a:lnTo>
                  <a:lnTo>
                    <a:pt x="1253414" y="3286269"/>
                  </a:lnTo>
                  <a:lnTo>
                    <a:pt x="1148963" y="3469127"/>
                  </a:lnTo>
                  <a:lnTo>
                    <a:pt x="1044512" y="3633996"/>
                  </a:lnTo>
                  <a:lnTo>
                    <a:pt x="940061" y="3792581"/>
                  </a:lnTo>
                  <a:lnTo>
                    <a:pt x="835609" y="3927866"/>
                  </a:lnTo>
                  <a:lnTo>
                    <a:pt x="731158" y="4062995"/>
                  </a:lnTo>
                  <a:lnTo>
                    <a:pt x="626707" y="4179790"/>
                  </a:lnTo>
                  <a:lnTo>
                    <a:pt x="522256" y="4284127"/>
                  </a:lnTo>
                  <a:lnTo>
                    <a:pt x="417804" y="4369345"/>
                  </a:lnTo>
                  <a:lnTo>
                    <a:pt x="313353" y="4439224"/>
                  </a:lnTo>
                  <a:lnTo>
                    <a:pt x="208902" y="4487388"/>
                  </a:lnTo>
                  <a:lnTo>
                    <a:pt x="104451" y="4519316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6592" y="1232054"/>
              <a:ext cx="7102684" cy="4526775"/>
            </a:xfrm>
            <a:custGeom>
              <a:avLst/>
              <a:pathLst>
                <a:path w="7102684" h="4526775">
                  <a:moveTo>
                    <a:pt x="0" y="4526775"/>
                  </a:moveTo>
                  <a:lnTo>
                    <a:pt x="104451" y="4509922"/>
                  </a:lnTo>
                  <a:lnTo>
                    <a:pt x="208902" y="4474438"/>
                  </a:lnTo>
                  <a:lnTo>
                    <a:pt x="313353" y="4410510"/>
                  </a:lnTo>
                  <a:lnTo>
                    <a:pt x="417804" y="4323882"/>
                  </a:lnTo>
                  <a:lnTo>
                    <a:pt x="522256" y="4212955"/>
                  </a:lnTo>
                  <a:lnTo>
                    <a:pt x="626707" y="4081916"/>
                  </a:lnTo>
                  <a:lnTo>
                    <a:pt x="731158" y="3929527"/>
                  </a:lnTo>
                  <a:lnTo>
                    <a:pt x="835609" y="3761548"/>
                  </a:lnTo>
                  <a:lnTo>
                    <a:pt x="940061" y="3586496"/>
                  </a:lnTo>
                  <a:lnTo>
                    <a:pt x="1044512" y="3389398"/>
                  </a:lnTo>
                  <a:lnTo>
                    <a:pt x="1148963" y="3185862"/>
                  </a:lnTo>
                  <a:lnTo>
                    <a:pt x="1253414" y="2967261"/>
                  </a:lnTo>
                  <a:lnTo>
                    <a:pt x="1357866" y="2767535"/>
                  </a:lnTo>
                  <a:lnTo>
                    <a:pt x="1462317" y="2562693"/>
                  </a:lnTo>
                  <a:lnTo>
                    <a:pt x="1566768" y="2351024"/>
                  </a:lnTo>
                  <a:lnTo>
                    <a:pt x="1671219" y="2139044"/>
                  </a:lnTo>
                  <a:lnTo>
                    <a:pt x="1775671" y="1950031"/>
                  </a:lnTo>
                  <a:lnTo>
                    <a:pt x="1880122" y="1766090"/>
                  </a:lnTo>
                  <a:lnTo>
                    <a:pt x="1984573" y="1586008"/>
                  </a:lnTo>
                  <a:lnTo>
                    <a:pt x="2089024" y="1416538"/>
                  </a:lnTo>
                  <a:lnTo>
                    <a:pt x="2193475" y="1254423"/>
                  </a:lnTo>
                  <a:lnTo>
                    <a:pt x="2297927" y="1106920"/>
                  </a:lnTo>
                  <a:lnTo>
                    <a:pt x="2402378" y="963518"/>
                  </a:lnTo>
                  <a:lnTo>
                    <a:pt x="2506829" y="834506"/>
                  </a:lnTo>
                  <a:lnTo>
                    <a:pt x="2611280" y="717920"/>
                  </a:lnTo>
                  <a:lnTo>
                    <a:pt x="2715732" y="612240"/>
                  </a:lnTo>
                  <a:lnTo>
                    <a:pt x="2820183" y="513605"/>
                  </a:lnTo>
                  <a:lnTo>
                    <a:pt x="2924634" y="428303"/>
                  </a:lnTo>
                  <a:lnTo>
                    <a:pt x="3029085" y="359488"/>
                  </a:lnTo>
                  <a:lnTo>
                    <a:pt x="3133537" y="291315"/>
                  </a:lnTo>
                  <a:lnTo>
                    <a:pt x="3237988" y="236181"/>
                  </a:lnTo>
                  <a:lnTo>
                    <a:pt x="3342439" y="180675"/>
                  </a:lnTo>
                  <a:lnTo>
                    <a:pt x="3446890" y="142305"/>
                  </a:lnTo>
                  <a:lnTo>
                    <a:pt x="3551342" y="106627"/>
                  </a:lnTo>
                  <a:lnTo>
                    <a:pt x="3655793" y="76625"/>
                  </a:lnTo>
                  <a:lnTo>
                    <a:pt x="3760244" y="51894"/>
                  </a:lnTo>
                  <a:lnTo>
                    <a:pt x="3864695" y="36893"/>
                  </a:lnTo>
                  <a:lnTo>
                    <a:pt x="3969146" y="25195"/>
                  </a:lnTo>
                  <a:lnTo>
                    <a:pt x="4073598" y="16033"/>
                  </a:lnTo>
                  <a:lnTo>
                    <a:pt x="4178049" y="10536"/>
                  </a:lnTo>
                  <a:lnTo>
                    <a:pt x="4282500" y="3664"/>
                  </a:lnTo>
                  <a:lnTo>
                    <a:pt x="4386951" y="1570"/>
                  </a:lnTo>
                  <a:lnTo>
                    <a:pt x="4491403" y="0"/>
                  </a:lnTo>
                  <a:lnTo>
                    <a:pt x="4595854" y="0"/>
                  </a:lnTo>
                  <a:lnTo>
                    <a:pt x="4700305" y="0"/>
                  </a:lnTo>
                  <a:lnTo>
                    <a:pt x="4804756" y="0"/>
                  </a:lnTo>
                  <a:lnTo>
                    <a:pt x="4909208" y="0"/>
                  </a:lnTo>
                  <a:lnTo>
                    <a:pt x="5013659" y="0"/>
                  </a:lnTo>
                  <a:lnTo>
                    <a:pt x="5118110" y="0"/>
                  </a:lnTo>
                  <a:lnTo>
                    <a:pt x="5222561" y="0"/>
                  </a:lnTo>
                  <a:lnTo>
                    <a:pt x="5327013" y="0"/>
                  </a:lnTo>
                  <a:lnTo>
                    <a:pt x="5431464" y="0"/>
                  </a:lnTo>
                  <a:lnTo>
                    <a:pt x="5535915" y="0"/>
                  </a:lnTo>
                  <a:lnTo>
                    <a:pt x="5640366" y="0"/>
                  </a:lnTo>
                  <a:lnTo>
                    <a:pt x="5744817" y="0"/>
                  </a:lnTo>
                  <a:lnTo>
                    <a:pt x="5849269" y="0"/>
                  </a:lnTo>
                  <a:lnTo>
                    <a:pt x="5953720" y="0"/>
                  </a:lnTo>
                  <a:lnTo>
                    <a:pt x="6058171" y="0"/>
                  </a:lnTo>
                  <a:lnTo>
                    <a:pt x="6162622" y="0"/>
                  </a:lnTo>
                  <a:lnTo>
                    <a:pt x="6267074" y="0"/>
                  </a:lnTo>
                  <a:lnTo>
                    <a:pt x="6371525" y="0"/>
                  </a:lnTo>
                  <a:lnTo>
                    <a:pt x="6475976" y="0"/>
                  </a:lnTo>
                  <a:lnTo>
                    <a:pt x="6580427" y="0"/>
                  </a:lnTo>
                  <a:lnTo>
                    <a:pt x="6684879" y="0"/>
                  </a:lnTo>
                  <a:lnTo>
                    <a:pt x="6789330" y="0"/>
                  </a:lnTo>
                  <a:lnTo>
                    <a:pt x="6893781" y="0"/>
                  </a:lnTo>
                  <a:lnTo>
                    <a:pt x="6998232" y="0"/>
                  </a:lnTo>
                  <a:lnTo>
                    <a:pt x="71026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16592" y="1236429"/>
              <a:ext cx="7102684" cy="4522401"/>
            </a:xfrm>
            <a:custGeom>
              <a:avLst/>
              <a:pathLst>
                <a:path w="7102684" h="4522401">
                  <a:moveTo>
                    <a:pt x="7102684" y="0"/>
                  </a:moveTo>
                  <a:lnTo>
                    <a:pt x="6998232" y="2552"/>
                  </a:lnTo>
                  <a:lnTo>
                    <a:pt x="6893781" y="5104"/>
                  </a:lnTo>
                  <a:lnTo>
                    <a:pt x="6789330" y="6926"/>
                  </a:lnTo>
                  <a:lnTo>
                    <a:pt x="6684879" y="8385"/>
                  </a:lnTo>
                  <a:lnTo>
                    <a:pt x="6580427" y="9478"/>
                  </a:lnTo>
                  <a:lnTo>
                    <a:pt x="6475976" y="13489"/>
                  </a:lnTo>
                  <a:lnTo>
                    <a:pt x="6371525" y="16405"/>
                  </a:lnTo>
                  <a:lnTo>
                    <a:pt x="6267074" y="18957"/>
                  </a:lnTo>
                  <a:lnTo>
                    <a:pt x="6162622" y="22603"/>
                  </a:lnTo>
                  <a:lnTo>
                    <a:pt x="6058171" y="24426"/>
                  </a:lnTo>
                  <a:lnTo>
                    <a:pt x="5953720" y="27707"/>
                  </a:lnTo>
                  <a:lnTo>
                    <a:pt x="5849269" y="31717"/>
                  </a:lnTo>
                  <a:lnTo>
                    <a:pt x="5744817" y="37186"/>
                  </a:lnTo>
                  <a:lnTo>
                    <a:pt x="5640366" y="40103"/>
                  </a:lnTo>
                  <a:lnTo>
                    <a:pt x="5535915" y="42655"/>
                  </a:lnTo>
                  <a:lnTo>
                    <a:pt x="5431464" y="48852"/>
                  </a:lnTo>
                  <a:lnTo>
                    <a:pt x="5327013" y="52863"/>
                  </a:lnTo>
                  <a:lnTo>
                    <a:pt x="5222561" y="58331"/>
                  </a:lnTo>
                  <a:lnTo>
                    <a:pt x="5118110" y="63800"/>
                  </a:lnTo>
                  <a:lnTo>
                    <a:pt x="5013659" y="66717"/>
                  </a:lnTo>
                  <a:lnTo>
                    <a:pt x="4909208" y="73644"/>
                  </a:lnTo>
                  <a:lnTo>
                    <a:pt x="4804756" y="82393"/>
                  </a:lnTo>
                  <a:lnTo>
                    <a:pt x="4700305" y="93331"/>
                  </a:lnTo>
                  <a:lnTo>
                    <a:pt x="4595854" y="102445"/>
                  </a:lnTo>
                  <a:lnTo>
                    <a:pt x="4491403" y="116719"/>
                  </a:lnTo>
                  <a:lnTo>
                    <a:pt x="4386951" y="136838"/>
                  </a:lnTo>
                  <a:lnTo>
                    <a:pt x="4282500" y="157336"/>
                  </a:lnTo>
                  <a:lnTo>
                    <a:pt x="4178049" y="180332"/>
                  </a:lnTo>
                  <a:lnTo>
                    <a:pt x="4073598" y="209633"/>
                  </a:lnTo>
                  <a:lnTo>
                    <a:pt x="3969146" y="236338"/>
                  </a:lnTo>
                  <a:lnTo>
                    <a:pt x="3864695" y="274190"/>
                  </a:lnTo>
                  <a:lnTo>
                    <a:pt x="3760244" y="320017"/>
                  </a:lnTo>
                  <a:lnTo>
                    <a:pt x="3655793" y="365482"/>
                  </a:lnTo>
                  <a:lnTo>
                    <a:pt x="3551342" y="419247"/>
                  </a:lnTo>
                  <a:lnTo>
                    <a:pt x="3446890" y="478424"/>
                  </a:lnTo>
                  <a:lnTo>
                    <a:pt x="3342439" y="542236"/>
                  </a:lnTo>
                  <a:lnTo>
                    <a:pt x="3237988" y="609204"/>
                  </a:lnTo>
                  <a:lnTo>
                    <a:pt x="3133537" y="692651"/>
                  </a:lnTo>
                  <a:lnTo>
                    <a:pt x="3029085" y="773994"/>
                  </a:lnTo>
                  <a:lnTo>
                    <a:pt x="2924634" y="862351"/>
                  </a:lnTo>
                  <a:lnTo>
                    <a:pt x="2820183" y="952072"/>
                  </a:lnTo>
                  <a:lnTo>
                    <a:pt x="2715732" y="1068764"/>
                  </a:lnTo>
                  <a:lnTo>
                    <a:pt x="2611280" y="1176655"/>
                  </a:lnTo>
                  <a:lnTo>
                    <a:pt x="2506829" y="1284550"/>
                  </a:lnTo>
                  <a:lnTo>
                    <a:pt x="2402378" y="1416491"/>
                  </a:lnTo>
                  <a:lnTo>
                    <a:pt x="2297927" y="1560171"/>
                  </a:lnTo>
                  <a:lnTo>
                    <a:pt x="2193475" y="1701183"/>
                  </a:lnTo>
                  <a:lnTo>
                    <a:pt x="2089024" y="1850371"/>
                  </a:lnTo>
                  <a:lnTo>
                    <a:pt x="1984573" y="2022339"/>
                  </a:lnTo>
                  <a:lnTo>
                    <a:pt x="1880122" y="2191448"/>
                  </a:lnTo>
                  <a:lnTo>
                    <a:pt x="1775671" y="2380495"/>
                  </a:lnTo>
                  <a:lnTo>
                    <a:pt x="1671219" y="2554440"/>
                  </a:lnTo>
                  <a:lnTo>
                    <a:pt x="1566768" y="2750321"/>
                  </a:lnTo>
                  <a:lnTo>
                    <a:pt x="1462317" y="2930755"/>
                  </a:lnTo>
                  <a:lnTo>
                    <a:pt x="1357866" y="3112424"/>
                  </a:lnTo>
                  <a:lnTo>
                    <a:pt x="1253414" y="3281894"/>
                  </a:lnTo>
                  <a:lnTo>
                    <a:pt x="1148963" y="3464752"/>
                  </a:lnTo>
                  <a:lnTo>
                    <a:pt x="1044512" y="3629621"/>
                  </a:lnTo>
                  <a:lnTo>
                    <a:pt x="940061" y="3788206"/>
                  </a:lnTo>
                  <a:lnTo>
                    <a:pt x="835609" y="3923491"/>
                  </a:lnTo>
                  <a:lnTo>
                    <a:pt x="731158" y="4058620"/>
                  </a:lnTo>
                  <a:lnTo>
                    <a:pt x="626707" y="4175415"/>
                  </a:lnTo>
                  <a:lnTo>
                    <a:pt x="522256" y="4279752"/>
                  </a:lnTo>
                  <a:lnTo>
                    <a:pt x="417804" y="4364970"/>
                  </a:lnTo>
                  <a:lnTo>
                    <a:pt x="313353" y="4434849"/>
                  </a:lnTo>
                  <a:lnTo>
                    <a:pt x="208902" y="4483013"/>
                  </a:lnTo>
                  <a:lnTo>
                    <a:pt x="104451" y="4514941"/>
                  </a:lnTo>
                  <a:lnTo>
                    <a:pt x="0" y="45224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16592" y="1236611"/>
              <a:ext cx="7102684" cy="4522218"/>
            </a:xfrm>
            <a:custGeom>
              <a:avLst/>
              <a:pathLst>
                <a:path w="7102684" h="4522218">
                  <a:moveTo>
                    <a:pt x="0" y="4522218"/>
                  </a:moveTo>
                  <a:lnTo>
                    <a:pt x="104451" y="4512548"/>
                  </a:lnTo>
                  <a:lnTo>
                    <a:pt x="208902" y="4482894"/>
                  </a:lnTo>
                  <a:lnTo>
                    <a:pt x="313353" y="4433851"/>
                  </a:lnTo>
                  <a:lnTo>
                    <a:pt x="417804" y="4369125"/>
                  </a:lnTo>
                  <a:lnTo>
                    <a:pt x="522256" y="4294135"/>
                  </a:lnTo>
                  <a:lnTo>
                    <a:pt x="626707" y="4206619"/>
                  </a:lnTo>
                  <a:lnTo>
                    <a:pt x="731158" y="4103305"/>
                  </a:lnTo>
                  <a:lnTo>
                    <a:pt x="835609" y="3988805"/>
                  </a:lnTo>
                  <a:lnTo>
                    <a:pt x="940061" y="3866652"/>
                  </a:lnTo>
                  <a:lnTo>
                    <a:pt x="1044512" y="3744611"/>
                  </a:lnTo>
                  <a:lnTo>
                    <a:pt x="1148963" y="3607614"/>
                  </a:lnTo>
                  <a:lnTo>
                    <a:pt x="1253414" y="3464354"/>
                  </a:lnTo>
                  <a:lnTo>
                    <a:pt x="1357866" y="3324735"/>
                  </a:lnTo>
                  <a:lnTo>
                    <a:pt x="1462317" y="3179194"/>
                  </a:lnTo>
                  <a:lnTo>
                    <a:pt x="1566768" y="3023499"/>
                  </a:lnTo>
                  <a:lnTo>
                    <a:pt x="1671219" y="2861957"/>
                  </a:lnTo>
                  <a:lnTo>
                    <a:pt x="1775671" y="2721647"/>
                  </a:lnTo>
                  <a:lnTo>
                    <a:pt x="1880122" y="2565719"/>
                  </a:lnTo>
                  <a:lnTo>
                    <a:pt x="1984573" y="2413594"/>
                  </a:lnTo>
                  <a:lnTo>
                    <a:pt x="2089024" y="2257349"/>
                  </a:lnTo>
                  <a:lnTo>
                    <a:pt x="2193475" y="2115049"/>
                  </a:lnTo>
                  <a:lnTo>
                    <a:pt x="2297927" y="1971841"/>
                  </a:lnTo>
                  <a:lnTo>
                    <a:pt x="2402378" y="1828156"/>
                  </a:lnTo>
                  <a:lnTo>
                    <a:pt x="2506829" y="1685449"/>
                  </a:lnTo>
                  <a:lnTo>
                    <a:pt x="2611280" y="1555449"/>
                  </a:lnTo>
                  <a:lnTo>
                    <a:pt x="2715732" y="1436359"/>
                  </a:lnTo>
                  <a:lnTo>
                    <a:pt x="2820183" y="1319244"/>
                  </a:lnTo>
                  <a:lnTo>
                    <a:pt x="2924634" y="1207165"/>
                  </a:lnTo>
                  <a:lnTo>
                    <a:pt x="3029085" y="1104147"/>
                  </a:lnTo>
                  <a:lnTo>
                    <a:pt x="3133537" y="1016154"/>
                  </a:lnTo>
                  <a:lnTo>
                    <a:pt x="3237988" y="907856"/>
                  </a:lnTo>
                  <a:lnTo>
                    <a:pt x="3342439" y="829001"/>
                  </a:lnTo>
                  <a:lnTo>
                    <a:pt x="3446890" y="757254"/>
                  </a:lnTo>
                  <a:lnTo>
                    <a:pt x="3551342" y="681633"/>
                  </a:lnTo>
                  <a:lnTo>
                    <a:pt x="3655793" y="604961"/>
                  </a:lnTo>
                  <a:lnTo>
                    <a:pt x="3760244" y="544745"/>
                  </a:lnTo>
                  <a:lnTo>
                    <a:pt x="3864695" y="483828"/>
                  </a:lnTo>
                  <a:lnTo>
                    <a:pt x="3969146" y="430781"/>
                  </a:lnTo>
                  <a:lnTo>
                    <a:pt x="4073598" y="384686"/>
                  </a:lnTo>
                  <a:lnTo>
                    <a:pt x="4178049" y="336397"/>
                  </a:lnTo>
                  <a:lnTo>
                    <a:pt x="4282500" y="299814"/>
                  </a:lnTo>
                  <a:lnTo>
                    <a:pt x="4386951" y="263526"/>
                  </a:lnTo>
                  <a:lnTo>
                    <a:pt x="4491403" y="233904"/>
                  </a:lnTo>
                  <a:lnTo>
                    <a:pt x="4595854" y="204520"/>
                  </a:lnTo>
                  <a:lnTo>
                    <a:pt x="4700305" y="183424"/>
                  </a:lnTo>
                  <a:lnTo>
                    <a:pt x="4804756" y="166060"/>
                  </a:lnTo>
                  <a:lnTo>
                    <a:pt x="4909208" y="149451"/>
                  </a:lnTo>
                  <a:lnTo>
                    <a:pt x="5013659" y="134352"/>
                  </a:lnTo>
                  <a:lnTo>
                    <a:pt x="5118110" y="121141"/>
                  </a:lnTo>
                  <a:lnTo>
                    <a:pt x="5222561" y="110508"/>
                  </a:lnTo>
                  <a:lnTo>
                    <a:pt x="5327013" y="102153"/>
                  </a:lnTo>
                  <a:lnTo>
                    <a:pt x="5431464" y="90760"/>
                  </a:lnTo>
                  <a:lnTo>
                    <a:pt x="5535915" y="82786"/>
                  </a:lnTo>
                  <a:lnTo>
                    <a:pt x="5640366" y="74811"/>
                  </a:lnTo>
                  <a:lnTo>
                    <a:pt x="5744817" y="67975"/>
                  </a:lnTo>
                  <a:lnTo>
                    <a:pt x="5849269" y="61519"/>
                  </a:lnTo>
                  <a:lnTo>
                    <a:pt x="5953720" y="55823"/>
                  </a:lnTo>
                  <a:lnTo>
                    <a:pt x="6058171" y="48608"/>
                  </a:lnTo>
                  <a:lnTo>
                    <a:pt x="6162622" y="44431"/>
                  </a:lnTo>
                  <a:lnTo>
                    <a:pt x="6267074" y="36836"/>
                  </a:lnTo>
                  <a:lnTo>
                    <a:pt x="6371525" y="31899"/>
                  </a:lnTo>
                  <a:lnTo>
                    <a:pt x="6475976" y="27342"/>
                  </a:lnTo>
                  <a:lnTo>
                    <a:pt x="6580427" y="21645"/>
                  </a:lnTo>
                  <a:lnTo>
                    <a:pt x="6684879" y="16709"/>
                  </a:lnTo>
                  <a:lnTo>
                    <a:pt x="6789330" y="12531"/>
                  </a:lnTo>
                  <a:lnTo>
                    <a:pt x="6893781" y="7974"/>
                  </a:lnTo>
                  <a:lnTo>
                    <a:pt x="6998232" y="3417"/>
                  </a:lnTo>
                  <a:lnTo>
                    <a:pt x="710268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57292" y="5616699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7292" y="4485005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7292" y="3353311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7292" y="2221617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7292" y="1089923"/>
              <a:ext cx="741536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226664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26664" y="4627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226664" y="3495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26664" y="2363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26664" y="123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61659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7771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73883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299963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86108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510645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965822" y="6042031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20998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82122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43245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15942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898662" y="3318987"/>
              <a:ext cx="4129050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Empty-space Function F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702100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84127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6322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707788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72973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130323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96833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58409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55604" y="1005715"/>
              <a:ext cx="7918806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55604" y="5175149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55604" y="4007787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55604" y="2840426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55604" y="1673064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1309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0819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0328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9837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69347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55604" y="5758830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55604" y="4591468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55604" y="3424106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55604" y="2256745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55604" y="1089383"/>
              <a:ext cx="7918806" cy="0"/>
            </a:xfrm>
            <a:custGeom>
              <a:avLst/>
              <a:pathLst>
                <a:path w="7918806" h="0">
                  <a:moveTo>
                    <a:pt x="0" y="0"/>
                  </a:moveTo>
                  <a:lnTo>
                    <a:pt x="7918806" y="0"/>
                  </a:lnTo>
                  <a:lnTo>
                    <a:pt x="791880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1555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1064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0573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0083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9592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15550" y="5719918"/>
              <a:ext cx="7198914" cy="0"/>
            </a:xfrm>
            <a:custGeom>
              <a:avLst/>
              <a:pathLst>
                <a:path w="7198914" h="0">
                  <a:moveTo>
                    <a:pt x="0" y="0"/>
                  </a:moveTo>
                  <a:lnTo>
                    <a:pt x="14060" y="0"/>
                  </a:lnTo>
                  <a:lnTo>
                    <a:pt x="28120" y="0"/>
                  </a:lnTo>
                  <a:lnTo>
                    <a:pt x="42181" y="0"/>
                  </a:lnTo>
                  <a:lnTo>
                    <a:pt x="56241" y="0"/>
                  </a:lnTo>
                  <a:lnTo>
                    <a:pt x="70301" y="0"/>
                  </a:lnTo>
                  <a:lnTo>
                    <a:pt x="84362" y="0"/>
                  </a:lnTo>
                  <a:lnTo>
                    <a:pt x="98422" y="0"/>
                  </a:lnTo>
                  <a:lnTo>
                    <a:pt x="112483" y="0"/>
                  </a:lnTo>
                  <a:lnTo>
                    <a:pt x="126543" y="0"/>
                  </a:lnTo>
                  <a:lnTo>
                    <a:pt x="140603" y="0"/>
                  </a:lnTo>
                  <a:lnTo>
                    <a:pt x="154664" y="0"/>
                  </a:lnTo>
                  <a:lnTo>
                    <a:pt x="168724" y="0"/>
                  </a:lnTo>
                  <a:lnTo>
                    <a:pt x="182784" y="0"/>
                  </a:lnTo>
                  <a:lnTo>
                    <a:pt x="196845" y="0"/>
                  </a:lnTo>
                  <a:lnTo>
                    <a:pt x="210905" y="0"/>
                  </a:lnTo>
                  <a:lnTo>
                    <a:pt x="224966" y="0"/>
                  </a:lnTo>
                  <a:lnTo>
                    <a:pt x="239026" y="0"/>
                  </a:lnTo>
                  <a:lnTo>
                    <a:pt x="253086" y="0"/>
                  </a:lnTo>
                  <a:lnTo>
                    <a:pt x="267147" y="0"/>
                  </a:lnTo>
                  <a:lnTo>
                    <a:pt x="281207" y="0"/>
                  </a:lnTo>
                  <a:lnTo>
                    <a:pt x="295267" y="0"/>
                  </a:lnTo>
                  <a:lnTo>
                    <a:pt x="309328" y="0"/>
                  </a:lnTo>
                  <a:lnTo>
                    <a:pt x="323388" y="0"/>
                  </a:lnTo>
                  <a:lnTo>
                    <a:pt x="337449" y="0"/>
                  </a:lnTo>
                  <a:lnTo>
                    <a:pt x="351509" y="0"/>
                  </a:lnTo>
                  <a:lnTo>
                    <a:pt x="365569" y="0"/>
                  </a:lnTo>
                  <a:lnTo>
                    <a:pt x="379630" y="0"/>
                  </a:lnTo>
                  <a:lnTo>
                    <a:pt x="393690" y="0"/>
                  </a:lnTo>
                  <a:lnTo>
                    <a:pt x="407751" y="0"/>
                  </a:lnTo>
                  <a:lnTo>
                    <a:pt x="421811" y="0"/>
                  </a:lnTo>
                  <a:lnTo>
                    <a:pt x="435871" y="0"/>
                  </a:lnTo>
                  <a:lnTo>
                    <a:pt x="449932" y="0"/>
                  </a:lnTo>
                  <a:lnTo>
                    <a:pt x="463992" y="0"/>
                  </a:lnTo>
                  <a:lnTo>
                    <a:pt x="478052" y="0"/>
                  </a:lnTo>
                  <a:lnTo>
                    <a:pt x="492113" y="0"/>
                  </a:lnTo>
                  <a:lnTo>
                    <a:pt x="506173" y="0"/>
                  </a:lnTo>
                  <a:lnTo>
                    <a:pt x="520234" y="0"/>
                  </a:lnTo>
                  <a:lnTo>
                    <a:pt x="534294" y="0"/>
                  </a:lnTo>
                  <a:lnTo>
                    <a:pt x="548354" y="0"/>
                  </a:lnTo>
                  <a:lnTo>
                    <a:pt x="562415" y="0"/>
                  </a:lnTo>
                  <a:lnTo>
                    <a:pt x="576475" y="0"/>
                  </a:lnTo>
                  <a:lnTo>
                    <a:pt x="590535" y="0"/>
                  </a:lnTo>
                  <a:lnTo>
                    <a:pt x="604596" y="0"/>
                  </a:lnTo>
                  <a:lnTo>
                    <a:pt x="618656" y="0"/>
                  </a:lnTo>
                  <a:lnTo>
                    <a:pt x="632717" y="0"/>
                  </a:lnTo>
                  <a:lnTo>
                    <a:pt x="646777" y="0"/>
                  </a:lnTo>
                  <a:lnTo>
                    <a:pt x="660837" y="0"/>
                  </a:lnTo>
                  <a:lnTo>
                    <a:pt x="674898" y="0"/>
                  </a:lnTo>
                  <a:lnTo>
                    <a:pt x="688958" y="0"/>
                  </a:lnTo>
                  <a:lnTo>
                    <a:pt x="703019" y="0"/>
                  </a:lnTo>
                  <a:lnTo>
                    <a:pt x="717079" y="0"/>
                  </a:lnTo>
                  <a:lnTo>
                    <a:pt x="731139" y="0"/>
                  </a:lnTo>
                  <a:lnTo>
                    <a:pt x="745200" y="0"/>
                  </a:lnTo>
                  <a:lnTo>
                    <a:pt x="759260" y="0"/>
                  </a:lnTo>
                  <a:lnTo>
                    <a:pt x="773320" y="0"/>
                  </a:lnTo>
                  <a:lnTo>
                    <a:pt x="787381" y="0"/>
                  </a:lnTo>
                  <a:lnTo>
                    <a:pt x="801441" y="0"/>
                  </a:lnTo>
                  <a:lnTo>
                    <a:pt x="815502" y="0"/>
                  </a:lnTo>
                  <a:lnTo>
                    <a:pt x="829562" y="0"/>
                  </a:lnTo>
                  <a:lnTo>
                    <a:pt x="843622" y="0"/>
                  </a:lnTo>
                  <a:lnTo>
                    <a:pt x="857683" y="0"/>
                  </a:lnTo>
                  <a:lnTo>
                    <a:pt x="871743" y="0"/>
                  </a:lnTo>
                  <a:lnTo>
                    <a:pt x="885803" y="0"/>
                  </a:lnTo>
                  <a:lnTo>
                    <a:pt x="899864" y="0"/>
                  </a:lnTo>
                  <a:lnTo>
                    <a:pt x="913924" y="0"/>
                  </a:lnTo>
                  <a:lnTo>
                    <a:pt x="927985" y="0"/>
                  </a:lnTo>
                  <a:lnTo>
                    <a:pt x="942045" y="0"/>
                  </a:lnTo>
                  <a:lnTo>
                    <a:pt x="956105" y="0"/>
                  </a:lnTo>
                  <a:lnTo>
                    <a:pt x="970166" y="0"/>
                  </a:lnTo>
                  <a:lnTo>
                    <a:pt x="984226" y="0"/>
                  </a:lnTo>
                  <a:lnTo>
                    <a:pt x="998287" y="0"/>
                  </a:lnTo>
                  <a:lnTo>
                    <a:pt x="1012347" y="0"/>
                  </a:lnTo>
                  <a:lnTo>
                    <a:pt x="1026407" y="0"/>
                  </a:lnTo>
                  <a:lnTo>
                    <a:pt x="1040468" y="0"/>
                  </a:lnTo>
                  <a:lnTo>
                    <a:pt x="1054528" y="0"/>
                  </a:lnTo>
                  <a:lnTo>
                    <a:pt x="1068588" y="0"/>
                  </a:lnTo>
                  <a:lnTo>
                    <a:pt x="1082649" y="0"/>
                  </a:lnTo>
                  <a:lnTo>
                    <a:pt x="1096709" y="0"/>
                  </a:lnTo>
                  <a:lnTo>
                    <a:pt x="1110770" y="0"/>
                  </a:lnTo>
                  <a:lnTo>
                    <a:pt x="1124830" y="0"/>
                  </a:lnTo>
                  <a:lnTo>
                    <a:pt x="1138890" y="0"/>
                  </a:lnTo>
                  <a:lnTo>
                    <a:pt x="1152951" y="0"/>
                  </a:lnTo>
                  <a:lnTo>
                    <a:pt x="1167011" y="0"/>
                  </a:lnTo>
                  <a:lnTo>
                    <a:pt x="1181071" y="0"/>
                  </a:lnTo>
                  <a:lnTo>
                    <a:pt x="1195132" y="0"/>
                  </a:lnTo>
                  <a:lnTo>
                    <a:pt x="1209192" y="0"/>
                  </a:lnTo>
                  <a:lnTo>
                    <a:pt x="1223253" y="0"/>
                  </a:lnTo>
                  <a:lnTo>
                    <a:pt x="1237313" y="0"/>
                  </a:lnTo>
                  <a:lnTo>
                    <a:pt x="1251373" y="0"/>
                  </a:lnTo>
                  <a:lnTo>
                    <a:pt x="1265434" y="0"/>
                  </a:lnTo>
                  <a:lnTo>
                    <a:pt x="1279494" y="0"/>
                  </a:lnTo>
                  <a:lnTo>
                    <a:pt x="1293555" y="0"/>
                  </a:lnTo>
                  <a:lnTo>
                    <a:pt x="1307615" y="0"/>
                  </a:lnTo>
                  <a:lnTo>
                    <a:pt x="1321675" y="0"/>
                  </a:lnTo>
                  <a:lnTo>
                    <a:pt x="1335736" y="0"/>
                  </a:lnTo>
                  <a:lnTo>
                    <a:pt x="1349796" y="0"/>
                  </a:lnTo>
                  <a:lnTo>
                    <a:pt x="1363856" y="0"/>
                  </a:lnTo>
                  <a:lnTo>
                    <a:pt x="1377917" y="0"/>
                  </a:lnTo>
                  <a:lnTo>
                    <a:pt x="1391977" y="0"/>
                  </a:lnTo>
                  <a:lnTo>
                    <a:pt x="1406038" y="0"/>
                  </a:lnTo>
                  <a:lnTo>
                    <a:pt x="1420098" y="0"/>
                  </a:lnTo>
                  <a:lnTo>
                    <a:pt x="1434158" y="0"/>
                  </a:lnTo>
                  <a:lnTo>
                    <a:pt x="1448219" y="0"/>
                  </a:lnTo>
                  <a:lnTo>
                    <a:pt x="1462279" y="0"/>
                  </a:lnTo>
                  <a:lnTo>
                    <a:pt x="1476339" y="0"/>
                  </a:lnTo>
                  <a:lnTo>
                    <a:pt x="1490400" y="0"/>
                  </a:lnTo>
                  <a:lnTo>
                    <a:pt x="1504460" y="0"/>
                  </a:lnTo>
                  <a:lnTo>
                    <a:pt x="1518521" y="0"/>
                  </a:lnTo>
                  <a:lnTo>
                    <a:pt x="1532581" y="0"/>
                  </a:lnTo>
                  <a:lnTo>
                    <a:pt x="1546641" y="0"/>
                  </a:lnTo>
                  <a:lnTo>
                    <a:pt x="1560702" y="0"/>
                  </a:lnTo>
                  <a:lnTo>
                    <a:pt x="1574762" y="0"/>
                  </a:lnTo>
                  <a:lnTo>
                    <a:pt x="1588823" y="0"/>
                  </a:lnTo>
                  <a:lnTo>
                    <a:pt x="1602883" y="0"/>
                  </a:lnTo>
                  <a:lnTo>
                    <a:pt x="1616943" y="0"/>
                  </a:lnTo>
                  <a:lnTo>
                    <a:pt x="1631004" y="0"/>
                  </a:lnTo>
                  <a:lnTo>
                    <a:pt x="1645064" y="0"/>
                  </a:lnTo>
                  <a:lnTo>
                    <a:pt x="1659124" y="0"/>
                  </a:lnTo>
                  <a:lnTo>
                    <a:pt x="1673185" y="0"/>
                  </a:lnTo>
                  <a:lnTo>
                    <a:pt x="1687245" y="0"/>
                  </a:lnTo>
                  <a:lnTo>
                    <a:pt x="1701306" y="0"/>
                  </a:lnTo>
                  <a:lnTo>
                    <a:pt x="1715366" y="0"/>
                  </a:lnTo>
                  <a:lnTo>
                    <a:pt x="1729426" y="0"/>
                  </a:lnTo>
                  <a:lnTo>
                    <a:pt x="1743487" y="0"/>
                  </a:lnTo>
                  <a:lnTo>
                    <a:pt x="1757547" y="0"/>
                  </a:lnTo>
                  <a:lnTo>
                    <a:pt x="1771607" y="0"/>
                  </a:lnTo>
                  <a:lnTo>
                    <a:pt x="1785668" y="0"/>
                  </a:lnTo>
                  <a:lnTo>
                    <a:pt x="1799728" y="0"/>
                  </a:lnTo>
                  <a:lnTo>
                    <a:pt x="1813789" y="0"/>
                  </a:lnTo>
                  <a:lnTo>
                    <a:pt x="1827849" y="0"/>
                  </a:lnTo>
                  <a:lnTo>
                    <a:pt x="1841909" y="0"/>
                  </a:lnTo>
                  <a:lnTo>
                    <a:pt x="1855970" y="0"/>
                  </a:lnTo>
                  <a:lnTo>
                    <a:pt x="1870030" y="0"/>
                  </a:lnTo>
                  <a:lnTo>
                    <a:pt x="1884091" y="0"/>
                  </a:lnTo>
                  <a:lnTo>
                    <a:pt x="1898151" y="0"/>
                  </a:lnTo>
                  <a:lnTo>
                    <a:pt x="1912211" y="0"/>
                  </a:lnTo>
                  <a:lnTo>
                    <a:pt x="1926272" y="0"/>
                  </a:lnTo>
                  <a:lnTo>
                    <a:pt x="1940332" y="0"/>
                  </a:lnTo>
                  <a:lnTo>
                    <a:pt x="1954392" y="0"/>
                  </a:lnTo>
                  <a:lnTo>
                    <a:pt x="1968453" y="0"/>
                  </a:lnTo>
                  <a:lnTo>
                    <a:pt x="1982513" y="0"/>
                  </a:lnTo>
                  <a:lnTo>
                    <a:pt x="1996574" y="0"/>
                  </a:lnTo>
                  <a:lnTo>
                    <a:pt x="2010634" y="0"/>
                  </a:lnTo>
                  <a:lnTo>
                    <a:pt x="2024694" y="0"/>
                  </a:lnTo>
                  <a:lnTo>
                    <a:pt x="2038755" y="0"/>
                  </a:lnTo>
                  <a:lnTo>
                    <a:pt x="2052815" y="0"/>
                  </a:lnTo>
                  <a:lnTo>
                    <a:pt x="2066875" y="0"/>
                  </a:lnTo>
                  <a:lnTo>
                    <a:pt x="2080936" y="0"/>
                  </a:lnTo>
                  <a:lnTo>
                    <a:pt x="2094996" y="0"/>
                  </a:lnTo>
                  <a:lnTo>
                    <a:pt x="2109057" y="0"/>
                  </a:lnTo>
                  <a:lnTo>
                    <a:pt x="2123117" y="0"/>
                  </a:lnTo>
                  <a:lnTo>
                    <a:pt x="2137177" y="0"/>
                  </a:lnTo>
                  <a:lnTo>
                    <a:pt x="2151238" y="0"/>
                  </a:lnTo>
                  <a:lnTo>
                    <a:pt x="2165298" y="0"/>
                  </a:lnTo>
                  <a:lnTo>
                    <a:pt x="2179359" y="0"/>
                  </a:lnTo>
                  <a:lnTo>
                    <a:pt x="2193419" y="0"/>
                  </a:lnTo>
                  <a:lnTo>
                    <a:pt x="2207479" y="0"/>
                  </a:lnTo>
                  <a:lnTo>
                    <a:pt x="2221540" y="0"/>
                  </a:lnTo>
                  <a:lnTo>
                    <a:pt x="2235600" y="0"/>
                  </a:lnTo>
                  <a:lnTo>
                    <a:pt x="2249660" y="0"/>
                  </a:lnTo>
                  <a:lnTo>
                    <a:pt x="2263721" y="0"/>
                  </a:lnTo>
                  <a:lnTo>
                    <a:pt x="2277781" y="0"/>
                  </a:lnTo>
                  <a:lnTo>
                    <a:pt x="2291842" y="0"/>
                  </a:lnTo>
                  <a:lnTo>
                    <a:pt x="2305902" y="0"/>
                  </a:lnTo>
                  <a:lnTo>
                    <a:pt x="2319962" y="0"/>
                  </a:lnTo>
                  <a:lnTo>
                    <a:pt x="2334023" y="0"/>
                  </a:lnTo>
                  <a:lnTo>
                    <a:pt x="2348083" y="0"/>
                  </a:lnTo>
                  <a:lnTo>
                    <a:pt x="2362143" y="0"/>
                  </a:lnTo>
                  <a:lnTo>
                    <a:pt x="2376204" y="0"/>
                  </a:lnTo>
                  <a:lnTo>
                    <a:pt x="2390264" y="0"/>
                  </a:lnTo>
                  <a:lnTo>
                    <a:pt x="2404325" y="0"/>
                  </a:lnTo>
                  <a:lnTo>
                    <a:pt x="2418385" y="0"/>
                  </a:lnTo>
                  <a:lnTo>
                    <a:pt x="2432445" y="0"/>
                  </a:lnTo>
                  <a:lnTo>
                    <a:pt x="2446506" y="0"/>
                  </a:lnTo>
                  <a:lnTo>
                    <a:pt x="2460566" y="0"/>
                  </a:lnTo>
                  <a:lnTo>
                    <a:pt x="2474627" y="0"/>
                  </a:lnTo>
                  <a:lnTo>
                    <a:pt x="2488687" y="0"/>
                  </a:lnTo>
                  <a:lnTo>
                    <a:pt x="2502747" y="0"/>
                  </a:lnTo>
                  <a:lnTo>
                    <a:pt x="2516808" y="0"/>
                  </a:lnTo>
                  <a:lnTo>
                    <a:pt x="2530868" y="0"/>
                  </a:lnTo>
                  <a:lnTo>
                    <a:pt x="2544928" y="0"/>
                  </a:lnTo>
                  <a:lnTo>
                    <a:pt x="2558989" y="0"/>
                  </a:lnTo>
                  <a:lnTo>
                    <a:pt x="2573049" y="0"/>
                  </a:lnTo>
                  <a:lnTo>
                    <a:pt x="2587110" y="0"/>
                  </a:lnTo>
                  <a:lnTo>
                    <a:pt x="2601170" y="0"/>
                  </a:lnTo>
                  <a:lnTo>
                    <a:pt x="2615230" y="0"/>
                  </a:lnTo>
                  <a:lnTo>
                    <a:pt x="2629291" y="0"/>
                  </a:lnTo>
                  <a:lnTo>
                    <a:pt x="2643351" y="0"/>
                  </a:lnTo>
                  <a:lnTo>
                    <a:pt x="2657411" y="0"/>
                  </a:lnTo>
                  <a:lnTo>
                    <a:pt x="2671472" y="0"/>
                  </a:lnTo>
                  <a:lnTo>
                    <a:pt x="2685532" y="0"/>
                  </a:lnTo>
                  <a:lnTo>
                    <a:pt x="2699593" y="0"/>
                  </a:lnTo>
                  <a:lnTo>
                    <a:pt x="2713653" y="0"/>
                  </a:lnTo>
                  <a:lnTo>
                    <a:pt x="2727713" y="0"/>
                  </a:lnTo>
                  <a:lnTo>
                    <a:pt x="2741774" y="0"/>
                  </a:lnTo>
                  <a:lnTo>
                    <a:pt x="2755834" y="0"/>
                  </a:lnTo>
                  <a:lnTo>
                    <a:pt x="2769895" y="0"/>
                  </a:lnTo>
                  <a:lnTo>
                    <a:pt x="2783955" y="0"/>
                  </a:lnTo>
                  <a:lnTo>
                    <a:pt x="2798015" y="0"/>
                  </a:lnTo>
                  <a:lnTo>
                    <a:pt x="2812076" y="0"/>
                  </a:lnTo>
                  <a:lnTo>
                    <a:pt x="2826136" y="0"/>
                  </a:lnTo>
                  <a:lnTo>
                    <a:pt x="2840196" y="0"/>
                  </a:lnTo>
                  <a:lnTo>
                    <a:pt x="2854257" y="0"/>
                  </a:lnTo>
                  <a:lnTo>
                    <a:pt x="2868317" y="0"/>
                  </a:lnTo>
                  <a:lnTo>
                    <a:pt x="2882378" y="0"/>
                  </a:lnTo>
                  <a:lnTo>
                    <a:pt x="2896438" y="0"/>
                  </a:lnTo>
                  <a:lnTo>
                    <a:pt x="2910498" y="0"/>
                  </a:lnTo>
                  <a:lnTo>
                    <a:pt x="2924559" y="0"/>
                  </a:lnTo>
                  <a:lnTo>
                    <a:pt x="2938619" y="0"/>
                  </a:lnTo>
                  <a:lnTo>
                    <a:pt x="2952679" y="0"/>
                  </a:lnTo>
                  <a:lnTo>
                    <a:pt x="2966740" y="0"/>
                  </a:lnTo>
                  <a:lnTo>
                    <a:pt x="2980800" y="0"/>
                  </a:lnTo>
                  <a:lnTo>
                    <a:pt x="2994861" y="0"/>
                  </a:lnTo>
                  <a:lnTo>
                    <a:pt x="3008921" y="0"/>
                  </a:lnTo>
                  <a:lnTo>
                    <a:pt x="3022981" y="0"/>
                  </a:lnTo>
                  <a:lnTo>
                    <a:pt x="3037042" y="0"/>
                  </a:lnTo>
                  <a:lnTo>
                    <a:pt x="3051102" y="0"/>
                  </a:lnTo>
                  <a:lnTo>
                    <a:pt x="3065163" y="0"/>
                  </a:lnTo>
                  <a:lnTo>
                    <a:pt x="3079223" y="0"/>
                  </a:lnTo>
                  <a:lnTo>
                    <a:pt x="3093283" y="0"/>
                  </a:lnTo>
                  <a:lnTo>
                    <a:pt x="3107344" y="0"/>
                  </a:lnTo>
                  <a:lnTo>
                    <a:pt x="3121404" y="0"/>
                  </a:lnTo>
                  <a:lnTo>
                    <a:pt x="3135464" y="0"/>
                  </a:lnTo>
                  <a:lnTo>
                    <a:pt x="3149525" y="0"/>
                  </a:lnTo>
                  <a:lnTo>
                    <a:pt x="3163585" y="0"/>
                  </a:lnTo>
                  <a:lnTo>
                    <a:pt x="3177646" y="0"/>
                  </a:lnTo>
                  <a:lnTo>
                    <a:pt x="3191706" y="0"/>
                  </a:lnTo>
                  <a:lnTo>
                    <a:pt x="3205766" y="0"/>
                  </a:lnTo>
                  <a:lnTo>
                    <a:pt x="3219827" y="0"/>
                  </a:lnTo>
                  <a:lnTo>
                    <a:pt x="3233887" y="0"/>
                  </a:lnTo>
                  <a:lnTo>
                    <a:pt x="3247947" y="0"/>
                  </a:lnTo>
                  <a:lnTo>
                    <a:pt x="3262008" y="0"/>
                  </a:lnTo>
                  <a:lnTo>
                    <a:pt x="3276068" y="0"/>
                  </a:lnTo>
                  <a:lnTo>
                    <a:pt x="3290129" y="0"/>
                  </a:lnTo>
                  <a:lnTo>
                    <a:pt x="3304189" y="0"/>
                  </a:lnTo>
                  <a:lnTo>
                    <a:pt x="3318249" y="0"/>
                  </a:lnTo>
                  <a:lnTo>
                    <a:pt x="3332310" y="0"/>
                  </a:lnTo>
                  <a:lnTo>
                    <a:pt x="3346370" y="0"/>
                  </a:lnTo>
                  <a:lnTo>
                    <a:pt x="3360430" y="0"/>
                  </a:lnTo>
                  <a:lnTo>
                    <a:pt x="3374491" y="0"/>
                  </a:lnTo>
                  <a:lnTo>
                    <a:pt x="3388551" y="0"/>
                  </a:lnTo>
                  <a:lnTo>
                    <a:pt x="3402612" y="0"/>
                  </a:lnTo>
                  <a:lnTo>
                    <a:pt x="3416672" y="0"/>
                  </a:lnTo>
                  <a:lnTo>
                    <a:pt x="3430732" y="0"/>
                  </a:lnTo>
                  <a:lnTo>
                    <a:pt x="3444793" y="0"/>
                  </a:lnTo>
                  <a:lnTo>
                    <a:pt x="3458853" y="0"/>
                  </a:lnTo>
                  <a:lnTo>
                    <a:pt x="3472914" y="0"/>
                  </a:lnTo>
                  <a:lnTo>
                    <a:pt x="3486974" y="0"/>
                  </a:lnTo>
                  <a:lnTo>
                    <a:pt x="3501034" y="0"/>
                  </a:lnTo>
                  <a:lnTo>
                    <a:pt x="3515095" y="0"/>
                  </a:lnTo>
                  <a:lnTo>
                    <a:pt x="3529155" y="0"/>
                  </a:lnTo>
                  <a:lnTo>
                    <a:pt x="3543215" y="0"/>
                  </a:lnTo>
                  <a:lnTo>
                    <a:pt x="3557276" y="0"/>
                  </a:lnTo>
                  <a:lnTo>
                    <a:pt x="3571336" y="0"/>
                  </a:lnTo>
                  <a:lnTo>
                    <a:pt x="3585397" y="0"/>
                  </a:lnTo>
                  <a:lnTo>
                    <a:pt x="3599457" y="0"/>
                  </a:lnTo>
                  <a:lnTo>
                    <a:pt x="3613517" y="0"/>
                  </a:lnTo>
                  <a:lnTo>
                    <a:pt x="3627578" y="0"/>
                  </a:lnTo>
                  <a:lnTo>
                    <a:pt x="3641638" y="0"/>
                  </a:lnTo>
                  <a:lnTo>
                    <a:pt x="3655698" y="0"/>
                  </a:lnTo>
                  <a:lnTo>
                    <a:pt x="3669759" y="0"/>
                  </a:lnTo>
                  <a:lnTo>
                    <a:pt x="3683819" y="0"/>
                  </a:lnTo>
                  <a:lnTo>
                    <a:pt x="3697880" y="0"/>
                  </a:lnTo>
                  <a:lnTo>
                    <a:pt x="3711940" y="0"/>
                  </a:lnTo>
                  <a:lnTo>
                    <a:pt x="3726000" y="0"/>
                  </a:lnTo>
                  <a:lnTo>
                    <a:pt x="3740061" y="0"/>
                  </a:lnTo>
                  <a:lnTo>
                    <a:pt x="3754121" y="0"/>
                  </a:lnTo>
                  <a:lnTo>
                    <a:pt x="3768182" y="0"/>
                  </a:lnTo>
                  <a:lnTo>
                    <a:pt x="3782242" y="0"/>
                  </a:lnTo>
                  <a:lnTo>
                    <a:pt x="3796302" y="0"/>
                  </a:lnTo>
                  <a:lnTo>
                    <a:pt x="3810363" y="0"/>
                  </a:lnTo>
                  <a:lnTo>
                    <a:pt x="3824423" y="0"/>
                  </a:lnTo>
                  <a:lnTo>
                    <a:pt x="3838483" y="0"/>
                  </a:lnTo>
                  <a:lnTo>
                    <a:pt x="3852544" y="0"/>
                  </a:lnTo>
                  <a:lnTo>
                    <a:pt x="3866604" y="0"/>
                  </a:lnTo>
                  <a:lnTo>
                    <a:pt x="3880665" y="0"/>
                  </a:lnTo>
                  <a:lnTo>
                    <a:pt x="3894725" y="0"/>
                  </a:lnTo>
                  <a:lnTo>
                    <a:pt x="3908785" y="0"/>
                  </a:lnTo>
                  <a:lnTo>
                    <a:pt x="3922846" y="0"/>
                  </a:lnTo>
                  <a:lnTo>
                    <a:pt x="3936906" y="0"/>
                  </a:lnTo>
                  <a:lnTo>
                    <a:pt x="3950966" y="0"/>
                  </a:lnTo>
                  <a:lnTo>
                    <a:pt x="3965027" y="0"/>
                  </a:lnTo>
                  <a:lnTo>
                    <a:pt x="3979087" y="0"/>
                  </a:lnTo>
                  <a:lnTo>
                    <a:pt x="3993148" y="0"/>
                  </a:lnTo>
                  <a:lnTo>
                    <a:pt x="4007208" y="0"/>
                  </a:lnTo>
                  <a:lnTo>
                    <a:pt x="4021268" y="0"/>
                  </a:lnTo>
                  <a:lnTo>
                    <a:pt x="4035329" y="0"/>
                  </a:lnTo>
                  <a:lnTo>
                    <a:pt x="4049389" y="0"/>
                  </a:lnTo>
                  <a:lnTo>
                    <a:pt x="4063450" y="0"/>
                  </a:lnTo>
                  <a:lnTo>
                    <a:pt x="4077510" y="0"/>
                  </a:lnTo>
                  <a:lnTo>
                    <a:pt x="4091570" y="0"/>
                  </a:lnTo>
                  <a:lnTo>
                    <a:pt x="4105631" y="0"/>
                  </a:lnTo>
                  <a:lnTo>
                    <a:pt x="4119691" y="0"/>
                  </a:lnTo>
                  <a:lnTo>
                    <a:pt x="4133751" y="0"/>
                  </a:lnTo>
                  <a:lnTo>
                    <a:pt x="4147812" y="0"/>
                  </a:lnTo>
                  <a:lnTo>
                    <a:pt x="4161872" y="0"/>
                  </a:lnTo>
                  <a:lnTo>
                    <a:pt x="4175933" y="0"/>
                  </a:lnTo>
                  <a:lnTo>
                    <a:pt x="4189993" y="0"/>
                  </a:lnTo>
                  <a:lnTo>
                    <a:pt x="4204053" y="0"/>
                  </a:lnTo>
                  <a:lnTo>
                    <a:pt x="4218114" y="0"/>
                  </a:lnTo>
                  <a:lnTo>
                    <a:pt x="4232174" y="0"/>
                  </a:lnTo>
                  <a:lnTo>
                    <a:pt x="4246234" y="0"/>
                  </a:lnTo>
                  <a:lnTo>
                    <a:pt x="4260295" y="0"/>
                  </a:lnTo>
                  <a:lnTo>
                    <a:pt x="4274355" y="0"/>
                  </a:lnTo>
                  <a:lnTo>
                    <a:pt x="4288416" y="0"/>
                  </a:lnTo>
                  <a:lnTo>
                    <a:pt x="4302476" y="0"/>
                  </a:lnTo>
                  <a:lnTo>
                    <a:pt x="4316536" y="0"/>
                  </a:lnTo>
                  <a:lnTo>
                    <a:pt x="4330597" y="0"/>
                  </a:lnTo>
                  <a:lnTo>
                    <a:pt x="4344657" y="0"/>
                  </a:lnTo>
                  <a:lnTo>
                    <a:pt x="4358718" y="0"/>
                  </a:lnTo>
                  <a:lnTo>
                    <a:pt x="4372778" y="0"/>
                  </a:lnTo>
                  <a:lnTo>
                    <a:pt x="4386838" y="0"/>
                  </a:lnTo>
                  <a:lnTo>
                    <a:pt x="4400899" y="0"/>
                  </a:lnTo>
                  <a:lnTo>
                    <a:pt x="4414959" y="0"/>
                  </a:lnTo>
                  <a:lnTo>
                    <a:pt x="4429019" y="0"/>
                  </a:lnTo>
                  <a:lnTo>
                    <a:pt x="4443080" y="0"/>
                  </a:lnTo>
                  <a:lnTo>
                    <a:pt x="4457140" y="0"/>
                  </a:lnTo>
                  <a:lnTo>
                    <a:pt x="4471201" y="0"/>
                  </a:lnTo>
                  <a:lnTo>
                    <a:pt x="4485261" y="0"/>
                  </a:lnTo>
                  <a:lnTo>
                    <a:pt x="4499321" y="0"/>
                  </a:lnTo>
                  <a:lnTo>
                    <a:pt x="4513382" y="0"/>
                  </a:lnTo>
                  <a:lnTo>
                    <a:pt x="4527442" y="0"/>
                  </a:lnTo>
                  <a:lnTo>
                    <a:pt x="4541502" y="0"/>
                  </a:lnTo>
                  <a:lnTo>
                    <a:pt x="4555563" y="0"/>
                  </a:lnTo>
                  <a:lnTo>
                    <a:pt x="4569623" y="0"/>
                  </a:lnTo>
                  <a:lnTo>
                    <a:pt x="4583684" y="0"/>
                  </a:lnTo>
                  <a:lnTo>
                    <a:pt x="4597744" y="0"/>
                  </a:lnTo>
                  <a:lnTo>
                    <a:pt x="4611804" y="0"/>
                  </a:lnTo>
                  <a:lnTo>
                    <a:pt x="4625865" y="0"/>
                  </a:lnTo>
                  <a:lnTo>
                    <a:pt x="4639925" y="0"/>
                  </a:lnTo>
                  <a:lnTo>
                    <a:pt x="4653986" y="0"/>
                  </a:lnTo>
                  <a:lnTo>
                    <a:pt x="4668046" y="0"/>
                  </a:lnTo>
                  <a:lnTo>
                    <a:pt x="4682106" y="0"/>
                  </a:lnTo>
                  <a:lnTo>
                    <a:pt x="4696167" y="0"/>
                  </a:lnTo>
                  <a:lnTo>
                    <a:pt x="4710227" y="0"/>
                  </a:lnTo>
                  <a:lnTo>
                    <a:pt x="4724287" y="0"/>
                  </a:lnTo>
                  <a:lnTo>
                    <a:pt x="4738348" y="0"/>
                  </a:lnTo>
                  <a:lnTo>
                    <a:pt x="4752408" y="0"/>
                  </a:lnTo>
                  <a:lnTo>
                    <a:pt x="4766469" y="0"/>
                  </a:lnTo>
                  <a:lnTo>
                    <a:pt x="4780529" y="0"/>
                  </a:lnTo>
                  <a:lnTo>
                    <a:pt x="4794589" y="0"/>
                  </a:lnTo>
                  <a:lnTo>
                    <a:pt x="4808650" y="0"/>
                  </a:lnTo>
                  <a:lnTo>
                    <a:pt x="4822710" y="0"/>
                  </a:lnTo>
                  <a:lnTo>
                    <a:pt x="4836770" y="0"/>
                  </a:lnTo>
                  <a:lnTo>
                    <a:pt x="4850831" y="0"/>
                  </a:lnTo>
                  <a:lnTo>
                    <a:pt x="4864891" y="0"/>
                  </a:lnTo>
                  <a:lnTo>
                    <a:pt x="4878952" y="0"/>
                  </a:lnTo>
                  <a:lnTo>
                    <a:pt x="4893012" y="0"/>
                  </a:lnTo>
                  <a:lnTo>
                    <a:pt x="4907072" y="0"/>
                  </a:lnTo>
                  <a:lnTo>
                    <a:pt x="4921133" y="0"/>
                  </a:lnTo>
                  <a:lnTo>
                    <a:pt x="4935193" y="0"/>
                  </a:lnTo>
                  <a:lnTo>
                    <a:pt x="4949254" y="0"/>
                  </a:lnTo>
                  <a:lnTo>
                    <a:pt x="4963314" y="0"/>
                  </a:lnTo>
                  <a:lnTo>
                    <a:pt x="4977374" y="0"/>
                  </a:lnTo>
                  <a:lnTo>
                    <a:pt x="4991435" y="0"/>
                  </a:lnTo>
                  <a:lnTo>
                    <a:pt x="5005495" y="0"/>
                  </a:lnTo>
                  <a:lnTo>
                    <a:pt x="5019555" y="0"/>
                  </a:lnTo>
                  <a:lnTo>
                    <a:pt x="5033616" y="0"/>
                  </a:lnTo>
                  <a:lnTo>
                    <a:pt x="5047676" y="0"/>
                  </a:lnTo>
                  <a:lnTo>
                    <a:pt x="5061737" y="0"/>
                  </a:lnTo>
                  <a:lnTo>
                    <a:pt x="5075797" y="0"/>
                  </a:lnTo>
                  <a:lnTo>
                    <a:pt x="5089857" y="0"/>
                  </a:lnTo>
                  <a:lnTo>
                    <a:pt x="5103918" y="0"/>
                  </a:lnTo>
                  <a:lnTo>
                    <a:pt x="5117978" y="0"/>
                  </a:lnTo>
                  <a:lnTo>
                    <a:pt x="5132038" y="0"/>
                  </a:lnTo>
                  <a:lnTo>
                    <a:pt x="5146099" y="0"/>
                  </a:lnTo>
                  <a:lnTo>
                    <a:pt x="5160159" y="0"/>
                  </a:lnTo>
                  <a:lnTo>
                    <a:pt x="5174220" y="0"/>
                  </a:lnTo>
                  <a:lnTo>
                    <a:pt x="5188280" y="0"/>
                  </a:lnTo>
                  <a:lnTo>
                    <a:pt x="5202340" y="0"/>
                  </a:lnTo>
                  <a:lnTo>
                    <a:pt x="5216401" y="0"/>
                  </a:lnTo>
                  <a:lnTo>
                    <a:pt x="5230461" y="0"/>
                  </a:lnTo>
                  <a:lnTo>
                    <a:pt x="5244522" y="0"/>
                  </a:lnTo>
                  <a:lnTo>
                    <a:pt x="5258582" y="0"/>
                  </a:lnTo>
                  <a:lnTo>
                    <a:pt x="5272642" y="0"/>
                  </a:lnTo>
                  <a:lnTo>
                    <a:pt x="5286703" y="0"/>
                  </a:lnTo>
                  <a:lnTo>
                    <a:pt x="5300763" y="0"/>
                  </a:lnTo>
                  <a:lnTo>
                    <a:pt x="5314823" y="0"/>
                  </a:lnTo>
                  <a:lnTo>
                    <a:pt x="5328884" y="0"/>
                  </a:lnTo>
                  <a:lnTo>
                    <a:pt x="5342944" y="0"/>
                  </a:lnTo>
                  <a:lnTo>
                    <a:pt x="5357005" y="0"/>
                  </a:lnTo>
                  <a:lnTo>
                    <a:pt x="5371065" y="0"/>
                  </a:lnTo>
                  <a:lnTo>
                    <a:pt x="5385125" y="0"/>
                  </a:lnTo>
                  <a:lnTo>
                    <a:pt x="5399186" y="0"/>
                  </a:lnTo>
                  <a:lnTo>
                    <a:pt x="5413246" y="0"/>
                  </a:lnTo>
                  <a:lnTo>
                    <a:pt x="5427306" y="0"/>
                  </a:lnTo>
                  <a:lnTo>
                    <a:pt x="5441367" y="0"/>
                  </a:lnTo>
                  <a:lnTo>
                    <a:pt x="5455427" y="0"/>
                  </a:lnTo>
                  <a:lnTo>
                    <a:pt x="5469488" y="0"/>
                  </a:lnTo>
                  <a:lnTo>
                    <a:pt x="5483548" y="0"/>
                  </a:lnTo>
                  <a:lnTo>
                    <a:pt x="5497608" y="0"/>
                  </a:lnTo>
                  <a:lnTo>
                    <a:pt x="5511669" y="0"/>
                  </a:lnTo>
                  <a:lnTo>
                    <a:pt x="5525729" y="0"/>
                  </a:lnTo>
                  <a:lnTo>
                    <a:pt x="5539790" y="0"/>
                  </a:lnTo>
                  <a:lnTo>
                    <a:pt x="5553850" y="0"/>
                  </a:lnTo>
                  <a:lnTo>
                    <a:pt x="5567910" y="0"/>
                  </a:lnTo>
                  <a:lnTo>
                    <a:pt x="5581971" y="0"/>
                  </a:lnTo>
                  <a:lnTo>
                    <a:pt x="5596031" y="0"/>
                  </a:lnTo>
                  <a:lnTo>
                    <a:pt x="5610091" y="0"/>
                  </a:lnTo>
                  <a:lnTo>
                    <a:pt x="5624152" y="0"/>
                  </a:lnTo>
                  <a:lnTo>
                    <a:pt x="5638212" y="0"/>
                  </a:lnTo>
                  <a:lnTo>
                    <a:pt x="5652273" y="0"/>
                  </a:lnTo>
                  <a:lnTo>
                    <a:pt x="5666333" y="0"/>
                  </a:lnTo>
                  <a:lnTo>
                    <a:pt x="5680393" y="0"/>
                  </a:lnTo>
                  <a:lnTo>
                    <a:pt x="5694454" y="0"/>
                  </a:lnTo>
                  <a:lnTo>
                    <a:pt x="5708514" y="0"/>
                  </a:lnTo>
                  <a:lnTo>
                    <a:pt x="5722574" y="0"/>
                  </a:lnTo>
                  <a:lnTo>
                    <a:pt x="5736635" y="0"/>
                  </a:lnTo>
                  <a:lnTo>
                    <a:pt x="5750695" y="0"/>
                  </a:lnTo>
                  <a:lnTo>
                    <a:pt x="5764756" y="0"/>
                  </a:lnTo>
                  <a:lnTo>
                    <a:pt x="5778816" y="0"/>
                  </a:lnTo>
                  <a:lnTo>
                    <a:pt x="5792876" y="0"/>
                  </a:lnTo>
                  <a:lnTo>
                    <a:pt x="5806937" y="0"/>
                  </a:lnTo>
                  <a:lnTo>
                    <a:pt x="5820997" y="0"/>
                  </a:lnTo>
                  <a:lnTo>
                    <a:pt x="5835058" y="0"/>
                  </a:lnTo>
                  <a:lnTo>
                    <a:pt x="5849118" y="0"/>
                  </a:lnTo>
                  <a:lnTo>
                    <a:pt x="5863178" y="0"/>
                  </a:lnTo>
                  <a:lnTo>
                    <a:pt x="5877239" y="0"/>
                  </a:lnTo>
                  <a:lnTo>
                    <a:pt x="5891299" y="0"/>
                  </a:lnTo>
                  <a:lnTo>
                    <a:pt x="5905359" y="0"/>
                  </a:lnTo>
                  <a:lnTo>
                    <a:pt x="5919420" y="0"/>
                  </a:lnTo>
                  <a:lnTo>
                    <a:pt x="5933480" y="0"/>
                  </a:lnTo>
                  <a:lnTo>
                    <a:pt x="5947541" y="0"/>
                  </a:lnTo>
                  <a:lnTo>
                    <a:pt x="5961601" y="0"/>
                  </a:lnTo>
                  <a:lnTo>
                    <a:pt x="5975661" y="0"/>
                  </a:lnTo>
                  <a:lnTo>
                    <a:pt x="5989722" y="0"/>
                  </a:lnTo>
                  <a:lnTo>
                    <a:pt x="6003782" y="0"/>
                  </a:lnTo>
                  <a:lnTo>
                    <a:pt x="6017842" y="0"/>
                  </a:lnTo>
                  <a:lnTo>
                    <a:pt x="6031903" y="0"/>
                  </a:lnTo>
                  <a:lnTo>
                    <a:pt x="6045963" y="0"/>
                  </a:lnTo>
                  <a:lnTo>
                    <a:pt x="6060024" y="0"/>
                  </a:lnTo>
                  <a:lnTo>
                    <a:pt x="6074084" y="0"/>
                  </a:lnTo>
                  <a:lnTo>
                    <a:pt x="6088144" y="0"/>
                  </a:lnTo>
                  <a:lnTo>
                    <a:pt x="6102205" y="0"/>
                  </a:lnTo>
                  <a:lnTo>
                    <a:pt x="6116265" y="0"/>
                  </a:lnTo>
                  <a:lnTo>
                    <a:pt x="6130326" y="0"/>
                  </a:lnTo>
                  <a:lnTo>
                    <a:pt x="6144386" y="0"/>
                  </a:lnTo>
                  <a:lnTo>
                    <a:pt x="6158446" y="0"/>
                  </a:lnTo>
                  <a:lnTo>
                    <a:pt x="6172507" y="0"/>
                  </a:lnTo>
                  <a:lnTo>
                    <a:pt x="6186567" y="0"/>
                  </a:lnTo>
                  <a:lnTo>
                    <a:pt x="6200627" y="0"/>
                  </a:lnTo>
                  <a:lnTo>
                    <a:pt x="6214688" y="0"/>
                  </a:lnTo>
                  <a:lnTo>
                    <a:pt x="6228748" y="0"/>
                  </a:lnTo>
                  <a:lnTo>
                    <a:pt x="6242809" y="0"/>
                  </a:lnTo>
                  <a:lnTo>
                    <a:pt x="6256869" y="0"/>
                  </a:lnTo>
                  <a:lnTo>
                    <a:pt x="6270929" y="0"/>
                  </a:lnTo>
                  <a:lnTo>
                    <a:pt x="6284990" y="0"/>
                  </a:lnTo>
                  <a:lnTo>
                    <a:pt x="6299050" y="0"/>
                  </a:lnTo>
                  <a:lnTo>
                    <a:pt x="6313110" y="0"/>
                  </a:lnTo>
                  <a:lnTo>
                    <a:pt x="6327171" y="0"/>
                  </a:lnTo>
                  <a:lnTo>
                    <a:pt x="6341231" y="0"/>
                  </a:lnTo>
                  <a:lnTo>
                    <a:pt x="6355292" y="0"/>
                  </a:lnTo>
                  <a:lnTo>
                    <a:pt x="6369352" y="0"/>
                  </a:lnTo>
                  <a:lnTo>
                    <a:pt x="6383412" y="0"/>
                  </a:lnTo>
                  <a:lnTo>
                    <a:pt x="6397473" y="0"/>
                  </a:lnTo>
                  <a:lnTo>
                    <a:pt x="6411533" y="0"/>
                  </a:lnTo>
                  <a:lnTo>
                    <a:pt x="6425594" y="0"/>
                  </a:lnTo>
                  <a:lnTo>
                    <a:pt x="6439654" y="0"/>
                  </a:lnTo>
                  <a:lnTo>
                    <a:pt x="6453714" y="0"/>
                  </a:lnTo>
                  <a:lnTo>
                    <a:pt x="6467775" y="0"/>
                  </a:lnTo>
                  <a:lnTo>
                    <a:pt x="6481835" y="0"/>
                  </a:lnTo>
                  <a:lnTo>
                    <a:pt x="6495895" y="0"/>
                  </a:lnTo>
                  <a:lnTo>
                    <a:pt x="6509956" y="0"/>
                  </a:lnTo>
                  <a:lnTo>
                    <a:pt x="6524016" y="0"/>
                  </a:lnTo>
                  <a:lnTo>
                    <a:pt x="6538077" y="0"/>
                  </a:lnTo>
                  <a:lnTo>
                    <a:pt x="6552137" y="0"/>
                  </a:lnTo>
                  <a:lnTo>
                    <a:pt x="6566197" y="0"/>
                  </a:lnTo>
                  <a:lnTo>
                    <a:pt x="6580258" y="0"/>
                  </a:lnTo>
                  <a:lnTo>
                    <a:pt x="6594318" y="0"/>
                  </a:lnTo>
                  <a:lnTo>
                    <a:pt x="6608378" y="0"/>
                  </a:lnTo>
                  <a:lnTo>
                    <a:pt x="6622439" y="0"/>
                  </a:lnTo>
                  <a:lnTo>
                    <a:pt x="6636499" y="0"/>
                  </a:lnTo>
                  <a:lnTo>
                    <a:pt x="6650560" y="0"/>
                  </a:lnTo>
                  <a:lnTo>
                    <a:pt x="6664620" y="0"/>
                  </a:lnTo>
                  <a:lnTo>
                    <a:pt x="6678680" y="0"/>
                  </a:lnTo>
                  <a:lnTo>
                    <a:pt x="6692741" y="0"/>
                  </a:lnTo>
                  <a:lnTo>
                    <a:pt x="6706801" y="0"/>
                  </a:lnTo>
                  <a:lnTo>
                    <a:pt x="6720861" y="0"/>
                  </a:lnTo>
                  <a:lnTo>
                    <a:pt x="6734922" y="0"/>
                  </a:lnTo>
                  <a:lnTo>
                    <a:pt x="6748982" y="0"/>
                  </a:lnTo>
                  <a:lnTo>
                    <a:pt x="6763043" y="0"/>
                  </a:lnTo>
                  <a:lnTo>
                    <a:pt x="6777103" y="0"/>
                  </a:lnTo>
                  <a:lnTo>
                    <a:pt x="6791163" y="0"/>
                  </a:lnTo>
                  <a:lnTo>
                    <a:pt x="6805224" y="0"/>
                  </a:lnTo>
                  <a:lnTo>
                    <a:pt x="6819284" y="0"/>
                  </a:lnTo>
                  <a:lnTo>
                    <a:pt x="6833345" y="0"/>
                  </a:lnTo>
                  <a:lnTo>
                    <a:pt x="6847405" y="0"/>
                  </a:lnTo>
                  <a:lnTo>
                    <a:pt x="6861465" y="0"/>
                  </a:lnTo>
                  <a:lnTo>
                    <a:pt x="6875526" y="0"/>
                  </a:lnTo>
                  <a:lnTo>
                    <a:pt x="6889586" y="0"/>
                  </a:lnTo>
                  <a:lnTo>
                    <a:pt x="6903646" y="0"/>
                  </a:lnTo>
                  <a:lnTo>
                    <a:pt x="6917707" y="0"/>
                  </a:lnTo>
                  <a:lnTo>
                    <a:pt x="6931767" y="0"/>
                  </a:lnTo>
                  <a:lnTo>
                    <a:pt x="6945828" y="0"/>
                  </a:lnTo>
                  <a:lnTo>
                    <a:pt x="6959888" y="0"/>
                  </a:lnTo>
                  <a:lnTo>
                    <a:pt x="6973948" y="0"/>
                  </a:lnTo>
                  <a:lnTo>
                    <a:pt x="6988009" y="0"/>
                  </a:lnTo>
                  <a:lnTo>
                    <a:pt x="7002069" y="0"/>
                  </a:lnTo>
                  <a:lnTo>
                    <a:pt x="7016129" y="0"/>
                  </a:lnTo>
                  <a:lnTo>
                    <a:pt x="7030190" y="0"/>
                  </a:lnTo>
                  <a:lnTo>
                    <a:pt x="7044250" y="0"/>
                  </a:lnTo>
                  <a:lnTo>
                    <a:pt x="7058311" y="0"/>
                  </a:lnTo>
                  <a:lnTo>
                    <a:pt x="7072371" y="0"/>
                  </a:lnTo>
                  <a:lnTo>
                    <a:pt x="7086431" y="0"/>
                  </a:lnTo>
                  <a:lnTo>
                    <a:pt x="7100492" y="0"/>
                  </a:lnTo>
                  <a:lnTo>
                    <a:pt x="7114552" y="0"/>
                  </a:lnTo>
                  <a:lnTo>
                    <a:pt x="7128613" y="0"/>
                  </a:lnTo>
                  <a:lnTo>
                    <a:pt x="7142673" y="0"/>
                  </a:lnTo>
                  <a:lnTo>
                    <a:pt x="7156733" y="0"/>
                  </a:lnTo>
                  <a:lnTo>
                    <a:pt x="7170794" y="0"/>
                  </a:lnTo>
                  <a:lnTo>
                    <a:pt x="7184854" y="0"/>
                  </a:lnTo>
                  <a:lnTo>
                    <a:pt x="719891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15550" y="1232054"/>
              <a:ext cx="4724287" cy="4526775"/>
            </a:xfrm>
            <a:custGeom>
              <a:avLst/>
              <a:pathLst>
                <a:path w="4724287" h="4526775">
                  <a:moveTo>
                    <a:pt x="0" y="4487863"/>
                  </a:moveTo>
                  <a:lnTo>
                    <a:pt x="14060" y="4487856"/>
                  </a:lnTo>
                  <a:lnTo>
                    <a:pt x="28120" y="4487842"/>
                  </a:lnTo>
                  <a:lnTo>
                    <a:pt x="42181" y="4487829"/>
                  </a:lnTo>
                  <a:lnTo>
                    <a:pt x="56241" y="4487817"/>
                  </a:lnTo>
                  <a:lnTo>
                    <a:pt x="70301" y="4487802"/>
                  </a:lnTo>
                  <a:lnTo>
                    <a:pt x="84362" y="4487780"/>
                  </a:lnTo>
                  <a:lnTo>
                    <a:pt x="98422" y="4487753"/>
                  </a:lnTo>
                  <a:lnTo>
                    <a:pt x="112483" y="4487721"/>
                  </a:lnTo>
                  <a:lnTo>
                    <a:pt x="126543" y="4487684"/>
                  </a:lnTo>
                  <a:lnTo>
                    <a:pt x="140603" y="4487654"/>
                  </a:lnTo>
                  <a:lnTo>
                    <a:pt x="154664" y="4487609"/>
                  </a:lnTo>
                  <a:lnTo>
                    <a:pt x="168724" y="4487557"/>
                  </a:lnTo>
                  <a:lnTo>
                    <a:pt x="182784" y="4487525"/>
                  </a:lnTo>
                  <a:lnTo>
                    <a:pt x="196845" y="4487475"/>
                  </a:lnTo>
                  <a:lnTo>
                    <a:pt x="210905" y="4487432"/>
                  </a:lnTo>
                  <a:lnTo>
                    <a:pt x="224966" y="4487377"/>
                  </a:lnTo>
                  <a:lnTo>
                    <a:pt x="239026" y="4487322"/>
                  </a:lnTo>
                  <a:lnTo>
                    <a:pt x="253086" y="4487248"/>
                  </a:lnTo>
                  <a:lnTo>
                    <a:pt x="267147" y="4487160"/>
                  </a:lnTo>
                  <a:lnTo>
                    <a:pt x="281207" y="4487078"/>
                  </a:lnTo>
                  <a:lnTo>
                    <a:pt x="295267" y="4487017"/>
                  </a:lnTo>
                  <a:lnTo>
                    <a:pt x="309328" y="4487025"/>
                  </a:lnTo>
                  <a:lnTo>
                    <a:pt x="323388" y="4486953"/>
                  </a:lnTo>
                  <a:lnTo>
                    <a:pt x="337449" y="4486886"/>
                  </a:lnTo>
                  <a:lnTo>
                    <a:pt x="351509" y="4486816"/>
                  </a:lnTo>
                  <a:lnTo>
                    <a:pt x="365569" y="4486734"/>
                  </a:lnTo>
                  <a:lnTo>
                    <a:pt x="379630" y="4486656"/>
                  </a:lnTo>
                  <a:lnTo>
                    <a:pt x="393690" y="4486569"/>
                  </a:lnTo>
                  <a:lnTo>
                    <a:pt x="407751" y="4486723"/>
                  </a:lnTo>
                  <a:lnTo>
                    <a:pt x="421811" y="4486608"/>
                  </a:lnTo>
                  <a:lnTo>
                    <a:pt x="435871" y="4486505"/>
                  </a:lnTo>
                  <a:lnTo>
                    <a:pt x="449932" y="4486409"/>
                  </a:lnTo>
                  <a:lnTo>
                    <a:pt x="463992" y="4486325"/>
                  </a:lnTo>
                  <a:lnTo>
                    <a:pt x="478052" y="4486203"/>
                  </a:lnTo>
                  <a:lnTo>
                    <a:pt x="492113" y="4486351"/>
                  </a:lnTo>
                  <a:lnTo>
                    <a:pt x="506173" y="4486531"/>
                  </a:lnTo>
                  <a:lnTo>
                    <a:pt x="520234" y="4486421"/>
                  </a:lnTo>
                  <a:lnTo>
                    <a:pt x="534294" y="4486255"/>
                  </a:lnTo>
                  <a:lnTo>
                    <a:pt x="548354" y="4486257"/>
                  </a:lnTo>
                  <a:lnTo>
                    <a:pt x="562415" y="4486116"/>
                  </a:lnTo>
                  <a:lnTo>
                    <a:pt x="576475" y="4486257"/>
                  </a:lnTo>
                  <a:lnTo>
                    <a:pt x="590535" y="4486184"/>
                  </a:lnTo>
                  <a:lnTo>
                    <a:pt x="604596" y="4486041"/>
                  </a:lnTo>
                  <a:lnTo>
                    <a:pt x="618656" y="4485932"/>
                  </a:lnTo>
                  <a:lnTo>
                    <a:pt x="632717" y="4485763"/>
                  </a:lnTo>
                  <a:lnTo>
                    <a:pt x="646777" y="4485592"/>
                  </a:lnTo>
                  <a:lnTo>
                    <a:pt x="660837" y="4485771"/>
                  </a:lnTo>
                  <a:lnTo>
                    <a:pt x="674898" y="4485551"/>
                  </a:lnTo>
                  <a:lnTo>
                    <a:pt x="688958" y="4485430"/>
                  </a:lnTo>
                  <a:lnTo>
                    <a:pt x="703019" y="4485269"/>
                  </a:lnTo>
                  <a:lnTo>
                    <a:pt x="717079" y="4485092"/>
                  </a:lnTo>
                  <a:lnTo>
                    <a:pt x="731139" y="4484950"/>
                  </a:lnTo>
                  <a:lnTo>
                    <a:pt x="745200" y="4484733"/>
                  </a:lnTo>
                  <a:lnTo>
                    <a:pt x="759260" y="4484555"/>
                  </a:lnTo>
                  <a:lnTo>
                    <a:pt x="773320" y="4484561"/>
                  </a:lnTo>
                  <a:lnTo>
                    <a:pt x="787381" y="4484529"/>
                  </a:lnTo>
                  <a:lnTo>
                    <a:pt x="801441" y="4484328"/>
                  </a:lnTo>
                  <a:lnTo>
                    <a:pt x="815502" y="4484119"/>
                  </a:lnTo>
                  <a:lnTo>
                    <a:pt x="829562" y="4483924"/>
                  </a:lnTo>
                  <a:lnTo>
                    <a:pt x="843622" y="4484111"/>
                  </a:lnTo>
                  <a:lnTo>
                    <a:pt x="857683" y="4484244"/>
                  </a:lnTo>
                  <a:lnTo>
                    <a:pt x="871743" y="4484280"/>
                  </a:lnTo>
                  <a:lnTo>
                    <a:pt x="885803" y="4484254"/>
                  </a:lnTo>
                  <a:lnTo>
                    <a:pt x="899864" y="4483991"/>
                  </a:lnTo>
                  <a:lnTo>
                    <a:pt x="913924" y="4484167"/>
                  </a:lnTo>
                  <a:lnTo>
                    <a:pt x="927985" y="4483941"/>
                  </a:lnTo>
                  <a:lnTo>
                    <a:pt x="942045" y="4483714"/>
                  </a:lnTo>
                  <a:lnTo>
                    <a:pt x="956105" y="4483483"/>
                  </a:lnTo>
                  <a:lnTo>
                    <a:pt x="970166" y="4483448"/>
                  </a:lnTo>
                  <a:lnTo>
                    <a:pt x="984226" y="4483334"/>
                  </a:lnTo>
                  <a:lnTo>
                    <a:pt x="998287" y="4483091"/>
                  </a:lnTo>
                  <a:lnTo>
                    <a:pt x="1012347" y="4482869"/>
                  </a:lnTo>
                  <a:lnTo>
                    <a:pt x="1026407" y="4483038"/>
                  </a:lnTo>
                  <a:lnTo>
                    <a:pt x="1040468" y="4483205"/>
                  </a:lnTo>
                  <a:lnTo>
                    <a:pt x="1054528" y="4482944"/>
                  </a:lnTo>
                  <a:lnTo>
                    <a:pt x="1068588" y="4482636"/>
                  </a:lnTo>
                  <a:lnTo>
                    <a:pt x="1082649" y="4482391"/>
                  </a:lnTo>
                  <a:lnTo>
                    <a:pt x="1096709" y="4482124"/>
                  </a:lnTo>
                  <a:lnTo>
                    <a:pt x="1110770" y="4482147"/>
                  </a:lnTo>
                  <a:lnTo>
                    <a:pt x="1124830" y="4481802"/>
                  </a:lnTo>
                  <a:lnTo>
                    <a:pt x="1138890" y="4481710"/>
                  </a:lnTo>
                  <a:lnTo>
                    <a:pt x="1152951" y="4481747"/>
                  </a:lnTo>
                  <a:lnTo>
                    <a:pt x="1167011" y="4481790"/>
                  </a:lnTo>
                  <a:lnTo>
                    <a:pt x="1181071" y="4481413"/>
                  </a:lnTo>
                  <a:lnTo>
                    <a:pt x="1195132" y="4481678"/>
                  </a:lnTo>
                  <a:lnTo>
                    <a:pt x="1209192" y="4481308"/>
                  </a:lnTo>
                  <a:lnTo>
                    <a:pt x="1223253" y="4481801"/>
                  </a:lnTo>
                  <a:lnTo>
                    <a:pt x="1237313" y="4481849"/>
                  </a:lnTo>
                  <a:lnTo>
                    <a:pt x="1251373" y="4482137"/>
                  </a:lnTo>
                  <a:lnTo>
                    <a:pt x="1265434" y="4481791"/>
                  </a:lnTo>
                  <a:lnTo>
                    <a:pt x="1279494" y="4481615"/>
                  </a:lnTo>
                  <a:lnTo>
                    <a:pt x="1293555" y="4481212"/>
                  </a:lnTo>
                  <a:lnTo>
                    <a:pt x="1307615" y="4481682"/>
                  </a:lnTo>
                  <a:lnTo>
                    <a:pt x="1321675" y="4481293"/>
                  </a:lnTo>
                  <a:lnTo>
                    <a:pt x="1335736" y="4481285"/>
                  </a:lnTo>
                  <a:lnTo>
                    <a:pt x="1349796" y="4481106"/>
                  </a:lnTo>
                  <a:lnTo>
                    <a:pt x="1363856" y="4480928"/>
                  </a:lnTo>
                  <a:lnTo>
                    <a:pt x="1377917" y="4480929"/>
                  </a:lnTo>
                  <a:lnTo>
                    <a:pt x="1391977" y="4480706"/>
                  </a:lnTo>
                  <a:lnTo>
                    <a:pt x="1406038" y="4480779"/>
                  </a:lnTo>
                  <a:lnTo>
                    <a:pt x="1420098" y="4480370"/>
                  </a:lnTo>
                  <a:lnTo>
                    <a:pt x="1434158" y="4481010"/>
                  </a:lnTo>
                  <a:lnTo>
                    <a:pt x="1448219" y="4480488"/>
                  </a:lnTo>
                  <a:lnTo>
                    <a:pt x="1462279" y="4480329"/>
                  </a:lnTo>
                  <a:lnTo>
                    <a:pt x="1476339" y="4480407"/>
                  </a:lnTo>
                  <a:lnTo>
                    <a:pt x="1490400" y="4481004"/>
                  </a:lnTo>
                  <a:lnTo>
                    <a:pt x="1504460" y="4480824"/>
                  </a:lnTo>
                  <a:lnTo>
                    <a:pt x="1518521" y="4480915"/>
                  </a:lnTo>
                  <a:lnTo>
                    <a:pt x="1532581" y="4480492"/>
                  </a:lnTo>
                  <a:lnTo>
                    <a:pt x="1546641" y="4480032"/>
                  </a:lnTo>
                  <a:lnTo>
                    <a:pt x="1560702" y="4480303"/>
                  </a:lnTo>
                  <a:lnTo>
                    <a:pt x="1574762" y="4479797"/>
                  </a:lnTo>
                  <a:lnTo>
                    <a:pt x="1588823" y="4479912"/>
                  </a:lnTo>
                  <a:lnTo>
                    <a:pt x="1602883" y="4480809"/>
                  </a:lnTo>
                  <a:lnTo>
                    <a:pt x="1616943" y="4480310"/>
                  </a:lnTo>
                  <a:lnTo>
                    <a:pt x="1631004" y="4480086"/>
                  </a:lnTo>
                  <a:lnTo>
                    <a:pt x="1645064" y="4479734"/>
                  </a:lnTo>
                  <a:lnTo>
                    <a:pt x="1659124" y="4480677"/>
                  </a:lnTo>
                  <a:lnTo>
                    <a:pt x="1673185" y="4480132"/>
                  </a:lnTo>
                  <a:lnTo>
                    <a:pt x="1687245" y="4480163"/>
                  </a:lnTo>
                  <a:lnTo>
                    <a:pt x="1701306" y="4479744"/>
                  </a:lnTo>
                  <a:lnTo>
                    <a:pt x="1715366" y="4480038"/>
                  </a:lnTo>
                  <a:lnTo>
                    <a:pt x="1729426" y="4479834"/>
                  </a:lnTo>
                  <a:lnTo>
                    <a:pt x="1743487" y="4479920"/>
                  </a:lnTo>
                  <a:lnTo>
                    <a:pt x="1757547" y="4479312"/>
                  </a:lnTo>
                  <a:lnTo>
                    <a:pt x="1771607" y="4479524"/>
                  </a:lnTo>
                  <a:lnTo>
                    <a:pt x="1785668" y="4478890"/>
                  </a:lnTo>
                  <a:lnTo>
                    <a:pt x="1799728" y="4479243"/>
                  </a:lnTo>
                  <a:lnTo>
                    <a:pt x="1813789" y="4478706"/>
                  </a:lnTo>
                  <a:lnTo>
                    <a:pt x="1827849" y="4478725"/>
                  </a:lnTo>
                  <a:lnTo>
                    <a:pt x="1841909" y="4478941"/>
                  </a:lnTo>
                  <a:lnTo>
                    <a:pt x="1855970" y="4479057"/>
                  </a:lnTo>
                  <a:lnTo>
                    <a:pt x="1870030" y="4478829"/>
                  </a:lnTo>
                  <a:lnTo>
                    <a:pt x="1884091" y="4478830"/>
                  </a:lnTo>
                  <a:lnTo>
                    <a:pt x="1898151" y="4478105"/>
                  </a:lnTo>
                  <a:lnTo>
                    <a:pt x="1912211" y="4477392"/>
                  </a:lnTo>
                  <a:lnTo>
                    <a:pt x="1926272" y="4477093"/>
                  </a:lnTo>
                  <a:lnTo>
                    <a:pt x="1940332" y="4477142"/>
                  </a:lnTo>
                  <a:lnTo>
                    <a:pt x="1954392" y="4477231"/>
                  </a:lnTo>
                  <a:lnTo>
                    <a:pt x="1968453" y="4477367"/>
                  </a:lnTo>
                  <a:lnTo>
                    <a:pt x="1982513" y="4479416"/>
                  </a:lnTo>
                  <a:lnTo>
                    <a:pt x="1996574" y="4478714"/>
                  </a:lnTo>
                  <a:lnTo>
                    <a:pt x="2010634" y="4477982"/>
                  </a:lnTo>
                  <a:lnTo>
                    <a:pt x="2024694" y="4478185"/>
                  </a:lnTo>
                  <a:lnTo>
                    <a:pt x="2038755" y="4477924"/>
                  </a:lnTo>
                  <a:lnTo>
                    <a:pt x="2052815" y="4477100"/>
                  </a:lnTo>
                  <a:lnTo>
                    <a:pt x="2066875" y="4477368"/>
                  </a:lnTo>
                  <a:lnTo>
                    <a:pt x="2080936" y="4476814"/>
                  </a:lnTo>
                  <a:lnTo>
                    <a:pt x="2094996" y="4476630"/>
                  </a:lnTo>
                  <a:lnTo>
                    <a:pt x="2109057" y="4475872"/>
                  </a:lnTo>
                  <a:lnTo>
                    <a:pt x="2123117" y="4475069"/>
                  </a:lnTo>
                  <a:lnTo>
                    <a:pt x="2137177" y="4475146"/>
                  </a:lnTo>
                  <a:lnTo>
                    <a:pt x="2151238" y="4476774"/>
                  </a:lnTo>
                  <a:lnTo>
                    <a:pt x="2165298" y="4476548"/>
                  </a:lnTo>
                  <a:lnTo>
                    <a:pt x="2179359" y="4475815"/>
                  </a:lnTo>
                  <a:lnTo>
                    <a:pt x="2193419" y="4475083"/>
                  </a:lnTo>
                  <a:lnTo>
                    <a:pt x="2207479" y="4476378"/>
                  </a:lnTo>
                  <a:lnTo>
                    <a:pt x="2221540" y="4475761"/>
                  </a:lnTo>
                  <a:lnTo>
                    <a:pt x="2235600" y="4474878"/>
                  </a:lnTo>
                  <a:lnTo>
                    <a:pt x="2249660" y="4475007"/>
                  </a:lnTo>
                  <a:lnTo>
                    <a:pt x="2263721" y="4474858"/>
                  </a:lnTo>
                  <a:lnTo>
                    <a:pt x="2277781" y="4475302"/>
                  </a:lnTo>
                  <a:lnTo>
                    <a:pt x="2291842" y="4474687"/>
                  </a:lnTo>
                  <a:lnTo>
                    <a:pt x="2305902" y="4474408"/>
                  </a:lnTo>
                  <a:lnTo>
                    <a:pt x="2319962" y="4475230"/>
                  </a:lnTo>
                  <a:lnTo>
                    <a:pt x="2334023" y="4474834"/>
                  </a:lnTo>
                  <a:lnTo>
                    <a:pt x="2348083" y="4475177"/>
                  </a:lnTo>
                  <a:lnTo>
                    <a:pt x="2362143" y="4476318"/>
                  </a:lnTo>
                  <a:lnTo>
                    <a:pt x="2376204" y="4476210"/>
                  </a:lnTo>
                  <a:lnTo>
                    <a:pt x="2390264" y="4477187"/>
                  </a:lnTo>
                  <a:lnTo>
                    <a:pt x="2404325" y="4476889"/>
                  </a:lnTo>
                  <a:lnTo>
                    <a:pt x="2418385" y="4476739"/>
                  </a:lnTo>
                  <a:lnTo>
                    <a:pt x="2432445" y="4476410"/>
                  </a:lnTo>
                  <a:lnTo>
                    <a:pt x="2446506" y="4477399"/>
                  </a:lnTo>
                  <a:lnTo>
                    <a:pt x="2460566" y="4476848"/>
                  </a:lnTo>
                  <a:lnTo>
                    <a:pt x="2474627" y="4476729"/>
                  </a:lnTo>
                  <a:lnTo>
                    <a:pt x="2488687" y="4475755"/>
                  </a:lnTo>
                  <a:lnTo>
                    <a:pt x="2502747" y="4475153"/>
                  </a:lnTo>
                  <a:lnTo>
                    <a:pt x="2516808" y="4474214"/>
                  </a:lnTo>
                  <a:lnTo>
                    <a:pt x="2530868" y="4473033"/>
                  </a:lnTo>
                  <a:lnTo>
                    <a:pt x="2544928" y="4471974"/>
                  </a:lnTo>
                  <a:lnTo>
                    <a:pt x="2558989" y="4471856"/>
                  </a:lnTo>
                  <a:lnTo>
                    <a:pt x="2573049" y="4473322"/>
                  </a:lnTo>
                  <a:lnTo>
                    <a:pt x="2587110" y="4473323"/>
                  </a:lnTo>
                  <a:lnTo>
                    <a:pt x="2601170" y="4472419"/>
                  </a:lnTo>
                  <a:lnTo>
                    <a:pt x="2615230" y="4472401"/>
                  </a:lnTo>
                  <a:lnTo>
                    <a:pt x="2629291" y="4471311"/>
                  </a:lnTo>
                  <a:lnTo>
                    <a:pt x="2643351" y="4471680"/>
                  </a:lnTo>
                  <a:lnTo>
                    <a:pt x="2657411" y="4470629"/>
                  </a:lnTo>
                  <a:lnTo>
                    <a:pt x="2671472" y="4469559"/>
                  </a:lnTo>
                  <a:lnTo>
                    <a:pt x="2685532" y="4470228"/>
                  </a:lnTo>
                  <a:lnTo>
                    <a:pt x="2699593" y="4471772"/>
                  </a:lnTo>
                  <a:lnTo>
                    <a:pt x="2713653" y="4471619"/>
                  </a:lnTo>
                  <a:lnTo>
                    <a:pt x="2727713" y="4471649"/>
                  </a:lnTo>
                  <a:lnTo>
                    <a:pt x="2741774" y="4470704"/>
                  </a:lnTo>
                  <a:lnTo>
                    <a:pt x="2755834" y="4470495"/>
                  </a:lnTo>
                  <a:lnTo>
                    <a:pt x="2769895" y="4471572"/>
                  </a:lnTo>
                  <a:lnTo>
                    <a:pt x="2783955" y="4470364"/>
                  </a:lnTo>
                  <a:lnTo>
                    <a:pt x="2798015" y="4471828"/>
                  </a:lnTo>
                  <a:lnTo>
                    <a:pt x="2812076" y="4470963"/>
                  </a:lnTo>
                  <a:lnTo>
                    <a:pt x="2826136" y="4469552"/>
                  </a:lnTo>
                  <a:lnTo>
                    <a:pt x="2840196" y="4470813"/>
                  </a:lnTo>
                  <a:lnTo>
                    <a:pt x="2854257" y="4470796"/>
                  </a:lnTo>
                  <a:lnTo>
                    <a:pt x="2868317" y="4469646"/>
                  </a:lnTo>
                  <a:lnTo>
                    <a:pt x="2882378" y="4468152"/>
                  </a:lnTo>
                  <a:lnTo>
                    <a:pt x="2896438" y="4468320"/>
                  </a:lnTo>
                  <a:lnTo>
                    <a:pt x="2910498" y="4466913"/>
                  </a:lnTo>
                  <a:lnTo>
                    <a:pt x="2924559" y="4466168"/>
                  </a:lnTo>
                  <a:lnTo>
                    <a:pt x="2938619" y="4466116"/>
                  </a:lnTo>
                  <a:lnTo>
                    <a:pt x="2952679" y="4464569"/>
                  </a:lnTo>
                  <a:lnTo>
                    <a:pt x="2966740" y="4464843"/>
                  </a:lnTo>
                  <a:lnTo>
                    <a:pt x="2980800" y="4463528"/>
                  </a:lnTo>
                  <a:lnTo>
                    <a:pt x="2994861" y="4464461"/>
                  </a:lnTo>
                  <a:lnTo>
                    <a:pt x="3008921" y="4462909"/>
                  </a:lnTo>
                  <a:lnTo>
                    <a:pt x="3022981" y="4466289"/>
                  </a:lnTo>
                  <a:lnTo>
                    <a:pt x="3037042" y="4464623"/>
                  </a:lnTo>
                  <a:lnTo>
                    <a:pt x="3051102" y="4463256"/>
                  </a:lnTo>
                  <a:lnTo>
                    <a:pt x="3065163" y="4462177"/>
                  </a:lnTo>
                  <a:lnTo>
                    <a:pt x="3079223" y="4460639"/>
                  </a:lnTo>
                  <a:lnTo>
                    <a:pt x="3093283" y="4460857"/>
                  </a:lnTo>
                  <a:lnTo>
                    <a:pt x="3107344" y="4459338"/>
                  </a:lnTo>
                  <a:lnTo>
                    <a:pt x="3121404" y="4457476"/>
                  </a:lnTo>
                  <a:lnTo>
                    <a:pt x="3135464" y="4457698"/>
                  </a:lnTo>
                  <a:lnTo>
                    <a:pt x="3149525" y="4458216"/>
                  </a:lnTo>
                  <a:lnTo>
                    <a:pt x="3163585" y="4458468"/>
                  </a:lnTo>
                  <a:lnTo>
                    <a:pt x="3177646" y="4455913"/>
                  </a:lnTo>
                  <a:lnTo>
                    <a:pt x="3191706" y="4456197"/>
                  </a:lnTo>
                  <a:lnTo>
                    <a:pt x="3205766" y="4454732"/>
                  </a:lnTo>
                  <a:lnTo>
                    <a:pt x="3219827" y="4452681"/>
                  </a:lnTo>
                  <a:lnTo>
                    <a:pt x="3233887" y="4451064"/>
                  </a:lnTo>
                  <a:lnTo>
                    <a:pt x="3247947" y="4450758"/>
                  </a:lnTo>
                  <a:lnTo>
                    <a:pt x="3262008" y="4454111"/>
                  </a:lnTo>
                  <a:lnTo>
                    <a:pt x="3276068" y="4455332"/>
                  </a:lnTo>
                  <a:lnTo>
                    <a:pt x="3290129" y="4454001"/>
                  </a:lnTo>
                  <a:lnTo>
                    <a:pt x="3304189" y="4452517"/>
                  </a:lnTo>
                  <a:lnTo>
                    <a:pt x="3318249" y="4453680"/>
                  </a:lnTo>
                  <a:lnTo>
                    <a:pt x="3332310" y="4452232"/>
                  </a:lnTo>
                  <a:lnTo>
                    <a:pt x="3346370" y="4450506"/>
                  </a:lnTo>
                  <a:lnTo>
                    <a:pt x="3360430" y="4454704"/>
                  </a:lnTo>
                  <a:lnTo>
                    <a:pt x="3374491" y="4452390"/>
                  </a:lnTo>
                  <a:lnTo>
                    <a:pt x="3388551" y="4450405"/>
                  </a:lnTo>
                  <a:lnTo>
                    <a:pt x="3402612" y="4447673"/>
                  </a:lnTo>
                  <a:lnTo>
                    <a:pt x="3416672" y="4448700"/>
                  </a:lnTo>
                  <a:lnTo>
                    <a:pt x="3430732" y="4446546"/>
                  </a:lnTo>
                  <a:lnTo>
                    <a:pt x="3444793" y="4448575"/>
                  </a:lnTo>
                  <a:lnTo>
                    <a:pt x="3458853" y="4448947"/>
                  </a:lnTo>
                  <a:lnTo>
                    <a:pt x="3472914" y="4450448"/>
                  </a:lnTo>
                  <a:lnTo>
                    <a:pt x="3486974" y="4455478"/>
                  </a:lnTo>
                  <a:lnTo>
                    <a:pt x="3501034" y="4454077"/>
                  </a:lnTo>
                  <a:lnTo>
                    <a:pt x="3515095" y="4451318"/>
                  </a:lnTo>
                  <a:lnTo>
                    <a:pt x="3529155" y="4448884"/>
                  </a:lnTo>
                  <a:lnTo>
                    <a:pt x="3543215" y="4446479"/>
                  </a:lnTo>
                  <a:lnTo>
                    <a:pt x="3557276" y="4444123"/>
                  </a:lnTo>
                  <a:lnTo>
                    <a:pt x="3571336" y="4447897"/>
                  </a:lnTo>
                  <a:lnTo>
                    <a:pt x="3585397" y="4450695"/>
                  </a:lnTo>
                  <a:lnTo>
                    <a:pt x="3599457" y="4449269"/>
                  </a:lnTo>
                  <a:lnTo>
                    <a:pt x="3613517" y="4450412"/>
                  </a:lnTo>
                  <a:lnTo>
                    <a:pt x="3627578" y="4447904"/>
                  </a:lnTo>
                  <a:lnTo>
                    <a:pt x="3641638" y="4454023"/>
                  </a:lnTo>
                  <a:lnTo>
                    <a:pt x="3655698" y="4452162"/>
                  </a:lnTo>
                  <a:lnTo>
                    <a:pt x="3669759" y="4449836"/>
                  </a:lnTo>
                  <a:lnTo>
                    <a:pt x="3683819" y="4446766"/>
                  </a:lnTo>
                  <a:lnTo>
                    <a:pt x="3697880" y="4443657"/>
                  </a:lnTo>
                  <a:lnTo>
                    <a:pt x="3711940" y="4447556"/>
                  </a:lnTo>
                  <a:lnTo>
                    <a:pt x="3726000" y="4446278"/>
                  </a:lnTo>
                  <a:lnTo>
                    <a:pt x="3740061" y="4446908"/>
                  </a:lnTo>
                  <a:lnTo>
                    <a:pt x="3754121" y="4448669"/>
                  </a:lnTo>
                  <a:lnTo>
                    <a:pt x="3768182" y="4451486"/>
                  </a:lnTo>
                  <a:lnTo>
                    <a:pt x="3782242" y="4449663"/>
                  </a:lnTo>
                  <a:lnTo>
                    <a:pt x="3796302" y="4445945"/>
                  </a:lnTo>
                  <a:lnTo>
                    <a:pt x="3810363" y="4442745"/>
                  </a:lnTo>
                  <a:lnTo>
                    <a:pt x="3824423" y="4442091"/>
                  </a:lnTo>
                  <a:lnTo>
                    <a:pt x="3838483" y="4440067"/>
                  </a:lnTo>
                  <a:lnTo>
                    <a:pt x="3852544" y="4437579"/>
                  </a:lnTo>
                  <a:lnTo>
                    <a:pt x="3866604" y="4437344"/>
                  </a:lnTo>
                  <a:lnTo>
                    <a:pt x="3880665" y="4433751"/>
                  </a:lnTo>
                  <a:lnTo>
                    <a:pt x="3894725" y="4431607"/>
                  </a:lnTo>
                  <a:lnTo>
                    <a:pt x="3908785" y="4427010"/>
                  </a:lnTo>
                  <a:lnTo>
                    <a:pt x="3922846" y="4422475"/>
                  </a:lnTo>
                  <a:lnTo>
                    <a:pt x="3936906" y="4415746"/>
                  </a:lnTo>
                  <a:lnTo>
                    <a:pt x="3950966" y="4409438"/>
                  </a:lnTo>
                  <a:lnTo>
                    <a:pt x="3965027" y="4404577"/>
                  </a:lnTo>
                  <a:lnTo>
                    <a:pt x="3979087" y="4414157"/>
                  </a:lnTo>
                  <a:lnTo>
                    <a:pt x="3993148" y="4412045"/>
                  </a:lnTo>
                  <a:lnTo>
                    <a:pt x="4007208" y="4407575"/>
                  </a:lnTo>
                  <a:lnTo>
                    <a:pt x="4021268" y="4401899"/>
                  </a:lnTo>
                  <a:lnTo>
                    <a:pt x="4035329" y="4393635"/>
                  </a:lnTo>
                  <a:lnTo>
                    <a:pt x="4049389" y="4387490"/>
                  </a:lnTo>
                  <a:lnTo>
                    <a:pt x="4063450" y="4383068"/>
                  </a:lnTo>
                  <a:lnTo>
                    <a:pt x="4077510" y="4397038"/>
                  </a:lnTo>
                  <a:lnTo>
                    <a:pt x="4091570" y="4388697"/>
                  </a:lnTo>
                  <a:lnTo>
                    <a:pt x="4105631" y="4383583"/>
                  </a:lnTo>
                  <a:lnTo>
                    <a:pt x="4119691" y="4375753"/>
                  </a:lnTo>
                  <a:lnTo>
                    <a:pt x="4133751" y="4370881"/>
                  </a:lnTo>
                  <a:lnTo>
                    <a:pt x="4147812" y="4365684"/>
                  </a:lnTo>
                  <a:lnTo>
                    <a:pt x="4161872" y="4358680"/>
                  </a:lnTo>
                  <a:lnTo>
                    <a:pt x="4175933" y="4351040"/>
                  </a:lnTo>
                  <a:lnTo>
                    <a:pt x="4189993" y="4342671"/>
                  </a:lnTo>
                  <a:lnTo>
                    <a:pt x="4204053" y="4352669"/>
                  </a:lnTo>
                  <a:lnTo>
                    <a:pt x="4218114" y="4347141"/>
                  </a:lnTo>
                  <a:lnTo>
                    <a:pt x="4232174" y="4344244"/>
                  </a:lnTo>
                  <a:lnTo>
                    <a:pt x="4246234" y="4328233"/>
                  </a:lnTo>
                  <a:lnTo>
                    <a:pt x="4260295" y="4309142"/>
                  </a:lnTo>
                  <a:lnTo>
                    <a:pt x="4274355" y="4291006"/>
                  </a:lnTo>
                  <a:lnTo>
                    <a:pt x="4288416" y="4280755"/>
                  </a:lnTo>
                  <a:lnTo>
                    <a:pt x="4302476" y="4269572"/>
                  </a:lnTo>
                  <a:lnTo>
                    <a:pt x="4316536" y="4250753"/>
                  </a:lnTo>
                  <a:lnTo>
                    <a:pt x="4330597" y="4299483"/>
                  </a:lnTo>
                  <a:lnTo>
                    <a:pt x="4344657" y="4268103"/>
                  </a:lnTo>
                  <a:lnTo>
                    <a:pt x="4358718" y="4224990"/>
                  </a:lnTo>
                  <a:lnTo>
                    <a:pt x="4372778" y="4284270"/>
                  </a:lnTo>
                  <a:lnTo>
                    <a:pt x="4386838" y="4243852"/>
                  </a:lnTo>
                  <a:lnTo>
                    <a:pt x="4400899" y="4231551"/>
                  </a:lnTo>
                  <a:lnTo>
                    <a:pt x="4414959" y="4203434"/>
                  </a:lnTo>
                  <a:lnTo>
                    <a:pt x="4429019" y="4203434"/>
                  </a:lnTo>
                  <a:lnTo>
                    <a:pt x="4443080" y="4187267"/>
                  </a:lnTo>
                  <a:lnTo>
                    <a:pt x="4457140" y="4102390"/>
                  </a:lnTo>
                  <a:lnTo>
                    <a:pt x="4471201" y="4041764"/>
                  </a:lnTo>
                  <a:lnTo>
                    <a:pt x="4485261" y="3960928"/>
                  </a:lnTo>
                  <a:lnTo>
                    <a:pt x="4499321" y="3960928"/>
                  </a:lnTo>
                  <a:lnTo>
                    <a:pt x="4513382" y="3909488"/>
                  </a:lnTo>
                  <a:lnTo>
                    <a:pt x="4527442" y="3772313"/>
                  </a:lnTo>
                  <a:lnTo>
                    <a:pt x="4541502" y="4023800"/>
                  </a:lnTo>
                  <a:lnTo>
                    <a:pt x="4555563" y="4023800"/>
                  </a:lnTo>
                  <a:lnTo>
                    <a:pt x="4569623" y="3880093"/>
                  </a:lnTo>
                  <a:lnTo>
                    <a:pt x="4583684" y="3621420"/>
                  </a:lnTo>
                  <a:lnTo>
                    <a:pt x="4597744" y="3395081"/>
                  </a:lnTo>
                  <a:lnTo>
                    <a:pt x="4611804" y="3017850"/>
                  </a:lnTo>
                  <a:lnTo>
                    <a:pt x="4625865" y="2263387"/>
                  </a:lnTo>
                  <a:lnTo>
                    <a:pt x="4639925" y="2263387"/>
                  </a:lnTo>
                  <a:lnTo>
                    <a:pt x="4653986" y="2263387"/>
                  </a:lnTo>
                  <a:lnTo>
                    <a:pt x="4668046" y="0"/>
                  </a:lnTo>
                  <a:lnTo>
                    <a:pt x="4682106" y="0"/>
                  </a:lnTo>
                  <a:lnTo>
                    <a:pt x="4696167" y="0"/>
                  </a:lnTo>
                  <a:lnTo>
                    <a:pt x="4710227" y="0"/>
                  </a:lnTo>
                  <a:lnTo>
                    <a:pt x="4724287" y="0"/>
                  </a:lnTo>
                  <a:lnTo>
                    <a:pt x="4724287" y="4526775"/>
                  </a:lnTo>
                  <a:lnTo>
                    <a:pt x="4710227" y="4526775"/>
                  </a:lnTo>
                  <a:lnTo>
                    <a:pt x="4696167" y="4526775"/>
                  </a:lnTo>
                  <a:lnTo>
                    <a:pt x="4682106" y="4526775"/>
                  </a:lnTo>
                  <a:lnTo>
                    <a:pt x="4668046" y="4526775"/>
                  </a:lnTo>
                  <a:lnTo>
                    <a:pt x="4653986" y="4526775"/>
                  </a:lnTo>
                  <a:lnTo>
                    <a:pt x="4639925" y="4526775"/>
                  </a:lnTo>
                  <a:lnTo>
                    <a:pt x="4625865" y="4526775"/>
                  </a:lnTo>
                  <a:lnTo>
                    <a:pt x="4611804" y="4526775"/>
                  </a:lnTo>
                  <a:lnTo>
                    <a:pt x="4597744" y="4526775"/>
                  </a:lnTo>
                  <a:lnTo>
                    <a:pt x="4583684" y="4526775"/>
                  </a:lnTo>
                  <a:lnTo>
                    <a:pt x="4569623" y="4526775"/>
                  </a:lnTo>
                  <a:lnTo>
                    <a:pt x="4555563" y="4526775"/>
                  </a:lnTo>
                  <a:lnTo>
                    <a:pt x="4541502" y="4526775"/>
                  </a:lnTo>
                  <a:lnTo>
                    <a:pt x="4527442" y="4526775"/>
                  </a:lnTo>
                  <a:lnTo>
                    <a:pt x="4513382" y="4526775"/>
                  </a:lnTo>
                  <a:lnTo>
                    <a:pt x="4499321" y="4526775"/>
                  </a:lnTo>
                  <a:lnTo>
                    <a:pt x="4485261" y="4526775"/>
                  </a:lnTo>
                  <a:lnTo>
                    <a:pt x="4471201" y="4526775"/>
                  </a:lnTo>
                  <a:lnTo>
                    <a:pt x="4457140" y="4526775"/>
                  </a:lnTo>
                  <a:lnTo>
                    <a:pt x="4443080" y="4526775"/>
                  </a:lnTo>
                  <a:lnTo>
                    <a:pt x="4429019" y="4526775"/>
                  </a:lnTo>
                  <a:lnTo>
                    <a:pt x="4414959" y="4526775"/>
                  </a:lnTo>
                  <a:lnTo>
                    <a:pt x="4400899" y="4526775"/>
                  </a:lnTo>
                  <a:lnTo>
                    <a:pt x="4386838" y="4526775"/>
                  </a:lnTo>
                  <a:lnTo>
                    <a:pt x="4372778" y="4526775"/>
                  </a:lnTo>
                  <a:lnTo>
                    <a:pt x="4358718" y="4526775"/>
                  </a:lnTo>
                  <a:lnTo>
                    <a:pt x="4344657" y="4526775"/>
                  </a:lnTo>
                  <a:lnTo>
                    <a:pt x="4330597" y="4526775"/>
                  </a:lnTo>
                  <a:lnTo>
                    <a:pt x="4316536" y="4526775"/>
                  </a:lnTo>
                  <a:lnTo>
                    <a:pt x="4302476" y="4526775"/>
                  </a:lnTo>
                  <a:lnTo>
                    <a:pt x="4288416" y="4526775"/>
                  </a:lnTo>
                  <a:lnTo>
                    <a:pt x="4274355" y="4526775"/>
                  </a:lnTo>
                  <a:lnTo>
                    <a:pt x="4260295" y="4526775"/>
                  </a:lnTo>
                  <a:lnTo>
                    <a:pt x="4246234" y="4526775"/>
                  </a:lnTo>
                  <a:lnTo>
                    <a:pt x="4232174" y="4526775"/>
                  </a:lnTo>
                  <a:lnTo>
                    <a:pt x="4218114" y="4526775"/>
                  </a:lnTo>
                  <a:lnTo>
                    <a:pt x="4204053" y="4526775"/>
                  </a:lnTo>
                  <a:lnTo>
                    <a:pt x="4189993" y="4526775"/>
                  </a:lnTo>
                  <a:lnTo>
                    <a:pt x="4175933" y="4526775"/>
                  </a:lnTo>
                  <a:lnTo>
                    <a:pt x="4161872" y="4526775"/>
                  </a:lnTo>
                  <a:lnTo>
                    <a:pt x="4147812" y="4526775"/>
                  </a:lnTo>
                  <a:lnTo>
                    <a:pt x="4133751" y="4526775"/>
                  </a:lnTo>
                  <a:lnTo>
                    <a:pt x="4119691" y="4526775"/>
                  </a:lnTo>
                  <a:lnTo>
                    <a:pt x="4105631" y="4526775"/>
                  </a:lnTo>
                  <a:lnTo>
                    <a:pt x="4091570" y="4521991"/>
                  </a:lnTo>
                  <a:lnTo>
                    <a:pt x="4077510" y="4522102"/>
                  </a:lnTo>
                  <a:lnTo>
                    <a:pt x="4063450" y="4521839"/>
                  </a:lnTo>
                  <a:lnTo>
                    <a:pt x="4049389" y="4521952"/>
                  </a:lnTo>
                  <a:lnTo>
                    <a:pt x="4035329" y="4521989"/>
                  </a:lnTo>
                  <a:lnTo>
                    <a:pt x="4021268" y="4522060"/>
                  </a:lnTo>
                  <a:lnTo>
                    <a:pt x="4007208" y="4522195"/>
                  </a:lnTo>
                  <a:lnTo>
                    <a:pt x="3993148" y="4522239"/>
                  </a:lnTo>
                  <a:lnTo>
                    <a:pt x="3979087" y="4522343"/>
                  </a:lnTo>
                  <a:lnTo>
                    <a:pt x="3965027" y="4522463"/>
                  </a:lnTo>
                  <a:lnTo>
                    <a:pt x="3950966" y="4518321"/>
                  </a:lnTo>
                  <a:lnTo>
                    <a:pt x="3936906" y="4518486"/>
                  </a:lnTo>
                  <a:lnTo>
                    <a:pt x="3922846" y="4518644"/>
                  </a:lnTo>
                  <a:lnTo>
                    <a:pt x="3908785" y="4518763"/>
                  </a:lnTo>
                  <a:lnTo>
                    <a:pt x="3894725" y="4519068"/>
                  </a:lnTo>
                  <a:lnTo>
                    <a:pt x="3880665" y="4516368"/>
                  </a:lnTo>
                  <a:lnTo>
                    <a:pt x="3866604" y="4516595"/>
                  </a:lnTo>
                  <a:lnTo>
                    <a:pt x="3852544" y="4516864"/>
                  </a:lnTo>
                  <a:lnTo>
                    <a:pt x="3838483" y="4517087"/>
                  </a:lnTo>
                  <a:lnTo>
                    <a:pt x="3824423" y="4517348"/>
                  </a:lnTo>
                  <a:lnTo>
                    <a:pt x="3810363" y="4514876"/>
                  </a:lnTo>
                  <a:lnTo>
                    <a:pt x="3796302" y="4515134"/>
                  </a:lnTo>
                  <a:lnTo>
                    <a:pt x="3782242" y="4515382"/>
                  </a:lnTo>
                  <a:lnTo>
                    <a:pt x="3768182" y="4515599"/>
                  </a:lnTo>
                  <a:lnTo>
                    <a:pt x="3754121" y="4515251"/>
                  </a:lnTo>
                  <a:lnTo>
                    <a:pt x="3740061" y="4515528"/>
                  </a:lnTo>
                  <a:lnTo>
                    <a:pt x="3726000" y="4515695"/>
                  </a:lnTo>
                  <a:lnTo>
                    <a:pt x="3711940" y="4515951"/>
                  </a:lnTo>
                  <a:lnTo>
                    <a:pt x="3697880" y="4516121"/>
                  </a:lnTo>
                  <a:lnTo>
                    <a:pt x="3683819" y="4516271"/>
                  </a:lnTo>
                  <a:lnTo>
                    <a:pt x="3669759" y="4513915"/>
                  </a:lnTo>
                  <a:lnTo>
                    <a:pt x="3655698" y="4514090"/>
                  </a:lnTo>
                  <a:lnTo>
                    <a:pt x="3641638" y="4514457"/>
                  </a:lnTo>
                  <a:lnTo>
                    <a:pt x="3627578" y="4512205"/>
                  </a:lnTo>
                  <a:lnTo>
                    <a:pt x="3613517" y="4512483"/>
                  </a:lnTo>
                  <a:lnTo>
                    <a:pt x="3599457" y="4512751"/>
                  </a:lnTo>
                  <a:lnTo>
                    <a:pt x="3585397" y="4510794"/>
                  </a:lnTo>
                  <a:lnTo>
                    <a:pt x="3571336" y="4511043"/>
                  </a:lnTo>
                  <a:lnTo>
                    <a:pt x="3557276" y="4511372"/>
                  </a:lnTo>
                  <a:lnTo>
                    <a:pt x="3543215" y="4509542"/>
                  </a:lnTo>
                  <a:lnTo>
                    <a:pt x="3529155" y="4509873"/>
                  </a:lnTo>
                  <a:lnTo>
                    <a:pt x="3515095" y="4510122"/>
                  </a:lnTo>
                  <a:lnTo>
                    <a:pt x="3501034" y="4510431"/>
                  </a:lnTo>
                  <a:lnTo>
                    <a:pt x="3486974" y="4510771"/>
                  </a:lnTo>
                  <a:lnTo>
                    <a:pt x="3472914" y="4511043"/>
                  </a:lnTo>
                  <a:lnTo>
                    <a:pt x="3458853" y="4509621"/>
                  </a:lnTo>
                  <a:lnTo>
                    <a:pt x="3444793" y="4509777"/>
                  </a:lnTo>
                  <a:lnTo>
                    <a:pt x="3430732" y="4510011"/>
                  </a:lnTo>
                  <a:lnTo>
                    <a:pt x="3416672" y="4508608"/>
                  </a:lnTo>
                  <a:lnTo>
                    <a:pt x="3402612" y="4509052"/>
                  </a:lnTo>
                  <a:lnTo>
                    <a:pt x="3388551" y="4509243"/>
                  </a:lnTo>
                  <a:lnTo>
                    <a:pt x="3374491" y="4509525"/>
                  </a:lnTo>
                  <a:lnTo>
                    <a:pt x="3360430" y="4509750"/>
                  </a:lnTo>
                  <a:lnTo>
                    <a:pt x="3346370" y="4510195"/>
                  </a:lnTo>
                  <a:lnTo>
                    <a:pt x="3332310" y="4510512"/>
                  </a:lnTo>
                  <a:lnTo>
                    <a:pt x="3318249" y="4510746"/>
                  </a:lnTo>
                  <a:lnTo>
                    <a:pt x="3304189" y="4510972"/>
                  </a:lnTo>
                  <a:lnTo>
                    <a:pt x="3290129" y="4511297"/>
                  </a:lnTo>
                  <a:lnTo>
                    <a:pt x="3276068" y="4511598"/>
                  </a:lnTo>
                  <a:lnTo>
                    <a:pt x="3262008" y="4510361"/>
                  </a:lnTo>
                  <a:lnTo>
                    <a:pt x="3247947" y="4509177"/>
                  </a:lnTo>
                  <a:lnTo>
                    <a:pt x="3233887" y="4509412"/>
                  </a:lnTo>
                  <a:lnTo>
                    <a:pt x="3219827" y="4509640"/>
                  </a:lnTo>
                  <a:lnTo>
                    <a:pt x="3205766" y="4508453"/>
                  </a:lnTo>
                  <a:lnTo>
                    <a:pt x="3191706" y="4508726"/>
                  </a:lnTo>
                  <a:lnTo>
                    <a:pt x="3177646" y="4509053"/>
                  </a:lnTo>
                  <a:lnTo>
                    <a:pt x="3163585" y="4508120"/>
                  </a:lnTo>
                  <a:lnTo>
                    <a:pt x="3149525" y="4505630"/>
                  </a:lnTo>
                  <a:lnTo>
                    <a:pt x="3135464" y="4505980"/>
                  </a:lnTo>
                  <a:lnTo>
                    <a:pt x="3121404" y="4505028"/>
                  </a:lnTo>
                  <a:lnTo>
                    <a:pt x="3107344" y="4503984"/>
                  </a:lnTo>
                  <a:lnTo>
                    <a:pt x="3093283" y="4504369"/>
                  </a:lnTo>
                  <a:lnTo>
                    <a:pt x="3079223" y="4503542"/>
                  </a:lnTo>
                  <a:lnTo>
                    <a:pt x="3065163" y="4503945"/>
                  </a:lnTo>
                  <a:lnTo>
                    <a:pt x="3051102" y="4504266"/>
                  </a:lnTo>
                  <a:lnTo>
                    <a:pt x="3037042" y="4504655"/>
                  </a:lnTo>
                  <a:lnTo>
                    <a:pt x="3022981" y="4504947"/>
                  </a:lnTo>
                  <a:lnTo>
                    <a:pt x="3008921" y="4505297"/>
                  </a:lnTo>
                  <a:lnTo>
                    <a:pt x="2994861" y="4503357"/>
                  </a:lnTo>
                  <a:lnTo>
                    <a:pt x="2980800" y="4503797"/>
                  </a:lnTo>
                  <a:lnTo>
                    <a:pt x="2966740" y="4503028"/>
                  </a:lnTo>
                  <a:lnTo>
                    <a:pt x="2952679" y="4502421"/>
                  </a:lnTo>
                  <a:lnTo>
                    <a:pt x="2938619" y="4502782"/>
                  </a:lnTo>
                  <a:lnTo>
                    <a:pt x="2924559" y="4503204"/>
                  </a:lnTo>
                  <a:lnTo>
                    <a:pt x="2910498" y="4503533"/>
                  </a:lnTo>
                  <a:lnTo>
                    <a:pt x="2896438" y="4503909"/>
                  </a:lnTo>
                  <a:lnTo>
                    <a:pt x="2882378" y="4504320"/>
                  </a:lnTo>
                  <a:lnTo>
                    <a:pt x="2868317" y="4504751"/>
                  </a:lnTo>
                  <a:lnTo>
                    <a:pt x="2854257" y="4505174"/>
                  </a:lnTo>
                  <a:lnTo>
                    <a:pt x="2840196" y="4505498"/>
                  </a:lnTo>
                  <a:lnTo>
                    <a:pt x="2826136" y="4505884"/>
                  </a:lnTo>
                  <a:lnTo>
                    <a:pt x="2812076" y="4506188"/>
                  </a:lnTo>
                  <a:lnTo>
                    <a:pt x="2798015" y="4504816"/>
                  </a:lnTo>
                  <a:lnTo>
                    <a:pt x="2783955" y="4504342"/>
                  </a:lnTo>
                  <a:lnTo>
                    <a:pt x="2769895" y="4504630"/>
                  </a:lnTo>
                  <a:lnTo>
                    <a:pt x="2755834" y="4504124"/>
                  </a:lnTo>
                  <a:lnTo>
                    <a:pt x="2741774" y="4504462"/>
                  </a:lnTo>
                  <a:lnTo>
                    <a:pt x="2727713" y="4504012"/>
                  </a:lnTo>
                  <a:lnTo>
                    <a:pt x="2713653" y="4504295"/>
                  </a:lnTo>
                  <a:lnTo>
                    <a:pt x="2699593" y="4503198"/>
                  </a:lnTo>
                  <a:lnTo>
                    <a:pt x="2685532" y="4502840"/>
                  </a:lnTo>
                  <a:lnTo>
                    <a:pt x="2671472" y="4502432"/>
                  </a:lnTo>
                  <a:lnTo>
                    <a:pt x="2657411" y="4502778"/>
                  </a:lnTo>
                  <a:lnTo>
                    <a:pt x="2643351" y="4503078"/>
                  </a:lnTo>
                  <a:lnTo>
                    <a:pt x="2629291" y="4503485"/>
                  </a:lnTo>
                  <a:lnTo>
                    <a:pt x="2615230" y="4503823"/>
                  </a:lnTo>
                  <a:lnTo>
                    <a:pt x="2601170" y="4504138"/>
                  </a:lnTo>
                  <a:lnTo>
                    <a:pt x="2587110" y="4504445"/>
                  </a:lnTo>
                  <a:lnTo>
                    <a:pt x="2573049" y="4504103"/>
                  </a:lnTo>
                  <a:lnTo>
                    <a:pt x="2558989" y="4503085"/>
                  </a:lnTo>
                  <a:lnTo>
                    <a:pt x="2544928" y="4503396"/>
                  </a:lnTo>
                  <a:lnTo>
                    <a:pt x="2530868" y="4501868"/>
                  </a:lnTo>
                  <a:lnTo>
                    <a:pt x="2516808" y="4502279"/>
                  </a:lnTo>
                  <a:lnTo>
                    <a:pt x="2502747" y="4502599"/>
                  </a:lnTo>
                  <a:lnTo>
                    <a:pt x="2488687" y="4501175"/>
                  </a:lnTo>
                  <a:lnTo>
                    <a:pt x="2474627" y="4500960"/>
                  </a:lnTo>
                  <a:lnTo>
                    <a:pt x="2460566" y="4501374"/>
                  </a:lnTo>
                  <a:lnTo>
                    <a:pt x="2446506" y="4501713"/>
                  </a:lnTo>
                  <a:lnTo>
                    <a:pt x="2432445" y="4500924"/>
                  </a:lnTo>
                  <a:lnTo>
                    <a:pt x="2418385" y="4499649"/>
                  </a:lnTo>
                  <a:lnTo>
                    <a:pt x="2404325" y="4499552"/>
                  </a:lnTo>
                  <a:lnTo>
                    <a:pt x="2390264" y="4499387"/>
                  </a:lnTo>
                  <a:lnTo>
                    <a:pt x="2376204" y="4499758"/>
                  </a:lnTo>
                  <a:lnTo>
                    <a:pt x="2362143" y="4499541"/>
                  </a:lnTo>
                  <a:lnTo>
                    <a:pt x="2348083" y="4499826"/>
                  </a:lnTo>
                  <a:lnTo>
                    <a:pt x="2334023" y="4499136"/>
                  </a:lnTo>
                  <a:lnTo>
                    <a:pt x="2319962" y="4498912"/>
                  </a:lnTo>
                  <a:lnTo>
                    <a:pt x="2305902" y="4498359"/>
                  </a:lnTo>
                  <a:lnTo>
                    <a:pt x="2291842" y="4498287"/>
                  </a:lnTo>
                  <a:lnTo>
                    <a:pt x="2277781" y="4498460"/>
                  </a:lnTo>
                  <a:lnTo>
                    <a:pt x="2263721" y="4498803"/>
                  </a:lnTo>
                  <a:lnTo>
                    <a:pt x="2249660" y="4498720"/>
                  </a:lnTo>
                  <a:lnTo>
                    <a:pt x="2235600" y="4498327"/>
                  </a:lnTo>
                  <a:lnTo>
                    <a:pt x="2221540" y="4498449"/>
                  </a:lnTo>
                  <a:lnTo>
                    <a:pt x="2207479" y="4498396"/>
                  </a:lnTo>
                  <a:lnTo>
                    <a:pt x="2193419" y="4498709"/>
                  </a:lnTo>
                  <a:lnTo>
                    <a:pt x="2179359" y="4499094"/>
                  </a:lnTo>
                  <a:lnTo>
                    <a:pt x="2165298" y="4499423"/>
                  </a:lnTo>
                  <a:lnTo>
                    <a:pt x="2151238" y="4498990"/>
                  </a:lnTo>
                  <a:lnTo>
                    <a:pt x="2137177" y="4499298"/>
                  </a:lnTo>
                  <a:lnTo>
                    <a:pt x="2123117" y="4498791"/>
                  </a:lnTo>
                  <a:lnTo>
                    <a:pt x="2109057" y="4498700"/>
                  </a:lnTo>
                  <a:lnTo>
                    <a:pt x="2094996" y="4497438"/>
                  </a:lnTo>
                  <a:lnTo>
                    <a:pt x="2080936" y="4497816"/>
                  </a:lnTo>
                  <a:lnTo>
                    <a:pt x="2066875" y="4498139"/>
                  </a:lnTo>
                  <a:lnTo>
                    <a:pt x="2052815" y="4498083"/>
                  </a:lnTo>
                  <a:lnTo>
                    <a:pt x="2038755" y="4498483"/>
                  </a:lnTo>
                  <a:lnTo>
                    <a:pt x="2024694" y="4498434"/>
                  </a:lnTo>
                  <a:lnTo>
                    <a:pt x="2010634" y="4498400"/>
                  </a:lnTo>
                  <a:lnTo>
                    <a:pt x="1996574" y="4498695"/>
                  </a:lnTo>
                  <a:lnTo>
                    <a:pt x="1982513" y="4498979"/>
                  </a:lnTo>
                  <a:lnTo>
                    <a:pt x="1968453" y="4499262"/>
                  </a:lnTo>
                  <a:lnTo>
                    <a:pt x="1954392" y="4498469"/>
                  </a:lnTo>
                  <a:lnTo>
                    <a:pt x="1940332" y="4498721"/>
                  </a:lnTo>
                  <a:lnTo>
                    <a:pt x="1926272" y="4499007"/>
                  </a:lnTo>
                  <a:lnTo>
                    <a:pt x="1912211" y="4497951"/>
                  </a:lnTo>
                  <a:lnTo>
                    <a:pt x="1898151" y="4497912"/>
                  </a:lnTo>
                  <a:lnTo>
                    <a:pt x="1884091" y="4497514"/>
                  </a:lnTo>
                  <a:lnTo>
                    <a:pt x="1870030" y="4497895"/>
                  </a:lnTo>
                  <a:lnTo>
                    <a:pt x="1855970" y="4497947"/>
                  </a:lnTo>
                  <a:lnTo>
                    <a:pt x="1841909" y="4497660"/>
                  </a:lnTo>
                  <a:lnTo>
                    <a:pt x="1827849" y="4497713"/>
                  </a:lnTo>
                  <a:lnTo>
                    <a:pt x="1813789" y="4497414"/>
                  </a:lnTo>
                  <a:lnTo>
                    <a:pt x="1799728" y="4497428"/>
                  </a:lnTo>
                  <a:lnTo>
                    <a:pt x="1785668" y="4497421"/>
                  </a:lnTo>
                  <a:lnTo>
                    <a:pt x="1771607" y="4497140"/>
                  </a:lnTo>
                  <a:lnTo>
                    <a:pt x="1757547" y="4497460"/>
                  </a:lnTo>
                  <a:lnTo>
                    <a:pt x="1743487" y="4497184"/>
                  </a:lnTo>
                  <a:lnTo>
                    <a:pt x="1729426" y="4496297"/>
                  </a:lnTo>
                  <a:lnTo>
                    <a:pt x="1715366" y="4495697"/>
                  </a:lnTo>
                  <a:lnTo>
                    <a:pt x="1701306" y="4495912"/>
                  </a:lnTo>
                  <a:lnTo>
                    <a:pt x="1687245" y="4495528"/>
                  </a:lnTo>
                  <a:lnTo>
                    <a:pt x="1673185" y="4495836"/>
                  </a:lnTo>
                  <a:lnTo>
                    <a:pt x="1659124" y="4495314"/>
                  </a:lnTo>
                  <a:lnTo>
                    <a:pt x="1645064" y="4495206"/>
                  </a:lnTo>
                  <a:lnTo>
                    <a:pt x="1631004" y="4495123"/>
                  </a:lnTo>
                  <a:lnTo>
                    <a:pt x="1616943" y="4495441"/>
                  </a:lnTo>
                  <a:lnTo>
                    <a:pt x="1602883" y="4495731"/>
                  </a:lnTo>
                  <a:lnTo>
                    <a:pt x="1588823" y="4495526"/>
                  </a:lnTo>
                  <a:lnTo>
                    <a:pt x="1574762" y="4494985"/>
                  </a:lnTo>
                  <a:lnTo>
                    <a:pt x="1560702" y="4495293"/>
                  </a:lnTo>
                  <a:lnTo>
                    <a:pt x="1546641" y="4494860"/>
                  </a:lnTo>
                  <a:lnTo>
                    <a:pt x="1532581" y="4494744"/>
                  </a:lnTo>
                  <a:lnTo>
                    <a:pt x="1518521" y="4494381"/>
                  </a:lnTo>
                  <a:lnTo>
                    <a:pt x="1504460" y="4494687"/>
                  </a:lnTo>
                  <a:lnTo>
                    <a:pt x="1490400" y="4494981"/>
                  </a:lnTo>
                  <a:lnTo>
                    <a:pt x="1476339" y="4493997"/>
                  </a:lnTo>
                  <a:lnTo>
                    <a:pt x="1462279" y="4494261"/>
                  </a:lnTo>
                  <a:lnTo>
                    <a:pt x="1448219" y="4494242"/>
                  </a:lnTo>
                  <a:lnTo>
                    <a:pt x="1434158" y="4494039"/>
                  </a:lnTo>
                  <a:lnTo>
                    <a:pt x="1420098" y="4494097"/>
                  </a:lnTo>
                  <a:lnTo>
                    <a:pt x="1406038" y="4493626"/>
                  </a:lnTo>
                  <a:lnTo>
                    <a:pt x="1391977" y="4493550"/>
                  </a:lnTo>
                  <a:lnTo>
                    <a:pt x="1377917" y="4493335"/>
                  </a:lnTo>
                  <a:lnTo>
                    <a:pt x="1363856" y="4493157"/>
                  </a:lnTo>
                  <a:lnTo>
                    <a:pt x="1349796" y="4493477"/>
                  </a:lnTo>
                  <a:lnTo>
                    <a:pt x="1335736" y="4493148"/>
                  </a:lnTo>
                  <a:lnTo>
                    <a:pt x="1321675" y="4493401"/>
                  </a:lnTo>
                  <a:lnTo>
                    <a:pt x="1307615" y="4493247"/>
                  </a:lnTo>
                  <a:lnTo>
                    <a:pt x="1293555" y="4493526"/>
                  </a:lnTo>
                  <a:lnTo>
                    <a:pt x="1279494" y="4493802"/>
                  </a:lnTo>
                  <a:lnTo>
                    <a:pt x="1265434" y="4493832"/>
                  </a:lnTo>
                  <a:lnTo>
                    <a:pt x="1251373" y="4494058"/>
                  </a:lnTo>
                  <a:lnTo>
                    <a:pt x="1237313" y="4494128"/>
                  </a:lnTo>
                  <a:lnTo>
                    <a:pt x="1223253" y="4493925"/>
                  </a:lnTo>
                  <a:lnTo>
                    <a:pt x="1209192" y="4493612"/>
                  </a:lnTo>
                  <a:lnTo>
                    <a:pt x="1195132" y="4493649"/>
                  </a:lnTo>
                  <a:lnTo>
                    <a:pt x="1181071" y="4493928"/>
                  </a:lnTo>
                  <a:lnTo>
                    <a:pt x="1167011" y="4492950"/>
                  </a:lnTo>
                  <a:lnTo>
                    <a:pt x="1152951" y="4492936"/>
                  </a:lnTo>
                  <a:lnTo>
                    <a:pt x="1138890" y="4492979"/>
                  </a:lnTo>
                  <a:lnTo>
                    <a:pt x="1124830" y="4492802"/>
                  </a:lnTo>
                  <a:lnTo>
                    <a:pt x="1110770" y="4492622"/>
                  </a:lnTo>
                  <a:lnTo>
                    <a:pt x="1096709" y="4492878"/>
                  </a:lnTo>
                  <a:lnTo>
                    <a:pt x="1082649" y="4493079"/>
                  </a:lnTo>
                  <a:lnTo>
                    <a:pt x="1068588" y="4493294"/>
                  </a:lnTo>
                  <a:lnTo>
                    <a:pt x="1054528" y="4492945"/>
                  </a:lnTo>
                  <a:lnTo>
                    <a:pt x="1040468" y="4493125"/>
                  </a:lnTo>
                  <a:lnTo>
                    <a:pt x="1026407" y="4492374"/>
                  </a:lnTo>
                  <a:lnTo>
                    <a:pt x="1012347" y="4491823"/>
                  </a:lnTo>
                  <a:lnTo>
                    <a:pt x="998287" y="4491916"/>
                  </a:lnTo>
                  <a:lnTo>
                    <a:pt x="984226" y="4492149"/>
                  </a:lnTo>
                  <a:lnTo>
                    <a:pt x="970166" y="4492183"/>
                  </a:lnTo>
                  <a:lnTo>
                    <a:pt x="956105" y="4491324"/>
                  </a:lnTo>
                  <a:lnTo>
                    <a:pt x="942045" y="4491337"/>
                  </a:lnTo>
                  <a:lnTo>
                    <a:pt x="927985" y="4491498"/>
                  </a:lnTo>
                  <a:lnTo>
                    <a:pt x="913924" y="4491526"/>
                  </a:lnTo>
                  <a:lnTo>
                    <a:pt x="899864" y="4491516"/>
                  </a:lnTo>
                  <a:lnTo>
                    <a:pt x="885803" y="4491353"/>
                  </a:lnTo>
                  <a:lnTo>
                    <a:pt x="871743" y="4491521"/>
                  </a:lnTo>
                  <a:lnTo>
                    <a:pt x="857683" y="4491674"/>
                  </a:lnTo>
                  <a:lnTo>
                    <a:pt x="843622" y="4491329"/>
                  </a:lnTo>
                  <a:lnTo>
                    <a:pt x="829562" y="4491166"/>
                  </a:lnTo>
                  <a:lnTo>
                    <a:pt x="815502" y="4491310"/>
                  </a:lnTo>
                  <a:lnTo>
                    <a:pt x="801441" y="4491136"/>
                  </a:lnTo>
                  <a:lnTo>
                    <a:pt x="787381" y="4491295"/>
                  </a:lnTo>
                  <a:lnTo>
                    <a:pt x="773320" y="4491118"/>
                  </a:lnTo>
                  <a:lnTo>
                    <a:pt x="759260" y="4491263"/>
                  </a:lnTo>
                  <a:lnTo>
                    <a:pt x="745200" y="4491433"/>
                  </a:lnTo>
                  <a:lnTo>
                    <a:pt x="731139" y="4491616"/>
                  </a:lnTo>
                  <a:lnTo>
                    <a:pt x="717079" y="4491457"/>
                  </a:lnTo>
                  <a:lnTo>
                    <a:pt x="703019" y="4490954"/>
                  </a:lnTo>
                  <a:lnTo>
                    <a:pt x="688958" y="4491103"/>
                  </a:lnTo>
                  <a:lnTo>
                    <a:pt x="674898" y="4490932"/>
                  </a:lnTo>
                  <a:lnTo>
                    <a:pt x="660837" y="4490748"/>
                  </a:lnTo>
                  <a:lnTo>
                    <a:pt x="646777" y="4490254"/>
                  </a:lnTo>
                  <a:lnTo>
                    <a:pt x="632717" y="4490404"/>
                  </a:lnTo>
                  <a:lnTo>
                    <a:pt x="618656" y="4490519"/>
                  </a:lnTo>
                  <a:lnTo>
                    <a:pt x="604596" y="4490341"/>
                  </a:lnTo>
                  <a:lnTo>
                    <a:pt x="590535" y="4490195"/>
                  </a:lnTo>
                  <a:lnTo>
                    <a:pt x="576475" y="4489922"/>
                  </a:lnTo>
                  <a:lnTo>
                    <a:pt x="562415" y="4489719"/>
                  </a:lnTo>
                  <a:lnTo>
                    <a:pt x="548354" y="4489702"/>
                  </a:lnTo>
                  <a:lnTo>
                    <a:pt x="534294" y="4489851"/>
                  </a:lnTo>
                  <a:lnTo>
                    <a:pt x="520234" y="4489457"/>
                  </a:lnTo>
                  <a:lnTo>
                    <a:pt x="506173" y="4489324"/>
                  </a:lnTo>
                  <a:lnTo>
                    <a:pt x="492113" y="4489150"/>
                  </a:lnTo>
                  <a:lnTo>
                    <a:pt x="478052" y="4489290"/>
                  </a:lnTo>
                  <a:lnTo>
                    <a:pt x="463992" y="4489436"/>
                  </a:lnTo>
                  <a:lnTo>
                    <a:pt x="449932" y="4489543"/>
                  </a:lnTo>
                  <a:lnTo>
                    <a:pt x="435871" y="4489358"/>
                  </a:lnTo>
                  <a:lnTo>
                    <a:pt x="421811" y="4489170"/>
                  </a:lnTo>
                  <a:lnTo>
                    <a:pt x="407751" y="4489073"/>
                  </a:lnTo>
                  <a:lnTo>
                    <a:pt x="393690" y="4489075"/>
                  </a:lnTo>
                  <a:lnTo>
                    <a:pt x="379630" y="4489153"/>
                  </a:lnTo>
                  <a:lnTo>
                    <a:pt x="365569" y="4489007"/>
                  </a:lnTo>
                  <a:lnTo>
                    <a:pt x="351509" y="4488916"/>
                  </a:lnTo>
                  <a:lnTo>
                    <a:pt x="337449" y="4488978"/>
                  </a:lnTo>
                  <a:lnTo>
                    <a:pt x="323388" y="4489065"/>
                  </a:lnTo>
                  <a:lnTo>
                    <a:pt x="309328" y="4489167"/>
                  </a:lnTo>
                  <a:lnTo>
                    <a:pt x="295267" y="4489130"/>
                  </a:lnTo>
                  <a:lnTo>
                    <a:pt x="281207" y="4489202"/>
                  </a:lnTo>
                  <a:lnTo>
                    <a:pt x="267147" y="4488759"/>
                  </a:lnTo>
                  <a:lnTo>
                    <a:pt x="253086" y="4488802"/>
                  </a:lnTo>
                  <a:lnTo>
                    <a:pt x="239026" y="4488858"/>
                  </a:lnTo>
                  <a:lnTo>
                    <a:pt x="224966" y="4488914"/>
                  </a:lnTo>
                  <a:lnTo>
                    <a:pt x="210905" y="4488955"/>
                  </a:lnTo>
                  <a:lnTo>
                    <a:pt x="196845" y="4488998"/>
                  </a:lnTo>
                  <a:lnTo>
                    <a:pt x="182784" y="4489051"/>
                  </a:lnTo>
                  <a:lnTo>
                    <a:pt x="168724" y="4489106"/>
                  </a:lnTo>
                  <a:lnTo>
                    <a:pt x="154664" y="4488837"/>
                  </a:lnTo>
                  <a:lnTo>
                    <a:pt x="140603" y="4488877"/>
                  </a:lnTo>
                  <a:lnTo>
                    <a:pt x="126543" y="4488899"/>
                  </a:lnTo>
                  <a:lnTo>
                    <a:pt x="112483" y="4488923"/>
                  </a:lnTo>
                  <a:lnTo>
                    <a:pt x="98422" y="4488949"/>
                  </a:lnTo>
                  <a:lnTo>
                    <a:pt x="84362" y="4488377"/>
                  </a:lnTo>
                  <a:lnTo>
                    <a:pt x="70301" y="4488140"/>
                  </a:lnTo>
                  <a:lnTo>
                    <a:pt x="56241" y="4488160"/>
                  </a:lnTo>
                  <a:lnTo>
                    <a:pt x="42181" y="4488167"/>
                  </a:lnTo>
                  <a:lnTo>
                    <a:pt x="28120" y="4488121"/>
                  </a:lnTo>
                  <a:lnTo>
                    <a:pt x="14060" y="4487863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15550" y="1232054"/>
              <a:ext cx="4724287" cy="4487863"/>
            </a:xfrm>
            <a:custGeom>
              <a:avLst/>
              <a:pathLst>
                <a:path w="4724287" h="4487863">
                  <a:moveTo>
                    <a:pt x="0" y="4487863"/>
                  </a:moveTo>
                  <a:lnTo>
                    <a:pt x="14060" y="4487856"/>
                  </a:lnTo>
                  <a:lnTo>
                    <a:pt x="28120" y="4487842"/>
                  </a:lnTo>
                  <a:lnTo>
                    <a:pt x="42181" y="4487829"/>
                  </a:lnTo>
                  <a:lnTo>
                    <a:pt x="56241" y="4487817"/>
                  </a:lnTo>
                  <a:lnTo>
                    <a:pt x="70301" y="4487802"/>
                  </a:lnTo>
                  <a:lnTo>
                    <a:pt x="84362" y="4487780"/>
                  </a:lnTo>
                  <a:lnTo>
                    <a:pt x="98422" y="4487753"/>
                  </a:lnTo>
                  <a:lnTo>
                    <a:pt x="112483" y="4487721"/>
                  </a:lnTo>
                  <a:lnTo>
                    <a:pt x="126543" y="4487684"/>
                  </a:lnTo>
                  <a:lnTo>
                    <a:pt x="140603" y="4487654"/>
                  </a:lnTo>
                  <a:lnTo>
                    <a:pt x="154664" y="4487609"/>
                  </a:lnTo>
                  <a:lnTo>
                    <a:pt x="168724" y="4487557"/>
                  </a:lnTo>
                  <a:lnTo>
                    <a:pt x="182784" y="4487525"/>
                  </a:lnTo>
                  <a:lnTo>
                    <a:pt x="196845" y="4487475"/>
                  </a:lnTo>
                  <a:lnTo>
                    <a:pt x="210905" y="4487432"/>
                  </a:lnTo>
                  <a:lnTo>
                    <a:pt x="224966" y="4487377"/>
                  </a:lnTo>
                  <a:lnTo>
                    <a:pt x="239026" y="4487322"/>
                  </a:lnTo>
                  <a:lnTo>
                    <a:pt x="253086" y="4487248"/>
                  </a:lnTo>
                  <a:lnTo>
                    <a:pt x="267147" y="4487160"/>
                  </a:lnTo>
                  <a:lnTo>
                    <a:pt x="281207" y="4487078"/>
                  </a:lnTo>
                  <a:lnTo>
                    <a:pt x="295267" y="4487017"/>
                  </a:lnTo>
                  <a:lnTo>
                    <a:pt x="309328" y="4487025"/>
                  </a:lnTo>
                  <a:lnTo>
                    <a:pt x="323388" y="4486953"/>
                  </a:lnTo>
                  <a:lnTo>
                    <a:pt x="337449" y="4486886"/>
                  </a:lnTo>
                  <a:lnTo>
                    <a:pt x="351509" y="4486816"/>
                  </a:lnTo>
                  <a:lnTo>
                    <a:pt x="365569" y="4486734"/>
                  </a:lnTo>
                  <a:lnTo>
                    <a:pt x="379630" y="4486656"/>
                  </a:lnTo>
                  <a:lnTo>
                    <a:pt x="393690" y="4486569"/>
                  </a:lnTo>
                  <a:lnTo>
                    <a:pt x="407751" y="4486723"/>
                  </a:lnTo>
                  <a:lnTo>
                    <a:pt x="421811" y="4486608"/>
                  </a:lnTo>
                  <a:lnTo>
                    <a:pt x="435871" y="4486505"/>
                  </a:lnTo>
                  <a:lnTo>
                    <a:pt x="449932" y="4486409"/>
                  </a:lnTo>
                  <a:lnTo>
                    <a:pt x="463992" y="4486325"/>
                  </a:lnTo>
                  <a:lnTo>
                    <a:pt x="478052" y="4486203"/>
                  </a:lnTo>
                  <a:lnTo>
                    <a:pt x="492113" y="4486351"/>
                  </a:lnTo>
                  <a:lnTo>
                    <a:pt x="506173" y="4486531"/>
                  </a:lnTo>
                  <a:lnTo>
                    <a:pt x="520234" y="4486421"/>
                  </a:lnTo>
                  <a:lnTo>
                    <a:pt x="534294" y="4486255"/>
                  </a:lnTo>
                  <a:lnTo>
                    <a:pt x="548354" y="4486257"/>
                  </a:lnTo>
                  <a:lnTo>
                    <a:pt x="562415" y="4486116"/>
                  </a:lnTo>
                  <a:lnTo>
                    <a:pt x="576475" y="4486257"/>
                  </a:lnTo>
                  <a:lnTo>
                    <a:pt x="590535" y="4486184"/>
                  </a:lnTo>
                  <a:lnTo>
                    <a:pt x="604596" y="4486041"/>
                  </a:lnTo>
                  <a:lnTo>
                    <a:pt x="618656" y="4485932"/>
                  </a:lnTo>
                  <a:lnTo>
                    <a:pt x="632717" y="4485763"/>
                  </a:lnTo>
                  <a:lnTo>
                    <a:pt x="646777" y="4485592"/>
                  </a:lnTo>
                  <a:lnTo>
                    <a:pt x="660837" y="4485771"/>
                  </a:lnTo>
                  <a:lnTo>
                    <a:pt x="674898" y="4485551"/>
                  </a:lnTo>
                  <a:lnTo>
                    <a:pt x="688958" y="4485430"/>
                  </a:lnTo>
                  <a:lnTo>
                    <a:pt x="703019" y="4485269"/>
                  </a:lnTo>
                  <a:lnTo>
                    <a:pt x="717079" y="4485092"/>
                  </a:lnTo>
                  <a:lnTo>
                    <a:pt x="731139" y="4484950"/>
                  </a:lnTo>
                  <a:lnTo>
                    <a:pt x="745200" y="4484733"/>
                  </a:lnTo>
                  <a:lnTo>
                    <a:pt x="759260" y="4484555"/>
                  </a:lnTo>
                  <a:lnTo>
                    <a:pt x="773320" y="4484561"/>
                  </a:lnTo>
                  <a:lnTo>
                    <a:pt x="787381" y="4484529"/>
                  </a:lnTo>
                  <a:lnTo>
                    <a:pt x="801441" y="4484328"/>
                  </a:lnTo>
                  <a:lnTo>
                    <a:pt x="815502" y="4484119"/>
                  </a:lnTo>
                  <a:lnTo>
                    <a:pt x="829562" y="4483924"/>
                  </a:lnTo>
                  <a:lnTo>
                    <a:pt x="843622" y="4484111"/>
                  </a:lnTo>
                  <a:lnTo>
                    <a:pt x="857683" y="4484244"/>
                  </a:lnTo>
                  <a:lnTo>
                    <a:pt x="871743" y="4484280"/>
                  </a:lnTo>
                  <a:lnTo>
                    <a:pt x="885803" y="4484254"/>
                  </a:lnTo>
                  <a:lnTo>
                    <a:pt x="899864" y="4483991"/>
                  </a:lnTo>
                  <a:lnTo>
                    <a:pt x="913924" y="4484167"/>
                  </a:lnTo>
                  <a:lnTo>
                    <a:pt x="927985" y="4483941"/>
                  </a:lnTo>
                  <a:lnTo>
                    <a:pt x="942045" y="4483714"/>
                  </a:lnTo>
                  <a:lnTo>
                    <a:pt x="956105" y="4483483"/>
                  </a:lnTo>
                  <a:lnTo>
                    <a:pt x="970166" y="4483448"/>
                  </a:lnTo>
                  <a:lnTo>
                    <a:pt x="984226" y="4483334"/>
                  </a:lnTo>
                  <a:lnTo>
                    <a:pt x="998287" y="4483091"/>
                  </a:lnTo>
                  <a:lnTo>
                    <a:pt x="1012347" y="4482869"/>
                  </a:lnTo>
                  <a:lnTo>
                    <a:pt x="1026407" y="4483038"/>
                  </a:lnTo>
                  <a:lnTo>
                    <a:pt x="1040468" y="4483205"/>
                  </a:lnTo>
                  <a:lnTo>
                    <a:pt x="1054528" y="4482944"/>
                  </a:lnTo>
                  <a:lnTo>
                    <a:pt x="1068588" y="4482636"/>
                  </a:lnTo>
                  <a:lnTo>
                    <a:pt x="1082649" y="4482391"/>
                  </a:lnTo>
                  <a:lnTo>
                    <a:pt x="1096709" y="4482124"/>
                  </a:lnTo>
                  <a:lnTo>
                    <a:pt x="1110770" y="4482147"/>
                  </a:lnTo>
                  <a:lnTo>
                    <a:pt x="1124830" y="4481802"/>
                  </a:lnTo>
                  <a:lnTo>
                    <a:pt x="1138890" y="4481710"/>
                  </a:lnTo>
                  <a:lnTo>
                    <a:pt x="1152951" y="4481747"/>
                  </a:lnTo>
                  <a:lnTo>
                    <a:pt x="1167011" y="4481790"/>
                  </a:lnTo>
                  <a:lnTo>
                    <a:pt x="1181071" y="4481413"/>
                  </a:lnTo>
                  <a:lnTo>
                    <a:pt x="1195132" y="4481678"/>
                  </a:lnTo>
                  <a:lnTo>
                    <a:pt x="1209192" y="4481308"/>
                  </a:lnTo>
                  <a:lnTo>
                    <a:pt x="1223253" y="4481801"/>
                  </a:lnTo>
                  <a:lnTo>
                    <a:pt x="1237313" y="4481849"/>
                  </a:lnTo>
                  <a:lnTo>
                    <a:pt x="1251373" y="4482137"/>
                  </a:lnTo>
                  <a:lnTo>
                    <a:pt x="1265434" y="4481791"/>
                  </a:lnTo>
                  <a:lnTo>
                    <a:pt x="1279494" y="4481615"/>
                  </a:lnTo>
                  <a:lnTo>
                    <a:pt x="1293555" y="4481212"/>
                  </a:lnTo>
                  <a:lnTo>
                    <a:pt x="1307615" y="4481682"/>
                  </a:lnTo>
                  <a:lnTo>
                    <a:pt x="1321675" y="4481293"/>
                  </a:lnTo>
                  <a:lnTo>
                    <a:pt x="1335736" y="4481285"/>
                  </a:lnTo>
                  <a:lnTo>
                    <a:pt x="1349796" y="4481106"/>
                  </a:lnTo>
                  <a:lnTo>
                    <a:pt x="1363856" y="4480928"/>
                  </a:lnTo>
                  <a:lnTo>
                    <a:pt x="1377917" y="4480929"/>
                  </a:lnTo>
                  <a:lnTo>
                    <a:pt x="1391977" y="4480706"/>
                  </a:lnTo>
                  <a:lnTo>
                    <a:pt x="1406038" y="4480779"/>
                  </a:lnTo>
                  <a:lnTo>
                    <a:pt x="1420098" y="4480370"/>
                  </a:lnTo>
                  <a:lnTo>
                    <a:pt x="1434158" y="4481010"/>
                  </a:lnTo>
                  <a:lnTo>
                    <a:pt x="1448219" y="4480488"/>
                  </a:lnTo>
                  <a:lnTo>
                    <a:pt x="1462279" y="4480329"/>
                  </a:lnTo>
                  <a:lnTo>
                    <a:pt x="1476339" y="4480407"/>
                  </a:lnTo>
                  <a:lnTo>
                    <a:pt x="1490400" y="4481004"/>
                  </a:lnTo>
                  <a:lnTo>
                    <a:pt x="1504460" y="4480824"/>
                  </a:lnTo>
                  <a:lnTo>
                    <a:pt x="1518521" y="4480915"/>
                  </a:lnTo>
                  <a:lnTo>
                    <a:pt x="1532581" y="4480492"/>
                  </a:lnTo>
                  <a:lnTo>
                    <a:pt x="1546641" y="4480032"/>
                  </a:lnTo>
                  <a:lnTo>
                    <a:pt x="1560702" y="4480303"/>
                  </a:lnTo>
                  <a:lnTo>
                    <a:pt x="1574762" y="4479797"/>
                  </a:lnTo>
                  <a:lnTo>
                    <a:pt x="1588823" y="4479912"/>
                  </a:lnTo>
                  <a:lnTo>
                    <a:pt x="1602883" y="4480809"/>
                  </a:lnTo>
                  <a:lnTo>
                    <a:pt x="1616943" y="4480310"/>
                  </a:lnTo>
                  <a:lnTo>
                    <a:pt x="1631004" y="4480086"/>
                  </a:lnTo>
                  <a:lnTo>
                    <a:pt x="1645064" y="4479734"/>
                  </a:lnTo>
                  <a:lnTo>
                    <a:pt x="1659124" y="4480677"/>
                  </a:lnTo>
                  <a:lnTo>
                    <a:pt x="1673185" y="4480132"/>
                  </a:lnTo>
                  <a:lnTo>
                    <a:pt x="1687245" y="4480163"/>
                  </a:lnTo>
                  <a:lnTo>
                    <a:pt x="1701306" y="4479744"/>
                  </a:lnTo>
                  <a:lnTo>
                    <a:pt x="1715366" y="4480038"/>
                  </a:lnTo>
                  <a:lnTo>
                    <a:pt x="1729426" y="4479834"/>
                  </a:lnTo>
                  <a:lnTo>
                    <a:pt x="1743487" y="4479920"/>
                  </a:lnTo>
                  <a:lnTo>
                    <a:pt x="1757547" y="4479312"/>
                  </a:lnTo>
                  <a:lnTo>
                    <a:pt x="1771607" y="4479524"/>
                  </a:lnTo>
                  <a:lnTo>
                    <a:pt x="1785668" y="4478890"/>
                  </a:lnTo>
                  <a:lnTo>
                    <a:pt x="1799728" y="4479243"/>
                  </a:lnTo>
                  <a:lnTo>
                    <a:pt x="1813789" y="4478706"/>
                  </a:lnTo>
                  <a:lnTo>
                    <a:pt x="1827849" y="4478725"/>
                  </a:lnTo>
                  <a:lnTo>
                    <a:pt x="1841909" y="4478941"/>
                  </a:lnTo>
                  <a:lnTo>
                    <a:pt x="1855970" y="4479057"/>
                  </a:lnTo>
                  <a:lnTo>
                    <a:pt x="1870030" y="4478829"/>
                  </a:lnTo>
                  <a:lnTo>
                    <a:pt x="1884091" y="4478830"/>
                  </a:lnTo>
                  <a:lnTo>
                    <a:pt x="1898151" y="4478105"/>
                  </a:lnTo>
                  <a:lnTo>
                    <a:pt x="1912211" y="4477392"/>
                  </a:lnTo>
                  <a:lnTo>
                    <a:pt x="1926272" y="4477093"/>
                  </a:lnTo>
                  <a:lnTo>
                    <a:pt x="1940332" y="4477142"/>
                  </a:lnTo>
                  <a:lnTo>
                    <a:pt x="1954392" y="4477231"/>
                  </a:lnTo>
                  <a:lnTo>
                    <a:pt x="1968453" y="4477367"/>
                  </a:lnTo>
                  <a:lnTo>
                    <a:pt x="1982513" y="4479416"/>
                  </a:lnTo>
                  <a:lnTo>
                    <a:pt x="1996574" y="4478714"/>
                  </a:lnTo>
                  <a:lnTo>
                    <a:pt x="2010634" y="4477982"/>
                  </a:lnTo>
                  <a:lnTo>
                    <a:pt x="2024694" y="4478185"/>
                  </a:lnTo>
                  <a:lnTo>
                    <a:pt x="2038755" y="4477924"/>
                  </a:lnTo>
                  <a:lnTo>
                    <a:pt x="2052815" y="4477100"/>
                  </a:lnTo>
                  <a:lnTo>
                    <a:pt x="2066875" y="4477368"/>
                  </a:lnTo>
                  <a:lnTo>
                    <a:pt x="2080936" y="4476814"/>
                  </a:lnTo>
                  <a:lnTo>
                    <a:pt x="2094996" y="4476630"/>
                  </a:lnTo>
                  <a:lnTo>
                    <a:pt x="2109057" y="4475872"/>
                  </a:lnTo>
                  <a:lnTo>
                    <a:pt x="2123117" y="4475069"/>
                  </a:lnTo>
                  <a:lnTo>
                    <a:pt x="2137177" y="4475146"/>
                  </a:lnTo>
                  <a:lnTo>
                    <a:pt x="2151238" y="4476774"/>
                  </a:lnTo>
                  <a:lnTo>
                    <a:pt x="2165298" y="4476548"/>
                  </a:lnTo>
                  <a:lnTo>
                    <a:pt x="2179359" y="4475815"/>
                  </a:lnTo>
                  <a:lnTo>
                    <a:pt x="2193419" y="4475083"/>
                  </a:lnTo>
                  <a:lnTo>
                    <a:pt x="2207479" y="4476378"/>
                  </a:lnTo>
                  <a:lnTo>
                    <a:pt x="2221540" y="4475761"/>
                  </a:lnTo>
                  <a:lnTo>
                    <a:pt x="2235600" y="4474878"/>
                  </a:lnTo>
                  <a:lnTo>
                    <a:pt x="2249660" y="4475007"/>
                  </a:lnTo>
                  <a:lnTo>
                    <a:pt x="2263721" y="4474858"/>
                  </a:lnTo>
                  <a:lnTo>
                    <a:pt x="2277781" y="4475302"/>
                  </a:lnTo>
                  <a:lnTo>
                    <a:pt x="2291842" y="4474687"/>
                  </a:lnTo>
                  <a:lnTo>
                    <a:pt x="2305902" y="4474408"/>
                  </a:lnTo>
                  <a:lnTo>
                    <a:pt x="2319962" y="4475230"/>
                  </a:lnTo>
                  <a:lnTo>
                    <a:pt x="2334023" y="4474834"/>
                  </a:lnTo>
                  <a:lnTo>
                    <a:pt x="2348083" y="4475177"/>
                  </a:lnTo>
                  <a:lnTo>
                    <a:pt x="2362143" y="4476318"/>
                  </a:lnTo>
                  <a:lnTo>
                    <a:pt x="2376204" y="4476210"/>
                  </a:lnTo>
                  <a:lnTo>
                    <a:pt x="2390264" y="4477187"/>
                  </a:lnTo>
                  <a:lnTo>
                    <a:pt x="2404325" y="4476889"/>
                  </a:lnTo>
                  <a:lnTo>
                    <a:pt x="2418385" y="4476739"/>
                  </a:lnTo>
                  <a:lnTo>
                    <a:pt x="2432445" y="4476410"/>
                  </a:lnTo>
                  <a:lnTo>
                    <a:pt x="2446506" y="4477399"/>
                  </a:lnTo>
                  <a:lnTo>
                    <a:pt x="2460566" y="4476848"/>
                  </a:lnTo>
                  <a:lnTo>
                    <a:pt x="2474627" y="4476729"/>
                  </a:lnTo>
                  <a:lnTo>
                    <a:pt x="2488687" y="4475755"/>
                  </a:lnTo>
                  <a:lnTo>
                    <a:pt x="2502747" y="4475153"/>
                  </a:lnTo>
                  <a:lnTo>
                    <a:pt x="2516808" y="4474214"/>
                  </a:lnTo>
                  <a:lnTo>
                    <a:pt x="2530868" y="4473033"/>
                  </a:lnTo>
                  <a:lnTo>
                    <a:pt x="2544928" y="4471974"/>
                  </a:lnTo>
                  <a:lnTo>
                    <a:pt x="2558989" y="4471856"/>
                  </a:lnTo>
                  <a:lnTo>
                    <a:pt x="2573049" y="4473322"/>
                  </a:lnTo>
                  <a:lnTo>
                    <a:pt x="2587110" y="4473323"/>
                  </a:lnTo>
                  <a:lnTo>
                    <a:pt x="2601170" y="4472419"/>
                  </a:lnTo>
                  <a:lnTo>
                    <a:pt x="2615230" y="4472401"/>
                  </a:lnTo>
                  <a:lnTo>
                    <a:pt x="2629291" y="4471311"/>
                  </a:lnTo>
                  <a:lnTo>
                    <a:pt x="2643351" y="4471680"/>
                  </a:lnTo>
                  <a:lnTo>
                    <a:pt x="2657411" y="4470629"/>
                  </a:lnTo>
                  <a:lnTo>
                    <a:pt x="2671472" y="4469559"/>
                  </a:lnTo>
                  <a:lnTo>
                    <a:pt x="2685532" y="4470228"/>
                  </a:lnTo>
                  <a:lnTo>
                    <a:pt x="2699593" y="4471772"/>
                  </a:lnTo>
                  <a:lnTo>
                    <a:pt x="2713653" y="4471619"/>
                  </a:lnTo>
                  <a:lnTo>
                    <a:pt x="2727713" y="4471649"/>
                  </a:lnTo>
                  <a:lnTo>
                    <a:pt x="2741774" y="4470704"/>
                  </a:lnTo>
                  <a:lnTo>
                    <a:pt x="2755834" y="4470495"/>
                  </a:lnTo>
                  <a:lnTo>
                    <a:pt x="2769895" y="4471572"/>
                  </a:lnTo>
                  <a:lnTo>
                    <a:pt x="2783955" y="4470364"/>
                  </a:lnTo>
                  <a:lnTo>
                    <a:pt x="2798015" y="4471828"/>
                  </a:lnTo>
                  <a:lnTo>
                    <a:pt x="2812076" y="4470963"/>
                  </a:lnTo>
                  <a:lnTo>
                    <a:pt x="2826136" y="4469552"/>
                  </a:lnTo>
                  <a:lnTo>
                    <a:pt x="2840196" y="4470813"/>
                  </a:lnTo>
                  <a:lnTo>
                    <a:pt x="2854257" y="4470796"/>
                  </a:lnTo>
                  <a:lnTo>
                    <a:pt x="2868317" y="4469646"/>
                  </a:lnTo>
                  <a:lnTo>
                    <a:pt x="2882378" y="4468152"/>
                  </a:lnTo>
                  <a:lnTo>
                    <a:pt x="2896438" y="4468320"/>
                  </a:lnTo>
                  <a:lnTo>
                    <a:pt x="2910498" y="4466913"/>
                  </a:lnTo>
                  <a:lnTo>
                    <a:pt x="2924559" y="4466168"/>
                  </a:lnTo>
                  <a:lnTo>
                    <a:pt x="2938619" y="4466116"/>
                  </a:lnTo>
                  <a:lnTo>
                    <a:pt x="2952679" y="4464569"/>
                  </a:lnTo>
                  <a:lnTo>
                    <a:pt x="2966740" y="4464843"/>
                  </a:lnTo>
                  <a:lnTo>
                    <a:pt x="2980800" y="4463528"/>
                  </a:lnTo>
                  <a:lnTo>
                    <a:pt x="2994861" y="4464461"/>
                  </a:lnTo>
                  <a:lnTo>
                    <a:pt x="3008921" y="4462909"/>
                  </a:lnTo>
                  <a:lnTo>
                    <a:pt x="3022981" y="4466289"/>
                  </a:lnTo>
                  <a:lnTo>
                    <a:pt x="3037042" y="4464623"/>
                  </a:lnTo>
                  <a:lnTo>
                    <a:pt x="3051102" y="4463256"/>
                  </a:lnTo>
                  <a:lnTo>
                    <a:pt x="3065163" y="4462177"/>
                  </a:lnTo>
                  <a:lnTo>
                    <a:pt x="3079223" y="4460639"/>
                  </a:lnTo>
                  <a:lnTo>
                    <a:pt x="3093283" y="4460857"/>
                  </a:lnTo>
                  <a:lnTo>
                    <a:pt x="3107344" y="4459338"/>
                  </a:lnTo>
                  <a:lnTo>
                    <a:pt x="3121404" y="4457476"/>
                  </a:lnTo>
                  <a:lnTo>
                    <a:pt x="3135464" y="4457698"/>
                  </a:lnTo>
                  <a:lnTo>
                    <a:pt x="3149525" y="4458216"/>
                  </a:lnTo>
                  <a:lnTo>
                    <a:pt x="3163585" y="4458468"/>
                  </a:lnTo>
                  <a:lnTo>
                    <a:pt x="3177646" y="4455913"/>
                  </a:lnTo>
                  <a:lnTo>
                    <a:pt x="3191706" y="4456197"/>
                  </a:lnTo>
                  <a:lnTo>
                    <a:pt x="3205766" y="4454732"/>
                  </a:lnTo>
                  <a:lnTo>
                    <a:pt x="3219827" y="4452681"/>
                  </a:lnTo>
                  <a:lnTo>
                    <a:pt x="3233887" y="4451064"/>
                  </a:lnTo>
                  <a:lnTo>
                    <a:pt x="3247947" y="4450758"/>
                  </a:lnTo>
                  <a:lnTo>
                    <a:pt x="3262008" y="4454111"/>
                  </a:lnTo>
                  <a:lnTo>
                    <a:pt x="3276068" y="4455332"/>
                  </a:lnTo>
                  <a:lnTo>
                    <a:pt x="3290129" y="4454001"/>
                  </a:lnTo>
                  <a:lnTo>
                    <a:pt x="3304189" y="4452517"/>
                  </a:lnTo>
                  <a:lnTo>
                    <a:pt x="3318249" y="4453680"/>
                  </a:lnTo>
                  <a:lnTo>
                    <a:pt x="3332310" y="4452232"/>
                  </a:lnTo>
                  <a:lnTo>
                    <a:pt x="3346370" y="4450506"/>
                  </a:lnTo>
                  <a:lnTo>
                    <a:pt x="3360430" y="4454704"/>
                  </a:lnTo>
                  <a:lnTo>
                    <a:pt x="3374491" y="4452390"/>
                  </a:lnTo>
                  <a:lnTo>
                    <a:pt x="3388551" y="4450405"/>
                  </a:lnTo>
                  <a:lnTo>
                    <a:pt x="3402612" y="4447673"/>
                  </a:lnTo>
                  <a:lnTo>
                    <a:pt x="3416672" y="4448700"/>
                  </a:lnTo>
                  <a:lnTo>
                    <a:pt x="3430732" y="4446546"/>
                  </a:lnTo>
                  <a:lnTo>
                    <a:pt x="3444793" y="4448575"/>
                  </a:lnTo>
                  <a:lnTo>
                    <a:pt x="3458853" y="4448947"/>
                  </a:lnTo>
                  <a:lnTo>
                    <a:pt x="3472914" y="4450448"/>
                  </a:lnTo>
                  <a:lnTo>
                    <a:pt x="3486974" y="4455478"/>
                  </a:lnTo>
                  <a:lnTo>
                    <a:pt x="3501034" y="4454077"/>
                  </a:lnTo>
                  <a:lnTo>
                    <a:pt x="3515095" y="4451318"/>
                  </a:lnTo>
                  <a:lnTo>
                    <a:pt x="3529155" y="4448884"/>
                  </a:lnTo>
                  <a:lnTo>
                    <a:pt x="3543215" y="4446479"/>
                  </a:lnTo>
                  <a:lnTo>
                    <a:pt x="3557276" y="4444123"/>
                  </a:lnTo>
                  <a:lnTo>
                    <a:pt x="3571336" y="4447897"/>
                  </a:lnTo>
                  <a:lnTo>
                    <a:pt x="3585397" y="4450695"/>
                  </a:lnTo>
                  <a:lnTo>
                    <a:pt x="3599457" y="4449269"/>
                  </a:lnTo>
                  <a:lnTo>
                    <a:pt x="3613517" y="4450412"/>
                  </a:lnTo>
                  <a:lnTo>
                    <a:pt x="3627578" y="4447904"/>
                  </a:lnTo>
                  <a:lnTo>
                    <a:pt x="3641638" y="4454023"/>
                  </a:lnTo>
                  <a:lnTo>
                    <a:pt x="3655698" y="4452162"/>
                  </a:lnTo>
                  <a:lnTo>
                    <a:pt x="3669759" y="4449836"/>
                  </a:lnTo>
                  <a:lnTo>
                    <a:pt x="3683819" y="4446766"/>
                  </a:lnTo>
                  <a:lnTo>
                    <a:pt x="3697880" y="4443657"/>
                  </a:lnTo>
                  <a:lnTo>
                    <a:pt x="3711940" y="4447556"/>
                  </a:lnTo>
                  <a:lnTo>
                    <a:pt x="3726000" y="4446278"/>
                  </a:lnTo>
                  <a:lnTo>
                    <a:pt x="3740061" y="4446908"/>
                  </a:lnTo>
                  <a:lnTo>
                    <a:pt x="3754121" y="4448669"/>
                  </a:lnTo>
                  <a:lnTo>
                    <a:pt x="3768182" y="4451486"/>
                  </a:lnTo>
                  <a:lnTo>
                    <a:pt x="3782242" y="4449663"/>
                  </a:lnTo>
                  <a:lnTo>
                    <a:pt x="3796302" y="4445945"/>
                  </a:lnTo>
                  <a:lnTo>
                    <a:pt x="3810363" y="4442745"/>
                  </a:lnTo>
                  <a:lnTo>
                    <a:pt x="3824423" y="4442091"/>
                  </a:lnTo>
                  <a:lnTo>
                    <a:pt x="3838483" y="4440067"/>
                  </a:lnTo>
                  <a:lnTo>
                    <a:pt x="3852544" y="4437579"/>
                  </a:lnTo>
                  <a:lnTo>
                    <a:pt x="3866604" y="4437344"/>
                  </a:lnTo>
                  <a:lnTo>
                    <a:pt x="3880665" y="4433751"/>
                  </a:lnTo>
                  <a:lnTo>
                    <a:pt x="3894725" y="4431607"/>
                  </a:lnTo>
                  <a:lnTo>
                    <a:pt x="3908785" y="4427010"/>
                  </a:lnTo>
                  <a:lnTo>
                    <a:pt x="3922846" y="4422475"/>
                  </a:lnTo>
                  <a:lnTo>
                    <a:pt x="3936906" y="4415746"/>
                  </a:lnTo>
                  <a:lnTo>
                    <a:pt x="3950966" y="4409438"/>
                  </a:lnTo>
                  <a:lnTo>
                    <a:pt x="3965027" y="4404577"/>
                  </a:lnTo>
                  <a:lnTo>
                    <a:pt x="3979087" y="4414157"/>
                  </a:lnTo>
                  <a:lnTo>
                    <a:pt x="3993148" y="4412045"/>
                  </a:lnTo>
                  <a:lnTo>
                    <a:pt x="4007208" y="4407575"/>
                  </a:lnTo>
                  <a:lnTo>
                    <a:pt x="4021268" y="4401899"/>
                  </a:lnTo>
                  <a:lnTo>
                    <a:pt x="4035329" y="4393635"/>
                  </a:lnTo>
                  <a:lnTo>
                    <a:pt x="4049389" y="4387490"/>
                  </a:lnTo>
                  <a:lnTo>
                    <a:pt x="4063450" y="4383068"/>
                  </a:lnTo>
                  <a:lnTo>
                    <a:pt x="4077510" y="4397038"/>
                  </a:lnTo>
                  <a:lnTo>
                    <a:pt x="4091570" y="4388697"/>
                  </a:lnTo>
                  <a:lnTo>
                    <a:pt x="4105631" y="4383583"/>
                  </a:lnTo>
                  <a:lnTo>
                    <a:pt x="4119691" y="4375753"/>
                  </a:lnTo>
                  <a:lnTo>
                    <a:pt x="4133751" y="4370881"/>
                  </a:lnTo>
                  <a:lnTo>
                    <a:pt x="4147812" y="4365684"/>
                  </a:lnTo>
                  <a:lnTo>
                    <a:pt x="4161872" y="4358680"/>
                  </a:lnTo>
                  <a:lnTo>
                    <a:pt x="4175933" y="4351040"/>
                  </a:lnTo>
                  <a:lnTo>
                    <a:pt x="4189993" y="4342671"/>
                  </a:lnTo>
                  <a:lnTo>
                    <a:pt x="4204053" y="4352669"/>
                  </a:lnTo>
                  <a:lnTo>
                    <a:pt x="4218114" y="4347141"/>
                  </a:lnTo>
                  <a:lnTo>
                    <a:pt x="4232174" y="4344244"/>
                  </a:lnTo>
                  <a:lnTo>
                    <a:pt x="4246234" y="4328233"/>
                  </a:lnTo>
                  <a:lnTo>
                    <a:pt x="4260295" y="4309142"/>
                  </a:lnTo>
                  <a:lnTo>
                    <a:pt x="4274355" y="4291006"/>
                  </a:lnTo>
                  <a:lnTo>
                    <a:pt x="4288416" y="4280755"/>
                  </a:lnTo>
                  <a:lnTo>
                    <a:pt x="4302476" y="4269572"/>
                  </a:lnTo>
                  <a:lnTo>
                    <a:pt x="4316536" y="4250753"/>
                  </a:lnTo>
                  <a:lnTo>
                    <a:pt x="4330597" y="4299483"/>
                  </a:lnTo>
                  <a:lnTo>
                    <a:pt x="4344657" y="4268103"/>
                  </a:lnTo>
                  <a:lnTo>
                    <a:pt x="4358718" y="4224990"/>
                  </a:lnTo>
                  <a:lnTo>
                    <a:pt x="4372778" y="4284270"/>
                  </a:lnTo>
                  <a:lnTo>
                    <a:pt x="4386838" y="4243852"/>
                  </a:lnTo>
                  <a:lnTo>
                    <a:pt x="4400899" y="4231551"/>
                  </a:lnTo>
                  <a:lnTo>
                    <a:pt x="4414959" y="4203434"/>
                  </a:lnTo>
                  <a:lnTo>
                    <a:pt x="4429019" y="4203434"/>
                  </a:lnTo>
                  <a:lnTo>
                    <a:pt x="4443080" y="4187267"/>
                  </a:lnTo>
                  <a:lnTo>
                    <a:pt x="4457140" y="4102390"/>
                  </a:lnTo>
                  <a:lnTo>
                    <a:pt x="4471201" y="4041764"/>
                  </a:lnTo>
                  <a:lnTo>
                    <a:pt x="4485261" y="3960928"/>
                  </a:lnTo>
                  <a:lnTo>
                    <a:pt x="4499321" y="3960928"/>
                  </a:lnTo>
                  <a:lnTo>
                    <a:pt x="4513382" y="3909488"/>
                  </a:lnTo>
                  <a:lnTo>
                    <a:pt x="4527442" y="3772313"/>
                  </a:lnTo>
                  <a:lnTo>
                    <a:pt x="4541502" y="4023800"/>
                  </a:lnTo>
                  <a:lnTo>
                    <a:pt x="4555563" y="4023800"/>
                  </a:lnTo>
                  <a:lnTo>
                    <a:pt x="4569623" y="3880093"/>
                  </a:lnTo>
                  <a:lnTo>
                    <a:pt x="4583684" y="3621420"/>
                  </a:lnTo>
                  <a:lnTo>
                    <a:pt x="4597744" y="3395081"/>
                  </a:lnTo>
                  <a:lnTo>
                    <a:pt x="4611804" y="3017850"/>
                  </a:lnTo>
                  <a:lnTo>
                    <a:pt x="4625865" y="2263387"/>
                  </a:lnTo>
                  <a:lnTo>
                    <a:pt x="4639925" y="2263387"/>
                  </a:lnTo>
                  <a:lnTo>
                    <a:pt x="4653986" y="2263387"/>
                  </a:lnTo>
                  <a:lnTo>
                    <a:pt x="4668046" y="0"/>
                  </a:lnTo>
                  <a:lnTo>
                    <a:pt x="4682106" y="0"/>
                  </a:lnTo>
                  <a:lnTo>
                    <a:pt x="4696167" y="0"/>
                  </a:lnTo>
                  <a:lnTo>
                    <a:pt x="4710227" y="0"/>
                  </a:lnTo>
                  <a:lnTo>
                    <a:pt x="47242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15550" y="5719918"/>
              <a:ext cx="4724287" cy="38912"/>
            </a:xfrm>
            <a:custGeom>
              <a:avLst/>
              <a:pathLst>
                <a:path w="4724287" h="38912">
                  <a:moveTo>
                    <a:pt x="4724287" y="38912"/>
                  </a:moveTo>
                  <a:lnTo>
                    <a:pt x="4710227" y="38912"/>
                  </a:lnTo>
                  <a:lnTo>
                    <a:pt x="4696167" y="38912"/>
                  </a:lnTo>
                  <a:lnTo>
                    <a:pt x="4682106" y="38912"/>
                  </a:lnTo>
                  <a:lnTo>
                    <a:pt x="4668046" y="38912"/>
                  </a:lnTo>
                  <a:lnTo>
                    <a:pt x="4653986" y="38912"/>
                  </a:lnTo>
                  <a:lnTo>
                    <a:pt x="4639925" y="38912"/>
                  </a:lnTo>
                  <a:lnTo>
                    <a:pt x="4625865" y="38912"/>
                  </a:lnTo>
                  <a:lnTo>
                    <a:pt x="4611804" y="38912"/>
                  </a:lnTo>
                  <a:lnTo>
                    <a:pt x="4597744" y="38912"/>
                  </a:lnTo>
                  <a:lnTo>
                    <a:pt x="4583684" y="38912"/>
                  </a:lnTo>
                  <a:lnTo>
                    <a:pt x="4569623" y="38912"/>
                  </a:lnTo>
                  <a:lnTo>
                    <a:pt x="4555563" y="38912"/>
                  </a:lnTo>
                  <a:lnTo>
                    <a:pt x="4541502" y="38912"/>
                  </a:lnTo>
                  <a:lnTo>
                    <a:pt x="4527442" y="38912"/>
                  </a:lnTo>
                  <a:lnTo>
                    <a:pt x="4513382" y="38912"/>
                  </a:lnTo>
                  <a:lnTo>
                    <a:pt x="4499321" y="38912"/>
                  </a:lnTo>
                  <a:lnTo>
                    <a:pt x="4485261" y="38912"/>
                  </a:lnTo>
                  <a:lnTo>
                    <a:pt x="4471201" y="38912"/>
                  </a:lnTo>
                  <a:lnTo>
                    <a:pt x="4457140" y="38912"/>
                  </a:lnTo>
                  <a:lnTo>
                    <a:pt x="4443080" y="38912"/>
                  </a:lnTo>
                  <a:lnTo>
                    <a:pt x="4429019" y="38912"/>
                  </a:lnTo>
                  <a:lnTo>
                    <a:pt x="4414959" y="38912"/>
                  </a:lnTo>
                  <a:lnTo>
                    <a:pt x="4400899" y="38912"/>
                  </a:lnTo>
                  <a:lnTo>
                    <a:pt x="4386838" y="38912"/>
                  </a:lnTo>
                  <a:lnTo>
                    <a:pt x="4372778" y="38912"/>
                  </a:lnTo>
                  <a:lnTo>
                    <a:pt x="4358718" y="38912"/>
                  </a:lnTo>
                  <a:lnTo>
                    <a:pt x="4344657" y="38912"/>
                  </a:lnTo>
                  <a:lnTo>
                    <a:pt x="4330597" y="38912"/>
                  </a:lnTo>
                  <a:lnTo>
                    <a:pt x="4316536" y="38912"/>
                  </a:lnTo>
                  <a:lnTo>
                    <a:pt x="4302476" y="38912"/>
                  </a:lnTo>
                  <a:lnTo>
                    <a:pt x="4288416" y="38912"/>
                  </a:lnTo>
                  <a:lnTo>
                    <a:pt x="4274355" y="38912"/>
                  </a:lnTo>
                  <a:lnTo>
                    <a:pt x="4260295" y="38912"/>
                  </a:lnTo>
                  <a:lnTo>
                    <a:pt x="4246234" y="38912"/>
                  </a:lnTo>
                  <a:lnTo>
                    <a:pt x="4232174" y="38912"/>
                  </a:lnTo>
                  <a:lnTo>
                    <a:pt x="4218114" y="38912"/>
                  </a:lnTo>
                  <a:lnTo>
                    <a:pt x="4204053" y="38912"/>
                  </a:lnTo>
                  <a:lnTo>
                    <a:pt x="4189993" y="38912"/>
                  </a:lnTo>
                  <a:lnTo>
                    <a:pt x="4175933" y="38912"/>
                  </a:lnTo>
                  <a:lnTo>
                    <a:pt x="4161872" y="38912"/>
                  </a:lnTo>
                  <a:lnTo>
                    <a:pt x="4147812" y="38912"/>
                  </a:lnTo>
                  <a:lnTo>
                    <a:pt x="4133751" y="38912"/>
                  </a:lnTo>
                  <a:lnTo>
                    <a:pt x="4119691" y="38912"/>
                  </a:lnTo>
                  <a:lnTo>
                    <a:pt x="4105631" y="38912"/>
                  </a:lnTo>
                  <a:lnTo>
                    <a:pt x="4091570" y="34127"/>
                  </a:lnTo>
                  <a:lnTo>
                    <a:pt x="4077510" y="34238"/>
                  </a:lnTo>
                  <a:lnTo>
                    <a:pt x="4063450" y="33975"/>
                  </a:lnTo>
                  <a:lnTo>
                    <a:pt x="4049389" y="34088"/>
                  </a:lnTo>
                  <a:lnTo>
                    <a:pt x="4035329" y="34125"/>
                  </a:lnTo>
                  <a:lnTo>
                    <a:pt x="4021268" y="34196"/>
                  </a:lnTo>
                  <a:lnTo>
                    <a:pt x="4007208" y="34331"/>
                  </a:lnTo>
                  <a:lnTo>
                    <a:pt x="3993148" y="34375"/>
                  </a:lnTo>
                  <a:lnTo>
                    <a:pt x="3979087" y="34480"/>
                  </a:lnTo>
                  <a:lnTo>
                    <a:pt x="3965027" y="34599"/>
                  </a:lnTo>
                  <a:lnTo>
                    <a:pt x="3950966" y="30458"/>
                  </a:lnTo>
                  <a:lnTo>
                    <a:pt x="3936906" y="30622"/>
                  </a:lnTo>
                  <a:lnTo>
                    <a:pt x="3922846" y="30780"/>
                  </a:lnTo>
                  <a:lnTo>
                    <a:pt x="3908785" y="30899"/>
                  </a:lnTo>
                  <a:lnTo>
                    <a:pt x="3894725" y="31204"/>
                  </a:lnTo>
                  <a:lnTo>
                    <a:pt x="3880665" y="28504"/>
                  </a:lnTo>
                  <a:lnTo>
                    <a:pt x="3866604" y="28731"/>
                  </a:lnTo>
                  <a:lnTo>
                    <a:pt x="3852544" y="29001"/>
                  </a:lnTo>
                  <a:lnTo>
                    <a:pt x="3838483" y="29223"/>
                  </a:lnTo>
                  <a:lnTo>
                    <a:pt x="3824423" y="29484"/>
                  </a:lnTo>
                  <a:lnTo>
                    <a:pt x="3810363" y="27012"/>
                  </a:lnTo>
                  <a:lnTo>
                    <a:pt x="3796302" y="27270"/>
                  </a:lnTo>
                  <a:lnTo>
                    <a:pt x="3782242" y="27518"/>
                  </a:lnTo>
                  <a:lnTo>
                    <a:pt x="3768182" y="27735"/>
                  </a:lnTo>
                  <a:lnTo>
                    <a:pt x="3754121" y="27387"/>
                  </a:lnTo>
                  <a:lnTo>
                    <a:pt x="3740061" y="27664"/>
                  </a:lnTo>
                  <a:lnTo>
                    <a:pt x="3726000" y="27831"/>
                  </a:lnTo>
                  <a:lnTo>
                    <a:pt x="3711940" y="28087"/>
                  </a:lnTo>
                  <a:lnTo>
                    <a:pt x="3697880" y="28257"/>
                  </a:lnTo>
                  <a:lnTo>
                    <a:pt x="3683819" y="28407"/>
                  </a:lnTo>
                  <a:lnTo>
                    <a:pt x="3669759" y="26051"/>
                  </a:lnTo>
                  <a:lnTo>
                    <a:pt x="3655698" y="26226"/>
                  </a:lnTo>
                  <a:lnTo>
                    <a:pt x="3641638" y="26594"/>
                  </a:lnTo>
                  <a:lnTo>
                    <a:pt x="3627578" y="24341"/>
                  </a:lnTo>
                  <a:lnTo>
                    <a:pt x="3613517" y="24620"/>
                  </a:lnTo>
                  <a:lnTo>
                    <a:pt x="3599457" y="24888"/>
                  </a:lnTo>
                  <a:lnTo>
                    <a:pt x="3585397" y="22930"/>
                  </a:lnTo>
                  <a:lnTo>
                    <a:pt x="3571336" y="23179"/>
                  </a:lnTo>
                  <a:lnTo>
                    <a:pt x="3557276" y="23508"/>
                  </a:lnTo>
                  <a:lnTo>
                    <a:pt x="3543215" y="21678"/>
                  </a:lnTo>
                  <a:lnTo>
                    <a:pt x="3529155" y="22009"/>
                  </a:lnTo>
                  <a:lnTo>
                    <a:pt x="3515095" y="22258"/>
                  </a:lnTo>
                  <a:lnTo>
                    <a:pt x="3501034" y="22567"/>
                  </a:lnTo>
                  <a:lnTo>
                    <a:pt x="3486974" y="22907"/>
                  </a:lnTo>
                  <a:lnTo>
                    <a:pt x="3472914" y="23179"/>
                  </a:lnTo>
                  <a:lnTo>
                    <a:pt x="3458853" y="21757"/>
                  </a:lnTo>
                  <a:lnTo>
                    <a:pt x="3444793" y="21913"/>
                  </a:lnTo>
                  <a:lnTo>
                    <a:pt x="3430732" y="22147"/>
                  </a:lnTo>
                  <a:lnTo>
                    <a:pt x="3416672" y="20744"/>
                  </a:lnTo>
                  <a:lnTo>
                    <a:pt x="3402612" y="21188"/>
                  </a:lnTo>
                  <a:lnTo>
                    <a:pt x="3388551" y="21379"/>
                  </a:lnTo>
                  <a:lnTo>
                    <a:pt x="3374491" y="21661"/>
                  </a:lnTo>
                  <a:lnTo>
                    <a:pt x="3360430" y="21886"/>
                  </a:lnTo>
                  <a:lnTo>
                    <a:pt x="3346370" y="22331"/>
                  </a:lnTo>
                  <a:lnTo>
                    <a:pt x="3332310" y="22648"/>
                  </a:lnTo>
                  <a:lnTo>
                    <a:pt x="3318249" y="22882"/>
                  </a:lnTo>
                  <a:lnTo>
                    <a:pt x="3304189" y="23108"/>
                  </a:lnTo>
                  <a:lnTo>
                    <a:pt x="3290129" y="23434"/>
                  </a:lnTo>
                  <a:lnTo>
                    <a:pt x="3276068" y="23734"/>
                  </a:lnTo>
                  <a:lnTo>
                    <a:pt x="3262008" y="22497"/>
                  </a:lnTo>
                  <a:lnTo>
                    <a:pt x="3247947" y="21313"/>
                  </a:lnTo>
                  <a:lnTo>
                    <a:pt x="3233887" y="21548"/>
                  </a:lnTo>
                  <a:lnTo>
                    <a:pt x="3219827" y="21776"/>
                  </a:lnTo>
                  <a:lnTo>
                    <a:pt x="3205766" y="20589"/>
                  </a:lnTo>
                  <a:lnTo>
                    <a:pt x="3191706" y="20862"/>
                  </a:lnTo>
                  <a:lnTo>
                    <a:pt x="3177646" y="21190"/>
                  </a:lnTo>
                  <a:lnTo>
                    <a:pt x="3163585" y="20256"/>
                  </a:lnTo>
                  <a:lnTo>
                    <a:pt x="3149525" y="17766"/>
                  </a:lnTo>
                  <a:lnTo>
                    <a:pt x="3135464" y="18116"/>
                  </a:lnTo>
                  <a:lnTo>
                    <a:pt x="3121404" y="17164"/>
                  </a:lnTo>
                  <a:lnTo>
                    <a:pt x="3107344" y="16120"/>
                  </a:lnTo>
                  <a:lnTo>
                    <a:pt x="3093283" y="16505"/>
                  </a:lnTo>
                  <a:lnTo>
                    <a:pt x="3079223" y="15678"/>
                  </a:lnTo>
                  <a:lnTo>
                    <a:pt x="3065163" y="16081"/>
                  </a:lnTo>
                  <a:lnTo>
                    <a:pt x="3051102" y="16402"/>
                  </a:lnTo>
                  <a:lnTo>
                    <a:pt x="3037042" y="16791"/>
                  </a:lnTo>
                  <a:lnTo>
                    <a:pt x="3022981" y="17083"/>
                  </a:lnTo>
                  <a:lnTo>
                    <a:pt x="3008921" y="17433"/>
                  </a:lnTo>
                  <a:lnTo>
                    <a:pt x="2994861" y="15493"/>
                  </a:lnTo>
                  <a:lnTo>
                    <a:pt x="2980800" y="15933"/>
                  </a:lnTo>
                  <a:lnTo>
                    <a:pt x="2966740" y="15164"/>
                  </a:lnTo>
                  <a:lnTo>
                    <a:pt x="2952679" y="14558"/>
                  </a:lnTo>
                  <a:lnTo>
                    <a:pt x="2938619" y="14919"/>
                  </a:lnTo>
                  <a:lnTo>
                    <a:pt x="2924559" y="15340"/>
                  </a:lnTo>
                  <a:lnTo>
                    <a:pt x="2910498" y="15669"/>
                  </a:lnTo>
                  <a:lnTo>
                    <a:pt x="2896438" y="16045"/>
                  </a:lnTo>
                  <a:lnTo>
                    <a:pt x="2882378" y="16456"/>
                  </a:lnTo>
                  <a:lnTo>
                    <a:pt x="2868317" y="16888"/>
                  </a:lnTo>
                  <a:lnTo>
                    <a:pt x="2854257" y="17310"/>
                  </a:lnTo>
                  <a:lnTo>
                    <a:pt x="2840196" y="17634"/>
                  </a:lnTo>
                  <a:lnTo>
                    <a:pt x="2826136" y="18020"/>
                  </a:lnTo>
                  <a:lnTo>
                    <a:pt x="2812076" y="18324"/>
                  </a:lnTo>
                  <a:lnTo>
                    <a:pt x="2798015" y="16952"/>
                  </a:lnTo>
                  <a:lnTo>
                    <a:pt x="2783955" y="16478"/>
                  </a:lnTo>
                  <a:lnTo>
                    <a:pt x="2769895" y="16766"/>
                  </a:lnTo>
                  <a:lnTo>
                    <a:pt x="2755834" y="16261"/>
                  </a:lnTo>
                  <a:lnTo>
                    <a:pt x="2741774" y="16598"/>
                  </a:lnTo>
                  <a:lnTo>
                    <a:pt x="2727713" y="16148"/>
                  </a:lnTo>
                  <a:lnTo>
                    <a:pt x="2713653" y="16431"/>
                  </a:lnTo>
                  <a:lnTo>
                    <a:pt x="2699593" y="15334"/>
                  </a:lnTo>
                  <a:lnTo>
                    <a:pt x="2685532" y="14977"/>
                  </a:lnTo>
                  <a:lnTo>
                    <a:pt x="2671472" y="14568"/>
                  </a:lnTo>
                  <a:lnTo>
                    <a:pt x="2657411" y="14914"/>
                  </a:lnTo>
                  <a:lnTo>
                    <a:pt x="2643351" y="15214"/>
                  </a:lnTo>
                  <a:lnTo>
                    <a:pt x="2629291" y="15621"/>
                  </a:lnTo>
                  <a:lnTo>
                    <a:pt x="2615230" y="15959"/>
                  </a:lnTo>
                  <a:lnTo>
                    <a:pt x="2601170" y="16274"/>
                  </a:lnTo>
                  <a:lnTo>
                    <a:pt x="2587110" y="16581"/>
                  </a:lnTo>
                  <a:lnTo>
                    <a:pt x="2573049" y="16239"/>
                  </a:lnTo>
                  <a:lnTo>
                    <a:pt x="2558989" y="15222"/>
                  </a:lnTo>
                  <a:lnTo>
                    <a:pt x="2544928" y="15532"/>
                  </a:lnTo>
                  <a:lnTo>
                    <a:pt x="2530868" y="14005"/>
                  </a:lnTo>
                  <a:lnTo>
                    <a:pt x="2516808" y="14415"/>
                  </a:lnTo>
                  <a:lnTo>
                    <a:pt x="2502747" y="14735"/>
                  </a:lnTo>
                  <a:lnTo>
                    <a:pt x="2488687" y="13311"/>
                  </a:lnTo>
                  <a:lnTo>
                    <a:pt x="2474627" y="13096"/>
                  </a:lnTo>
                  <a:lnTo>
                    <a:pt x="2460566" y="13510"/>
                  </a:lnTo>
                  <a:lnTo>
                    <a:pt x="2446506" y="13849"/>
                  </a:lnTo>
                  <a:lnTo>
                    <a:pt x="2432445" y="13060"/>
                  </a:lnTo>
                  <a:lnTo>
                    <a:pt x="2418385" y="11785"/>
                  </a:lnTo>
                  <a:lnTo>
                    <a:pt x="2404325" y="11688"/>
                  </a:lnTo>
                  <a:lnTo>
                    <a:pt x="2390264" y="11523"/>
                  </a:lnTo>
                  <a:lnTo>
                    <a:pt x="2376204" y="11894"/>
                  </a:lnTo>
                  <a:lnTo>
                    <a:pt x="2362143" y="11678"/>
                  </a:lnTo>
                  <a:lnTo>
                    <a:pt x="2348083" y="11962"/>
                  </a:lnTo>
                  <a:lnTo>
                    <a:pt x="2334023" y="11272"/>
                  </a:lnTo>
                  <a:lnTo>
                    <a:pt x="2319962" y="11049"/>
                  </a:lnTo>
                  <a:lnTo>
                    <a:pt x="2305902" y="10495"/>
                  </a:lnTo>
                  <a:lnTo>
                    <a:pt x="2291842" y="10423"/>
                  </a:lnTo>
                  <a:lnTo>
                    <a:pt x="2277781" y="10597"/>
                  </a:lnTo>
                  <a:lnTo>
                    <a:pt x="2263721" y="10939"/>
                  </a:lnTo>
                  <a:lnTo>
                    <a:pt x="2249660" y="10856"/>
                  </a:lnTo>
                  <a:lnTo>
                    <a:pt x="2235600" y="10464"/>
                  </a:lnTo>
                  <a:lnTo>
                    <a:pt x="2221540" y="10585"/>
                  </a:lnTo>
                  <a:lnTo>
                    <a:pt x="2207479" y="10532"/>
                  </a:lnTo>
                  <a:lnTo>
                    <a:pt x="2193419" y="10845"/>
                  </a:lnTo>
                  <a:lnTo>
                    <a:pt x="2179359" y="11230"/>
                  </a:lnTo>
                  <a:lnTo>
                    <a:pt x="2165298" y="11559"/>
                  </a:lnTo>
                  <a:lnTo>
                    <a:pt x="2151238" y="11126"/>
                  </a:lnTo>
                  <a:lnTo>
                    <a:pt x="2137177" y="11434"/>
                  </a:lnTo>
                  <a:lnTo>
                    <a:pt x="2123117" y="10927"/>
                  </a:lnTo>
                  <a:lnTo>
                    <a:pt x="2109057" y="10836"/>
                  </a:lnTo>
                  <a:lnTo>
                    <a:pt x="2094996" y="9574"/>
                  </a:lnTo>
                  <a:lnTo>
                    <a:pt x="2080936" y="9952"/>
                  </a:lnTo>
                  <a:lnTo>
                    <a:pt x="2066875" y="10276"/>
                  </a:lnTo>
                  <a:lnTo>
                    <a:pt x="2052815" y="10220"/>
                  </a:lnTo>
                  <a:lnTo>
                    <a:pt x="2038755" y="10619"/>
                  </a:lnTo>
                  <a:lnTo>
                    <a:pt x="2024694" y="10570"/>
                  </a:lnTo>
                  <a:lnTo>
                    <a:pt x="2010634" y="10536"/>
                  </a:lnTo>
                  <a:lnTo>
                    <a:pt x="1996574" y="10831"/>
                  </a:lnTo>
                  <a:lnTo>
                    <a:pt x="1982513" y="11115"/>
                  </a:lnTo>
                  <a:lnTo>
                    <a:pt x="1968453" y="11398"/>
                  </a:lnTo>
                  <a:lnTo>
                    <a:pt x="1954392" y="10605"/>
                  </a:lnTo>
                  <a:lnTo>
                    <a:pt x="1940332" y="10857"/>
                  </a:lnTo>
                  <a:lnTo>
                    <a:pt x="1926272" y="11143"/>
                  </a:lnTo>
                  <a:lnTo>
                    <a:pt x="1912211" y="10087"/>
                  </a:lnTo>
                  <a:lnTo>
                    <a:pt x="1898151" y="10048"/>
                  </a:lnTo>
                  <a:lnTo>
                    <a:pt x="1884091" y="9650"/>
                  </a:lnTo>
                  <a:lnTo>
                    <a:pt x="1870030" y="10032"/>
                  </a:lnTo>
                  <a:lnTo>
                    <a:pt x="1855970" y="10083"/>
                  </a:lnTo>
                  <a:lnTo>
                    <a:pt x="1841909" y="9796"/>
                  </a:lnTo>
                  <a:lnTo>
                    <a:pt x="1827849" y="9849"/>
                  </a:lnTo>
                  <a:lnTo>
                    <a:pt x="1813789" y="9550"/>
                  </a:lnTo>
                  <a:lnTo>
                    <a:pt x="1799728" y="9564"/>
                  </a:lnTo>
                  <a:lnTo>
                    <a:pt x="1785668" y="9558"/>
                  </a:lnTo>
                  <a:lnTo>
                    <a:pt x="1771607" y="9276"/>
                  </a:lnTo>
                  <a:lnTo>
                    <a:pt x="1757547" y="9596"/>
                  </a:lnTo>
                  <a:lnTo>
                    <a:pt x="1743487" y="9320"/>
                  </a:lnTo>
                  <a:lnTo>
                    <a:pt x="1729426" y="8433"/>
                  </a:lnTo>
                  <a:lnTo>
                    <a:pt x="1715366" y="7833"/>
                  </a:lnTo>
                  <a:lnTo>
                    <a:pt x="1701306" y="8048"/>
                  </a:lnTo>
                  <a:lnTo>
                    <a:pt x="1687245" y="7664"/>
                  </a:lnTo>
                  <a:lnTo>
                    <a:pt x="1673185" y="7972"/>
                  </a:lnTo>
                  <a:lnTo>
                    <a:pt x="1659124" y="7450"/>
                  </a:lnTo>
                  <a:lnTo>
                    <a:pt x="1645064" y="7342"/>
                  </a:lnTo>
                  <a:lnTo>
                    <a:pt x="1631004" y="7259"/>
                  </a:lnTo>
                  <a:lnTo>
                    <a:pt x="1616943" y="7577"/>
                  </a:lnTo>
                  <a:lnTo>
                    <a:pt x="1602883" y="7867"/>
                  </a:lnTo>
                  <a:lnTo>
                    <a:pt x="1588823" y="7663"/>
                  </a:lnTo>
                  <a:lnTo>
                    <a:pt x="1574762" y="7121"/>
                  </a:lnTo>
                  <a:lnTo>
                    <a:pt x="1560702" y="7429"/>
                  </a:lnTo>
                  <a:lnTo>
                    <a:pt x="1546641" y="6996"/>
                  </a:lnTo>
                  <a:lnTo>
                    <a:pt x="1532581" y="6880"/>
                  </a:lnTo>
                  <a:lnTo>
                    <a:pt x="1518521" y="6517"/>
                  </a:lnTo>
                  <a:lnTo>
                    <a:pt x="1504460" y="6823"/>
                  </a:lnTo>
                  <a:lnTo>
                    <a:pt x="1490400" y="7117"/>
                  </a:lnTo>
                  <a:lnTo>
                    <a:pt x="1476339" y="6133"/>
                  </a:lnTo>
                  <a:lnTo>
                    <a:pt x="1462279" y="6397"/>
                  </a:lnTo>
                  <a:lnTo>
                    <a:pt x="1448219" y="6378"/>
                  </a:lnTo>
                  <a:lnTo>
                    <a:pt x="1434158" y="6175"/>
                  </a:lnTo>
                  <a:lnTo>
                    <a:pt x="1420098" y="6233"/>
                  </a:lnTo>
                  <a:lnTo>
                    <a:pt x="1406038" y="5762"/>
                  </a:lnTo>
                  <a:lnTo>
                    <a:pt x="1391977" y="5686"/>
                  </a:lnTo>
                  <a:lnTo>
                    <a:pt x="1377917" y="5471"/>
                  </a:lnTo>
                  <a:lnTo>
                    <a:pt x="1363856" y="5293"/>
                  </a:lnTo>
                  <a:lnTo>
                    <a:pt x="1349796" y="5613"/>
                  </a:lnTo>
                  <a:lnTo>
                    <a:pt x="1335736" y="5284"/>
                  </a:lnTo>
                  <a:lnTo>
                    <a:pt x="1321675" y="5538"/>
                  </a:lnTo>
                  <a:lnTo>
                    <a:pt x="1307615" y="5383"/>
                  </a:lnTo>
                  <a:lnTo>
                    <a:pt x="1293555" y="5662"/>
                  </a:lnTo>
                  <a:lnTo>
                    <a:pt x="1279494" y="5938"/>
                  </a:lnTo>
                  <a:lnTo>
                    <a:pt x="1265434" y="5968"/>
                  </a:lnTo>
                  <a:lnTo>
                    <a:pt x="1251373" y="6194"/>
                  </a:lnTo>
                  <a:lnTo>
                    <a:pt x="1237313" y="6265"/>
                  </a:lnTo>
                  <a:lnTo>
                    <a:pt x="1223253" y="6061"/>
                  </a:lnTo>
                  <a:lnTo>
                    <a:pt x="1209192" y="5748"/>
                  </a:lnTo>
                  <a:lnTo>
                    <a:pt x="1195132" y="5785"/>
                  </a:lnTo>
                  <a:lnTo>
                    <a:pt x="1181071" y="6064"/>
                  </a:lnTo>
                  <a:lnTo>
                    <a:pt x="1167011" y="5086"/>
                  </a:lnTo>
                  <a:lnTo>
                    <a:pt x="1152951" y="5072"/>
                  </a:lnTo>
                  <a:lnTo>
                    <a:pt x="1138890" y="5115"/>
                  </a:lnTo>
                  <a:lnTo>
                    <a:pt x="1124830" y="4939"/>
                  </a:lnTo>
                  <a:lnTo>
                    <a:pt x="1110770" y="4758"/>
                  </a:lnTo>
                  <a:lnTo>
                    <a:pt x="1096709" y="5014"/>
                  </a:lnTo>
                  <a:lnTo>
                    <a:pt x="1082649" y="5215"/>
                  </a:lnTo>
                  <a:lnTo>
                    <a:pt x="1068588" y="5430"/>
                  </a:lnTo>
                  <a:lnTo>
                    <a:pt x="1054528" y="5082"/>
                  </a:lnTo>
                  <a:lnTo>
                    <a:pt x="1040468" y="5262"/>
                  </a:lnTo>
                  <a:lnTo>
                    <a:pt x="1026407" y="4510"/>
                  </a:lnTo>
                  <a:lnTo>
                    <a:pt x="1012347" y="3959"/>
                  </a:lnTo>
                  <a:lnTo>
                    <a:pt x="998287" y="4053"/>
                  </a:lnTo>
                  <a:lnTo>
                    <a:pt x="984226" y="4285"/>
                  </a:lnTo>
                  <a:lnTo>
                    <a:pt x="970166" y="4319"/>
                  </a:lnTo>
                  <a:lnTo>
                    <a:pt x="956105" y="3460"/>
                  </a:lnTo>
                  <a:lnTo>
                    <a:pt x="942045" y="3473"/>
                  </a:lnTo>
                  <a:lnTo>
                    <a:pt x="927985" y="3634"/>
                  </a:lnTo>
                  <a:lnTo>
                    <a:pt x="913924" y="3662"/>
                  </a:lnTo>
                  <a:lnTo>
                    <a:pt x="899864" y="3652"/>
                  </a:lnTo>
                  <a:lnTo>
                    <a:pt x="885803" y="3489"/>
                  </a:lnTo>
                  <a:lnTo>
                    <a:pt x="871743" y="3657"/>
                  </a:lnTo>
                  <a:lnTo>
                    <a:pt x="857683" y="3810"/>
                  </a:lnTo>
                  <a:lnTo>
                    <a:pt x="843622" y="3465"/>
                  </a:lnTo>
                  <a:lnTo>
                    <a:pt x="829562" y="3302"/>
                  </a:lnTo>
                  <a:lnTo>
                    <a:pt x="815502" y="3446"/>
                  </a:lnTo>
                  <a:lnTo>
                    <a:pt x="801441" y="3272"/>
                  </a:lnTo>
                  <a:lnTo>
                    <a:pt x="787381" y="3431"/>
                  </a:lnTo>
                  <a:lnTo>
                    <a:pt x="773320" y="3255"/>
                  </a:lnTo>
                  <a:lnTo>
                    <a:pt x="759260" y="3399"/>
                  </a:lnTo>
                  <a:lnTo>
                    <a:pt x="745200" y="3569"/>
                  </a:lnTo>
                  <a:lnTo>
                    <a:pt x="731139" y="3752"/>
                  </a:lnTo>
                  <a:lnTo>
                    <a:pt x="717079" y="3594"/>
                  </a:lnTo>
                  <a:lnTo>
                    <a:pt x="703019" y="3090"/>
                  </a:lnTo>
                  <a:lnTo>
                    <a:pt x="688958" y="3240"/>
                  </a:lnTo>
                  <a:lnTo>
                    <a:pt x="674898" y="3068"/>
                  </a:lnTo>
                  <a:lnTo>
                    <a:pt x="660837" y="2884"/>
                  </a:lnTo>
                  <a:lnTo>
                    <a:pt x="646777" y="2390"/>
                  </a:lnTo>
                  <a:lnTo>
                    <a:pt x="632717" y="2540"/>
                  </a:lnTo>
                  <a:lnTo>
                    <a:pt x="618656" y="2655"/>
                  </a:lnTo>
                  <a:lnTo>
                    <a:pt x="604596" y="2477"/>
                  </a:lnTo>
                  <a:lnTo>
                    <a:pt x="590535" y="2331"/>
                  </a:lnTo>
                  <a:lnTo>
                    <a:pt x="576475" y="2058"/>
                  </a:lnTo>
                  <a:lnTo>
                    <a:pt x="562415" y="1855"/>
                  </a:lnTo>
                  <a:lnTo>
                    <a:pt x="548354" y="1838"/>
                  </a:lnTo>
                  <a:lnTo>
                    <a:pt x="534294" y="1987"/>
                  </a:lnTo>
                  <a:lnTo>
                    <a:pt x="520234" y="1593"/>
                  </a:lnTo>
                  <a:lnTo>
                    <a:pt x="506173" y="1460"/>
                  </a:lnTo>
                  <a:lnTo>
                    <a:pt x="492113" y="1286"/>
                  </a:lnTo>
                  <a:lnTo>
                    <a:pt x="478052" y="1426"/>
                  </a:lnTo>
                  <a:lnTo>
                    <a:pt x="463992" y="1572"/>
                  </a:lnTo>
                  <a:lnTo>
                    <a:pt x="449932" y="1679"/>
                  </a:lnTo>
                  <a:lnTo>
                    <a:pt x="435871" y="1494"/>
                  </a:lnTo>
                  <a:lnTo>
                    <a:pt x="421811" y="1307"/>
                  </a:lnTo>
                  <a:lnTo>
                    <a:pt x="407751" y="1209"/>
                  </a:lnTo>
                  <a:lnTo>
                    <a:pt x="393690" y="1211"/>
                  </a:lnTo>
                  <a:lnTo>
                    <a:pt x="379630" y="1289"/>
                  </a:lnTo>
                  <a:lnTo>
                    <a:pt x="365569" y="1143"/>
                  </a:lnTo>
                  <a:lnTo>
                    <a:pt x="351509" y="1053"/>
                  </a:lnTo>
                  <a:lnTo>
                    <a:pt x="337449" y="1114"/>
                  </a:lnTo>
                  <a:lnTo>
                    <a:pt x="323388" y="1201"/>
                  </a:lnTo>
                  <a:lnTo>
                    <a:pt x="309328" y="1303"/>
                  </a:lnTo>
                  <a:lnTo>
                    <a:pt x="295267" y="1266"/>
                  </a:lnTo>
                  <a:lnTo>
                    <a:pt x="281207" y="1338"/>
                  </a:lnTo>
                  <a:lnTo>
                    <a:pt x="267147" y="895"/>
                  </a:lnTo>
                  <a:lnTo>
                    <a:pt x="253086" y="939"/>
                  </a:lnTo>
                  <a:lnTo>
                    <a:pt x="239026" y="994"/>
                  </a:lnTo>
                  <a:lnTo>
                    <a:pt x="224966" y="1050"/>
                  </a:lnTo>
                  <a:lnTo>
                    <a:pt x="210905" y="1091"/>
                  </a:lnTo>
                  <a:lnTo>
                    <a:pt x="196845" y="1134"/>
                  </a:lnTo>
                  <a:lnTo>
                    <a:pt x="182784" y="1187"/>
                  </a:lnTo>
                  <a:lnTo>
                    <a:pt x="168724" y="1242"/>
                  </a:lnTo>
                  <a:lnTo>
                    <a:pt x="154664" y="973"/>
                  </a:lnTo>
                  <a:lnTo>
                    <a:pt x="140603" y="1014"/>
                  </a:lnTo>
                  <a:lnTo>
                    <a:pt x="126543" y="1035"/>
                  </a:lnTo>
                  <a:lnTo>
                    <a:pt x="112483" y="1059"/>
                  </a:lnTo>
                  <a:lnTo>
                    <a:pt x="98422" y="1085"/>
                  </a:lnTo>
                  <a:lnTo>
                    <a:pt x="84362" y="513"/>
                  </a:lnTo>
                  <a:lnTo>
                    <a:pt x="70301" y="276"/>
                  </a:lnTo>
                  <a:lnTo>
                    <a:pt x="56241" y="296"/>
                  </a:lnTo>
                  <a:lnTo>
                    <a:pt x="42181" y="303"/>
                  </a:lnTo>
                  <a:lnTo>
                    <a:pt x="28120" y="257"/>
                  </a:lnTo>
                  <a:lnTo>
                    <a:pt x="1406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15550" y="5617647"/>
              <a:ext cx="7198914" cy="133222"/>
            </a:xfrm>
            <a:custGeom>
              <a:avLst/>
              <a:pathLst>
                <a:path w="7198914" h="133222">
                  <a:moveTo>
                    <a:pt x="0" y="102270"/>
                  </a:moveTo>
                  <a:lnTo>
                    <a:pt x="14060" y="102265"/>
                  </a:lnTo>
                  <a:lnTo>
                    <a:pt x="28120" y="102263"/>
                  </a:lnTo>
                  <a:lnTo>
                    <a:pt x="42181" y="102263"/>
                  </a:lnTo>
                  <a:lnTo>
                    <a:pt x="56241" y="102255"/>
                  </a:lnTo>
                  <a:lnTo>
                    <a:pt x="70301" y="102248"/>
                  </a:lnTo>
                  <a:lnTo>
                    <a:pt x="84362" y="102544"/>
                  </a:lnTo>
                  <a:lnTo>
                    <a:pt x="98422" y="102517"/>
                  </a:lnTo>
                  <a:lnTo>
                    <a:pt x="112483" y="102485"/>
                  </a:lnTo>
                  <a:lnTo>
                    <a:pt x="126543" y="102461"/>
                  </a:lnTo>
                  <a:lnTo>
                    <a:pt x="140603" y="102439"/>
                  </a:lnTo>
                  <a:lnTo>
                    <a:pt x="154664" y="102732"/>
                  </a:lnTo>
                  <a:lnTo>
                    <a:pt x="168724" y="103007"/>
                  </a:lnTo>
                  <a:lnTo>
                    <a:pt x="182784" y="103289"/>
                  </a:lnTo>
                  <a:lnTo>
                    <a:pt x="196845" y="103255"/>
                  </a:lnTo>
                  <a:lnTo>
                    <a:pt x="210905" y="105129"/>
                  </a:lnTo>
                  <a:lnTo>
                    <a:pt x="224966" y="105401"/>
                  </a:lnTo>
                  <a:lnTo>
                    <a:pt x="239026" y="105372"/>
                  </a:lnTo>
                  <a:lnTo>
                    <a:pt x="253086" y="105647"/>
                  </a:lnTo>
                  <a:lnTo>
                    <a:pt x="267147" y="105601"/>
                  </a:lnTo>
                  <a:lnTo>
                    <a:pt x="281207" y="105540"/>
                  </a:lnTo>
                  <a:lnTo>
                    <a:pt x="295267" y="105472"/>
                  </a:lnTo>
                  <a:lnTo>
                    <a:pt x="309328" y="106234"/>
                  </a:lnTo>
                  <a:lnTo>
                    <a:pt x="323388" y="106171"/>
                  </a:lnTo>
                  <a:lnTo>
                    <a:pt x="337449" y="106262"/>
                  </a:lnTo>
                  <a:lnTo>
                    <a:pt x="351509" y="106210"/>
                  </a:lnTo>
                  <a:lnTo>
                    <a:pt x="365569" y="106811"/>
                  </a:lnTo>
                  <a:lnTo>
                    <a:pt x="379630" y="106735"/>
                  </a:lnTo>
                  <a:lnTo>
                    <a:pt x="393690" y="106679"/>
                  </a:lnTo>
                  <a:lnTo>
                    <a:pt x="407751" y="106938"/>
                  </a:lnTo>
                  <a:lnTo>
                    <a:pt x="421811" y="106871"/>
                  </a:lnTo>
                  <a:lnTo>
                    <a:pt x="435871" y="107805"/>
                  </a:lnTo>
                  <a:lnTo>
                    <a:pt x="449932" y="107719"/>
                  </a:lnTo>
                  <a:lnTo>
                    <a:pt x="463992" y="108330"/>
                  </a:lnTo>
                  <a:lnTo>
                    <a:pt x="478052" y="108608"/>
                  </a:lnTo>
                  <a:lnTo>
                    <a:pt x="492113" y="108526"/>
                  </a:lnTo>
                  <a:lnTo>
                    <a:pt x="506173" y="108954"/>
                  </a:lnTo>
                  <a:lnTo>
                    <a:pt x="520234" y="108863"/>
                  </a:lnTo>
                  <a:lnTo>
                    <a:pt x="534294" y="108782"/>
                  </a:lnTo>
                  <a:lnTo>
                    <a:pt x="548354" y="109064"/>
                  </a:lnTo>
                  <a:lnTo>
                    <a:pt x="562415" y="110015"/>
                  </a:lnTo>
                  <a:lnTo>
                    <a:pt x="576475" y="110456"/>
                  </a:lnTo>
                  <a:lnTo>
                    <a:pt x="590535" y="110358"/>
                  </a:lnTo>
                  <a:lnTo>
                    <a:pt x="604596" y="110288"/>
                  </a:lnTo>
                  <a:lnTo>
                    <a:pt x="618656" y="110728"/>
                  </a:lnTo>
                  <a:lnTo>
                    <a:pt x="632717" y="110634"/>
                  </a:lnTo>
                  <a:lnTo>
                    <a:pt x="646777" y="110873"/>
                  </a:lnTo>
                  <a:lnTo>
                    <a:pt x="660837" y="111484"/>
                  </a:lnTo>
                  <a:lnTo>
                    <a:pt x="674898" y="111378"/>
                  </a:lnTo>
                  <a:lnTo>
                    <a:pt x="688958" y="111293"/>
                  </a:lnTo>
                  <a:lnTo>
                    <a:pt x="703019" y="111198"/>
                  </a:lnTo>
                  <a:lnTo>
                    <a:pt x="717079" y="111454"/>
                  </a:lnTo>
                  <a:lnTo>
                    <a:pt x="731139" y="111367"/>
                  </a:lnTo>
                  <a:lnTo>
                    <a:pt x="745200" y="111633"/>
                  </a:lnTo>
                  <a:lnTo>
                    <a:pt x="759260" y="111734"/>
                  </a:lnTo>
                  <a:lnTo>
                    <a:pt x="773320" y="111976"/>
                  </a:lnTo>
                  <a:lnTo>
                    <a:pt x="787381" y="111872"/>
                  </a:lnTo>
                  <a:lnTo>
                    <a:pt x="801441" y="111760"/>
                  </a:lnTo>
                  <a:lnTo>
                    <a:pt x="815502" y="111650"/>
                  </a:lnTo>
                  <a:lnTo>
                    <a:pt x="829562" y="111891"/>
                  </a:lnTo>
                  <a:lnTo>
                    <a:pt x="843622" y="112149"/>
                  </a:lnTo>
                  <a:lnTo>
                    <a:pt x="857683" y="112413"/>
                  </a:lnTo>
                  <a:lnTo>
                    <a:pt x="871743" y="112857"/>
                  </a:lnTo>
                  <a:lnTo>
                    <a:pt x="885803" y="113310"/>
                  </a:lnTo>
                  <a:lnTo>
                    <a:pt x="899864" y="113585"/>
                  </a:lnTo>
                  <a:lnTo>
                    <a:pt x="913924" y="113849"/>
                  </a:lnTo>
                  <a:lnTo>
                    <a:pt x="927985" y="113744"/>
                  </a:lnTo>
                  <a:lnTo>
                    <a:pt x="942045" y="113824"/>
                  </a:lnTo>
                  <a:lnTo>
                    <a:pt x="956105" y="113917"/>
                  </a:lnTo>
                  <a:lnTo>
                    <a:pt x="970166" y="113978"/>
                  </a:lnTo>
                  <a:lnTo>
                    <a:pt x="984226" y="114264"/>
                  </a:lnTo>
                  <a:lnTo>
                    <a:pt x="998287" y="114362"/>
                  </a:lnTo>
                  <a:lnTo>
                    <a:pt x="1012347" y="114658"/>
                  </a:lnTo>
                  <a:lnTo>
                    <a:pt x="1026407" y="114951"/>
                  </a:lnTo>
                  <a:lnTo>
                    <a:pt x="1040468" y="114820"/>
                  </a:lnTo>
                  <a:lnTo>
                    <a:pt x="1054528" y="114701"/>
                  </a:lnTo>
                  <a:lnTo>
                    <a:pt x="1068588" y="114795"/>
                  </a:lnTo>
                  <a:lnTo>
                    <a:pt x="1082649" y="114670"/>
                  </a:lnTo>
                  <a:lnTo>
                    <a:pt x="1096709" y="114995"/>
                  </a:lnTo>
                  <a:lnTo>
                    <a:pt x="1110770" y="114872"/>
                  </a:lnTo>
                  <a:lnTo>
                    <a:pt x="1124830" y="115349"/>
                  </a:lnTo>
                  <a:lnTo>
                    <a:pt x="1138890" y="115612"/>
                  </a:lnTo>
                  <a:lnTo>
                    <a:pt x="1152951" y="115471"/>
                  </a:lnTo>
                  <a:lnTo>
                    <a:pt x="1167011" y="116437"/>
                  </a:lnTo>
                  <a:lnTo>
                    <a:pt x="1181071" y="116330"/>
                  </a:lnTo>
                  <a:lnTo>
                    <a:pt x="1195132" y="116872"/>
                  </a:lnTo>
                  <a:lnTo>
                    <a:pt x="1209192" y="116727"/>
                  </a:lnTo>
                  <a:lnTo>
                    <a:pt x="1223253" y="116811"/>
                  </a:lnTo>
                  <a:lnTo>
                    <a:pt x="1237313" y="116668"/>
                  </a:lnTo>
                  <a:lnTo>
                    <a:pt x="1251373" y="116551"/>
                  </a:lnTo>
                  <a:lnTo>
                    <a:pt x="1265434" y="116438"/>
                  </a:lnTo>
                  <a:lnTo>
                    <a:pt x="1279494" y="116519"/>
                  </a:lnTo>
                  <a:lnTo>
                    <a:pt x="1293555" y="116409"/>
                  </a:lnTo>
                  <a:lnTo>
                    <a:pt x="1307615" y="116289"/>
                  </a:lnTo>
                  <a:lnTo>
                    <a:pt x="1321675" y="116157"/>
                  </a:lnTo>
                  <a:lnTo>
                    <a:pt x="1335736" y="116012"/>
                  </a:lnTo>
                  <a:lnTo>
                    <a:pt x="1349796" y="116300"/>
                  </a:lnTo>
                  <a:lnTo>
                    <a:pt x="1363856" y="116163"/>
                  </a:lnTo>
                  <a:lnTo>
                    <a:pt x="1377917" y="116037"/>
                  </a:lnTo>
                  <a:lnTo>
                    <a:pt x="1391977" y="116390"/>
                  </a:lnTo>
                  <a:lnTo>
                    <a:pt x="1406038" y="116734"/>
                  </a:lnTo>
                  <a:lnTo>
                    <a:pt x="1420098" y="116601"/>
                  </a:lnTo>
                  <a:lnTo>
                    <a:pt x="1434158" y="116954"/>
                  </a:lnTo>
                  <a:lnTo>
                    <a:pt x="1448219" y="117061"/>
                  </a:lnTo>
                  <a:lnTo>
                    <a:pt x="1462279" y="117910"/>
                  </a:lnTo>
                  <a:lnTo>
                    <a:pt x="1476339" y="117754"/>
                  </a:lnTo>
                  <a:lnTo>
                    <a:pt x="1490400" y="118632"/>
                  </a:lnTo>
                  <a:lnTo>
                    <a:pt x="1504460" y="118468"/>
                  </a:lnTo>
                  <a:lnTo>
                    <a:pt x="1518521" y="118592"/>
                  </a:lnTo>
                  <a:lnTo>
                    <a:pt x="1532581" y="119488"/>
                  </a:lnTo>
                  <a:lnTo>
                    <a:pt x="1546641" y="119340"/>
                  </a:lnTo>
                  <a:lnTo>
                    <a:pt x="1560702" y="119442"/>
                  </a:lnTo>
                  <a:lnTo>
                    <a:pt x="1574762" y="119315"/>
                  </a:lnTo>
                  <a:lnTo>
                    <a:pt x="1588823" y="119182"/>
                  </a:lnTo>
                  <a:lnTo>
                    <a:pt x="1602883" y="119296"/>
                  </a:lnTo>
                  <a:lnTo>
                    <a:pt x="1616943" y="119420"/>
                  </a:lnTo>
                  <a:lnTo>
                    <a:pt x="1631004" y="119261"/>
                  </a:lnTo>
                  <a:lnTo>
                    <a:pt x="1645064" y="119080"/>
                  </a:lnTo>
                  <a:lnTo>
                    <a:pt x="1659124" y="118951"/>
                  </a:lnTo>
                  <a:lnTo>
                    <a:pt x="1673185" y="118794"/>
                  </a:lnTo>
                  <a:lnTo>
                    <a:pt x="1687245" y="118613"/>
                  </a:lnTo>
                  <a:lnTo>
                    <a:pt x="1701306" y="118739"/>
                  </a:lnTo>
                  <a:lnTo>
                    <a:pt x="1715366" y="118901"/>
                  </a:lnTo>
                  <a:lnTo>
                    <a:pt x="1729426" y="118787"/>
                  </a:lnTo>
                  <a:lnTo>
                    <a:pt x="1743487" y="118647"/>
                  </a:lnTo>
                  <a:lnTo>
                    <a:pt x="1757547" y="118512"/>
                  </a:lnTo>
                  <a:lnTo>
                    <a:pt x="1771607" y="118661"/>
                  </a:lnTo>
                  <a:lnTo>
                    <a:pt x="1785668" y="119101"/>
                  </a:lnTo>
                  <a:lnTo>
                    <a:pt x="1799728" y="119213"/>
                  </a:lnTo>
                  <a:lnTo>
                    <a:pt x="1813789" y="119332"/>
                  </a:lnTo>
                  <a:lnTo>
                    <a:pt x="1827849" y="119811"/>
                  </a:lnTo>
                  <a:lnTo>
                    <a:pt x="1841909" y="119660"/>
                  </a:lnTo>
                  <a:lnTo>
                    <a:pt x="1855970" y="119486"/>
                  </a:lnTo>
                  <a:lnTo>
                    <a:pt x="1870030" y="119325"/>
                  </a:lnTo>
                  <a:lnTo>
                    <a:pt x="1884091" y="119141"/>
                  </a:lnTo>
                  <a:lnTo>
                    <a:pt x="1898151" y="118940"/>
                  </a:lnTo>
                  <a:lnTo>
                    <a:pt x="1912211" y="118754"/>
                  </a:lnTo>
                  <a:lnTo>
                    <a:pt x="1926272" y="118571"/>
                  </a:lnTo>
                  <a:lnTo>
                    <a:pt x="1940332" y="119082"/>
                  </a:lnTo>
                  <a:lnTo>
                    <a:pt x="1954392" y="118907"/>
                  </a:lnTo>
                  <a:lnTo>
                    <a:pt x="1968453" y="118743"/>
                  </a:lnTo>
                  <a:lnTo>
                    <a:pt x="1982513" y="118895"/>
                  </a:lnTo>
                  <a:lnTo>
                    <a:pt x="1996574" y="118715"/>
                  </a:lnTo>
                  <a:lnTo>
                    <a:pt x="2010634" y="118863"/>
                  </a:lnTo>
                  <a:lnTo>
                    <a:pt x="2024694" y="118661"/>
                  </a:lnTo>
                  <a:lnTo>
                    <a:pt x="2038755" y="118821"/>
                  </a:lnTo>
                  <a:lnTo>
                    <a:pt x="2052815" y="118657"/>
                  </a:lnTo>
                  <a:lnTo>
                    <a:pt x="2066875" y="118418"/>
                  </a:lnTo>
                  <a:lnTo>
                    <a:pt x="2080936" y="118555"/>
                  </a:lnTo>
                  <a:lnTo>
                    <a:pt x="2094996" y="118753"/>
                  </a:lnTo>
                  <a:lnTo>
                    <a:pt x="2109057" y="118537"/>
                  </a:lnTo>
                  <a:lnTo>
                    <a:pt x="2123117" y="118726"/>
                  </a:lnTo>
                  <a:lnTo>
                    <a:pt x="2137177" y="118508"/>
                  </a:lnTo>
                  <a:lnTo>
                    <a:pt x="2151238" y="118674"/>
                  </a:lnTo>
                  <a:lnTo>
                    <a:pt x="2165298" y="118472"/>
                  </a:lnTo>
                  <a:lnTo>
                    <a:pt x="2179359" y="118297"/>
                  </a:lnTo>
                  <a:lnTo>
                    <a:pt x="2193419" y="118085"/>
                  </a:lnTo>
                  <a:lnTo>
                    <a:pt x="2207479" y="117897"/>
                  </a:lnTo>
                  <a:lnTo>
                    <a:pt x="2221540" y="117667"/>
                  </a:lnTo>
                  <a:lnTo>
                    <a:pt x="2235600" y="117479"/>
                  </a:lnTo>
                  <a:lnTo>
                    <a:pt x="2249660" y="118105"/>
                  </a:lnTo>
                  <a:lnTo>
                    <a:pt x="2263721" y="117900"/>
                  </a:lnTo>
                  <a:lnTo>
                    <a:pt x="2277781" y="118117"/>
                  </a:lnTo>
                  <a:lnTo>
                    <a:pt x="2291842" y="117909"/>
                  </a:lnTo>
                  <a:lnTo>
                    <a:pt x="2305902" y="117696"/>
                  </a:lnTo>
                  <a:lnTo>
                    <a:pt x="2319962" y="117507"/>
                  </a:lnTo>
                  <a:lnTo>
                    <a:pt x="2334023" y="117232"/>
                  </a:lnTo>
                  <a:lnTo>
                    <a:pt x="2348083" y="116991"/>
                  </a:lnTo>
                  <a:lnTo>
                    <a:pt x="2362143" y="117186"/>
                  </a:lnTo>
                  <a:lnTo>
                    <a:pt x="2376204" y="116919"/>
                  </a:lnTo>
                  <a:lnTo>
                    <a:pt x="2390264" y="116726"/>
                  </a:lnTo>
                  <a:lnTo>
                    <a:pt x="2404325" y="116542"/>
                  </a:lnTo>
                  <a:lnTo>
                    <a:pt x="2418385" y="116320"/>
                  </a:lnTo>
                  <a:lnTo>
                    <a:pt x="2432445" y="116060"/>
                  </a:lnTo>
                  <a:lnTo>
                    <a:pt x="2446506" y="115781"/>
                  </a:lnTo>
                  <a:lnTo>
                    <a:pt x="2460566" y="115487"/>
                  </a:lnTo>
                  <a:lnTo>
                    <a:pt x="2474627" y="115232"/>
                  </a:lnTo>
                  <a:lnTo>
                    <a:pt x="2488687" y="114963"/>
                  </a:lnTo>
                  <a:lnTo>
                    <a:pt x="2502747" y="114673"/>
                  </a:lnTo>
                  <a:lnTo>
                    <a:pt x="2516808" y="115394"/>
                  </a:lnTo>
                  <a:lnTo>
                    <a:pt x="2530868" y="115147"/>
                  </a:lnTo>
                  <a:lnTo>
                    <a:pt x="2544928" y="115883"/>
                  </a:lnTo>
                  <a:lnTo>
                    <a:pt x="2558989" y="115546"/>
                  </a:lnTo>
                  <a:lnTo>
                    <a:pt x="2573049" y="115821"/>
                  </a:lnTo>
                  <a:lnTo>
                    <a:pt x="2587110" y="115542"/>
                  </a:lnTo>
                  <a:lnTo>
                    <a:pt x="2601170" y="115274"/>
                  </a:lnTo>
                  <a:lnTo>
                    <a:pt x="2615230" y="115028"/>
                  </a:lnTo>
                  <a:lnTo>
                    <a:pt x="2629291" y="114745"/>
                  </a:lnTo>
                  <a:lnTo>
                    <a:pt x="2643351" y="114493"/>
                  </a:lnTo>
                  <a:lnTo>
                    <a:pt x="2657411" y="114153"/>
                  </a:lnTo>
                  <a:lnTo>
                    <a:pt x="2671472" y="114420"/>
                  </a:lnTo>
                  <a:lnTo>
                    <a:pt x="2685532" y="115318"/>
                  </a:lnTo>
                  <a:lnTo>
                    <a:pt x="2699593" y="114960"/>
                  </a:lnTo>
                  <a:lnTo>
                    <a:pt x="2713653" y="114673"/>
                  </a:lnTo>
                  <a:lnTo>
                    <a:pt x="2727713" y="114445"/>
                  </a:lnTo>
                  <a:lnTo>
                    <a:pt x="2741774" y="114183"/>
                  </a:lnTo>
                  <a:lnTo>
                    <a:pt x="2755834" y="113897"/>
                  </a:lnTo>
                  <a:lnTo>
                    <a:pt x="2769895" y="113568"/>
                  </a:lnTo>
                  <a:lnTo>
                    <a:pt x="2783955" y="113327"/>
                  </a:lnTo>
                  <a:lnTo>
                    <a:pt x="2798015" y="113048"/>
                  </a:lnTo>
                  <a:lnTo>
                    <a:pt x="2812076" y="114609"/>
                  </a:lnTo>
                  <a:lnTo>
                    <a:pt x="2826136" y="114319"/>
                  </a:lnTo>
                  <a:lnTo>
                    <a:pt x="2840196" y="113996"/>
                  </a:lnTo>
                  <a:lnTo>
                    <a:pt x="2854257" y="113719"/>
                  </a:lnTo>
                  <a:lnTo>
                    <a:pt x="2868317" y="113409"/>
                  </a:lnTo>
                  <a:lnTo>
                    <a:pt x="2882378" y="113050"/>
                  </a:lnTo>
                  <a:lnTo>
                    <a:pt x="2896438" y="112674"/>
                  </a:lnTo>
                  <a:lnTo>
                    <a:pt x="2910498" y="113056"/>
                  </a:lnTo>
                  <a:lnTo>
                    <a:pt x="2924559" y="112753"/>
                  </a:lnTo>
                  <a:lnTo>
                    <a:pt x="2938619" y="112459"/>
                  </a:lnTo>
                  <a:lnTo>
                    <a:pt x="2952679" y="113568"/>
                  </a:lnTo>
                  <a:lnTo>
                    <a:pt x="2966740" y="113903"/>
                  </a:lnTo>
                  <a:lnTo>
                    <a:pt x="2980800" y="115766"/>
                  </a:lnTo>
                  <a:lnTo>
                    <a:pt x="2994861" y="115405"/>
                  </a:lnTo>
                  <a:lnTo>
                    <a:pt x="3008921" y="115062"/>
                  </a:lnTo>
                  <a:lnTo>
                    <a:pt x="3022981" y="115452"/>
                  </a:lnTo>
                  <a:lnTo>
                    <a:pt x="3037042" y="115182"/>
                  </a:lnTo>
                  <a:lnTo>
                    <a:pt x="3051102" y="114851"/>
                  </a:lnTo>
                  <a:lnTo>
                    <a:pt x="3065163" y="114624"/>
                  </a:lnTo>
                  <a:lnTo>
                    <a:pt x="3079223" y="114352"/>
                  </a:lnTo>
                  <a:lnTo>
                    <a:pt x="3093283" y="115630"/>
                  </a:lnTo>
                  <a:lnTo>
                    <a:pt x="3107344" y="115426"/>
                  </a:lnTo>
                  <a:lnTo>
                    <a:pt x="3121404" y="115154"/>
                  </a:lnTo>
                  <a:lnTo>
                    <a:pt x="3135464" y="114802"/>
                  </a:lnTo>
                  <a:lnTo>
                    <a:pt x="3149525" y="114533"/>
                  </a:lnTo>
                  <a:lnTo>
                    <a:pt x="3163585" y="114294"/>
                  </a:lnTo>
                  <a:lnTo>
                    <a:pt x="3177646" y="113971"/>
                  </a:lnTo>
                  <a:lnTo>
                    <a:pt x="3191706" y="113668"/>
                  </a:lnTo>
                  <a:lnTo>
                    <a:pt x="3205766" y="113246"/>
                  </a:lnTo>
                  <a:lnTo>
                    <a:pt x="3219827" y="112907"/>
                  </a:lnTo>
                  <a:lnTo>
                    <a:pt x="3233887" y="112392"/>
                  </a:lnTo>
                  <a:lnTo>
                    <a:pt x="3247947" y="112933"/>
                  </a:lnTo>
                  <a:lnTo>
                    <a:pt x="3262008" y="113439"/>
                  </a:lnTo>
                  <a:lnTo>
                    <a:pt x="3276068" y="114899"/>
                  </a:lnTo>
                  <a:lnTo>
                    <a:pt x="3290129" y="114468"/>
                  </a:lnTo>
                  <a:lnTo>
                    <a:pt x="3304189" y="114103"/>
                  </a:lnTo>
                  <a:lnTo>
                    <a:pt x="3318249" y="114728"/>
                  </a:lnTo>
                  <a:lnTo>
                    <a:pt x="3332310" y="115477"/>
                  </a:lnTo>
                  <a:lnTo>
                    <a:pt x="3346370" y="115113"/>
                  </a:lnTo>
                  <a:lnTo>
                    <a:pt x="3360430" y="114739"/>
                  </a:lnTo>
                  <a:lnTo>
                    <a:pt x="3374491" y="116505"/>
                  </a:lnTo>
                  <a:lnTo>
                    <a:pt x="3388551" y="117232"/>
                  </a:lnTo>
                  <a:lnTo>
                    <a:pt x="3402612" y="117031"/>
                  </a:lnTo>
                  <a:lnTo>
                    <a:pt x="3416672" y="116707"/>
                  </a:lnTo>
                  <a:lnTo>
                    <a:pt x="3430732" y="116395"/>
                  </a:lnTo>
                  <a:lnTo>
                    <a:pt x="3444793" y="116075"/>
                  </a:lnTo>
                  <a:lnTo>
                    <a:pt x="3458853" y="115835"/>
                  </a:lnTo>
                  <a:lnTo>
                    <a:pt x="3472914" y="120004"/>
                  </a:lnTo>
                  <a:lnTo>
                    <a:pt x="3486974" y="119731"/>
                  </a:lnTo>
                  <a:lnTo>
                    <a:pt x="3501034" y="119499"/>
                  </a:lnTo>
                  <a:lnTo>
                    <a:pt x="3515095" y="119193"/>
                  </a:lnTo>
                  <a:lnTo>
                    <a:pt x="3529155" y="118878"/>
                  </a:lnTo>
                  <a:lnTo>
                    <a:pt x="3543215" y="119724"/>
                  </a:lnTo>
                  <a:lnTo>
                    <a:pt x="3557276" y="120607"/>
                  </a:lnTo>
                  <a:lnTo>
                    <a:pt x="3571336" y="120217"/>
                  </a:lnTo>
                  <a:lnTo>
                    <a:pt x="3585397" y="119980"/>
                  </a:lnTo>
                  <a:lnTo>
                    <a:pt x="3599457" y="121009"/>
                  </a:lnTo>
                  <a:lnTo>
                    <a:pt x="3613517" y="120766"/>
                  </a:lnTo>
                  <a:lnTo>
                    <a:pt x="3627578" y="120464"/>
                  </a:lnTo>
                  <a:lnTo>
                    <a:pt x="3641638" y="120109"/>
                  </a:lnTo>
                  <a:lnTo>
                    <a:pt x="3655698" y="119820"/>
                  </a:lnTo>
                  <a:lnTo>
                    <a:pt x="3669759" y="120889"/>
                  </a:lnTo>
                  <a:lnTo>
                    <a:pt x="3683819" y="120592"/>
                  </a:lnTo>
                  <a:lnTo>
                    <a:pt x="3697880" y="120207"/>
                  </a:lnTo>
                  <a:lnTo>
                    <a:pt x="3711940" y="119866"/>
                  </a:lnTo>
                  <a:lnTo>
                    <a:pt x="3726000" y="119551"/>
                  </a:lnTo>
                  <a:lnTo>
                    <a:pt x="3740061" y="119214"/>
                  </a:lnTo>
                  <a:lnTo>
                    <a:pt x="3754121" y="119048"/>
                  </a:lnTo>
                  <a:lnTo>
                    <a:pt x="3768182" y="118735"/>
                  </a:lnTo>
                  <a:lnTo>
                    <a:pt x="3782242" y="118399"/>
                  </a:lnTo>
                  <a:lnTo>
                    <a:pt x="3796302" y="118067"/>
                  </a:lnTo>
                  <a:lnTo>
                    <a:pt x="3810363" y="119262"/>
                  </a:lnTo>
                  <a:lnTo>
                    <a:pt x="3824423" y="118919"/>
                  </a:lnTo>
                  <a:lnTo>
                    <a:pt x="3838483" y="118622"/>
                  </a:lnTo>
                  <a:lnTo>
                    <a:pt x="3852544" y="118332"/>
                  </a:lnTo>
                  <a:lnTo>
                    <a:pt x="3866604" y="117852"/>
                  </a:lnTo>
                  <a:lnTo>
                    <a:pt x="3880665" y="119230"/>
                  </a:lnTo>
                  <a:lnTo>
                    <a:pt x="3894725" y="118901"/>
                  </a:lnTo>
                  <a:lnTo>
                    <a:pt x="3908785" y="118577"/>
                  </a:lnTo>
                  <a:lnTo>
                    <a:pt x="3922846" y="118244"/>
                  </a:lnTo>
                  <a:lnTo>
                    <a:pt x="3936906" y="117884"/>
                  </a:lnTo>
                  <a:lnTo>
                    <a:pt x="3950966" y="117427"/>
                  </a:lnTo>
                  <a:lnTo>
                    <a:pt x="3965027" y="118882"/>
                  </a:lnTo>
                  <a:lnTo>
                    <a:pt x="3979087" y="118445"/>
                  </a:lnTo>
                  <a:lnTo>
                    <a:pt x="3993148" y="118150"/>
                  </a:lnTo>
                  <a:lnTo>
                    <a:pt x="4007208" y="117756"/>
                  </a:lnTo>
                  <a:lnTo>
                    <a:pt x="4021268" y="117461"/>
                  </a:lnTo>
                  <a:lnTo>
                    <a:pt x="4035329" y="117248"/>
                  </a:lnTo>
                  <a:lnTo>
                    <a:pt x="4049389" y="116889"/>
                  </a:lnTo>
                  <a:lnTo>
                    <a:pt x="4063450" y="116436"/>
                  </a:lnTo>
                  <a:lnTo>
                    <a:pt x="4077510" y="116075"/>
                  </a:lnTo>
                  <a:lnTo>
                    <a:pt x="4091570" y="115746"/>
                  </a:lnTo>
                  <a:lnTo>
                    <a:pt x="4105631" y="115364"/>
                  </a:lnTo>
                  <a:lnTo>
                    <a:pt x="4119691" y="114970"/>
                  </a:lnTo>
                  <a:lnTo>
                    <a:pt x="4133751" y="114442"/>
                  </a:lnTo>
                  <a:lnTo>
                    <a:pt x="4147812" y="114070"/>
                  </a:lnTo>
                  <a:lnTo>
                    <a:pt x="4161872" y="113738"/>
                  </a:lnTo>
                  <a:lnTo>
                    <a:pt x="4175933" y="113293"/>
                  </a:lnTo>
                  <a:lnTo>
                    <a:pt x="4189993" y="112611"/>
                  </a:lnTo>
                  <a:lnTo>
                    <a:pt x="4204053" y="112098"/>
                  </a:lnTo>
                  <a:lnTo>
                    <a:pt x="4218114" y="116628"/>
                  </a:lnTo>
                  <a:lnTo>
                    <a:pt x="4232174" y="116327"/>
                  </a:lnTo>
                  <a:lnTo>
                    <a:pt x="4246234" y="115835"/>
                  </a:lnTo>
                  <a:lnTo>
                    <a:pt x="4260295" y="115378"/>
                  </a:lnTo>
                  <a:lnTo>
                    <a:pt x="4274355" y="115045"/>
                  </a:lnTo>
                  <a:lnTo>
                    <a:pt x="4288416" y="114646"/>
                  </a:lnTo>
                  <a:lnTo>
                    <a:pt x="4302476" y="114265"/>
                  </a:lnTo>
                  <a:lnTo>
                    <a:pt x="4316536" y="113593"/>
                  </a:lnTo>
                  <a:lnTo>
                    <a:pt x="4330597" y="113273"/>
                  </a:lnTo>
                  <a:lnTo>
                    <a:pt x="4344657" y="112912"/>
                  </a:lnTo>
                  <a:lnTo>
                    <a:pt x="4358718" y="112302"/>
                  </a:lnTo>
                  <a:lnTo>
                    <a:pt x="4372778" y="111986"/>
                  </a:lnTo>
                  <a:lnTo>
                    <a:pt x="4386838" y="114517"/>
                  </a:lnTo>
                  <a:lnTo>
                    <a:pt x="4400899" y="113913"/>
                  </a:lnTo>
                  <a:lnTo>
                    <a:pt x="4414959" y="113280"/>
                  </a:lnTo>
                  <a:lnTo>
                    <a:pt x="4429019" y="112953"/>
                  </a:lnTo>
                  <a:lnTo>
                    <a:pt x="4443080" y="112466"/>
                  </a:lnTo>
                  <a:lnTo>
                    <a:pt x="4457140" y="111962"/>
                  </a:lnTo>
                  <a:lnTo>
                    <a:pt x="4471201" y="111644"/>
                  </a:lnTo>
                  <a:lnTo>
                    <a:pt x="4485261" y="111235"/>
                  </a:lnTo>
                  <a:lnTo>
                    <a:pt x="4499321" y="110942"/>
                  </a:lnTo>
                  <a:lnTo>
                    <a:pt x="4513382" y="110470"/>
                  </a:lnTo>
                  <a:lnTo>
                    <a:pt x="4527442" y="109848"/>
                  </a:lnTo>
                  <a:lnTo>
                    <a:pt x="4541502" y="109247"/>
                  </a:lnTo>
                  <a:lnTo>
                    <a:pt x="4555563" y="108769"/>
                  </a:lnTo>
                  <a:lnTo>
                    <a:pt x="4569623" y="108075"/>
                  </a:lnTo>
                  <a:lnTo>
                    <a:pt x="4583684" y="107769"/>
                  </a:lnTo>
                  <a:lnTo>
                    <a:pt x="4597744" y="107290"/>
                  </a:lnTo>
                  <a:lnTo>
                    <a:pt x="4611804" y="106797"/>
                  </a:lnTo>
                  <a:lnTo>
                    <a:pt x="4625865" y="106233"/>
                  </a:lnTo>
                  <a:lnTo>
                    <a:pt x="4639925" y="105649"/>
                  </a:lnTo>
                  <a:lnTo>
                    <a:pt x="4653986" y="105290"/>
                  </a:lnTo>
                  <a:lnTo>
                    <a:pt x="4668046" y="108675"/>
                  </a:lnTo>
                  <a:lnTo>
                    <a:pt x="4682106" y="107873"/>
                  </a:lnTo>
                  <a:lnTo>
                    <a:pt x="4696167" y="107093"/>
                  </a:lnTo>
                  <a:lnTo>
                    <a:pt x="4710227" y="106658"/>
                  </a:lnTo>
                  <a:lnTo>
                    <a:pt x="4724287" y="106468"/>
                  </a:lnTo>
                  <a:lnTo>
                    <a:pt x="4738348" y="105885"/>
                  </a:lnTo>
                  <a:lnTo>
                    <a:pt x="4752408" y="110468"/>
                  </a:lnTo>
                  <a:lnTo>
                    <a:pt x="4766469" y="110055"/>
                  </a:lnTo>
                  <a:lnTo>
                    <a:pt x="4780529" y="109382"/>
                  </a:lnTo>
                  <a:lnTo>
                    <a:pt x="4794589" y="108939"/>
                  </a:lnTo>
                  <a:lnTo>
                    <a:pt x="4808650" y="108416"/>
                  </a:lnTo>
                  <a:lnTo>
                    <a:pt x="4822710" y="107945"/>
                  </a:lnTo>
                  <a:lnTo>
                    <a:pt x="4836770" y="107739"/>
                  </a:lnTo>
                  <a:lnTo>
                    <a:pt x="4850831" y="107531"/>
                  </a:lnTo>
                  <a:lnTo>
                    <a:pt x="4864891" y="107106"/>
                  </a:lnTo>
                  <a:lnTo>
                    <a:pt x="4878952" y="106743"/>
                  </a:lnTo>
                  <a:lnTo>
                    <a:pt x="4893012" y="117825"/>
                  </a:lnTo>
                  <a:lnTo>
                    <a:pt x="4907072" y="117361"/>
                  </a:lnTo>
                  <a:lnTo>
                    <a:pt x="4921133" y="117041"/>
                  </a:lnTo>
                  <a:lnTo>
                    <a:pt x="4935193" y="116823"/>
                  </a:lnTo>
                  <a:lnTo>
                    <a:pt x="4949254" y="116489"/>
                  </a:lnTo>
                  <a:lnTo>
                    <a:pt x="4963314" y="115970"/>
                  </a:lnTo>
                  <a:lnTo>
                    <a:pt x="4977374" y="115611"/>
                  </a:lnTo>
                  <a:lnTo>
                    <a:pt x="4991435" y="115428"/>
                  </a:lnTo>
                  <a:lnTo>
                    <a:pt x="5005495" y="114927"/>
                  </a:lnTo>
                  <a:lnTo>
                    <a:pt x="5019555" y="114669"/>
                  </a:lnTo>
                  <a:lnTo>
                    <a:pt x="5033616" y="114339"/>
                  </a:lnTo>
                  <a:lnTo>
                    <a:pt x="5047676" y="114001"/>
                  </a:lnTo>
                  <a:lnTo>
                    <a:pt x="5061737" y="113654"/>
                  </a:lnTo>
                  <a:lnTo>
                    <a:pt x="5075797" y="120215"/>
                  </a:lnTo>
                  <a:lnTo>
                    <a:pt x="5089857" y="119940"/>
                  </a:lnTo>
                  <a:lnTo>
                    <a:pt x="5103918" y="119485"/>
                  </a:lnTo>
                  <a:lnTo>
                    <a:pt x="5117978" y="119309"/>
                  </a:lnTo>
                  <a:lnTo>
                    <a:pt x="5132038" y="119009"/>
                  </a:lnTo>
                  <a:lnTo>
                    <a:pt x="5146099" y="118825"/>
                  </a:lnTo>
                  <a:lnTo>
                    <a:pt x="5160159" y="125941"/>
                  </a:lnTo>
                  <a:lnTo>
                    <a:pt x="5174220" y="125721"/>
                  </a:lnTo>
                  <a:lnTo>
                    <a:pt x="5188280" y="125586"/>
                  </a:lnTo>
                  <a:lnTo>
                    <a:pt x="5202340" y="125449"/>
                  </a:lnTo>
                  <a:lnTo>
                    <a:pt x="5216401" y="133222"/>
                  </a:lnTo>
                  <a:lnTo>
                    <a:pt x="5230461" y="133078"/>
                  </a:lnTo>
                  <a:lnTo>
                    <a:pt x="5244522" y="132954"/>
                  </a:lnTo>
                  <a:lnTo>
                    <a:pt x="5258582" y="132851"/>
                  </a:lnTo>
                  <a:lnTo>
                    <a:pt x="5272642" y="132747"/>
                  </a:lnTo>
                  <a:lnTo>
                    <a:pt x="5286703" y="132639"/>
                  </a:lnTo>
                  <a:lnTo>
                    <a:pt x="5300763" y="132584"/>
                  </a:lnTo>
                  <a:lnTo>
                    <a:pt x="5314823" y="132473"/>
                  </a:lnTo>
                  <a:lnTo>
                    <a:pt x="5328884" y="132416"/>
                  </a:lnTo>
                  <a:lnTo>
                    <a:pt x="5342944" y="132300"/>
                  </a:lnTo>
                  <a:lnTo>
                    <a:pt x="5357005" y="132211"/>
                  </a:lnTo>
                  <a:lnTo>
                    <a:pt x="5371065" y="132150"/>
                  </a:lnTo>
                  <a:lnTo>
                    <a:pt x="5385125" y="132058"/>
                  </a:lnTo>
                  <a:lnTo>
                    <a:pt x="5399186" y="132027"/>
                  </a:lnTo>
                  <a:lnTo>
                    <a:pt x="5413246" y="131900"/>
                  </a:lnTo>
                  <a:lnTo>
                    <a:pt x="5427306" y="131703"/>
                  </a:lnTo>
                  <a:lnTo>
                    <a:pt x="5441367" y="131636"/>
                  </a:lnTo>
                  <a:lnTo>
                    <a:pt x="5455427" y="131498"/>
                  </a:lnTo>
                  <a:lnTo>
                    <a:pt x="5469488" y="131392"/>
                  </a:lnTo>
                  <a:lnTo>
                    <a:pt x="5483548" y="131098"/>
                  </a:lnTo>
                  <a:lnTo>
                    <a:pt x="5497608" y="131021"/>
                  </a:lnTo>
                  <a:lnTo>
                    <a:pt x="5511669" y="130904"/>
                  </a:lnTo>
                  <a:lnTo>
                    <a:pt x="5525729" y="130785"/>
                  </a:lnTo>
                  <a:lnTo>
                    <a:pt x="5539790" y="130579"/>
                  </a:lnTo>
                  <a:lnTo>
                    <a:pt x="5553850" y="130495"/>
                  </a:lnTo>
                  <a:lnTo>
                    <a:pt x="5567910" y="130409"/>
                  </a:lnTo>
                  <a:lnTo>
                    <a:pt x="5581971" y="130143"/>
                  </a:lnTo>
                  <a:lnTo>
                    <a:pt x="5596031" y="129911"/>
                  </a:lnTo>
                  <a:lnTo>
                    <a:pt x="5610091" y="129816"/>
                  </a:lnTo>
                  <a:lnTo>
                    <a:pt x="5624152" y="129719"/>
                  </a:lnTo>
                  <a:lnTo>
                    <a:pt x="5638212" y="129620"/>
                  </a:lnTo>
                  <a:lnTo>
                    <a:pt x="5652273" y="129519"/>
                  </a:lnTo>
                  <a:lnTo>
                    <a:pt x="5666333" y="129365"/>
                  </a:lnTo>
                  <a:lnTo>
                    <a:pt x="5680393" y="129207"/>
                  </a:lnTo>
                  <a:lnTo>
                    <a:pt x="5694454" y="128989"/>
                  </a:lnTo>
                  <a:lnTo>
                    <a:pt x="5708514" y="128820"/>
                  </a:lnTo>
                  <a:lnTo>
                    <a:pt x="5722574" y="128763"/>
                  </a:lnTo>
                  <a:lnTo>
                    <a:pt x="5736635" y="128529"/>
                  </a:lnTo>
                  <a:lnTo>
                    <a:pt x="5750695" y="128408"/>
                  </a:lnTo>
                  <a:lnTo>
                    <a:pt x="5764756" y="128347"/>
                  </a:lnTo>
                  <a:lnTo>
                    <a:pt x="5778816" y="128286"/>
                  </a:lnTo>
                  <a:lnTo>
                    <a:pt x="5792876" y="128097"/>
                  </a:lnTo>
                  <a:lnTo>
                    <a:pt x="5806937" y="128033"/>
                  </a:lnTo>
                  <a:lnTo>
                    <a:pt x="5820997" y="127836"/>
                  </a:lnTo>
                  <a:lnTo>
                    <a:pt x="5835058" y="127634"/>
                  </a:lnTo>
                  <a:lnTo>
                    <a:pt x="5849118" y="127496"/>
                  </a:lnTo>
                  <a:lnTo>
                    <a:pt x="5863178" y="127426"/>
                  </a:lnTo>
                  <a:lnTo>
                    <a:pt x="5877239" y="127138"/>
                  </a:lnTo>
                  <a:lnTo>
                    <a:pt x="5891299" y="126837"/>
                  </a:lnTo>
                  <a:lnTo>
                    <a:pt x="5905359" y="126760"/>
                  </a:lnTo>
                  <a:lnTo>
                    <a:pt x="5919420" y="126603"/>
                  </a:lnTo>
                  <a:lnTo>
                    <a:pt x="5933480" y="126524"/>
                  </a:lnTo>
                  <a:lnTo>
                    <a:pt x="5947541" y="126279"/>
                  </a:lnTo>
                  <a:lnTo>
                    <a:pt x="5961601" y="125941"/>
                  </a:lnTo>
                  <a:lnTo>
                    <a:pt x="5975661" y="125766"/>
                  </a:lnTo>
                  <a:lnTo>
                    <a:pt x="5989722" y="125586"/>
                  </a:lnTo>
                  <a:lnTo>
                    <a:pt x="6003782" y="125403"/>
                  </a:lnTo>
                  <a:lnTo>
                    <a:pt x="6017842" y="125309"/>
                  </a:lnTo>
                  <a:lnTo>
                    <a:pt x="6031903" y="125215"/>
                  </a:lnTo>
                  <a:lnTo>
                    <a:pt x="6045963" y="125023"/>
                  </a:lnTo>
                  <a:lnTo>
                    <a:pt x="6060024" y="124624"/>
                  </a:lnTo>
                  <a:lnTo>
                    <a:pt x="6074084" y="124521"/>
                  </a:lnTo>
                  <a:lnTo>
                    <a:pt x="6088144" y="124096"/>
                  </a:lnTo>
                  <a:lnTo>
                    <a:pt x="6102205" y="123876"/>
                  </a:lnTo>
                  <a:lnTo>
                    <a:pt x="6116265" y="123534"/>
                  </a:lnTo>
                  <a:lnTo>
                    <a:pt x="6130326" y="123057"/>
                  </a:lnTo>
                  <a:lnTo>
                    <a:pt x="6144386" y="122682"/>
                  </a:lnTo>
                  <a:lnTo>
                    <a:pt x="6158446" y="122682"/>
                  </a:lnTo>
                  <a:lnTo>
                    <a:pt x="6172507" y="122157"/>
                  </a:lnTo>
                  <a:lnTo>
                    <a:pt x="6186567" y="122022"/>
                  </a:lnTo>
                  <a:lnTo>
                    <a:pt x="6200627" y="121884"/>
                  </a:lnTo>
                  <a:lnTo>
                    <a:pt x="6214688" y="121884"/>
                  </a:lnTo>
                  <a:lnTo>
                    <a:pt x="6228748" y="121164"/>
                  </a:lnTo>
                  <a:lnTo>
                    <a:pt x="6242809" y="121164"/>
                  </a:lnTo>
                  <a:lnTo>
                    <a:pt x="6256869" y="120860"/>
                  </a:lnTo>
                  <a:lnTo>
                    <a:pt x="6270929" y="120705"/>
                  </a:lnTo>
                  <a:lnTo>
                    <a:pt x="6284990" y="120548"/>
                  </a:lnTo>
                  <a:lnTo>
                    <a:pt x="6299050" y="120388"/>
                  </a:lnTo>
                  <a:lnTo>
                    <a:pt x="6313110" y="120060"/>
                  </a:lnTo>
                  <a:lnTo>
                    <a:pt x="6327171" y="119893"/>
                  </a:lnTo>
                  <a:lnTo>
                    <a:pt x="6341231" y="119722"/>
                  </a:lnTo>
                  <a:lnTo>
                    <a:pt x="6355292" y="119373"/>
                  </a:lnTo>
                  <a:lnTo>
                    <a:pt x="6369352" y="119013"/>
                  </a:lnTo>
                  <a:lnTo>
                    <a:pt x="6383412" y="117652"/>
                  </a:lnTo>
                  <a:lnTo>
                    <a:pt x="6397473" y="117016"/>
                  </a:lnTo>
                  <a:lnTo>
                    <a:pt x="6411533" y="116344"/>
                  </a:lnTo>
                  <a:lnTo>
                    <a:pt x="6425594" y="116344"/>
                  </a:lnTo>
                  <a:lnTo>
                    <a:pt x="6439654" y="115635"/>
                  </a:lnTo>
                  <a:lnTo>
                    <a:pt x="6453714" y="115139"/>
                  </a:lnTo>
                  <a:lnTo>
                    <a:pt x="6467775" y="114623"/>
                  </a:lnTo>
                  <a:lnTo>
                    <a:pt x="6481835" y="114086"/>
                  </a:lnTo>
                  <a:lnTo>
                    <a:pt x="6495895" y="113810"/>
                  </a:lnTo>
                  <a:lnTo>
                    <a:pt x="6509956" y="113240"/>
                  </a:lnTo>
                  <a:lnTo>
                    <a:pt x="6524016" y="112338"/>
                  </a:lnTo>
                  <a:lnTo>
                    <a:pt x="6538077" y="112338"/>
                  </a:lnTo>
                  <a:lnTo>
                    <a:pt x="6552137" y="111377"/>
                  </a:lnTo>
                  <a:lnTo>
                    <a:pt x="6566197" y="110349"/>
                  </a:lnTo>
                  <a:lnTo>
                    <a:pt x="6580258" y="109991"/>
                  </a:lnTo>
                  <a:lnTo>
                    <a:pt x="6594318" y="109248"/>
                  </a:lnTo>
                  <a:lnTo>
                    <a:pt x="6608378" y="109248"/>
                  </a:lnTo>
                  <a:lnTo>
                    <a:pt x="6622439" y="109248"/>
                  </a:lnTo>
                  <a:lnTo>
                    <a:pt x="6636499" y="107651"/>
                  </a:lnTo>
                  <a:lnTo>
                    <a:pt x="6650560" y="106791"/>
                  </a:lnTo>
                  <a:lnTo>
                    <a:pt x="6664620" y="104436"/>
                  </a:lnTo>
                  <a:lnTo>
                    <a:pt x="6678680" y="104436"/>
                  </a:lnTo>
                  <a:lnTo>
                    <a:pt x="6692741" y="103926"/>
                  </a:lnTo>
                  <a:lnTo>
                    <a:pt x="6706801" y="103401"/>
                  </a:lnTo>
                  <a:lnTo>
                    <a:pt x="6720861" y="102861"/>
                  </a:lnTo>
                  <a:lnTo>
                    <a:pt x="6734922" y="101145"/>
                  </a:lnTo>
                  <a:lnTo>
                    <a:pt x="6748982" y="100539"/>
                  </a:lnTo>
                  <a:lnTo>
                    <a:pt x="6763043" y="100539"/>
                  </a:lnTo>
                  <a:lnTo>
                    <a:pt x="6777103" y="98603"/>
                  </a:lnTo>
                  <a:lnTo>
                    <a:pt x="6791163" y="98603"/>
                  </a:lnTo>
                  <a:lnTo>
                    <a:pt x="6805224" y="95716"/>
                  </a:lnTo>
                  <a:lnTo>
                    <a:pt x="6819284" y="94121"/>
                  </a:lnTo>
                  <a:lnTo>
                    <a:pt x="6833345" y="92410"/>
                  </a:lnTo>
                  <a:lnTo>
                    <a:pt x="6847405" y="90569"/>
                  </a:lnTo>
                  <a:lnTo>
                    <a:pt x="6861465" y="90569"/>
                  </a:lnTo>
                  <a:lnTo>
                    <a:pt x="6875526" y="88585"/>
                  </a:lnTo>
                  <a:lnTo>
                    <a:pt x="6889586" y="88585"/>
                  </a:lnTo>
                  <a:lnTo>
                    <a:pt x="6903646" y="84108"/>
                  </a:lnTo>
                  <a:lnTo>
                    <a:pt x="6917707" y="84108"/>
                  </a:lnTo>
                  <a:lnTo>
                    <a:pt x="6931767" y="81572"/>
                  </a:lnTo>
                  <a:lnTo>
                    <a:pt x="6945828" y="80217"/>
                  </a:lnTo>
                  <a:lnTo>
                    <a:pt x="6959888" y="75756"/>
                  </a:lnTo>
                  <a:lnTo>
                    <a:pt x="6973948" y="70591"/>
                  </a:lnTo>
                  <a:lnTo>
                    <a:pt x="6988009" y="70591"/>
                  </a:lnTo>
                  <a:lnTo>
                    <a:pt x="7002069" y="66669"/>
                  </a:lnTo>
                  <a:lnTo>
                    <a:pt x="7016129" y="66669"/>
                  </a:lnTo>
                  <a:lnTo>
                    <a:pt x="7030190" y="59895"/>
                  </a:lnTo>
                  <a:lnTo>
                    <a:pt x="7044250" y="59895"/>
                  </a:lnTo>
                  <a:lnTo>
                    <a:pt x="7058311" y="54651"/>
                  </a:lnTo>
                  <a:lnTo>
                    <a:pt x="7072371" y="51766"/>
                  </a:lnTo>
                  <a:lnTo>
                    <a:pt x="7086431" y="45380"/>
                  </a:lnTo>
                  <a:lnTo>
                    <a:pt x="7100492" y="41831"/>
                  </a:lnTo>
                  <a:lnTo>
                    <a:pt x="7114552" y="38010"/>
                  </a:lnTo>
                  <a:lnTo>
                    <a:pt x="7128613" y="38010"/>
                  </a:lnTo>
                  <a:lnTo>
                    <a:pt x="7142673" y="24553"/>
                  </a:lnTo>
                  <a:lnTo>
                    <a:pt x="7156733" y="13445"/>
                  </a:lnTo>
                  <a:lnTo>
                    <a:pt x="7170794" y="13445"/>
                  </a:lnTo>
                  <a:lnTo>
                    <a:pt x="7184854" y="7059"/>
                  </a:lnTo>
                  <a:lnTo>
                    <a:pt x="719891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81080" y="5616699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69186" y="4449151"/>
              <a:ext cx="423788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69186" y="3281976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69186" y="2114614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7292" y="947253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20809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20809" y="459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20809" y="3424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0809" y="2256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0809" y="108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51555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10643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70573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30083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895924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409603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98749" y="6042031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87896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8298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78083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63015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583240" y="3316662"/>
              <a:ext cx="3493554" cy="35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Summary Function J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649173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88351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1029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1029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654861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7680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76807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077396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43906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05482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89996" y="1005715"/>
              <a:ext cx="748441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89996" y="5022791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89996" y="3550714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89996" y="2078637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2466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361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0255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9150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89996" y="5758830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89996" y="4286753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589996" y="2814676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89996" y="1342599"/>
              <a:ext cx="7484414" cy="0"/>
            </a:xfrm>
            <a:custGeom>
              <a:avLst/>
              <a:pathLst>
                <a:path w="7484414" h="0">
                  <a:moveTo>
                    <a:pt x="0" y="0"/>
                  </a:moveTo>
                  <a:lnTo>
                    <a:pt x="7484414" y="0"/>
                  </a:lnTo>
                  <a:lnTo>
                    <a:pt x="748441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3019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914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08087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97031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8597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0197" y="1518858"/>
              <a:ext cx="6804013" cy="4239971"/>
            </a:xfrm>
            <a:custGeom>
              <a:avLst/>
              <a:pathLst>
                <a:path w="6804013" h="4239971">
                  <a:moveTo>
                    <a:pt x="0" y="4239971"/>
                  </a:moveTo>
                  <a:lnTo>
                    <a:pt x="13289" y="4239955"/>
                  </a:lnTo>
                  <a:lnTo>
                    <a:pt x="26578" y="4239907"/>
                  </a:lnTo>
                  <a:lnTo>
                    <a:pt x="39867" y="4239826"/>
                  </a:lnTo>
                  <a:lnTo>
                    <a:pt x="53156" y="4239712"/>
                  </a:lnTo>
                  <a:lnTo>
                    <a:pt x="66445" y="4239567"/>
                  </a:lnTo>
                  <a:lnTo>
                    <a:pt x="79734" y="4239389"/>
                  </a:lnTo>
                  <a:lnTo>
                    <a:pt x="93023" y="4239179"/>
                  </a:lnTo>
                  <a:lnTo>
                    <a:pt x="106312" y="4238936"/>
                  </a:lnTo>
                  <a:lnTo>
                    <a:pt x="119601" y="4238661"/>
                  </a:lnTo>
                  <a:lnTo>
                    <a:pt x="132890" y="4238354"/>
                  </a:lnTo>
                  <a:lnTo>
                    <a:pt x="146179" y="4238014"/>
                  </a:lnTo>
                  <a:lnTo>
                    <a:pt x="159469" y="4237642"/>
                  </a:lnTo>
                  <a:lnTo>
                    <a:pt x="172758" y="4237238"/>
                  </a:lnTo>
                  <a:lnTo>
                    <a:pt x="186047" y="4236801"/>
                  </a:lnTo>
                  <a:lnTo>
                    <a:pt x="199336" y="4236332"/>
                  </a:lnTo>
                  <a:lnTo>
                    <a:pt x="212625" y="4235831"/>
                  </a:lnTo>
                  <a:lnTo>
                    <a:pt x="225914" y="4235297"/>
                  </a:lnTo>
                  <a:lnTo>
                    <a:pt x="239203" y="4234731"/>
                  </a:lnTo>
                  <a:lnTo>
                    <a:pt x="252492" y="4234132"/>
                  </a:lnTo>
                  <a:lnTo>
                    <a:pt x="265781" y="4233502"/>
                  </a:lnTo>
                  <a:lnTo>
                    <a:pt x="279070" y="4232838"/>
                  </a:lnTo>
                  <a:lnTo>
                    <a:pt x="292359" y="4232143"/>
                  </a:lnTo>
                  <a:lnTo>
                    <a:pt x="305649" y="4231415"/>
                  </a:lnTo>
                  <a:lnTo>
                    <a:pt x="318938" y="4230655"/>
                  </a:lnTo>
                  <a:lnTo>
                    <a:pt x="332227" y="4229862"/>
                  </a:lnTo>
                  <a:lnTo>
                    <a:pt x="345516" y="4229037"/>
                  </a:lnTo>
                  <a:lnTo>
                    <a:pt x="358805" y="4228180"/>
                  </a:lnTo>
                  <a:lnTo>
                    <a:pt x="372094" y="4227291"/>
                  </a:lnTo>
                  <a:lnTo>
                    <a:pt x="385383" y="4226369"/>
                  </a:lnTo>
                  <a:lnTo>
                    <a:pt x="398672" y="4225414"/>
                  </a:lnTo>
                  <a:lnTo>
                    <a:pt x="411961" y="4224428"/>
                  </a:lnTo>
                  <a:lnTo>
                    <a:pt x="425250" y="4223409"/>
                  </a:lnTo>
                  <a:lnTo>
                    <a:pt x="438539" y="4222358"/>
                  </a:lnTo>
                  <a:lnTo>
                    <a:pt x="451828" y="4221274"/>
                  </a:lnTo>
                  <a:lnTo>
                    <a:pt x="465118" y="4220158"/>
                  </a:lnTo>
                  <a:lnTo>
                    <a:pt x="478407" y="4219009"/>
                  </a:lnTo>
                  <a:lnTo>
                    <a:pt x="491696" y="4217829"/>
                  </a:lnTo>
                  <a:lnTo>
                    <a:pt x="504985" y="4216616"/>
                  </a:lnTo>
                  <a:lnTo>
                    <a:pt x="518274" y="4215370"/>
                  </a:lnTo>
                  <a:lnTo>
                    <a:pt x="531563" y="4214092"/>
                  </a:lnTo>
                  <a:lnTo>
                    <a:pt x="544852" y="4212782"/>
                  </a:lnTo>
                  <a:lnTo>
                    <a:pt x="558141" y="4211440"/>
                  </a:lnTo>
                  <a:lnTo>
                    <a:pt x="571430" y="4210065"/>
                  </a:lnTo>
                  <a:lnTo>
                    <a:pt x="584719" y="4208658"/>
                  </a:lnTo>
                  <a:lnTo>
                    <a:pt x="598008" y="4207218"/>
                  </a:lnTo>
                  <a:lnTo>
                    <a:pt x="611298" y="4205747"/>
                  </a:lnTo>
                  <a:lnTo>
                    <a:pt x="624587" y="4204242"/>
                  </a:lnTo>
                  <a:lnTo>
                    <a:pt x="637876" y="4202706"/>
                  </a:lnTo>
                  <a:lnTo>
                    <a:pt x="651165" y="4201137"/>
                  </a:lnTo>
                  <a:lnTo>
                    <a:pt x="664454" y="4199536"/>
                  </a:lnTo>
                  <a:lnTo>
                    <a:pt x="677743" y="4197902"/>
                  </a:lnTo>
                  <a:lnTo>
                    <a:pt x="691032" y="4196236"/>
                  </a:lnTo>
                  <a:lnTo>
                    <a:pt x="704321" y="4194538"/>
                  </a:lnTo>
                  <a:lnTo>
                    <a:pt x="717610" y="4192807"/>
                  </a:lnTo>
                  <a:lnTo>
                    <a:pt x="730899" y="4191044"/>
                  </a:lnTo>
                  <a:lnTo>
                    <a:pt x="744188" y="4189249"/>
                  </a:lnTo>
                  <a:lnTo>
                    <a:pt x="757478" y="4187421"/>
                  </a:lnTo>
                  <a:lnTo>
                    <a:pt x="770767" y="4185561"/>
                  </a:lnTo>
                  <a:lnTo>
                    <a:pt x="784056" y="4183669"/>
                  </a:lnTo>
                  <a:lnTo>
                    <a:pt x="797345" y="4181744"/>
                  </a:lnTo>
                  <a:lnTo>
                    <a:pt x="810634" y="4179787"/>
                  </a:lnTo>
                  <a:lnTo>
                    <a:pt x="823923" y="4177798"/>
                  </a:lnTo>
                  <a:lnTo>
                    <a:pt x="837212" y="4175776"/>
                  </a:lnTo>
                  <a:lnTo>
                    <a:pt x="850501" y="4173722"/>
                  </a:lnTo>
                  <a:lnTo>
                    <a:pt x="863790" y="4171635"/>
                  </a:lnTo>
                  <a:lnTo>
                    <a:pt x="877079" y="4169516"/>
                  </a:lnTo>
                  <a:lnTo>
                    <a:pt x="890368" y="4167365"/>
                  </a:lnTo>
                  <a:lnTo>
                    <a:pt x="903657" y="4165182"/>
                  </a:lnTo>
                  <a:lnTo>
                    <a:pt x="916947" y="4162966"/>
                  </a:lnTo>
                  <a:lnTo>
                    <a:pt x="930236" y="4160718"/>
                  </a:lnTo>
                  <a:lnTo>
                    <a:pt x="943525" y="4158437"/>
                  </a:lnTo>
                  <a:lnTo>
                    <a:pt x="956814" y="4156124"/>
                  </a:lnTo>
                  <a:lnTo>
                    <a:pt x="970103" y="4153779"/>
                  </a:lnTo>
                  <a:lnTo>
                    <a:pt x="983392" y="4151401"/>
                  </a:lnTo>
                  <a:lnTo>
                    <a:pt x="996681" y="4148991"/>
                  </a:lnTo>
                  <a:lnTo>
                    <a:pt x="1009970" y="4146549"/>
                  </a:lnTo>
                  <a:lnTo>
                    <a:pt x="1023259" y="4144074"/>
                  </a:lnTo>
                  <a:lnTo>
                    <a:pt x="1036548" y="4141567"/>
                  </a:lnTo>
                  <a:lnTo>
                    <a:pt x="1049837" y="4139028"/>
                  </a:lnTo>
                  <a:lnTo>
                    <a:pt x="1063127" y="4136456"/>
                  </a:lnTo>
                  <a:lnTo>
                    <a:pt x="1076416" y="4133852"/>
                  </a:lnTo>
                  <a:lnTo>
                    <a:pt x="1089705" y="4131216"/>
                  </a:lnTo>
                  <a:lnTo>
                    <a:pt x="1102994" y="4128547"/>
                  </a:lnTo>
                  <a:lnTo>
                    <a:pt x="1116283" y="4125846"/>
                  </a:lnTo>
                  <a:lnTo>
                    <a:pt x="1129572" y="4123113"/>
                  </a:lnTo>
                  <a:lnTo>
                    <a:pt x="1142861" y="4120347"/>
                  </a:lnTo>
                  <a:lnTo>
                    <a:pt x="1156150" y="4117549"/>
                  </a:lnTo>
                  <a:lnTo>
                    <a:pt x="1169439" y="4114718"/>
                  </a:lnTo>
                  <a:lnTo>
                    <a:pt x="1182728" y="4111855"/>
                  </a:lnTo>
                  <a:lnTo>
                    <a:pt x="1196017" y="4108960"/>
                  </a:lnTo>
                  <a:lnTo>
                    <a:pt x="1209307" y="4106033"/>
                  </a:lnTo>
                  <a:lnTo>
                    <a:pt x="1222596" y="4103073"/>
                  </a:lnTo>
                  <a:lnTo>
                    <a:pt x="1235885" y="4100080"/>
                  </a:lnTo>
                  <a:lnTo>
                    <a:pt x="1249174" y="4097056"/>
                  </a:lnTo>
                  <a:lnTo>
                    <a:pt x="1262463" y="4093999"/>
                  </a:lnTo>
                  <a:lnTo>
                    <a:pt x="1275752" y="4090910"/>
                  </a:lnTo>
                  <a:lnTo>
                    <a:pt x="1289041" y="4087788"/>
                  </a:lnTo>
                  <a:lnTo>
                    <a:pt x="1302330" y="4084634"/>
                  </a:lnTo>
                  <a:lnTo>
                    <a:pt x="1315619" y="4081448"/>
                  </a:lnTo>
                  <a:lnTo>
                    <a:pt x="1328908" y="4078229"/>
                  </a:lnTo>
                  <a:lnTo>
                    <a:pt x="1342197" y="4074978"/>
                  </a:lnTo>
                  <a:lnTo>
                    <a:pt x="1355486" y="4071695"/>
                  </a:lnTo>
                  <a:lnTo>
                    <a:pt x="1368776" y="4068379"/>
                  </a:lnTo>
                  <a:lnTo>
                    <a:pt x="1382065" y="4065031"/>
                  </a:lnTo>
                  <a:lnTo>
                    <a:pt x="1395354" y="4061651"/>
                  </a:lnTo>
                  <a:lnTo>
                    <a:pt x="1408643" y="4058238"/>
                  </a:lnTo>
                  <a:lnTo>
                    <a:pt x="1421932" y="4054793"/>
                  </a:lnTo>
                  <a:lnTo>
                    <a:pt x="1435221" y="4051315"/>
                  </a:lnTo>
                  <a:lnTo>
                    <a:pt x="1448510" y="4047805"/>
                  </a:lnTo>
                  <a:lnTo>
                    <a:pt x="1461799" y="4044263"/>
                  </a:lnTo>
                  <a:lnTo>
                    <a:pt x="1475088" y="4040689"/>
                  </a:lnTo>
                  <a:lnTo>
                    <a:pt x="1488377" y="4037082"/>
                  </a:lnTo>
                  <a:lnTo>
                    <a:pt x="1501666" y="4033443"/>
                  </a:lnTo>
                  <a:lnTo>
                    <a:pt x="1514956" y="4029771"/>
                  </a:lnTo>
                  <a:lnTo>
                    <a:pt x="1528245" y="4026067"/>
                  </a:lnTo>
                  <a:lnTo>
                    <a:pt x="1541534" y="4022331"/>
                  </a:lnTo>
                  <a:lnTo>
                    <a:pt x="1554823" y="4018562"/>
                  </a:lnTo>
                  <a:lnTo>
                    <a:pt x="1568112" y="4014762"/>
                  </a:lnTo>
                  <a:lnTo>
                    <a:pt x="1581401" y="4010928"/>
                  </a:lnTo>
                  <a:lnTo>
                    <a:pt x="1594690" y="4007063"/>
                  </a:lnTo>
                  <a:lnTo>
                    <a:pt x="1607979" y="4003165"/>
                  </a:lnTo>
                  <a:lnTo>
                    <a:pt x="1621268" y="3999234"/>
                  </a:lnTo>
                  <a:lnTo>
                    <a:pt x="1634557" y="3995272"/>
                  </a:lnTo>
                  <a:lnTo>
                    <a:pt x="1647846" y="3991277"/>
                  </a:lnTo>
                  <a:lnTo>
                    <a:pt x="1661135" y="3987249"/>
                  </a:lnTo>
                  <a:lnTo>
                    <a:pt x="1674425" y="3983189"/>
                  </a:lnTo>
                  <a:lnTo>
                    <a:pt x="1687714" y="3979097"/>
                  </a:lnTo>
                  <a:lnTo>
                    <a:pt x="1701003" y="3974973"/>
                  </a:lnTo>
                  <a:lnTo>
                    <a:pt x="1714292" y="3970816"/>
                  </a:lnTo>
                  <a:lnTo>
                    <a:pt x="1727581" y="3966627"/>
                  </a:lnTo>
                  <a:lnTo>
                    <a:pt x="1740870" y="3962406"/>
                  </a:lnTo>
                  <a:lnTo>
                    <a:pt x="1754159" y="3958152"/>
                  </a:lnTo>
                  <a:lnTo>
                    <a:pt x="1767448" y="3953866"/>
                  </a:lnTo>
                  <a:lnTo>
                    <a:pt x="1780737" y="3949547"/>
                  </a:lnTo>
                  <a:lnTo>
                    <a:pt x="1794026" y="3945196"/>
                  </a:lnTo>
                  <a:lnTo>
                    <a:pt x="1807315" y="3940813"/>
                  </a:lnTo>
                  <a:lnTo>
                    <a:pt x="1820605" y="3936398"/>
                  </a:lnTo>
                  <a:lnTo>
                    <a:pt x="1833894" y="3931950"/>
                  </a:lnTo>
                  <a:lnTo>
                    <a:pt x="1847183" y="3927469"/>
                  </a:lnTo>
                  <a:lnTo>
                    <a:pt x="1860472" y="3922957"/>
                  </a:lnTo>
                  <a:lnTo>
                    <a:pt x="1873761" y="3918412"/>
                  </a:lnTo>
                  <a:lnTo>
                    <a:pt x="1887050" y="3913834"/>
                  </a:lnTo>
                  <a:lnTo>
                    <a:pt x="1900339" y="3909225"/>
                  </a:lnTo>
                  <a:lnTo>
                    <a:pt x="1913628" y="3904583"/>
                  </a:lnTo>
                  <a:lnTo>
                    <a:pt x="1926917" y="3899908"/>
                  </a:lnTo>
                  <a:lnTo>
                    <a:pt x="1940206" y="3895202"/>
                  </a:lnTo>
                  <a:lnTo>
                    <a:pt x="1953495" y="3890463"/>
                  </a:lnTo>
                  <a:lnTo>
                    <a:pt x="1966785" y="3885691"/>
                  </a:lnTo>
                  <a:lnTo>
                    <a:pt x="1980074" y="3880888"/>
                  </a:lnTo>
                  <a:lnTo>
                    <a:pt x="1993363" y="3876052"/>
                  </a:lnTo>
                  <a:lnTo>
                    <a:pt x="2006652" y="3871183"/>
                  </a:lnTo>
                  <a:lnTo>
                    <a:pt x="2019941" y="3866282"/>
                  </a:lnTo>
                  <a:lnTo>
                    <a:pt x="2033230" y="3861349"/>
                  </a:lnTo>
                  <a:lnTo>
                    <a:pt x="2046519" y="3856384"/>
                  </a:lnTo>
                  <a:lnTo>
                    <a:pt x="2059808" y="3851386"/>
                  </a:lnTo>
                  <a:lnTo>
                    <a:pt x="2073097" y="3846356"/>
                  </a:lnTo>
                  <a:lnTo>
                    <a:pt x="2086386" y="3841293"/>
                  </a:lnTo>
                  <a:lnTo>
                    <a:pt x="2099675" y="3836198"/>
                  </a:lnTo>
                  <a:lnTo>
                    <a:pt x="2112964" y="3831071"/>
                  </a:lnTo>
                  <a:lnTo>
                    <a:pt x="2126254" y="3825911"/>
                  </a:lnTo>
                  <a:lnTo>
                    <a:pt x="2139543" y="3820720"/>
                  </a:lnTo>
                  <a:lnTo>
                    <a:pt x="2152832" y="3815495"/>
                  </a:lnTo>
                  <a:lnTo>
                    <a:pt x="2166121" y="3810239"/>
                  </a:lnTo>
                  <a:lnTo>
                    <a:pt x="2179410" y="3804950"/>
                  </a:lnTo>
                  <a:lnTo>
                    <a:pt x="2192699" y="3799628"/>
                  </a:lnTo>
                  <a:lnTo>
                    <a:pt x="2205988" y="3794275"/>
                  </a:lnTo>
                  <a:lnTo>
                    <a:pt x="2219277" y="3788889"/>
                  </a:lnTo>
                  <a:lnTo>
                    <a:pt x="2232566" y="3783470"/>
                  </a:lnTo>
                  <a:lnTo>
                    <a:pt x="2245855" y="3778020"/>
                  </a:lnTo>
                  <a:lnTo>
                    <a:pt x="2259144" y="3772537"/>
                  </a:lnTo>
                  <a:lnTo>
                    <a:pt x="2272434" y="3767021"/>
                  </a:lnTo>
                  <a:lnTo>
                    <a:pt x="2285723" y="3761473"/>
                  </a:lnTo>
                  <a:lnTo>
                    <a:pt x="2299012" y="3755893"/>
                  </a:lnTo>
                  <a:lnTo>
                    <a:pt x="2312301" y="3750281"/>
                  </a:lnTo>
                  <a:lnTo>
                    <a:pt x="2325590" y="3744636"/>
                  </a:lnTo>
                  <a:lnTo>
                    <a:pt x="2338879" y="3738959"/>
                  </a:lnTo>
                  <a:lnTo>
                    <a:pt x="2352168" y="3733249"/>
                  </a:lnTo>
                  <a:lnTo>
                    <a:pt x="2365457" y="3727508"/>
                  </a:lnTo>
                  <a:lnTo>
                    <a:pt x="2378746" y="3721733"/>
                  </a:lnTo>
                  <a:lnTo>
                    <a:pt x="2392035" y="3715927"/>
                  </a:lnTo>
                  <a:lnTo>
                    <a:pt x="2405324" y="3710088"/>
                  </a:lnTo>
                  <a:lnTo>
                    <a:pt x="2418614" y="3704217"/>
                  </a:lnTo>
                  <a:lnTo>
                    <a:pt x="2431903" y="3698313"/>
                  </a:lnTo>
                  <a:lnTo>
                    <a:pt x="2445192" y="3692377"/>
                  </a:lnTo>
                  <a:lnTo>
                    <a:pt x="2458481" y="3686409"/>
                  </a:lnTo>
                  <a:lnTo>
                    <a:pt x="2471770" y="3680408"/>
                  </a:lnTo>
                  <a:lnTo>
                    <a:pt x="2485059" y="3674375"/>
                  </a:lnTo>
                  <a:lnTo>
                    <a:pt x="2498348" y="3668310"/>
                  </a:lnTo>
                  <a:lnTo>
                    <a:pt x="2511637" y="3662212"/>
                  </a:lnTo>
                  <a:lnTo>
                    <a:pt x="2524926" y="3656082"/>
                  </a:lnTo>
                  <a:lnTo>
                    <a:pt x="2538215" y="3649920"/>
                  </a:lnTo>
                  <a:lnTo>
                    <a:pt x="2551504" y="3643725"/>
                  </a:lnTo>
                  <a:lnTo>
                    <a:pt x="2564793" y="3637498"/>
                  </a:lnTo>
                  <a:lnTo>
                    <a:pt x="2578083" y="3631239"/>
                  </a:lnTo>
                  <a:lnTo>
                    <a:pt x="2591372" y="3624947"/>
                  </a:lnTo>
                  <a:lnTo>
                    <a:pt x="2604661" y="3618623"/>
                  </a:lnTo>
                  <a:lnTo>
                    <a:pt x="2617950" y="3612266"/>
                  </a:lnTo>
                  <a:lnTo>
                    <a:pt x="2631239" y="3605878"/>
                  </a:lnTo>
                  <a:lnTo>
                    <a:pt x="2644528" y="3599456"/>
                  </a:lnTo>
                  <a:lnTo>
                    <a:pt x="2657817" y="3593003"/>
                  </a:lnTo>
                  <a:lnTo>
                    <a:pt x="2671106" y="3586517"/>
                  </a:lnTo>
                  <a:lnTo>
                    <a:pt x="2684395" y="3579999"/>
                  </a:lnTo>
                  <a:lnTo>
                    <a:pt x="2697684" y="3573448"/>
                  </a:lnTo>
                  <a:lnTo>
                    <a:pt x="2710973" y="3566865"/>
                  </a:lnTo>
                  <a:lnTo>
                    <a:pt x="2724263" y="3560250"/>
                  </a:lnTo>
                  <a:lnTo>
                    <a:pt x="2737552" y="3553603"/>
                  </a:lnTo>
                  <a:lnTo>
                    <a:pt x="2750841" y="3546923"/>
                  </a:lnTo>
                  <a:lnTo>
                    <a:pt x="2764130" y="3540210"/>
                  </a:lnTo>
                  <a:lnTo>
                    <a:pt x="2777419" y="3533466"/>
                  </a:lnTo>
                  <a:lnTo>
                    <a:pt x="2790708" y="3526689"/>
                  </a:lnTo>
                  <a:lnTo>
                    <a:pt x="2803997" y="3519879"/>
                  </a:lnTo>
                  <a:lnTo>
                    <a:pt x="2817286" y="3513038"/>
                  </a:lnTo>
                  <a:lnTo>
                    <a:pt x="2830575" y="3506164"/>
                  </a:lnTo>
                  <a:lnTo>
                    <a:pt x="2843864" y="3499257"/>
                  </a:lnTo>
                  <a:lnTo>
                    <a:pt x="2857153" y="3492318"/>
                  </a:lnTo>
                  <a:lnTo>
                    <a:pt x="2870443" y="3485347"/>
                  </a:lnTo>
                  <a:lnTo>
                    <a:pt x="2883732" y="3478344"/>
                  </a:lnTo>
                  <a:lnTo>
                    <a:pt x="2897021" y="3471308"/>
                  </a:lnTo>
                  <a:lnTo>
                    <a:pt x="2910310" y="3464240"/>
                  </a:lnTo>
                  <a:lnTo>
                    <a:pt x="2923599" y="3457140"/>
                  </a:lnTo>
                  <a:lnTo>
                    <a:pt x="2936888" y="3450007"/>
                  </a:lnTo>
                  <a:lnTo>
                    <a:pt x="2950177" y="3442842"/>
                  </a:lnTo>
                  <a:lnTo>
                    <a:pt x="2963466" y="3435644"/>
                  </a:lnTo>
                  <a:lnTo>
                    <a:pt x="2976755" y="3428414"/>
                  </a:lnTo>
                  <a:lnTo>
                    <a:pt x="2990044" y="3421152"/>
                  </a:lnTo>
                  <a:lnTo>
                    <a:pt x="3003333" y="3413857"/>
                  </a:lnTo>
                  <a:lnTo>
                    <a:pt x="3016622" y="3406530"/>
                  </a:lnTo>
                  <a:lnTo>
                    <a:pt x="3029912" y="3399171"/>
                  </a:lnTo>
                  <a:lnTo>
                    <a:pt x="3043201" y="3391780"/>
                  </a:lnTo>
                  <a:lnTo>
                    <a:pt x="3056490" y="3384356"/>
                  </a:lnTo>
                  <a:lnTo>
                    <a:pt x="3069779" y="3376899"/>
                  </a:lnTo>
                  <a:lnTo>
                    <a:pt x="3083068" y="3369411"/>
                  </a:lnTo>
                  <a:lnTo>
                    <a:pt x="3096357" y="3361890"/>
                  </a:lnTo>
                  <a:lnTo>
                    <a:pt x="3109646" y="3354336"/>
                  </a:lnTo>
                  <a:lnTo>
                    <a:pt x="3122935" y="3346751"/>
                  </a:lnTo>
                  <a:lnTo>
                    <a:pt x="3136224" y="3339133"/>
                  </a:lnTo>
                  <a:lnTo>
                    <a:pt x="3149513" y="3331482"/>
                  </a:lnTo>
                  <a:lnTo>
                    <a:pt x="3162802" y="3323799"/>
                  </a:lnTo>
                  <a:lnTo>
                    <a:pt x="3176092" y="3316084"/>
                  </a:lnTo>
                  <a:lnTo>
                    <a:pt x="3189381" y="3308337"/>
                  </a:lnTo>
                  <a:lnTo>
                    <a:pt x="3202670" y="3300557"/>
                  </a:lnTo>
                  <a:lnTo>
                    <a:pt x="3215959" y="3292745"/>
                  </a:lnTo>
                  <a:lnTo>
                    <a:pt x="3229248" y="3284900"/>
                  </a:lnTo>
                  <a:lnTo>
                    <a:pt x="3242537" y="3277024"/>
                  </a:lnTo>
                  <a:lnTo>
                    <a:pt x="3255826" y="3269114"/>
                  </a:lnTo>
                  <a:lnTo>
                    <a:pt x="3269115" y="3261173"/>
                  </a:lnTo>
                  <a:lnTo>
                    <a:pt x="3282404" y="3253199"/>
                  </a:lnTo>
                  <a:lnTo>
                    <a:pt x="3295693" y="3245193"/>
                  </a:lnTo>
                  <a:lnTo>
                    <a:pt x="3308982" y="3237154"/>
                  </a:lnTo>
                  <a:lnTo>
                    <a:pt x="3322271" y="3229083"/>
                  </a:lnTo>
                  <a:lnTo>
                    <a:pt x="3335561" y="3220980"/>
                  </a:lnTo>
                  <a:lnTo>
                    <a:pt x="3348850" y="3212844"/>
                  </a:lnTo>
                  <a:lnTo>
                    <a:pt x="3362139" y="3204676"/>
                  </a:lnTo>
                  <a:lnTo>
                    <a:pt x="3375428" y="3196476"/>
                  </a:lnTo>
                  <a:lnTo>
                    <a:pt x="3388717" y="3188243"/>
                  </a:lnTo>
                  <a:lnTo>
                    <a:pt x="3402006" y="3179978"/>
                  </a:lnTo>
                  <a:lnTo>
                    <a:pt x="3415295" y="3171681"/>
                  </a:lnTo>
                  <a:lnTo>
                    <a:pt x="3428584" y="3163351"/>
                  </a:lnTo>
                  <a:lnTo>
                    <a:pt x="3441873" y="3154989"/>
                  </a:lnTo>
                  <a:lnTo>
                    <a:pt x="3455162" y="3146595"/>
                  </a:lnTo>
                  <a:lnTo>
                    <a:pt x="3468451" y="3138168"/>
                  </a:lnTo>
                  <a:lnTo>
                    <a:pt x="3481741" y="3129709"/>
                  </a:lnTo>
                  <a:lnTo>
                    <a:pt x="3495030" y="3121217"/>
                  </a:lnTo>
                  <a:lnTo>
                    <a:pt x="3508319" y="3112694"/>
                  </a:lnTo>
                  <a:lnTo>
                    <a:pt x="3521608" y="3104137"/>
                  </a:lnTo>
                  <a:lnTo>
                    <a:pt x="3534897" y="3095549"/>
                  </a:lnTo>
                  <a:lnTo>
                    <a:pt x="3548186" y="3086928"/>
                  </a:lnTo>
                  <a:lnTo>
                    <a:pt x="3561475" y="3078275"/>
                  </a:lnTo>
                  <a:lnTo>
                    <a:pt x="3574764" y="3069589"/>
                  </a:lnTo>
                  <a:lnTo>
                    <a:pt x="3588053" y="3060871"/>
                  </a:lnTo>
                  <a:lnTo>
                    <a:pt x="3601342" y="3052121"/>
                  </a:lnTo>
                  <a:lnTo>
                    <a:pt x="3614631" y="3043339"/>
                  </a:lnTo>
                  <a:lnTo>
                    <a:pt x="3627921" y="3034524"/>
                  </a:lnTo>
                  <a:lnTo>
                    <a:pt x="3641210" y="3025676"/>
                  </a:lnTo>
                  <a:lnTo>
                    <a:pt x="3654499" y="3016797"/>
                  </a:lnTo>
                  <a:lnTo>
                    <a:pt x="3667788" y="3007885"/>
                  </a:lnTo>
                  <a:lnTo>
                    <a:pt x="3681077" y="2998940"/>
                  </a:lnTo>
                  <a:lnTo>
                    <a:pt x="3694366" y="2989964"/>
                  </a:lnTo>
                  <a:lnTo>
                    <a:pt x="3707655" y="2980955"/>
                  </a:lnTo>
                  <a:lnTo>
                    <a:pt x="3720944" y="2971913"/>
                  </a:lnTo>
                  <a:lnTo>
                    <a:pt x="3734233" y="2962840"/>
                  </a:lnTo>
                  <a:lnTo>
                    <a:pt x="3747522" y="2953733"/>
                  </a:lnTo>
                  <a:lnTo>
                    <a:pt x="3760811" y="2944595"/>
                  </a:lnTo>
                  <a:lnTo>
                    <a:pt x="3774100" y="2935424"/>
                  </a:lnTo>
                  <a:lnTo>
                    <a:pt x="3787390" y="2926221"/>
                  </a:lnTo>
                  <a:lnTo>
                    <a:pt x="3800679" y="2916986"/>
                  </a:lnTo>
                  <a:lnTo>
                    <a:pt x="3813968" y="2907718"/>
                  </a:lnTo>
                  <a:lnTo>
                    <a:pt x="3827257" y="2898418"/>
                  </a:lnTo>
                  <a:lnTo>
                    <a:pt x="3840546" y="2889085"/>
                  </a:lnTo>
                  <a:lnTo>
                    <a:pt x="3853835" y="2879720"/>
                  </a:lnTo>
                  <a:lnTo>
                    <a:pt x="3867124" y="2870323"/>
                  </a:lnTo>
                  <a:lnTo>
                    <a:pt x="3880413" y="2860894"/>
                  </a:lnTo>
                  <a:lnTo>
                    <a:pt x="3893702" y="2851432"/>
                  </a:lnTo>
                  <a:lnTo>
                    <a:pt x="3906991" y="2841937"/>
                  </a:lnTo>
                  <a:lnTo>
                    <a:pt x="3920280" y="2832411"/>
                  </a:lnTo>
                  <a:lnTo>
                    <a:pt x="3933570" y="2822852"/>
                  </a:lnTo>
                  <a:lnTo>
                    <a:pt x="3946859" y="2813260"/>
                  </a:lnTo>
                  <a:lnTo>
                    <a:pt x="3960148" y="2803637"/>
                  </a:lnTo>
                  <a:lnTo>
                    <a:pt x="3973437" y="2793981"/>
                  </a:lnTo>
                  <a:lnTo>
                    <a:pt x="3986726" y="2784292"/>
                  </a:lnTo>
                  <a:lnTo>
                    <a:pt x="4000015" y="2774572"/>
                  </a:lnTo>
                  <a:lnTo>
                    <a:pt x="4013304" y="2764819"/>
                  </a:lnTo>
                  <a:lnTo>
                    <a:pt x="4026593" y="2755033"/>
                  </a:lnTo>
                  <a:lnTo>
                    <a:pt x="4039882" y="2745216"/>
                  </a:lnTo>
                  <a:lnTo>
                    <a:pt x="4053171" y="2735365"/>
                  </a:lnTo>
                  <a:lnTo>
                    <a:pt x="4066460" y="2725483"/>
                  </a:lnTo>
                  <a:lnTo>
                    <a:pt x="4079750" y="2715568"/>
                  </a:lnTo>
                  <a:lnTo>
                    <a:pt x="4093039" y="2705621"/>
                  </a:lnTo>
                  <a:lnTo>
                    <a:pt x="4106328" y="2695642"/>
                  </a:lnTo>
                  <a:lnTo>
                    <a:pt x="4119617" y="2685630"/>
                  </a:lnTo>
                  <a:lnTo>
                    <a:pt x="4132906" y="2675586"/>
                  </a:lnTo>
                  <a:lnTo>
                    <a:pt x="4146195" y="2665509"/>
                  </a:lnTo>
                  <a:lnTo>
                    <a:pt x="4159484" y="2655400"/>
                  </a:lnTo>
                  <a:lnTo>
                    <a:pt x="4172773" y="2645259"/>
                  </a:lnTo>
                  <a:lnTo>
                    <a:pt x="4186062" y="2635085"/>
                  </a:lnTo>
                  <a:lnTo>
                    <a:pt x="4199351" y="2624879"/>
                  </a:lnTo>
                  <a:lnTo>
                    <a:pt x="4212640" y="2614641"/>
                  </a:lnTo>
                  <a:lnTo>
                    <a:pt x="4225929" y="2604371"/>
                  </a:lnTo>
                  <a:lnTo>
                    <a:pt x="4239219" y="2594068"/>
                  </a:lnTo>
                  <a:lnTo>
                    <a:pt x="4252508" y="2583732"/>
                  </a:lnTo>
                  <a:lnTo>
                    <a:pt x="4265797" y="2573365"/>
                  </a:lnTo>
                  <a:lnTo>
                    <a:pt x="4279086" y="2562965"/>
                  </a:lnTo>
                  <a:lnTo>
                    <a:pt x="4292375" y="2552532"/>
                  </a:lnTo>
                  <a:lnTo>
                    <a:pt x="4305664" y="2542068"/>
                  </a:lnTo>
                  <a:lnTo>
                    <a:pt x="4318953" y="2531570"/>
                  </a:lnTo>
                  <a:lnTo>
                    <a:pt x="4332242" y="2521041"/>
                  </a:lnTo>
                  <a:lnTo>
                    <a:pt x="4345531" y="2510479"/>
                  </a:lnTo>
                  <a:lnTo>
                    <a:pt x="4358820" y="2499885"/>
                  </a:lnTo>
                  <a:lnTo>
                    <a:pt x="4372109" y="2489259"/>
                  </a:lnTo>
                  <a:lnTo>
                    <a:pt x="4385399" y="2478600"/>
                  </a:lnTo>
                  <a:lnTo>
                    <a:pt x="4398688" y="2467909"/>
                  </a:lnTo>
                  <a:lnTo>
                    <a:pt x="4411977" y="2457185"/>
                  </a:lnTo>
                  <a:lnTo>
                    <a:pt x="4425266" y="2446429"/>
                  </a:lnTo>
                  <a:lnTo>
                    <a:pt x="4438555" y="2435641"/>
                  </a:lnTo>
                  <a:lnTo>
                    <a:pt x="4451844" y="2424821"/>
                  </a:lnTo>
                  <a:lnTo>
                    <a:pt x="4465133" y="2413968"/>
                  </a:lnTo>
                  <a:lnTo>
                    <a:pt x="4478422" y="2403083"/>
                  </a:lnTo>
                  <a:lnTo>
                    <a:pt x="4491711" y="2392165"/>
                  </a:lnTo>
                  <a:lnTo>
                    <a:pt x="4505000" y="2381215"/>
                  </a:lnTo>
                  <a:lnTo>
                    <a:pt x="4518289" y="2370233"/>
                  </a:lnTo>
                  <a:lnTo>
                    <a:pt x="4531579" y="2359218"/>
                  </a:lnTo>
                  <a:lnTo>
                    <a:pt x="4544868" y="2348171"/>
                  </a:lnTo>
                  <a:lnTo>
                    <a:pt x="4558157" y="2337092"/>
                  </a:lnTo>
                  <a:lnTo>
                    <a:pt x="4571446" y="2325980"/>
                  </a:lnTo>
                  <a:lnTo>
                    <a:pt x="4584735" y="2314836"/>
                  </a:lnTo>
                  <a:lnTo>
                    <a:pt x="4598024" y="2303660"/>
                  </a:lnTo>
                  <a:lnTo>
                    <a:pt x="4611313" y="2292451"/>
                  </a:lnTo>
                  <a:lnTo>
                    <a:pt x="4624602" y="2281210"/>
                  </a:lnTo>
                  <a:lnTo>
                    <a:pt x="4637891" y="2269936"/>
                  </a:lnTo>
                  <a:lnTo>
                    <a:pt x="4651180" y="2258631"/>
                  </a:lnTo>
                  <a:lnTo>
                    <a:pt x="4664469" y="2247293"/>
                  </a:lnTo>
                  <a:lnTo>
                    <a:pt x="4677758" y="2235922"/>
                  </a:lnTo>
                  <a:lnTo>
                    <a:pt x="4691048" y="2224519"/>
                  </a:lnTo>
                  <a:lnTo>
                    <a:pt x="4704337" y="2213084"/>
                  </a:lnTo>
                  <a:lnTo>
                    <a:pt x="4717626" y="2201617"/>
                  </a:lnTo>
                  <a:lnTo>
                    <a:pt x="4730915" y="2190117"/>
                  </a:lnTo>
                  <a:lnTo>
                    <a:pt x="4744204" y="2178585"/>
                  </a:lnTo>
                  <a:lnTo>
                    <a:pt x="4757493" y="2167020"/>
                  </a:lnTo>
                  <a:lnTo>
                    <a:pt x="4770782" y="2155423"/>
                  </a:lnTo>
                  <a:lnTo>
                    <a:pt x="4784071" y="2143794"/>
                  </a:lnTo>
                  <a:lnTo>
                    <a:pt x="4797360" y="2132132"/>
                  </a:lnTo>
                  <a:lnTo>
                    <a:pt x="4810649" y="2120438"/>
                  </a:lnTo>
                  <a:lnTo>
                    <a:pt x="4823938" y="2108712"/>
                  </a:lnTo>
                  <a:lnTo>
                    <a:pt x="4837228" y="2096953"/>
                  </a:lnTo>
                  <a:lnTo>
                    <a:pt x="4850517" y="2085162"/>
                  </a:lnTo>
                  <a:lnTo>
                    <a:pt x="4863806" y="2073339"/>
                  </a:lnTo>
                  <a:lnTo>
                    <a:pt x="4877095" y="2061483"/>
                  </a:lnTo>
                  <a:lnTo>
                    <a:pt x="4890384" y="2049595"/>
                  </a:lnTo>
                  <a:lnTo>
                    <a:pt x="4903673" y="2037675"/>
                  </a:lnTo>
                  <a:lnTo>
                    <a:pt x="4916962" y="2025722"/>
                  </a:lnTo>
                  <a:lnTo>
                    <a:pt x="4930251" y="2013737"/>
                  </a:lnTo>
                  <a:lnTo>
                    <a:pt x="4943540" y="2001720"/>
                  </a:lnTo>
                  <a:lnTo>
                    <a:pt x="4956829" y="1989670"/>
                  </a:lnTo>
                  <a:lnTo>
                    <a:pt x="4970118" y="1977588"/>
                  </a:lnTo>
                  <a:lnTo>
                    <a:pt x="4983407" y="1965473"/>
                  </a:lnTo>
                  <a:lnTo>
                    <a:pt x="4996697" y="1953326"/>
                  </a:lnTo>
                  <a:lnTo>
                    <a:pt x="5009986" y="1941147"/>
                  </a:lnTo>
                  <a:lnTo>
                    <a:pt x="5023275" y="1928936"/>
                  </a:lnTo>
                  <a:lnTo>
                    <a:pt x="5036564" y="1916692"/>
                  </a:lnTo>
                  <a:lnTo>
                    <a:pt x="5049853" y="1904416"/>
                  </a:lnTo>
                  <a:lnTo>
                    <a:pt x="5063142" y="1892107"/>
                  </a:lnTo>
                  <a:lnTo>
                    <a:pt x="5076431" y="1879766"/>
                  </a:lnTo>
                  <a:lnTo>
                    <a:pt x="5089720" y="1867393"/>
                  </a:lnTo>
                  <a:lnTo>
                    <a:pt x="5103009" y="1854987"/>
                  </a:lnTo>
                  <a:lnTo>
                    <a:pt x="5116298" y="1842549"/>
                  </a:lnTo>
                  <a:lnTo>
                    <a:pt x="5129587" y="1830079"/>
                  </a:lnTo>
                  <a:lnTo>
                    <a:pt x="5142877" y="1817576"/>
                  </a:lnTo>
                  <a:lnTo>
                    <a:pt x="5156166" y="1805041"/>
                  </a:lnTo>
                  <a:lnTo>
                    <a:pt x="5169455" y="1792474"/>
                  </a:lnTo>
                  <a:lnTo>
                    <a:pt x="5182744" y="1779874"/>
                  </a:lnTo>
                  <a:lnTo>
                    <a:pt x="5196033" y="1767242"/>
                  </a:lnTo>
                  <a:lnTo>
                    <a:pt x="5209322" y="1754578"/>
                  </a:lnTo>
                  <a:lnTo>
                    <a:pt x="5222611" y="1741881"/>
                  </a:lnTo>
                  <a:lnTo>
                    <a:pt x="5235900" y="1729152"/>
                  </a:lnTo>
                  <a:lnTo>
                    <a:pt x="5249189" y="1716390"/>
                  </a:lnTo>
                  <a:lnTo>
                    <a:pt x="5262478" y="1703597"/>
                  </a:lnTo>
                  <a:lnTo>
                    <a:pt x="5275767" y="1690770"/>
                  </a:lnTo>
                  <a:lnTo>
                    <a:pt x="5289057" y="1677912"/>
                  </a:lnTo>
                  <a:lnTo>
                    <a:pt x="5302346" y="1665021"/>
                  </a:lnTo>
                  <a:lnTo>
                    <a:pt x="5315635" y="1652098"/>
                  </a:lnTo>
                  <a:lnTo>
                    <a:pt x="5328924" y="1639142"/>
                  </a:lnTo>
                  <a:lnTo>
                    <a:pt x="5342213" y="1626154"/>
                  </a:lnTo>
                  <a:lnTo>
                    <a:pt x="5355502" y="1613134"/>
                  </a:lnTo>
                  <a:lnTo>
                    <a:pt x="5368791" y="1600082"/>
                  </a:lnTo>
                  <a:lnTo>
                    <a:pt x="5382080" y="1586997"/>
                  </a:lnTo>
                  <a:lnTo>
                    <a:pt x="5395369" y="1573879"/>
                  </a:lnTo>
                  <a:lnTo>
                    <a:pt x="5408658" y="1560730"/>
                  </a:lnTo>
                  <a:lnTo>
                    <a:pt x="5421947" y="1547548"/>
                  </a:lnTo>
                  <a:lnTo>
                    <a:pt x="5435236" y="1534333"/>
                  </a:lnTo>
                  <a:lnTo>
                    <a:pt x="5448526" y="1521087"/>
                  </a:lnTo>
                  <a:lnTo>
                    <a:pt x="5461815" y="1507808"/>
                  </a:lnTo>
                  <a:lnTo>
                    <a:pt x="5475104" y="1494496"/>
                  </a:lnTo>
                  <a:lnTo>
                    <a:pt x="5488393" y="1481153"/>
                  </a:lnTo>
                  <a:lnTo>
                    <a:pt x="5501682" y="1467777"/>
                  </a:lnTo>
                  <a:lnTo>
                    <a:pt x="5514971" y="1454368"/>
                  </a:lnTo>
                  <a:lnTo>
                    <a:pt x="5528260" y="1440927"/>
                  </a:lnTo>
                  <a:lnTo>
                    <a:pt x="5541549" y="1427454"/>
                  </a:lnTo>
                  <a:lnTo>
                    <a:pt x="5554838" y="1413949"/>
                  </a:lnTo>
                  <a:lnTo>
                    <a:pt x="5568127" y="1400411"/>
                  </a:lnTo>
                  <a:lnTo>
                    <a:pt x="5581416" y="1386841"/>
                  </a:lnTo>
                  <a:lnTo>
                    <a:pt x="5594706" y="1373238"/>
                  </a:lnTo>
                  <a:lnTo>
                    <a:pt x="5607995" y="1359603"/>
                  </a:lnTo>
                  <a:lnTo>
                    <a:pt x="5621284" y="1345936"/>
                  </a:lnTo>
                  <a:lnTo>
                    <a:pt x="5634573" y="1332237"/>
                  </a:lnTo>
                  <a:lnTo>
                    <a:pt x="5647862" y="1318505"/>
                  </a:lnTo>
                  <a:lnTo>
                    <a:pt x="5661151" y="1304741"/>
                  </a:lnTo>
                  <a:lnTo>
                    <a:pt x="5674440" y="1290944"/>
                  </a:lnTo>
                  <a:lnTo>
                    <a:pt x="5687729" y="1277115"/>
                  </a:lnTo>
                  <a:lnTo>
                    <a:pt x="5701018" y="1263254"/>
                  </a:lnTo>
                  <a:lnTo>
                    <a:pt x="5714307" y="1249360"/>
                  </a:lnTo>
                  <a:lnTo>
                    <a:pt x="5727596" y="1235434"/>
                  </a:lnTo>
                  <a:lnTo>
                    <a:pt x="5740886" y="1221476"/>
                  </a:lnTo>
                  <a:lnTo>
                    <a:pt x="5754175" y="1207485"/>
                  </a:lnTo>
                  <a:lnTo>
                    <a:pt x="5767464" y="1193462"/>
                  </a:lnTo>
                  <a:lnTo>
                    <a:pt x="5780753" y="1179407"/>
                  </a:lnTo>
                  <a:lnTo>
                    <a:pt x="5794042" y="1165319"/>
                  </a:lnTo>
                  <a:lnTo>
                    <a:pt x="5807331" y="1151199"/>
                  </a:lnTo>
                  <a:lnTo>
                    <a:pt x="5820620" y="1137046"/>
                  </a:lnTo>
                  <a:lnTo>
                    <a:pt x="5833909" y="1122862"/>
                  </a:lnTo>
                  <a:lnTo>
                    <a:pt x="5847198" y="1108644"/>
                  </a:lnTo>
                  <a:lnTo>
                    <a:pt x="5860487" y="1094395"/>
                  </a:lnTo>
                  <a:lnTo>
                    <a:pt x="5873776" y="1080113"/>
                  </a:lnTo>
                  <a:lnTo>
                    <a:pt x="5887065" y="1065799"/>
                  </a:lnTo>
                  <a:lnTo>
                    <a:pt x="5900355" y="1051452"/>
                  </a:lnTo>
                  <a:lnTo>
                    <a:pt x="5913644" y="1037074"/>
                  </a:lnTo>
                  <a:lnTo>
                    <a:pt x="5926933" y="1022662"/>
                  </a:lnTo>
                  <a:lnTo>
                    <a:pt x="5940222" y="1008219"/>
                  </a:lnTo>
                  <a:lnTo>
                    <a:pt x="5953511" y="993743"/>
                  </a:lnTo>
                  <a:lnTo>
                    <a:pt x="5966800" y="979235"/>
                  </a:lnTo>
                  <a:lnTo>
                    <a:pt x="5980089" y="964694"/>
                  </a:lnTo>
                  <a:lnTo>
                    <a:pt x="5993378" y="950121"/>
                  </a:lnTo>
                  <a:lnTo>
                    <a:pt x="6006667" y="935516"/>
                  </a:lnTo>
                  <a:lnTo>
                    <a:pt x="6019956" y="920878"/>
                  </a:lnTo>
                  <a:lnTo>
                    <a:pt x="6033245" y="906208"/>
                  </a:lnTo>
                  <a:lnTo>
                    <a:pt x="6046535" y="891506"/>
                  </a:lnTo>
                  <a:lnTo>
                    <a:pt x="6059824" y="876771"/>
                  </a:lnTo>
                  <a:lnTo>
                    <a:pt x="6073113" y="862004"/>
                  </a:lnTo>
                  <a:lnTo>
                    <a:pt x="6086402" y="847205"/>
                  </a:lnTo>
                  <a:lnTo>
                    <a:pt x="6099691" y="832373"/>
                  </a:lnTo>
                  <a:lnTo>
                    <a:pt x="6112980" y="817509"/>
                  </a:lnTo>
                  <a:lnTo>
                    <a:pt x="6126269" y="802612"/>
                  </a:lnTo>
                  <a:lnTo>
                    <a:pt x="6139558" y="787683"/>
                  </a:lnTo>
                  <a:lnTo>
                    <a:pt x="6152847" y="772722"/>
                  </a:lnTo>
                  <a:lnTo>
                    <a:pt x="6166136" y="757729"/>
                  </a:lnTo>
                  <a:lnTo>
                    <a:pt x="6179425" y="742703"/>
                  </a:lnTo>
                  <a:lnTo>
                    <a:pt x="6192714" y="727645"/>
                  </a:lnTo>
                  <a:lnTo>
                    <a:pt x="6206004" y="712554"/>
                  </a:lnTo>
                  <a:lnTo>
                    <a:pt x="6219293" y="697431"/>
                  </a:lnTo>
                  <a:lnTo>
                    <a:pt x="6232582" y="682276"/>
                  </a:lnTo>
                  <a:lnTo>
                    <a:pt x="6245871" y="667089"/>
                  </a:lnTo>
                  <a:lnTo>
                    <a:pt x="6259160" y="651869"/>
                  </a:lnTo>
                  <a:lnTo>
                    <a:pt x="6272449" y="636616"/>
                  </a:lnTo>
                  <a:lnTo>
                    <a:pt x="6285738" y="621332"/>
                  </a:lnTo>
                  <a:lnTo>
                    <a:pt x="6299027" y="606015"/>
                  </a:lnTo>
                  <a:lnTo>
                    <a:pt x="6312316" y="590665"/>
                  </a:lnTo>
                  <a:lnTo>
                    <a:pt x="6325605" y="575284"/>
                  </a:lnTo>
                  <a:lnTo>
                    <a:pt x="6338894" y="559870"/>
                  </a:lnTo>
                  <a:lnTo>
                    <a:pt x="6352184" y="544423"/>
                  </a:lnTo>
                  <a:lnTo>
                    <a:pt x="6365473" y="528945"/>
                  </a:lnTo>
                  <a:lnTo>
                    <a:pt x="6378762" y="513434"/>
                  </a:lnTo>
                  <a:lnTo>
                    <a:pt x="6392051" y="497890"/>
                  </a:lnTo>
                  <a:lnTo>
                    <a:pt x="6405340" y="482314"/>
                  </a:lnTo>
                  <a:lnTo>
                    <a:pt x="6418629" y="466706"/>
                  </a:lnTo>
                  <a:lnTo>
                    <a:pt x="6431918" y="451066"/>
                  </a:lnTo>
                  <a:lnTo>
                    <a:pt x="6445207" y="435393"/>
                  </a:lnTo>
                  <a:lnTo>
                    <a:pt x="6458496" y="419688"/>
                  </a:lnTo>
                  <a:lnTo>
                    <a:pt x="6471785" y="403950"/>
                  </a:lnTo>
                  <a:lnTo>
                    <a:pt x="6485074" y="388181"/>
                  </a:lnTo>
                  <a:lnTo>
                    <a:pt x="6498364" y="372378"/>
                  </a:lnTo>
                  <a:lnTo>
                    <a:pt x="6511653" y="356544"/>
                  </a:lnTo>
                  <a:lnTo>
                    <a:pt x="6524942" y="340677"/>
                  </a:lnTo>
                  <a:lnTo>
                    <a:pt x="6538231" y="324778"/>
                  </a:lnTo>
                  <a:lnTo>
                    <a:pt x="6551520" y="308846"/>
                  </a:lnTo>
                  <a:lnTo>
                    <a:pt x="6564809" y="292882"/>
                  </a:lnTo>
                  <a:lnTo>
                    <a:pt x="6578098" y="276886"/>
                  </a:lnTo>
                  <a:lnTo>
                    <a:pt x="6591387" y="260857"/>
                  </a:lnTo>
                  <a:lnTo>
                    <a:pt x="6604676" y="244796"/>
                  </a:lnTo>
                  <a:lnTo>
                    <a:pt x="6617965" y="228703"/>
                  </a:lnTo>
                  <a:lnTo>
                    <a:pt x="6631254" y="212577"/>
                  </a:lnTo>
                  <a:lnTo>
                    <a:pt x="6644543" y="196419"/>
                  </a:lnTo>
                  <a:lnTo>
                    <a:pt x="6657833" y="180229"/>
                  </a:lnTo>
                  <a:lnTo>
                    <a:pt x="6671122" y="164006"/>
                  </a:lnTo>
                  <a:lnTo>
                    <a:pt x="6684411" y="147751"/>
                  </a:lnTo>
                  <a:lnTo>
                    <a:pt x="6697700" y="131463"/>
                  </a:lnTo>
                  <a:lnTo>
                    <a:pt x="6710989" y="115144"/>
                  </a:lnTo>
                  <a:lnTo>
                    <a:pt x="6724278" y="98792"/>
                  </a:lnTo>
                  <a:lnTo>
                    <a:pt x="6737567" y="82407"/>
                  </a:lnTo>
                  <a:lnTo>
                    <a:pt x="6750856" y="65990"/>
                  </a:lnTo>
                  <a:lnTo>
                    <a:pt x="6764145" y="49541"/>
                  </a:lnTo>
                  <a:lnTo>
                    <a:pt x="6777434" y="33060"/>
                  </a:lnTo>
                  <a:lnTo>
                    <a:pt x="6790723" y="16546"/>
                  </a:lnTo>
                  <a:lnTo>
                    <a:pt x="6804013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930197" y="1333785"/>
              <a:ext cx="6804013" cy="4425044"/>
            </a:xfrm>
            <a:custGeom>
              <a:avLst/>
              <a:pathLst>
                <a:path w="6804013" h="4425044">
                  <a:moveTo>
                    <a:pt x="0" y="4425044"/>
                  </a:moveTo>
                  <a:lnTo>
                    <a:pt x="13289" y="4424309"/>
                  </a:lnTo>
                  <a:lnTo>
                    <a:pt x="26578" y="4424229"/>
                  </a:lnTo>
                  <a:lnTo>
                    <a:pt x="39867" y="4423644"/>
                  </a:lnTo>
                  <a:lnTo>
                    <a:pt x="53156" y="4423414"/>
                  </a:lnTo>
                  <a:lnTo>
                    <a:pt x="66445" y="4423414"/>
                  </a:lnTo>
                  <a:lnTo>
                    <a:pt x="79734" y="4422565"/>
                  </a:lnTo>
                  <a:lnTo>
                    <a:pt x="93023" y="4421945"/>
                  </a:lnTo>
                  <a:lnTo>
                    <a:pt x="106312" y="4421312"/>
                  </a:lnTo>
                  <a:lnTo>
                    <a:pt x="119601" y="4420566"/>
                  </a:lnTo>
                  <a:lnTo>
                    <a:pt x="132890" y="4420566"/>
                  </a:lnTo>
                  <a:lnTo>
                    <a:pt x="146179" y="4419967"/>
                  </a:lnTo>
                  <a:lnTo>
                    <a:pt x="159469" y="4419073"/>
                  </a:lnTo>
                  <a:lnTo>
                    <a:pt x="172758" y="4417791"/>
                  </a:lnTo>
                  <a:lnTo>
                    <a:pt x="186047" y="4416834"/>
                  </a:lnTo>
                  <a:lnTo>
                    <a:pt x="199336" y="4415341"/>
                  </a:lnTo>
                  <a:lnTo>
                    <a:pt x="212625" y="4413848"/>
                  </a:lnTo>
                  <a:lnTo>
                    <a:pt x="225914" y="4413848"/>
                  </a:lnTo>
                  <a:lnTo>
                    <a:pt x="239203" y="4411609"/>
                  </a:lnTo>
                  <a:lnTo>
                    <a:pt x="252492" y="4410863"/>
                  </a:lnTo>
                  <a:lnTo>
                    <a:pt x="265781" y="4410116"/>
                  </a:lnTo>
                  <a:lnTo>
                    <a:pt x="279070" y="4409087"/>
                  </a:lnTo>
                  <a:lnTo>
                    <a:pt x="292359" y="4407877"/>
                  </a:lnTo>
                  <a:lnTo>
                    <a:pt x="305649" y="4406911"/>
                  </a:lnTo>
                  <a:lnTo>
                    <a:pt x="318938" y="4405460"/>
                  </a:lnTo>
                  <a:lnTo>
                    <a:pt x="332227" y="4405460"/>
                  </a:lnTo>
                  <a:lnTo>
                    <a:pt x="345516" y="4405460"/>
                  </a:lnTo>
                  <a:lnTo>
                    <a:pt x="358805" y="4404735"/>
                  </a:lnTo>
                  <a:lnTo>
                    <a:pt x="372094" y="4404009"/>
                  </a:lnTo>
                  <a:lnTo>
                    <a:pt x="385383" y="4402559"/>
                  </a:lnTo>
                  <a:lnTo>
                    <a:pt x="398672" y="4401833"/>
                  </a:lnTo>
                  <a:lnTo>
                    <a:pt x="411961" y="4399940"/>
                  </a:lnTo>
                  <a:lnTo>
                    <a:pt x="425250" y="4398463"/>
                  </a:lnTo>
                  <a:lnTo>
                    <a:pt x="438539" y="4397034"/>
                  </a:lnTo>
                  <a:lnTo>
                    <a:pt x="451828" y="4393533"/>
                  </a:lnTo>
                  <a:lnTo>
                    <a:pt x="465118" y="4392132"/>
                  </a:lnTo>
                  <a:lnTo>
                    <a:pt x="478407" y="4391364"/>
                  </a:lnTo>
                  <a:lnTo>
                    <a:pt x="491696" y="4390663"/>
                  </a:lnTo>
                  <a:lnTo>
                    <a:pt x="504985" y="4390663"/>
                  </a:lnTo>
                  <a:lnTo>
                    <a:pt x="518274" y="4388563"/>
                  </a:lnTo>
                  <a:lnTo>
                    <a:pt x="531563" y="4385762"/>
                  </a:lnTo>
                  <a:lnTo>
                    <a:pt x="544852" y="4385061"/>
                  </a:lnTo>
                  <a:lnTo>
                    <a:pt x="558141" y="4383661"/>
                  </a:lnTo>
                  <a:lnTo>
                    <a:pt x="571430" y="4382778"/>
                  </a:lnTo>
                  <a:lnTo>
                    <a:pt x="584719" y="4380477"/>
                  </a:lnTo>
                  <a:lnTo>
                    <a:pt x="598008" y="4377676"/>
                  </a:lnTo>
                  <a:lnTo>
                    <a:pt x="611298" y="4377367"/>
                  </a:lnTo>
                  <a:lnTo>
                    <a:pt x="624587" y="4376690"/>
                  </a:lnTo>
                  <a:lnTo>
                    <a:pt x="637876" y="4374661"/>
                  </a:lnTo>
                  <a:lnTo>
                    <a:pt x="651165" y="4372801"/>
                  </a:lnTo>
                  <a:lnTo>
                    <a:pt x="664454" y="4371035"/>
                  </a:lnTo>
                  <a:lnTo>
                    <a:pt x="677743" y="4369724"/>
                  </a:lnTo>
                  <a:lnTo>
                    <a:pt x="691032" y="4368092"/>
                  </a:lnTo>
                  <a:lnTo>
                    <a:pt x="704321" y="4366327"/>
                  </a:lnTo>
                  <a:lnTo>
                    <a:pt x="717610" y="4364923"/>
                  </a:lnTo>
                  <a:lnTo>
                    <a:pt x="730899" y="4361695"/>
                  </a:lnTo>
                  <a:lnTo>
                    <a:pt x="744188" y="4359181"/>
                  </a:lnTo>
                  <a:lnTo>
                    <a:pt x="757478" y="4355208"/>
                  </a:lnTo>
                  <a:lnTo>
                    <a:pt x="770767" y="4352227"/>
                  </a:lnTo>
                  <a:lnTo>
                    <a:pt x="784056" y="4351423"/>
                  </a:lnTo>
                  <a:lnTo>
                    <a:pt x="797345" y="4348931"/>
                  </a:lnTo>
                  <a:lnTo>
                    <a:pt x="810634" y="4347461"/>
                  </a:lnTo>
                  <a:lnTo>
                    <a:pt x="823923" y="4344518"/>
                  </a:lnTo>
                  <a:lnTo>
                    <a:pt x="837212" y="4343917"/>
                  </a:lnTo>
                  <a:lnTo>
                    <a:pt x="850501" y="4342380"/>
                  </a:lnTo>
                  <a:lnTo>
                    <a:pt x="863790" y="4339523"/>
                  </a:lnTo>
                  <a:lnTo>
                    <a:pt x="877079" y="4336651"/>
                  </a:lnTo>
                  <a:lnTo>
                    <a:pt x="890368" y="4334699"/>
                  </a:lnTo>
                  <a:lnTo>
                    <a:pt x="903657" y="4331111"/>
                  </a:lnTo>
                  <a:lnTo>
                    <a:pt x="916947" y="4326879"/>
                  </a:lnTo>
                  <a:lnTo>
                    <a:pt x="930236" y="4324503"/>
                  </a:lnTo>
                  <a:lnTo>
                    <a:pt x="943525" y="4320501"/>
                  </a:lnTo>
                  <a:lnTo>
                    <a:pt x="956814" y="4317312"/>
                  </a:lnTo>
                  <a:lnTo>
                    <a:pt x="970103" y="4317312"/>
                  </a:lnTo>
                  <a:lnTo>
                    <a:pt x="983392" y="4316145"/>
                  </a:lnTo>
                  <a:lnTo>
                    <a:pt x="996681" y="4312315"/>
                  </a:lnTo>
                  <a:lnTo>
                    <a:pt x="1009970" y="4310242"/>
                  </a:lnTo>
                  <a:lnTo>
                    <a:pt x="1023259" y="4304830"/>
                  </a:lnTo>
                  <a:lnTo>
                    <a:pt x="1036548" y="4301087"/>
                  </a:lnTo>
                  <a:lnTo>
                    <a:pt x="1049837" y="4299018"/>
                  </a:lnTo>
                  <a:lnTo>
                    <a:pt x="1063127" y="4297665"/>
                  </a:lnTo>
                  <a:lnTo>
                    <a:pt x="1076416" y="4296313"/>
                  </a:lnTo>
                  <a:lnTo>
                    <a:pt x="1089705" y="4294061"/>
                  </a:lnTo>
                  <a:lnTo>
                    <a:pt x="1102994" y="4291327"/>
                  </a:lnTo>
                  <a:lnTo>
                    <a:pt x="1116283" y="4286391"/>
                  </a:lnTo>
                  <a:lnTo>
                    <a:pt x="1129572" y="4281987"/>
                  </a:lnTo>
                  <a:lnTo>
                    <a:pt x="1142861" y="4277756"/>
                  </a:lnTo>
                  <a:lnTo>
                    <a:pt x="1156150" y="4274481"/>
                  </a:lnTo>
                  <a:lnTo>
                    <a:pt x="1169439" y="4273071"/>
                  </a:lnTo>
                  <a:lnTo>
                    <a:pt x="1182728" y="4268840"/>
                  </a:lnTo>
                  <a:lnTo>
                    <a:pt x="1196017" y="4264505"/>
                  </a:lnTo>
                  <a:lnTo>
                    <a:pt x="1209307" y="4263095"/>
                  </a:lnTo>
                  <a:lnTo>
                    <a:pt x="1222596" y="4259619"/>
                  </a:lnTo>
                  <a:lnTo>
                    <a:pt x="1235885" y="4257346"/>
                  </a:lnTo>
                  <a:lnTo>
                    <a:pt x="1249174" y="4254150"/>
                  </a:lnTo>
                  <a:lnTo>
                    <a:pt x="1262463" y="4250624"/>
                  </a:lnTo>
                  <a:lnTo>
                    <a:pt x="1275752" y="4246801"/>
                  </a:lnTo>
                  <a:lnTo>
                    <a:pt x="1289041" y="4243095"/>
                  </a:lnTo>
                  <a:lnTo>
                    <a:pt x="1302330" y="4237337"/>
                  </a:lnTo>
                  <a:lnTo>
                    <a:pt x="1315619" y="4232128"/>
                  </a:lnTo>
                  <a:lnTo>
                    <a:pt x="1328908" y="4229307"/>
                  </a:lnTo>
                  <a:lnTo>
                    <a:pt x="1342197" y="4227131"/>
                  </a:lnTo>
                  <a:lnTo>
                    <a:pt x="1355486" y="4222288"/>
                  </a:lnTo>
                  <a:lnTo>
                    <a:pt x="1368776" y="4219216"/>
                  </a:lnTo>
                  <a:lnTo>
                    <a:pt x="1382065" y="4213285"/>
                  </a:lnTo>
                  <a:lnTo>
                    <a:pt x="1395354" y="4208349"/>
                  </a:lnTo>
                  <a:lnTo>
                    <a:pt x="1408643" y="4205857"/>
                  </a:lnTo>
                  <a:lnTo>
                    <a:pt x="1421932" y="4200151"/>
                  </a:lnTo>
                  <a:lnTo>
                    <a:pt x="1435221" y="4197445"/>
                  </a:lnTo>
                  <a:lnTo>
                    <a:pt x="1448510" y="4192247"/>
                  </a:lnTo>
                  <a:lnTo>
                    <a:pt x="1461799" y="4188080"/>
                  </a:lnTo>
                  <a:lnTo>
                    <a:pt x="1475088" y="4187403"/>
                  </a:lnTo>
                  <a:lnTo>
                    <a:pt x="1488377" y="4183811"/>
                  </a:lnTo>
                  <a:lnTo>
                    <a:pt x="1501666" y="4176816"/>
                  </a:lnTo>
                  <a:lnTo>
                    <a:pt x="1514956" y="4174787"/>
                  </a:lnTo>
                  <a:lnTo>
                    <a:pt x="1528245" y="4172081"/>
                  </a:lnTo>
                  <a:lnTo>
                    <a:pt x="1541534" y="4170052"/>
                  </a:lnTo>
                  <a:lnTo>
                    <a:pt x="1554823" y="4167330"/>
                  </a:lnTo>
                  <a:lnTo>
                    <a:pt x="1568112" y="4164398"/>
                  </a:lnTo>
                  <a:lnTo>
                    <a:pt x="1581401" y="4158747"/>
                  </a:lnTo>
                  <a:lnTo>
                    <a:pt x="1594690" y="4155327"/>
                  </a:lnTo>
                  <a:lnTo>
                    <a:pt x="1607979" y="4152825"/>
                  </a:lnTo>
                  <a:lnTo>
                    <a:pt x="1621268" y="4147590"/>
                  </a:lnTo>
                  <a:lnTo>
                    <a:pt x="1634557" y="4144064"/>
                  </a:lnTo>
                  <a:lnTo>
                    <a:pt x="1647846" y="4140246"/>
                  </a:lnTo>
                  <a:lnTo>
                    <a:pt x="1661135" y="4136565"/>
                  </a:lnTo>
                  <a:lnTo>
                    <a:pt x="1674425" y="4134449"/>
                  </a:lnTo>
                  <a:lnTo>
                    <a:pt x="1687714" y="4129513"/>
                  </a:lnTo>
                  <a:lnTo>
                    <a:pt x="1701003" y="4123245"/>
                  </a:lnTo>
                  <a:lnTo>
                    <a:pt x="1714292" y="4119551"/>
                  </a:lnTo>
                  <a:lnTo>
                    <a:pt x="1727581" y="4113752"/>
                  </a:lnTo>
                  <a:lnTo>
                    <a:pt x="1740870" y="4109521"/>
                  </a:lnTo>
                  <a:lnTo>
                    <a:pt x="1754159" y="4107381"/>
                  </a:lnTo>
                  <a:lnTo>
                    <a:pt x="1767448" y="4101604"/>
                  </a:lnTo>
                  <a:lnTo>
                    <a:pt x="1780737" y="4100194"/>
                  </a:lnTo>
                  <a:lnTo>
                    <a:pt x="1794026" y="4095973"/>
                  </a:lnTo>
                  <a:lnTo>
                    <a:pt x="1807315" y="4092699"/>
                  </a:lnTo>
                  <a:lnTo>
                    <a:pt x="1820605" y="4089014"/>
                  </a:lnTo>
                  <a:lnTo>
                    <a:pt x="1833894" y="4085443"/>
                  </a:lnTo>
                  <a:lnTo>
                    <a:pt x="1847183" y="4081212"/>
                  </a:lnTo>
                  <a:lnTo>
                    <a:pt x="1860472" y="4076448"/>
                  </a:lnTo>
                  <a:lnTo>
                    <a:pt x="1873761" y="4071414"/>
                  </a:lnTo>
                  <a:lnTo>
                    <a:pt x="1887050" y="4067500"/>
                  </a:lnTo>
                  <a:lnTo>
                    <a:pt x="1900339" y="4059360"/>
                  </a:lnTo>
                  <a:lnTo>
                    <a:pt x="1913628" y="4056444"/>
                  </a:lnTo>
                  <a:lnTo>
                    <a:pt x="1926917" y="4050702"/>
                  </a:lnTo>
                  <a:lnTo>
                    <a:pt x="1940206" y="4045944"/>
                  </a:lnTo>
                  <a:lnTo>
                    <a:pt x="1953495" y="4040450"/>
                  </a:lnTo>
                  <a:lnTo>
                    <a:pt x="1966785" y="4038527"/>
                  </a:lnTo>
                  <a:lnTo>
                    <a:pt x="1980074" y="4033615"/>
                  </a:lnTo>
                  <a:lnTo>
                    <a:pt x="1993363" y="4027445"/>
                  </a:lnTo>
                  <a:lnTo>
                    <a:pt x="2006652" y="4021828"/>
                  </a:lnTo>
                  <a:lnTo>
                    <a:pt x="2019941" y="4016702"/>
                  </a:lnTo>
                  <a:lnTo>
                    <a:pt x="2033230" y="4012217"/>
                  </a:lnTo>
                  <a:lnTo>
                    <a:pt x="2046519" y="4007179"/>
                  </a:lnTo>
                  <a:lnTo>
                    <a:pt x="2059808" y="4002764"/>
                  </a:lnTo>
                  <a:lnTo>
                    <a:pt x="2073097" y="3999888"/>
                  </a:lnTo>
                  <a:lnTo>
                    <a:pt x="2086386" y="3993313"/>
                  </a:lnTo>
                  <a:lnTo>
                    <a:pt x="2099675" y="3983634"/>
                  </a:lnTo>
                  <a:lnTo>
                    <a:pt x="2112964" y="3979707"/>
                  </a:lnTo>
                  <a:lnTo>
                    <a:pt x="2126254" y="3975124"/>
                  </a:lnTo>
                  <a:lnTo>
                    <a:pt x="2139543" y="3965807"/>
                  </a:lnTo>
                  <a:lnTo>
                    <a:pt x="2152832" y="3960952"/>
                  </a:lnTo>
                  <a:lnTo>
                    <a:pt x="2166121" y="3957622"/>
                  </a:lnTo>
                  <a:lnTo>
                    <a:pt x="2179410" y="3953729"/>
                  </a:lnTo>
                  <a:lnTo>
                    <a:pt x="2192699" y="3950609"/>
                  </a:lnTo>
                  <a:lnTo>
                    <a:pt x="2205988" y="3942005"/>
                  </a:lnTo>
                  <a:lnTo>
                    <a:pt x="2219277" y="3934513"/>
                  </a:lnTo>
                  <a:lnTo>
                    <a:pt x="2232566" y="3929331"/>
                  </a:lnTo>
                  <a:lnTo>
                    <a:pt x="2245855" y="3922807"/>
                  </a:lnTo>
                  <a:lnTo>
                    <a:pt x="2259144" y="3918614"/>
                  </a:lnTo>
                  <a:lnTo>
                    <a:pt x="2272434" y="3912047"/>
                  </a:lnTo>
                  <a:lnTo>
                    <a:pt x="2285723" y="3908207"/>
                  </a:lnTo>
                  <a:lnTo>
                    <a:pt x="2299012" y="3902157"/>
                  </a:lnTo>
                  <a:lnTo>
                    <a:pt x="2312301" y="3898406"/>
                  </a:lnTo>
                  <a:lnTo>
                    <a:pt x="2325590" y="3893104"/>
                  </a:lnTo>
                  <a:lnTo>
                    <a:pt x="2338879" y="3886331"/>
                  </a:lnTo>
                  <a:lnTo>
                    <a:pt x="2352168" y="3879934"/>
                  </a:lnTo>
                  <a:lnTo>
                    <a:pt x="2365457" y="3874638"/>
                  </a:lnTo>
                  <a:lnTo>
                    <a:pt x="2378746" y="3863422"/>
                  </a:lnTo>
                  <a:lnTo>
                    <a:pt x="2392035" y="3858106"/>
                  </a:lnTo>
                  <a:lnTo>
                    <a:pt x="2405324" y="3849034"/>
                  </a:lnTo>
                  <a:lnTo>
                    <a:pt x="2418614" y="3843494"/>
                  </a:lnTo>
                  <a:lnTo>
                    <a:pt x="2431903" y="3834935"/>
                  </a:lnTo>
                  <a:lnTo>
                    <a:pt x="2445192" y="3823959"/>
                  </a:lnTo>
                  <a:lnTo>
                    <a:pt x="2458481" y="3819950"/>
                  </a:lnTo>
                  <a:lnTo>
                    <a:pt x="2471770" y="3813507"/>
                  </a:lnTo>
                  <a:lnTo>
                    <a:pt x="2485059" y="3809175"/>
                  </a:lnTo>
                  <a:lnTo>
                    <a:pt x="2498348" y="3804167"/>
                  </a:lnTo>
                  <a:lnTo>
                    <a:pt x="2511637" y="3798398"/>
                  </a:lnTo>
                  <a:lnTo>
                    <a:pt x="2524926" y="3790712"/>
                  </a:lnTo>
                  <a:lnTo>
                    <a:pt x="2538215" y="3782446"/>
                  </a:lnTo>
                  <a:lnTo>
                    <a:pt x="2551504" y="3778069"/>
                  </a:lnTo>
                  <a:lnTo>
                    <a:pt x="2564793" y="3770466"/>
                  </a:lnTo>
                  <a:lnTo>
                    <a:pt x="2578083" y="3764664"/>
                  </a:lnTo>
                  <a:lnTo>
                    <a:pt x="2591372" y="3760001"/>
                  </a:lnTo>
                  <a:lnTo>
                    <a:pt x="2604661" y="3749226"/>
                  </a:lnTo>
                  <a:lnTo>
                    <a:pt x="2617950" y="3744668"/>
                  </a:lnTo>
                  <a:lnTo>
                    <a:pt x="2631239" y="3737550"/>
                  </a:lnTo>
                  <a:lnTo>
                    <a:pt x="2644528" y="3728142"/>
                  </a:lnTo>
                  <a:lnTo>
                    <a:pt x="2657817" y="3723386"/>
                  </a:lnTo>
                  <a:lnTo>
                    <a:pt x="2671106" y="3717601"/>
                  </a:lnTo>
                  <a:lnTo>
                    <a:pt x="2684395" y="3712881"/>
                  </a:lnTo>
                  <a:lnTo>
                    <a:pt x="2697684" y="3703010"/>
                  </a:lnTo>
                  <a:lnTo>
                    <a:pt x="2710973" y="3694631"/>
                  </a:lnTo>
                  <a:lnTo>
                    <a:pt x="2724263" y="3684716"/>
                  </a:lnTo>
                  <a:lnTo>
                    <a:pt x="2737552" y="3675187"/>
                  </a:lnTo>
                  <a:lnTo>
                    <a:pt x="2750841" y="3666265"/>
                  </a:lnTo>
                  <a:lnTo>
                    <a:pt x="2764130" y="3660453"/>
                  </a:lnTo>
                  <a:lnTo>
                    <a:pt x="2777419" y="3656524"/>
                  </a:lnTo>
                  <a:lnTo>
                    <a:pt x="2790708" y="3648187"/>
                  </a:lnTo>
                  <a:lnTo>
                    <a:pt x="2803997" y="3645059"/>
                  </a:lnTo>
                  <a:lnTo>
                    <a:pt x="2817286" y="3642074"/>
                  </a:lnTo>
                  <a:lnTo>
                    <a:pt x="2830575" y="3633034"/>
                  </a:lnTo>
                  <a:lnTo>
                    <a:pt x="2843864" y="3627193"/>
                  </a:lnTo>
                  <a:lnTo>
                    <a:pt x="2857153" y="3619278"/>
                  </a:lnTo>
                  <a:lnTo>
                    <a:pt x="2870443" y="3607969"/>
                  </a:lnTo>
                  <a:lnTo>
                    <a:pt x="2883732" y="3601989"/>
                  </a:lnTo>
                  <a:lnTo>
                    <a:pt x="2897021" y="3593735"/>
                  </a:lnTo>
                  <a:lnTo>
                    <a:pt x="2910310" y="3586565"/>
                  </a:lnTo>
                  <a:lnTo>
                    <a:pt x="2923599" y="3575921"/>
                  </a:lnTo>
                  <a:lnTo>
                    <a:pt x="2936888" y="3571741"/>
                  </a:lnTo>
                  <a:lnTo>
                    <a:pt x="2950177" y="3564277"/>
                  </a:lnTo>
                  <a:lnTo>
                    <a:pt x="2963466" y="3556132"/>
                  </a:lnTo>
                  <a:lnTo>
                    <a:pt x="2976755" y="3553172"/>
                  </a:lnTo>
                  <a:lnTo>
                    <a:pt x="2990044" y="3540807"/>
                  </a:lnTo>
                  <a:lnTo>
                    <a:pt x="3003333" y="3532989"/>
                  </a:lnTo>
                  <a:lnTo>
                    <a:pt x="3016622" y="3529680"/>
                  </a:lnTo>
                  <a:lnTo>
                    <a:pt x="3029912" y="3523129"/>
                  </a:lnTo>
                  <a:lnTo>
                    <a:pt x="3043201" y="3515935"/>
                  </a:lnTo>
                  <a:lnTo>
                    <a:pt x="3056490" y="3506636"/>
                  </a:lnTo>
                  <a:lnTo>
                    <a:pt x="3069779" y="3495121"/>
                  </a:lnTo>
                  <a:lnTo>
                    <a:pt x="3083068" y="3485928"/>
                  </a:lnTo>
                  <a:lnTo>
                    <a:pt x="3096357" y="3475900"/>
                  </a:lnTo>
                  <a:lnTo>
                    <a:pt x="3109646" y="3466606"/>
                  </a:lnTo>
                  <a:lnTo>
                    <a:pt x="3122935" y="3459187"/>
                  </a:lnTo>
                  <a:lnTo>
                    <a:pt x="3136224" y="3451437"/>
                  </a:lnTo>
                  <a:lnTo>
                    <a:pt x="3149513" y="3444467"/>
                  </a:lnTo>
                  <a:lnTo>
                    <a:pt x="3162802" y="3436672"/>
                  </a:lnTo>
                  <a:lnTo>
                    <a:pt x="3176092" y="3429572"/>
                  </a:lnTo>
                  <a:lnTo>
                    <a:pt x="3189381" y="3424802"/>
                  </a:lnTo>
                  <a:lnTo>
                    <a:pt x="3202670" y="3412941"/>
                  </a:lnTo>
                  <a:lnTo>
                    <a:pt x="3215959" y="3401842"/>
                  </a:lnTo>
                  <a:lnTo>
                    <a:pt x="3229248" y="3395377"/>
                  </a:lnTo>
                  <a:lnTo>
                    <a:pt x="3242537" y="3387619"/>
                  </a:lnTo>
                  <a:lnTo>
                    <a:pt x="3255826" y="3377650"/>
                  </a:lnTo>
                  <a:lnTo>
                    <a:pt x="3269115" y="3370892"/>
                  </a:lnTo>
                  <a:lnTo>
                    <a:pt x="3282404" y="3361847"/>
                  </a:lnTo>
                  <a:lnTo>
                    <a:pt x="3295693" y="3358499"/>
                  </a:lnTo>
                  <a:lnTo>
                    <a:pt x="3308982" y="3350020"/>
                  </a:lnTo>
                  <a:lnTo>
                    <a:pt x="3322271" y="3340229"/>
                  </a:lnTo>
                  <a:lnTo>
                    <a:pt x="3335561" y="3326909"/>
                  </a:lnTo>
                  <a:lnTo>
                    <a:pt x="3348850" y="3322678"/>
                  </a:lnTo>
                  <a:lnTo>
                    <a:pt x="3362139" y="3311727"/>
                  </a:lnTo>
                  <a:lnTo>
                    <a:pt x="3375428" y="3303859"/>
                  </a:lnTo>
                  <a:lnTo>
                    <a:pt x="3388717" y="3294037"/>
                  </a:lnTo>
                  <a:lnTo>
                    <a:pt x="3402006" y="3277366"/>
                  </a:lnTo>
                  <a:lnTo>
                    <a:pt x="3415295" y="3266618"/>
                  </a:lnTo>
                  <a:lnTo>
                    <a:pt x="3428584" y="3259613"/>
                  </a:lnTo>
                  <a:lnTo>
                    <a:pt x="3441873" y="3249725"/>
                  </a:lnTo>
                  <a:lnTo>
                    <a:pt x="3455162" y="3241487"/>
                  </a:lnTo>
                  <a:lnTo>
                    <a:pt x="3468451" y="3232815"/>
                  </a:lnTo>
                  <a:lnTo>
                    <a:pt x="3481741" y="3225836"/>
                  </a:lnTo>
                  <a:lnTo>
                    <a:pt x="3495030" y="3214729"/>
                  </a:lnTo>
                  <a:lnTo>
                    <a:pt x="3508319" y="3197376"/>
                  </a:lnTo>
                  <a:lnTo>
                    <a:pt x="3521608" y="3191603"/>
                  </a:lnTo>
                  <a:lnTo>
                    <a:pt x="3534897" y="3183728"/>
                  </a:lnTo>
                  <a:lnTo>
                    <a:pt x="3548186" y="3170840"/>
                  </a:lnTo>
                  <a:lnTo>
                    <a:pt x="3561475" y="3164711"/>
                  </a:lnTo>
                  <a:lnTo>
                    <a:pt x="3574764" y="3154223"/>
                  </a:lnTo>
                  <a:lnTo>
                    <a:pt x="3588053" y="3147913"/>
                  </a:lnTo>
                  <a:lnTo>
                    <a:pt x="3601342" y="3140905"/>
                  </a:lnTo>
                  <a:lnTo>
                    <a:pt x="3614631" y="3129942"/>
                  </a:lnTo>
                  <a:lnTo>
                    <a:pt x="3627921" y="3122301"/>
                  </a:lnTo>
                  <a:lnTo>
                    <a:pt x="3641210" y="3113829"/>
                  </a:lnTo>
                  <a:lnTo>
                    <a:pt x="3654499" y="3107783"/>
                  </a:lnTo>
                  <a:lnTo>
                    <a:pt x="3667788" y="3097016"/>
                  </a:lnTo>
                  <a:lnTo>
                    <a:pt x="3681077" y="3089036"/>
                  </a:lnTo>
                  <a:lnTo>
                    <a:pt x="3694366" y="3083432"/>
                  </a:lnTo>
                  <a:lnTo>
                    <a:pt x="3707655" y="3078209"/>
                  </a:lnTo>
                  <a:lnTo>
                    <a:pt x="3720944" y="3069388"/>
                  </a:lnTo>
                  <a:lnTo>
                    <a:pt x="3734233" y="3058367"/>
                  </a:lnTo>
                  <a:lnTo>
                    <a:pt x="3747522" y="3051959"/>
                  </a:lnTo>
                  <a:lnTo>
                    <a:pt x="3760811" y="3042581"/>
                  </a:lnTo>
                  <a:lnTo>
                    <a:pt x="3774100" y="3036773"/>
                  </a:lnTo>
                  <a:lnTo>
                    <a:pt x="3787390" y="3025826"/>
                  </a:lnTo>
                  <a:lnTo>
                    <a:pt x="3800679" y="3019169"/>
                  </a:lnTo>
                  <a:lnTo>
                    <a:pt x="3813968" y="3006931"/>
                  </a:lnTo>
                  <a:lnTo>
                    <a:pt x="3827257" y="2999493"/>
                  </a:lnTo>
                  <a:lnTo>
                    <a:pt x="3840546" y="2990703"/>
                  </a:lnTo>
                  <a:lnTo>
                    <a:pt x="3853835" y="2981622"/>
                  </a:lnTo>
                  <a:lnTo>
                    <a:pt x="3867124" y="2972440"/>
                  </a:lnTo>
                  <a:lnTo>
                    <a:pt x="3880413" y="2959131"/>
                  </a:lnTo>
                  <a:lnTo>
                    <a:pt x="3893702" y="2952120"/>
                  </a:lnTo>
                  <a:lnTo>
                    <a:pt x="3906991" y="2945349"/>
                  </a:lnTo>
                  <a:lnTo>
                    <a:pt x="3920280" y="2935242"/>
                  </a:lnTo>
                  <a:lnTo>
                    <a:pt x="3933570" y="2926809"/>
                  </a:lnTo>
                  <a:lnTo>
                    <a:pt x="3946859" y="2910745"/>
                  </a:lnTo>
                  <a:lnTo>
                    <a:pt x="3960148" y="2904540"/>
                  </a:lnTo>
                  <a:lnTo>
                    <a:pt x="3973437" y="2896311"/>
                  </a:lnTo>
                  <a:lnTo>
                    <a:pt x="3986726" y="2885876"/>
                  </a:lnTo>
                  <a:lnTo>
                    <a:pt x="4000015" y="2871630"/>
                  </a:lnTo>
                  <a:lnTo>
                    <a:pt x="4013304" y="2861816"/>
                  </a:lnTo>
                  <a:lnTo>
                    <a:pt x="4026593" y="2853109"/>
                  </a:lnTo>
                  <a:lnTo>
                    <a:pt x="4039882" y="2843931"/>
                  </a:lnTo>
                  <a:lnTo>
                    <a:pt x="4053171" y="2832433"/>
                  </a:lnTo>
                  <a:lnTo>
                    <a:pt x="4066460" y="2823381"/>
                  </a:lnTo>
                  <a:lnTo>
                    <a:pt x="4079750" y="2817167"/>
                  </a:lnTo>
                  <a:lnTo>
                    <a:pt x="4093039" y="2809193"/>
                  </a:lnTo>
                  <a:lnTo>
                    <a:pt x="4106328" y="2799077"/>
                  </a:lnTo>
                  <a:lnTo>
                    <a:pt x="4119617" y="2788117"/>
                  </a:lnTo>
                  <a:lnTo>
                    <a:pt x="4132906" y="2776501"/>
                  </a:lnTo>
                  <a:lnTo>
                    <a:pt x="4146195" y="2759390"/>
                  </a:lnTo>
                  <a:lnTo>
                    <a:pt x="4159484" y="2742446"/>
                  </a:lnTo>
                  <a:lnTo>
                    <a:pt x="4172773" y="2730275"/>
                  </a:lnTo>
                  <a:lnTo>
                    <a:pt x="4186062" y="2718196"/>
                  </a:lnTo>
                  <a:lnTo>
                    <a:pt x="4199351" y="2708249"/>
                  </a:lnTo>
                  <a:lnTo>
                    <a:pt x="4212640" y="2699265"/>
                  </a:lnTo>
                  <a:lnTo>
                    <a:pt x="4225929" y="2688724"/>
                  </a:lnTo>
                  <a:lnTo>
                    <a:pt x="4239219" y="2678375"/>
                  </a:lnTo>
                  <a:lnTo>
                    <a:pt x="4252508" y="2671794"/>
                  </a:lnTo>
                  <a:lnTo>
                    <a:pt x="4265797" y="2663633"/>
                  </a:lnTo>
                  <a:lnTo>
                    <a:pt x="4279086" y="2649286"/>
                  </a:lnTo>
                  <a:lnTo>
                    <a:pt x="4292375" y="2637382"/>
                  </a:lnTo>
                  <a:lnTo>
                    <a:pt x="4305664" y="2629943"/>
                  </a:lnTo>
                  <a:lnTo>
                    <a:pt x="4318953" y="2621229"/>
                  </a:lnTo>
                  <a:lnTo>
                    <a:pt x="4332242" y="2609960"/>
                  </a:lnTo>
                  <a:lnTo>
                    <a:pt x="4345531" y="2594108"/>
                  </a:lnTo>
                  <a:lnTo>
                    <a:pt x="4358820" y="2578024"/>
                  </a:lnTo>
                  <a:lnTo>
                    <a:pt x="4372109" y="2566404"/>
                  </a:lnTo>
                  <a:lnTo>
                    <a:pt x="4385399" y="2555080"/>
                  </a:lnTo>
                  <a:lnTo>
                    <a:pt x="4398688" y="2538604"/>
                  </a:lnTo>
                  <a:lnTo>
                    <a:pt x="4411977" y="2523562"/>
                  </a:lnTo>
                  <a:lnTo>
                    <a:pt x="4425266" y="2515304"/>
                  </a:lnTo>
                  <a:lnTo>
                    <a:pt x="4438555" y="2502789"/>
                  </a:lnTo>
                  <a:lnTo>
                    <a:pt x="4451844" y="2494845"/>
                  </a:lnTo>
                  <a:lnTo>
                    <a:pt x="4465133" y="2484172"/>
                  </a:lnTo>
                  <a:lnTo>
                    <a:pt x="4478422" y="2472613"/>
                  </a:lnTo>
                  <a:lnTo>
                    <a:pt x="4491711" y="2461753"/>
                  </a:lnTo>
                  <a:lnTo>
                    <a:pt x="4505000" y="2444935"/>
                  </a:lnTo>
                  <a:lnTo>
                    <a:pt x="4518289" y="2431801"/>
                  </a:lnTo>
                  <a:lnTo>
                    <a:pt x="4531579" y="2421836"/>
                  </a:lnTo>
                  <a:lnTo>
                    <a:pt x="4544868" y="2399078"/>
                  </a:lnTo>
                  <a:lnTo>
                    <a:pt x="4558157" y="2382516"/>
                  </a:lnTo>
                  <a:lnTo>
                    <a:pt x="4571446" y="2371244"/>
                  </a:lnTo>
                  <a:lnTo>
                    <a:pt x="4584735" y="2361496"/>
                  </a:lnTo>
                  <a:lnTo>
                    <a:pt x="4598024" y="2351666"/>
                  </a:lnTo>
                  <a:lnTo>
                    <a:pt x="4611313" y="2339044"/>
                  </a:lnTo>
                  <a:lnTo>
                    <a:pt x="4624602" y="2327527"/>
                  </a:lnTo>
                  <a:lnTo>
                    <a:pt x="4637891" y="2317307"/>
                  </a:lnTo>
                  <a:lnTo>
                    <a:pt x="4651180" y="2309219"/>
                  </a:lnTo>
                  <a:lnTo>
                    <a:pt x="4664469" y="2299209"/>
                  </a:lnTo>
                  <a:lnTo>
                    <a:pt x="4677758" y="2286424"/>
                  </a:lnTo>
                  <a:lnTo>
                    <a:pt x="4691048" y="2278207"/>
                  </a:lnTo>
                  <a:lnTo>
                    <a:pt x="4704337" y="2266111"/>
                  </a:lnTo>
                  <a:lnTo>
                    <a:pt x="4717626" y="2256248"/>
                  </a:lnTo>
                  <a:lnTo>
                    <a:pt x="4730915" y="2246702"/>
                  </a:lnTo>
                  <a:lnTo>
                    <a:pt x="4744204" y="2232800"/>
                  </a:lnTo>
                  <a:lnTo>
                    <a:pt x="4757493" y="2217837"/>
                  </a:lnTo>
                  <a:lnTo>
                    <a:pt x="4770782" y="2205505"/>
                  </a:lnTo>
                  <a:lnTo>
                    <a:pt x="4784071" y="2192588"/>
                  </a:lnTo>
                  <a:lnTo>
                    <a:pt x="4797360" y="2184970"/>
                  </a:lnTo>
                  <a:lnTo>
                    <a:pt x="4810649" y="2180589"/>
                  </a:lnTo>
                  <a:lnTo>
                    <a:pt x="4823938" y="2169277"/>
                  </a:lnTo>
                  <a:lnTo>
                    <a:pt x="4837228" y="2155814"/>
                  </a:lnTo>
                  <a:lnTo>
                    <a:pt x="4850517" y="2147685"/>
                  </a:lnTo>
                  <a:lnTo>
                    <a:pt x="4863806" y="2137775"/>
                  </a:lnTo>
                  <a:lnTo>
                    <a:pt x="4877095" y="2120065"/>
                  </a:lnTo>
                  <a:lnTo>
                    <a:pt x="4890384" y="2108795"/>
                  </a:lnTo>
                  <a:lnTo>
                    <a:pt x="4903673" y="2101217"/>
                  </a:lnTo>
                  <a:lnTo>
                    <a:pt x="4916962" y="2091108"/>
                  </a:lnTo>
                  <a:lnTo>
                    <a:pt x="4930251" y="2079741"/>
                  </a:lnTo>
                  <a:lnTo>
                    <a:pt x="4943540" y="2066204"/>
                  </a:lnTo>
                  <a:lnTo>
                    <a:pt x="4956829" y="2053695"/>
                  </a:lnTo>
                  <a:lnTo>
                    <a:pt x="4970118" y="2041806"/>
                  </a:lnTo>
                  <a:lnTo>
                    <a:pt x="4983407" y="2028902"/>
                  </a:lnTo>
                  <a:lnTo>
                    <a:pt x="4996697" y="2016106"/>
                  </a:lnTo>
                  <a:lnTo>
                    <a:pt x="5009986" y="2003971"/>
                  </a:lnTo>
                  <a:lnTo>
                    <a:pt x="5023275" y="1991534"/>
                  </a:lnTo>
                  <a:lnTo>
                    <a:pt x="5036564" y="1975949"/>
                  </a:lnTo>
                  <a:lnTo>
                    <a:pt x="5049853" y="1955728"/>
                  </a:lnTo>
                  <a:lnTo>
                    <a:pt x="5063142" y="1943531"/>
                  </a:lnTo>
                  <a:lnTo>
                    <a:pt x="5076431" y="1930562"/>
                  </a:lnTo>
                  <a:lnTo>
                    <a:pt x="5089720" y="1917538"/>
                  </a:lnTo>
                  <a:lnTo>
                    <a:pt x="5103009" y="1904433"/>
                  </a:lnTo>
                  <a:lnTo>
                    <a:pt x="5116298" y="1890022"/>
                  </a:lnTo>
                  <a:lnTo>
                    <a:pt x="5129587" y="1879761"/>
                  </a:lnTo>
                  <a:lnTo>
                    <a:pt x="5142877" y="1867856"/>
                  </a:lnTo>
                  <a:lnTo>
                    <a:pt x="5156166" y="1856865"/>
                  </a:lnTo>
                  <a:lnTo>
                    <a:pt x="5169455" y="1849913"/>
                  </a:lnTo>
                  <a:lnTo>
                    <a:pt x="5182744" y="1833868"/>
                  </a:lnTo>
                  <a:lnTo>
                    <a:pt x="5196033" y="1818835"/>
                  </a:lnTo>
                  <a:lnTo>
                    <a:pt x="5209322" y="1806756"/>
                  </a:lnTo>
                  <a:lnTo>
                    <a:pt x="5222611" y="1793755"/>
                  </a:lnTo>
                  <a:lnTo>
                    <a:pt x="5235900" y="1782703"/>
                  </a:lnTo>
                  <a:lnTo>
                    <a:pt x="5249189" y="1765925"/>
                  </a:lnTo>
                  <a:lnTo>
                    <a:pt x="5262478" y="1755645"/>
                  </a:lnTo>
                  <a:lnTo>
                    <a:pt x="5275767" y="1740091"/>
                  </a:lnTo>
                  <a:lnTo>
                    <a:pt x="5289057" y="1723867"/>
                  </a:lnTo>
                  <a:lnTo>
                    <a:pt x="5302346" y="1715978"/>
                  </a:lnTo>
                  <a:lnTo>
                    <a:pt x="5315635" y="1705298"/>
                  </a:lnTo>
                  <a:lnTo>
                    <a:pt x="5328924" y="1695961"/>
                  </a:lnTo>
                  <a:lnTo>
                    <a:pt x="5342213" y="1682502"/>
                  </a:lnTo>
                  <a:lnTo>
                    <a:pt x="5355502" y="1669875"/>
                  </a:lnTo>
                  <a:lnTo>
                    <a:pt x="5368791" y="1658818"/>
                  </a:lnTo>
                  <a:lnTo>
                    <a:pt x="5382080" y="1639656"/>
                  </a:lnTo>
                  <a:lnTo>
                    <a:pt x="5395369" y="1631330"/>
                  </a:lnTo>
                  <a:lnTo>
                    <a:pt x="5408658" y="1618150"/>
                  </a:lnTo>
                  <a:lnTo>
                    <a:pt x="5421947" y="1601186"/>
                  </a:lnTo>
                  <a:lnTo>
                    <a:pt x="5435236" y="1588814"/>
                  </a:lnTo>
                  <a:lnTo>
                    <a:pt x="5448526" y="1567017"/>
                  </a:lnTo>
                  <a:lnTo>
                    <a:pt x="5461815" y="1553806"/>
                  </a:lnTo>
                  <a:lnTo>
                    <a:pt x="5475104" y="1539835"/>
                  </a:lnTo>
                  <a:lnTo>
                    <a:pt x="5488393" y="1533851"/>
                  </a:lnTo>
                  <a:lnTo>
                    <a:pt x="5501682" y="1519498"/>
                  </a:lnTo>
                  <a:lnTo>
                    <a:pt x="5514971" y="1503592"/>
                  </a:lnTo>
                  <a:lnTo>
                    <a:pt x="5528260" y="1490567"/>
                  </a:lnTo>
                  <a:lnTo>
                    <a:pt x="5541549" y="1474287"/>
                  </a:lnTo>
                  <a:lnTo>
                    <a:pt x="5554838" y="1462887"/>
                  </a:lnTo>
                  <a:lnTo>
                    <a:pt x="5568127" y="1451214"/>
                  </a:lnTo>
                  <a:lnTo>
                    <a:pt x="5581416" y="1440808"/>
                  </a:lnTo>
                  <a:lnTo>
                    <a:pt x="5594706" y="1422658"/>
                  </a:lnTo>
                  <a:lnTo>
                    <a:pt x="5607995" y="1408963"/>
                  </a:lnTo>
                  <a:lnTo>
                    <a:pt x="5621284" y="1394352"/>
                  </a:lnTo>
                  <a:lnTo>
                    <a:pt x="5634573" y="1377900"/>
                  </a:lnTo>
                  <a:lnTo>
                    <a:pt x="5647862" y="1362409"/>
                  </a:lnTo>
                  <a:lnTo>
                    <a:pt x="5661151" y="1343673"/>
                  </a:lnTo>
                  <a:lnTo>
                    <a:pt x="5674440" y="1327407"/>
                  </a:lnTo>
                  <a:lnTo>
                    <a:pt x="5687729" y="1318617"/>
                  </a:lnTo>
                  <a:lnTo>
                    <a:pt x="5701018" y="1305626"/>
                  </a:lnTo>
                  <a:lnTo>
                    <a:pt x="5714307" y="1288739"/>
                  </a:lnTo>
                  <a:lnTo>
                    <a:pt x="5727596" y="1272014"/>
                  </a:lnTo>
                  <a:lnTo>
                    <a:pt x="5740886" y="1252544"/>
                  </a:lnTo>
                  <a:lnTo>
                    <a:pt x="5754175" y="1235317"/>
                  </a:lnTo>
                  <a:lnTo>
                    <a:pt x="5767464" y="1217607"/>
                  </a:lnTo>
                  <a:lnTo>
                    <a:pt x="5780753" y="1202212"/>
                  </a:lnTo>
                  <a:lnTo>
                    <a:pt x="5794042" y="1187325"/>
                  </a:lnTo>
                  <a:lnTo>
                    <a:pt x="5807331" y="1169363"/>
                  </a:lnTo>
                  <a:lnTo>
                    <a:pt x="5820620" y="1154947"/>
                  </a:lnTo>
                  <a:lnTo>
                    <a:pt x="5833909" y="1140905"/>
                  </a:lnTo>
                  <a:lnTo>
                    <a:pt x="5847198" y="1130002"/>
                  </a:lnTo>
                  <a:lnTo>
                    <a:pt x="5860487" y="1122881"/>
                  </a:lnTo>
                  <a:lnTo>
                    <a:pt x="5873776" y="1112329"/>
                  </a:lnTo>
                  <a:lnTo>
                    <a:pt x="5887065" y="1100144"/>
                  </a:lnTo>
                  <a:lnTo>
                    <a:pt x="5900355" y="1084645"/>
                  </a:lnTo>
                  <a:lnTo>
                    <a:pt x="5913644" y="1069288"/>
                  </a:lnTo>
                  <a:lnTo>
                    <a:pt x="5926933" y="1054703"/>
                  </a:lnTo>
                  <a:lnTo>
                    <a:pt x="5940222" y="1038825"/>
                  </a:lnTo>
                  <a:lnTo>
                    <a:pt x="5953511" y="1022313"/>
                  </a:lnTo>
                  <a:lnTo>
                    <a:pt x="5966800" y="1009846"/>
                  </a:lnTo>
                  <a:lnTo>
                    <a:pt x="5980089" y="991190"/>
                  </a:lnTo>
                  <a:lnTo>
                    <a:pt x="5993378" y="977747"/>
                  </a:lnTo>
                  <a:lnTo>
                    <a:pt x="6006667" y="961146"/>
                  </a:lnTo>
                  <a:lnTo>
                    <a:pt x="6019956" y="944527"/>
                  </a:lnTo>
                  <a:lnTo>
                    <a:pt x="6033245" y="935116"/>
                  </a:lnTo>
                  <a:lnTo>
                    <a:pt x="6046535" y="916219"/>
                  </a:lnTo>
                  <a:lnTo>
                    <a:pt x="6059824" y="901943"/>
                  </a:lnTo>
                  <a:lnTo>
                    <a:pt x="6073113" y="888961"/>
                  </a:lnTo>
                  <a:lnTo>
                    <a:pt x="6086402" y="872817"/>
                  </a:lnTo>
                  <a:lnTo>
                    <a:pt x="6099691" y="856302"/>
                  </a:lnTo>
                  <a:lnTo>
                    <a:pt x="6112980" y="835995"/>
                  </a:lnTo>
                  <a:lnTo>
                    <a:pt x="6126269" y="821142"/>
                  </a:lnTo>
                  <a:lnTo>
                    <a:pt x="6139558" y="811022"/>
                  </a:lnTo>
                  <a:lnTo>
                    <a:pt x="6152847" y="800394"/>
                  </a:lnTo>
                  <a:lnTo>
                    <a:pt x="6166136" y="783273"/>
                  </a:lnTo>
                  <a:lnTo>
                    <a:pt x="6179425" y="767829"/>
                  </a:lnTo>
                  <a:lnTo>
                    <a:pt x="6192714" y="750018"/>
                  </a:lnTo>
                  <a:lnTo>
                    <a:pt x="6206004" y="733686"/>
                  </a:lnTo>
                  <a:lnTo>
                    <a:pt x="6219293" y="722171"/>
                  </a:lnTo>
                  <a:lnTo>
                    <a:pt x="6232582" y="706037"/>
                  </a:lnTo>
                  <a:lnTo>
                    <a:pt x="6245871" y="689838"/>
                  </a:lnTo>
                  <a:lnTo>
                    <a:pt x="6259160" y="673268"/>
                  </a:lnTo>
                  <a:lnTo>
                    <a:pt x="6272449" y="654966"/>
                  </a:lnTo>
                  <a:lnTo>
                    <a:pt x="6285738" y="636627"/>
                  </a:lnTo>
                  <a:lnTo>
                    <a:pt x="6299027" y="622779"/>
                  </a:lnTo>
                  <a:lnTo>
                    <a:pt x="6312316" y="609270"/>
                  </a:lnTo>
                  <a:lnTo>
                    <a:pt x="6325605" y="595522"/>
                  </a:lnTo>
                  <a:lnTo>
                    <a:pt x="6338894" y="582037"/>
                  </a:lnTo>
                  <a:lnTo>
                    <a:pt x="6352184" y="570045"/>
                  </a:lnTo>
                  <a:lnTo>
                    <a:pt x="6365473" y="556972"/>
                  </a:lnTo>
                  <a:lnTo>
                    <a:pt x="6378762" y="543106"/>
                  </a:lnTo>
                  <a:lnTo>
                    <a:pt x="6392051" y="529733"/>
                  </a:lnTo>
                  <a:lnTo>
                    <a:pt x="6405340" y="515454"/>
                  </a:lnTo>
                  <a:lnTo>
                    <a:pt x="6418629" y="497361"/>
                  </a:lnTo>
                  <a:lnTo>
                    <a:pt x="6431918" y="483577"/>
                  </a:lnTo>
                  <a:lnTo>
                    <a:pt x="6445207" y="468744"/>
                  </a:lnTo>
                  <a:lnTo>
                    <a:pt x="6458496" y="454478"/>
                  </a:lnTo>
                  <a:lnTo>
                    <a:pt x="6471785" y="427320"/>
                  </a:lnTo>
                  <a:lnTo>
                    <a:pt x="6485074" y="407205"/>
                  </a:lnTo>
                  <a:lnTo>
                    <a:pt x="6498364" y="391078"/>
                  </a:lnTo>
                  <a:lnTo>
                    <a:pt x="6511653" y="373785"/>
                  </a:lnTo>
                  <a:lnTo>
                    <a:pt x="6524942" y="352919"/>
                  </a:lnTo>
                  <a:lnTo>
                    <a:pt x="6538231" y="335576"/>
                  </a:lnTo>
                  <a:lnTo>
                    <a:pt x="6551520" y="316680"/>
                  </a:lnTo>
                  <a:lnTo>
                    <a:pt x="6564809" y="299163"/>
                  </a:lnTo>
                  <a:lnTo>
                    <a:pt x="6578098" y="286875"/>
                  </a:lnTo>
                  <a:lnTo>
                    <a:pt x="6591387" y="278287"/>
                  </a:lnTo>
                  <a:lnTo>
                    <a:pt x="6604676" y="266687"/>
                  </a:lnTo>
                  <a:lnTo>
                    <a:pt x="6617965" y="247149"/>
                  </a:lnTo>
                  <a:lnTo>
                    <a:pt x="6631254" y="227752"/>
                  </a:lnTo>
                  <a:lnTo>
                    <a:pt x="6644543" y="208598"/>
                  </a:lnTo>
                  <a:lnTo>
                    <a:pt x="6657833" y="190514"/>
                  </a:lnTo>
                  <a:lnTo>
                    <a:pt x="6671122" y="174961"/>
                  </a:lnTo>
                  <a:lnTo>
                    <a:pt x="6684411" y="163255"/>
                  </a:lnTo>
                  <a:lnTo>
                    <a:pt x="6697700" y="149328"/>
                  </a:lnTo>
                  <a:lnTo>
                    <a:pt x="6710989" y="130555"/>
                  </a:lnTo>
                  <a:lnTo>
                    <a:pt x="6724278" y="115539"/>
                  </a:lnTo>
                  <a:lnTo>
                    <a:pt x="6737567" y="94154"/>
                  </a:lnTo>
                  <a:lnTo>
                    <a:pt x="6750856" y="79653"/>
                  </a:lnTo>
                  <a:lnTo>
                    <a:pt x="6764145" y="60087"/>
                  </a:lnTo>
                  <a:lnTo>
                    <a:pt x="6777434" y="40091"/>
                  </a:lnTo>
                  <a:lnTo>
                    <a:pt x="6790723" y="22929"/>
                  </a:lnTo>
                  <a:lnTo>
                    <a:pt x="6804013" y="0"/>
                  </a:lnTo>
                  <a:lnTo>
                    <a:pt x="6804013" y="358164"/>
                  </a:lnTo>
                  <a:lnTo>
                    <a:pt x="6790723" y="373724"/>
                  </a:lnTo>
                  <a:lnTo>
                    <a:pt x="6777434" y="392821"/>
                  </a:lnTo>
                  <a:lnTo>
                    <a:pt x="6764145" y="407955"/>
                  </a:lnTo>
                  <a:lnTo>
                    <a:pt x="6750856" y="417387"/>
                  </a:lnTo>
                  <a:lnTo>
                    <a:pt x="6737567" y="431943"/>
                  </a:lnTo>
                  <a:lnTo>
                    <a:pt x="6724278" y="447712"/>
                  </a:lnTo>
                  <a:lnTo>
                    <a:pt x="6710989" y="477127"/>
                  </a:lnTo>
                  <a:lnTo>
                    <a:pt x="6697700" y="489317"/>
                  </a:lnTo>
                  <a:lnTo>
                    <a:pt x="6684411" y="502308"/>
                  </a:lnTo>
                  <a:lnTo>
                    <a:pt x="6671122" y="519512"/>
                  </a:lnTo>
                  <a:lnTo>
                    <a:pt x="6657833" y="535602"/>
                  </a:lnTo>
                  <a:lnTo>
                    <a:pt x="6644543" y="547374"/>
                  </a:lnTo>
                  <a:lnTo>
                    <a:pt x="6631254" y="560230"/>
                  </a:lnTo>
                  <a:lnTo>
                    <a:pt x="6617965" y="574031"/>
                  </a:lnTo>
                  <a:lnTo>
                    <a:pt x="6604676" y="591135"/>
                  </a:lnTo>
                  <a:lnTo>
                    <a:pt x="6591387" y="608139"/>
                  </a:lnTo>
                  <a:lnTo>
                    <a:pt x="6578098" y="626274"/>
                  </a:lnTo>
                  <a:lnTo>
                    <a:pt x="6564809" y="645929"/>
                  </a:lnTo>
                  <a:lnTo>
                    <a:pt x="6551520" y="655853"/>
                  </a:lnTo>
                  <a:lnTo>
                    <a:pt x="6538231" y="672738"/>
                  </a:lnTo>
                  <a:lnTo>
                    <a:pt x="6524942" y="687838"/>
                  </a:lnTo>
                  <a:lnTo>
                    <a:pt x="6511653" y="697682"/>
                  </a:lnTo>
                  <a:lnTo>
                    <a:pt x="6498364" y="718985"/>
                  </a:lnTo>
                  <a:lnTo>
                    <a:pt x="6485074" y="737821"/>
                  </a:lnTo>
                  <a:lnTo>
                    <a:pt x="6471785" y="750765"/>
                  </a:lnTo>
                  <a:lnTo>
                    <a:pt x="6458496" y="764921"/>
                  </a:lnTo>
                  <a:lnTo>
                    <a:pt x="6445207" y="785024"/>
                  </a:lnTo>
                  <a:lnTo>
                    <a:pt x="6431918" y="802667"/>
                  </a:lnTo>
                  <a:lnTo>
                    <a:pt x="6418629" y="813767"/>
                  </a:lnTo>
                  <a:lnTo>
                    <a:pt x="6405340" y="827359"/>
                  </a:lnTo>
                  <a:lnTo>
                    <a:pt x="6392051" y="838346"/>
                  </a:lnTo>
                  <a:lnTo>
                    <a:pt x="6378762" y="849217"/>
                  </a:lnTo>
                  <a:lnTo>
                    <a:pt x="6365473" y="858595"/>
                  </a:lnTo>
                  <a:lnTo>
                    <a:pt x="6352184" y="874345"/>
                  </a:lnTo>
                  <a:lnTo>
                    <a:pt x="6338894" y="888227"/>
                  </a:lnTo>
                  <a:lnTo>
                    <a:pt x="6325605" y="899939"/>
                  </a:lnTo>
                  <a:lnTo>
                    <a:pt x="6312316" y="921938"/>
                  </a:lnTo>
                  <a:lnTo>
                    <a:pt x="6299027" y="932121"/>
                  </a:lnTo>
                  <a:lnTo>
                    <a:pt x="6285738" y="947679"/>
                  </a:lnTo>
                  <a:lnTo>
                    <a:pt x="6272449" y="964791"/>
                  </a:lnTo>
                  <a:lnTo>
                    <a:pt x="6259160" y="981040"/>
                  </a:lnTo>
                  <a:lnTo>
                    <a:pt x="6245871" y="991634"/>
                  </a:lnTo>
                  <a:lnTo>
                    <a:pt x="6232582" y="1009037"/>
                  </a:lnTo>
                  <a:lnTo>
                    <a:pt x="6219293" y="1021818"/>
                  </a:lnTo>
                  <a:lnTo>
                    <a:pt x="6206004" y="1033386"/>
                  </a:lnTo>
                  <a:lnTo>
                    <a:pt x="6192714" y="1052649"/>
                  </a:lnTo>
                  <a:lnTo>
                    <a:pt x="6179425" y="1065224"/>
                  </a:lnTo>
                  <a:lnTo>
                    <a:pt x="6166136" y="1085076"/>
                  </a:lnTo>
                  <a:lnTo>
                    <a:pt x="6152847" y="1099614"/>
                  </a:lnTo>
                  <a:lnTo>
                    <a:pt x="6139558" y="1112196"/>
                  </a:lnTo>
                  <a:lnTo>
                    <a:pt x="6126269" y="1123773"/>
                  </a:lnTo>
                  <a:lnTo>
                    <a:pt x="6112980" y="1142949"/>
                  </a:lnTo>
                  <a:lnTo>
                    <a:pt x="6099691" y="1163286"/>
                  </a:lnTo>
                  <a:lnTo>
                    <a:pt x="6086402" y="1177191"/>
                  </a:lnTo>
                  <a:lnTo>
                    <a:pt x="6073113" y="1191413"/>
                  </a:lnTo>
                  <a:lnTo>
                    <a:pt x="6059824" y="1205306"/>
                  </a:lnTo>
                  <a:lnTo>
                    <a:pt x="6046535" y="1221764"/>
                  </a:lnTo>
                  <a:lnTo>
                    <a:pt x="6033245" y="1241514"/>
                  </a:lnTo>
                  <a:lnTo>
                    <a:pt x="6019956" y="1252449"/>
                  </a:lnTo>
                  <a:lnTo>
                    <a:pt x="6006667" y="1263277"/>
                  </a:lnTo>
                  <a:lnTo>
                    <a:pt x="5993378" y="1271502"/>
                  </a:lnTo>
                  <a:lnTo>
                    <a:pt x="5980089" y="1281311"/>
                  </a:lnTo>
                  <a:lnTo>
                    <a:pt x="5966800" y="1291078"/>
                  </a:lnTo>
                  <a:lnTo>
                    <a:pt x="5953511" y="1311310"/>
                  </a:lnTo>
                  <a:lnTo>
                    <a:pt x="5940222" y="1332170"/>
                  </a:lnTo>
                  <a:lnTo>
                    <a:pt x="5926933" y="1349708"/>
                  </a:lnTo>
                  <a:lnTo>
                    <a:pt x="5913644" y="1358106"/>
                  </a:lnTo>
                  <a:lnTo>
                    <a:pt x="5900355" y="1368189"/>
                  </a:lnTo>
                  <a:lnTo>
                    <a:pt x="5887065" y="1384006"/>
                  </a:lnTo>
                  <a:lnTo>
                    <a:pt x="5873776" y="1402895"/>
                  </a:lnTo>
                  <a:lnTo>
                    <a:pt x="5860487" y="1415472"/>
                  </a:lnTo>
                  <a:lnTo>
                    <a:pt x="5847198" y="1428129"/>
                  </a:lnTo>
                  <a:lnTo>
                    <a:pt x="5833909" y="1442974"/>
                  </a:lnTo>
                  <a:lnTo>
                    <a:pt x="5820620" y="1454632"/>
                  </a:lnTo>
                  <a:lnTo>
                    <a:pt x="5807331" y="1470022"/>
                  </a:lnTo>
                  <a:lnTo>
                    <a:pt x="5794042" y="1479642"/>
                  </a:lnTo>
                  <a:lnTo>
                    <a:pt x="5780753" y="1495956"/>
                  </a:lnTo>
                  <a:lnTo>
                    <a:pt x="5767464" y="1519966"/>
                  </a:lnTo>
                  <a:lnTo>
                    <a:pt x="5754175" y="1541417"/>
                  </a:lnTo>
                  <a:lnTo>
                    <a:pt x="5740886" y="1556830"/>
                  </a:lnTo>
                  <a:lnTo>
                    <a:pt x="5727596" y="1569275"/>
                  </a:lnTo>
                  <a:lnTo>
                    <a:pt x="5714307" y="1581054"/>
                  </a:lnTo>
                  <a:lnTo>
                    <a:pt x="5701018" y="1590248"/>
                  </a:lnTo>
                  <a:lnTo>
                    <a:pt x="5687729" y="1605582"/>
                  </a:lnTo>
                  <a:lnTo>
                    <a:pt x="5674440" y="1620716"/>
                  </a:lnTo>
                  <a:lnTo>
                    <a:pt x="5661151" y="1635561"/>
                  </a:lnTo>
                  <a:lnTo>
                    <a:pt x="5647862" y="1649869"/>
                  </a:lnTo>
                  <a:lnTo>
                    <a:pt x="5634573" y="1670760"/>
                  </a:lnTo>
                  <a:lnTo>
                    <a:pt x="5621284" y="1679482"/>
                  </a:lnTo>
                  <a:lnTo>
                    <a:pt x="5607995" y="1694701"/>
                  </a:lnTo>
                  <a:lnTo>
                    <a:pt x="5594706" y="1708616"/>
                  </a:lnTo>
                  <a:lnTo>
                    <a:pt x="5581416" y="1716381"/>
                  </a:lnTo>
                  <a:lnTo>
                    <a:pt x="5568127" y="1728907"/>
                  </a:lnTo>
                  <a:lnTo>
                    <a:pt x="5554838" y="1747294"/>
                  </a:lnTo>
                  <a:lnTo>
                    <a:pt x="5541549" y="1756301"/>
                  </a:lnTo>
                  <a:lnTo>
                    <a:pt x="5528260" y="1768488"/>
                  </a:lnTo>
                  <a:lnTo>
                    <a:pt x="5514971" y="1779951"/>
                  </a:lnTo>
                  <a:lnTo>
                    <a:pt x="5501682" y="1792687"/>
                  </a:lnTo>
                  <a:lnTo>
                    <a:pt x="5488393" y="1803072"/>
                  </a:lnTo>
                  <a:lnTo>
                    <a:pt x="5475104" y="1816166"/>
                  </a:lnTo>
                  <a:lnTo>
                    <a:pt x="5461815" y="1827115"/>
                  </a:lnTo>
                  <a:lnTo>
                    <a:pt x="5448526" y="1840028"/>
                  </a:lnTo>
                  <a:lnTo>
                    <a:pt x="5435236" y="1851005"/>
                  </a:lnTo>
                  <a:lnTo>
                    <a:pt x="5421947" y="1868278"/>
                  </a:lnTo>
                  <a:lnTo>
                    <a:pt x="5408658" y="1882711"/>
                  </a:lnTo>
                  <a:lnTo>
                    <a:pt x="5395369" y="1900685"/>
                  </a:lnTo>
                  <a:lnTo>
                    <a:pt x="5382080" y="1913918"/>
                  </a:lnTo>
                  <a:lnTo>
                    <a:pt x="5368791" y="1925671"/>
                  </a:lnTo>
                  <a:lnTo>
                    <a:pt x="5355502" y="1930832"/>
                  </a:lnTo>
                  <a:lnTo>
                    <a:pt x="5342213" y="1943106"/>
                  </a:lnTo>
                  <a:lnTo>
                    <a:pt x="5328924" y="1959241"/>
                  </a:lnTo>
                  <a:lnTo>
                    <a:pt x="5315635" y="1971081"/>
                  </a:lnTo>
                  <a:lnTo>
                    <a:pt x="5302346" y="1980735"/>
                  </a:lnTo>
                  <a:lnTo>
                    <a:pt x="5289057" y="1994082"/>
                  </a:lnTo>
                  <a:lnTo>
                    <a:pt x="5275767" y="2004010"/>
                  </a:lnTo>
                  <a:lnTo>
                    <a:pt x="5262478" y="2015465"/>
                  </a:lnTo>
                  <a:lnTo>
                    <a:pt x="5249189" y="2024880"/>
                  </a:lnTo>
                  <a:lnTo>
                    <a:pt x="5235900" y="2040389"/>
                  </a:lnTo>
                  <a:lnTo>
                    <a:pt x="5222611" y="2050733"/>
                  </a:lnTo>
                  <a:lnTo>
                    <a:pt x="5209322" y="2060791"/>
                  </a:lnTo>
                  <a:lnTo>
                    <a:pt x="5196033" y="2073154"/>
                  </a:lnTo>
                  <a:lnTo>
                    <a:pt x="5182744" y="2084466"/>
                  </a:lnTo>
                  <a:lnTo>
                    <a:pt x="5169455" y="2100122"/>
                  </a:lnTo>
                  <a:lnTo>
                    <a:pt x="5156166" y="2114898"/>
                  </a:lnTo>
                  <a:lnTo>
                    <a:pt x="5142877" y="2125956"/>
                  </a:lnTo>
                  <a:lnTo>
                    <a:pt x="5129587" y="2137027"/>
                  </a:lnTo>
                  <a:lnTo>
                    <a:pt x="5116298" y="2153003"/>
                  </a:lnTo>
                  <a:lnTo>
                    <a:pt x="5103009" y="2165067"/>
                  </a:lnTo>
                  <a:lnTo>
                    <a:pt x="5089720" y="2176745"/>
                  </a:lnTo>
                  <a:lnTo>
                    <a:pt x="5076431" y="2185090"/>
                  </a:lnTo>
                  <a:lnTo>
                    <a:pt x="5063142" y="2202252"/>
                  </a:lnTo>
                  <a:lnTo>
                    <a:pt x="5049853" y="2218137"/>
                  </a:lnTo>
                  <a:lnTo>
                    <a:pt x="5036564" y="2225476"/>
                  </a:lnTo>
                  <a:lnTo>
                    <a:pt x="5023275" y="2239167"/>
                  </a:lnTo>
                  <a:lnTo>
                    <a:pt x="5009986" y="2250740"/>
                  </a:lnTo>
                  <a:lnTo>
                    <a:pt x="4996697" y="2257056"/>
                  </a:lnTo>
                  <a:lnTo>
                    <a:pt x="4983407" y="2264935"/>
                  </a:lnTo>
                  <a:lnTo>
                    <a:pt x="4970118" y="2276656"/>
                  </a:lnTo>
                  <a:lnTo>
                    <a:pt x="4956829" y="2285581"/>
                  </a:lnTo>
                  <a:lnTo>
                    <a:pt x="4943540" y="2297193"/>
                  </a:lnTo>
                  <a:lnTo>
                    <a:pt x="4930251" y="2313923"/>
                  </a:lnTo>
                  <a:lnTo>
                    <a:pt x="4916962" y="2325553"/>
                  </a:lnTo>
                  <a:lnTo>
                    <a:pt x="4903673" y="2331652"/>
                  </a:lnTo>
                  <a:lnTo>
                    <a:pt x="4890384" y="2341571"/>
                  </a:lnTo>
                  <a:lnTo>
                    <a:pt x="4877095" y="2350397"/>
                  </a:lnTo>
                  <a:lnTo>
                    <a:pt x="4863806" y="2357885"/>
                  </a:lnTo>
                  <a:lnTo>
                    <a:pt x="4850517" y="2371077"/>
                  </a:lnTo>
                  <a:lnTo>
                    <a:pt x="4837228" y="2385297"/>
                  </a:lnTo>
                  <a:lnTo>
                    <a:pt x="4823938" y="2390538"/>
                  </a:lnTo>
                  <a:lnTo>
                    <a:pt x="4810649" y="2399801"/>
                  </a:lnTo>
                  <a:lnTo>
                    <a:pt x="4797360" y="2415085"/>
                  </a:lnTo>
                  <a:lnTo>
                    <a:pt x="4784071" y="2425807"/>
                  </a:lnTo>
                  <a:lnTo>
                    <a:pt x="4770782" y="2438060"/>
                  </a:lnTo>
                  <a:lnTo>
                    <a:pt x="4757493" y="2449449"/>
                  </a:lnTo>
                  <a:lnTo>
                    <a:pt x="4744204" y="2455009"/>
                  </a:lnTo>
                  <a:lnTo>
                    <a:pt x="4730915" y="2468513"/>
                  </a:lnTo>
                  <a:lnTo>
                    <a:pt x="4717626" y="2475807"/>
                  </a:lnTo>
                  <a:lnTo>
                    <a:pt x="4704337" y="2487762"/>
                  </a:lnTo>
                  <a:lnTo>
                    <a:pt x="4691048" y="2496711"/>
                  </a:lnTo>
                  <a:lnTo>
                    <a:pt x="4677758" y="2506206"/>
                  </a:lnTo>
                  <a:lnTo>
                    <a:pt x="4664469" y="2518681"/>
                  </a:lnTo>
                  <a:lnTo>
                    <a:pt x="4651180" y="2524104"/>
                  </a:lnTo>
                  <a:lnTo>
                    <a:pt x="4637891" y="2535029"/>
                  </a:lnTo>
                  <a:lnTo>
                    <a:pt x="4624602" y="2549117"/>
                  </a:lnTo>
                  <a:lnTo>
                    <a:pt x="4611313" y="2559713"/>
                  </a:lnTo>
                  <a:lnTo>
                    <a:pt x="4598024" y="2574258"/>
                  </a:lnTo>
                  <a:lnTo>
                    <a:pt x="4584735" y="2585258"/>
                  </a:lnTo>
                  <a:lnTo>
                    <a:pt x="4571446" y="2595725"/>
                  </a:lnTo>
                  <a:lnTo>
                    <a:pt x="4558157" y="2606424"/>
                  </a:lnTo>
                  <a:lnTo>
                    <a:pt x="4544868" y="2620620"/>
                  </a:lnTo>
                  <a:lnTo>
                    <a:pt x="4531579" y="2630446"/>
                  </a:lnTo>
                  <a:lnTo>
                    <a:pt x="4518289" y="2638193"/>
                  </a:lnTo>
                  <a:lnTo>
                    <a:pt x="4505000" y="2646450"/>
                  </a:lnTo>
                  <a:lnTo>
                    <a:pt x="4491711" y="2657298"/>
                  </a:lnTo>
                  <a:lnTo>
                    <a:pt x="4478422" y="2665875"/>
                  </a:lnTo>
                  <a:lnTo>
                    <a:pt x="4465133" y="2674427"/>
                  </a:lnTo>
                  <a:lnTo>
                    <a:pt x="4451844" y="2684384"/>
                  </a:lnTo>
                  <a:lnTo>
                    <a:pt x="4438555" y="2699700"/>
                  </a:lnTo>
                  <a:lnTo>
                    <a:pt x="4425266" y="2707689"/>
                  </a:lnTo>
                  <a:lnTo>
                    <a:pt x="4411977" y="2720102"/>
                  </a:lnTo>
                  <a:lnTo>
                    <a:pt x="4398688" y="2728688"/>
                  </a:lnTo>
                  <a:lnTo>
                    <a:pt x="4385399" y="2742455"/>
                  </a:lnTo>
                  <a:lnTo>
                    <a:pt x="4372109" y="2756818"/>
                  </a:lnTo>
                  <a:lnTo>
                    <a:pt x="4358820" y="2772875"/>
                  </a:lnTo>
                  <a:lnTo>
                    <a:pt x="4345531" y="2780050"/>
                  </a:lnTo>
                  <a:lnTo>
                    <a:pt x="4332242" y="2792020"/>
                  </a:lnTo>
                  <a:lnTo>
                    <a:pt x="4318953" y="2803511"/>
                  </a:lnTo>
                  <a:lnTo>
                    <a:pt x="4305664" y="2811967"/>
                  </a:lnTo>
                  <a:lnTo>
                    <a:pt x="4292375" y="2821417"/>
                  </a:lnTo>
                  <a:lnTo>
                    <a:pt x="4279086" y="2831527"/>
                  </a:lnTo>
                  <a:lnTo>
                    <a:pt x="4265797" y="2839425"/>
                  </a:lnTo>
                  <a:lnTo>
                    <a:pt x="4252508" y="2851788"/>
                  </a:lnTo>
                  <a:lnTo>
                    <a:pt x="4239219" y="2857528"/>
                  </a:lnTo>
                  <a:lnTo>
                    <a:pt x="4225929" y="2866784"/>
                  </a:lnTo>
                  <a:lnTo>
                    <a:pt x="4212640" y="2877141"/>
                  </a:lnTo>
                  <a:lnTo>
                    <a:pt x="4199351" y="2887094"/>
                  </a:lnTo>
                  <a:lnTo>
                    <a:pt x="4186062" y="2896583"/>
                  </a:lnTo>
                  <a:lnTo>
                    <a:pt x="4172773" y="2904497"/>
                  </a:lnTo>
                  <a:lnTo>
                    <a:pt x="4159484" y="2915101"/>
                  </a:lnTo>
                  <a:lnTo>
                    <a:pt x="4146195" y="2924823"/>
                  </a:lnTo>
                  <a:lnTo>
                    <a:pt x="4132906" y="2940237"/>
                  </a:lnTo>
                  <a:lnTo>
                    <a:pt x="4119617" y="2949665"/>
                  </a:lnTo>
                  <a:lnTo>
                    <a:pt x="4106328" y="2958872"/>
                  </a:lnTo>
                  <a:lnTo>
                    <a:pt x="4093039" y="2966680"/>
                  </a:lnTo>
                  <a:lnTo>
                    <a:pt x="4079750" y="2973982"/>
                  </a:lnTo>
                  <a:lnTo>
                    <a:pt x="4066460" y="2984128"/>
                  </a:lnTo>
                  <a:lnTo>
                    <a:pt x="4053171" y="2995163"/>
                  </a:lnTo>
                  <a:lnTo>
                    <a:pt x="4039882" y="3004228"/>
                  </a:lnTo>
                  <a:lnTo>
                    <a:pt x="4026593" y="3015804"/>
                  </a:lnTo>
                  <a:lnTo>
                    <a:pt x="4013304" y="3020673"/>
                  </a:lnTo>
                  <a:lnTo>
                    <a:pt x="4000015" y="3031981"/>
                  </a:lnTo>
                  <a:lnTo>
                    <a:pt x="3986726" y="3041541"/>
                  </a:lnTo>
                  <a:lnTo>
                    <a:pt x="3973437" y="3053548"/>
                  </a:lnTo>
                  <a:lnTo>
                    <a:pt x="3960148" y="3063797"/>
                  </a:lnTo>
                  <a:lnTo>
                    <a:pt x="3946859" y="3071777"/>
                  </a:lnTo>
                  <a:lnTo>
                    <a:pt x="3933570" y="3081343"/>
                  </a:lnTo>
                  <a:lnTo>
                    <a:pt x="3920280" y="3092505"/>
                  </a:lnTo>
                  <a:lnTo>
                    <a:pt x="3906991" y="3097902"/>
                  </a:lnTo>
                  <a:lnTo>
                    <a:pt x="3893702" y="3104555"/>
                  </a:lnTo>
                  <a:lnTo>
                    <a:pt x="3880413" y="3115799"/>
                  </a:lnTo>
                  <a:lnTo>
                    <a:pt x="3867124" y="3121131"/>
                  </a:lnTo>
                  <a:lnTo>
                    <a:pt x="3853835" y="3135778"/>
                  </a:lnTo>
                  <a:lnTo>
                    <a:pt x="3840546" y="3142213"/>
                  </a:lnTo>
                  <a:lnTo>
                    <a:pt x="3827257" y="3153026"/>
                  </a:lnTo>
                  <a:lnTo>
                    <a:pt x="3813968" y="3161418"/>
                  </a:lnTo>
                  <a:lnTo>
                    <a:pt x="3800679" y="3166689"/>
                  </a:lnTo>
                  <a:lnTo>
                    <a:pt x="3787390" y="3173882"/>
                  </a:lnTo>
                  <a:lnTo>
                    <a:pt x="3774100" y="3183150"/>
                  </a:lnTo>
                  <a:lnTo>
                    <a:pt x="3760811" y="3189024"/>
                  </a:lnTo>
                  <a:lnTo>
                    <a:pt x="3747522" y="3199605"/>
                  </a:lnTo>
                  <a:lnTo>
                    <a:pt x="3734233" y="3210958"/>
                  </a:lnTo>
                  <a:lnTo>
                    <a:pt x="3720944" y="3224151"/>
                  </a:lnTo>
                  <a:lnTo>
                    <a:pt x="3707655" y="3233515"/>
                  </a:lnTo>
                  <a:lnTo>
                    <a:pt x="3694366" y="3244058"/>
                  </a:lnTo>
                  <a:lnTo>
                    <a:pt x="3681077" y="3252109"/>
                  </a:lnTo>
                  <a:lnTo>
                    <a:pt x="3667788" y="3259688"/>
                  </a:lnTo>
                  <a:lnTo>
                    <a:pt x="3654499" y="3275790"/>
                  </a:lnTo>
                  <a:lnTo>
                    <a:pt x="3641210" y="3278056"/>
                  </a:lnTo>
                  <a:lnTo>
                    <a:pt x="3627921" y="3290607"/>
                  </a:lnTo>
                  <a:lnTo>
                    <a:pt x="3614631" y="3299549"/>
                  </a:lnTo>
                  <a:lnTo>
                    <a:pt x="3601342" y="3304389"/>
                  </a:lnTo>
                  <a:lnTo>
                    <a:pt x="3588053" y="3311790"/>
                  </a:lnTo>
                  <a:lnTo>
                    <a:pt x="3574764" y="3317636"/>
                  </a:lnTo>
                  <a:lnTo>
                    <a:pt x="3561475" y="3325794"/>
                  </a:lnTo>
                  <a:lnTo>
                    <a:pt x="3548186" y="3335783"/>
                  </a:lnTo>
                  <a:lnTo>
                    <a:pt x="3534897" y="3345394"/>
                  </a:lnTo>
                  <a:lnTo>
                    <a:pt x="3521608" y="3352740"/>
                  </a:lnTo>
                  <a:lnTo>
                    <a:pt x="3508319" y="3362887"/>
                  </a:lnTo>
                  <a:lnTo>
                    <a:pt x="3495030" y="3370758"/>
                  </a:lnTo>
                  <a:lnTo>
                    <a:pt x="3481741" y="3378213"/>
                  </a:lnTo>
                  <a:lnTo>
                    <a:pt x="3468451" y="3390205"/>
                  </a:lnTo>
                  <a:lnTo>
                    <a:pt x="3455162" y="3399208"/>
                  </a:lnTo>
                  <a:lnTo>
                    <a:pt x="3441873" y="3409361"/>
                  </a:lnTo>
                  <a:lnTo>
                    <a:pt x="3428584" y="3415623"/>
                  </a:lnTo>
                  <a:lnTo>
                    <a:pt x="3415295" y="3426495"/>
                  </a:lnTo>
                  <a:lnTo>
                    <a:pt x="3402006" y="3435441"/>
                  </a:lnTo>
                  <a:lnTo>
                    <a:pt x="3388717" y="3440281"/>
                  </a:lnTo>
                  <a:lnTo>
                    <a:pt x="3375428" y="3446692"/>
                  </a:lnTo>
                  <a:lnTo>
                    <a:pt x="3362139" y="3453089"/>
                  </a:lnTo>
                  <a:lnTo>
                    <a:pt x="3348850" y="3463168"/>
                  </a:lnTo>
                  <a:lnTo>
                    <a:pt x="3335561" y="3471972"/>
                  </a:lnTo>
                  <a:lnTo>
                    <a:pt x="3322271" y="3480198"/>
                  </a:lnTo>
                  <a:lnTo>
                    <a:pt x="3308982" y="3488942"/>
                  </a:lnTo>
                  <a:lnTo>
                    <a:pt x="3295693" y="3496507"/>
                  </a:lnTo>
                  <a:lnTo>
                    <a:pt x="3282404" y="3506293"/>
                  </a:lnTo>
                  <a:lnTo>
                    <a:pt x="3269115" y="3512589"/>
                  </a:lnTo>
                  <a:lnTo>
                    <a:pt x="3255826" y="3520668"/>
                  </a:lnTo>
                  <a:lnTo>
                    <a:pt x="3242537" y="3534555"/>
                  </a:lnTo>
                  <a:lnTo>
                    <a:pt x="3229248" y="3539592"/>
                  </a:lnTo>
                  <a:lnTo>
                    <a:pt x="3215959" y="3552117"/>
                  </a:lnTo>
                  <a:lnTo>
                    <a:pt x="3202670" y="3559675"/>
                  </a:lnTo>
                  <a:lnTo>
                    <a:pt x="3189381" y="3566970"/>
                  </a:lnTo>
                  <a:lnTo>
                    <a:pt x="3176092" y="3573004"/>
                  </a:lnTo>
                  <a:lnTo>
                    <a:pt x="3162802" y="3580053"/>
                  </a:lnTo>
                  <a:lnTo>
                    <a:pt x="3149513" y="3592474"/>
                  </a:lnTo>
                  <a:lnTo>
                    <a:pt x="3136224" y="3597463"/>
                  </a:lnTo>
                  <a:lnTo>
                    <a:pt x="3122935" y="3608194"/>
                  </a:lnTo>
                  <a:lnTo>
                    <a:pt x="3109646" y="3615655"/>
                  </a:lnTo>
                  <a:lnTo>
                    <a:pt x="3096357" y="3620008"/>
                  </a:lnTo>
                  <a:lnTo>
                    <a:pt x="3083068" y="3625997"/>
                  </a:lnTo>
                  <a:lnTo>
                    <a:pt x="3069779" y="3638014"/>
                  </a:lnTo>
                  <a:lnTo>
                    <a:pt x="3056490" y="3646522"/>
                  </a:lnTo>
                  <a:lnTo>
                    <a:pt x="3043201" y="3651247"/>
                  </a:lnTo>
                  <a:lnTo>
                    <a:pt x="3029912" y="3656298"/>
                  </a:lnTo>
                  <a:lnTo>
                    <a:pt x="3016622" y="3663293"/>
                  </a:lnTo>
                  <a:lnTo>
                    <a:pt x="3003333" y="3665710"/>
                  </a:lnTo>
                  <a:lnTo>
                    <a:pt x="2990044" y="3670533"/>
                  </a:lnTo>
                  <a:lnTo>
                    <a:pt x="2976755" y="3680935"/>
                  </a:lnTo>
                  <a:lnTo>
                    <a:pt x="2963466" y="3687909"/>
                  </a:lnTo>
                  <a:lnTo>
                    <a:pt x="2950177" y="3693779"/>
                  </a:lnTo>
                  <a:lnTo>
                    <a:pt x="2936888" y="3699479"/>
                  </a:lnTo>
                  <a:lnTo>
                    <a:pt x="2923599" y="3705872"/>
                  </a:lnTo>
                  <a:lnTo>
                    <a:pt x="2910310" y="3711898"/>
                  </a:lnTo>
                  <a:lnTo>
                    <a:pt x="2897021" y="3720600"/>
                  </a:lnTo>
                  <a:lnTo>
                    <a:pt x="2883732" y="3724363"/>
                  </a:lnTo>
                  <a:lnTo>
                    <a:pt x="2870443" y="3731019"/>
                  </a:lnTo>
                  <a:lnTo>
                    <a:pt x="2857153" y="3736823"/>
                  </a:lnTo>
                  <a:lnTo>
                    <a:pt x="2843864" y="3738924"/>
                  </a:lnTo>
                  <a:lnTo>
                    <a:pt x="2830575" y="3745487"/>
                  </a:lnTo>
                  <a:lnTo>
                    <a:pt x="2817286" y="3752685"/>
                  </a:lnTo>
                  <a:lnTo>
                    <a:pt x="2803997" y="3763637"/>
                  </a:lnTo>
                  <a:lnTo>
                    <a:pt x="2790708" y="3768803"/>
                  </a:lnTo>
                  <a:lnTo>
                    <a:pt x="2777419" y="3775413"/>
                  </a:lnTo>
                  <a:lnTo>
                    <a:pt x="2764130" y="3781369"/>
                  </a:lnTo>
                  <a:lnTo>
                    <a:pt x="2750841" y="3786194"/>
                  </a:lnTo>
                  <a:lnTo>
                    <a:pt x="2737552" y="3790863"/>
                  </a:lnTo>
                  <a:lnTo>
                    <a:pt x="2724263" y="3793578"/>
                  </a:lnTo>
                  <a:lnTo>
                    <a:pt x="2710973" y="3802423"/>
                  </a:lnTo>
                  <a:lnTo>
                    <a:pt x="2697684" y="3805057"/>
                  </a:lnTo>
                  <a:lnTo>
                    <a:pt x="2684395" y="3812583"/>
                  </a:lnTo>
                  <a:lnTo>
                    <a:pt x="2671106" y="3816583"/>
                  </a:lnTo>
                  <a:lnTo>
                    <a:pt x="2657817" y="3823158"/>
                  </a:lnTo>
                  <a:lnTo>
                    <a:pt x="2644528" y="3831926"/>
                  </a:lnTo>
                  <a:lnTo>
                    <a:pt x="2631239" y="3835278"/>
                  </a:lnTo>
                  <a:lnTo>
                    <a:pt x="2617950" y="3838830"/>
                  </a:lnTo>
                  <a:lnTo>
                    <a:pt x="2604661" y="3843444"/>
                  </a:lnTo>
                  <a:lnTo>
                    <a:pt x="2591372" y="3849542"/>
                  </a:lnTo>
                  <a:lnTo>
                    <a:pt x="2578083" y="3855527"/>
                  </a:lnTo>
                  <a:lnTo>
                    <a:pt x="2564793" y="3861326"/>
                  </a:lnTo>
                  <a:lnTo>
                    <a:pt x="2551504" y="3867158"/>
                  </a:lnTo>
                  <a:lnTo>
                    <a:pt x="2538215" y="3874390"/>
                  </a:lnTo>
                  <a:lnTo>
                    <a:pt x="2524926" y="3878613"/>
                  </a:lnTo>
                  <a:lnTo>
                    <a:pt x="2511637" y="3886903"/>
                  </a:lnTo>
                  <a:lnTo>
                    <a:pt x="2498348" y="3893434"/>
                  </a:lnTo>
                  <a:lnTo>
                    <a:pt x="2485059" y="3902831"/>
                  </a:lnTo>
                  <a:lnTo>
                    <a:pt x="2471770" y="3910840"/>
                  </a:lnTo>
                  <a:lnTo>
                    <a:pt x="2458481" y="3916489"/>
                  </a:lnTo>
                  <a:lnTo>
                    <a:pt x="2445192" y="3924175"/>
                  </a:lnTo>
                  <a:lnTo>
                    <a:pt x="2431903" y="3929210"/>
                  </a:lnTo>
                  <a:lnTo>
                    <a:pt x="2418614" y="3938053"/>
                  </a:lnTo>
                  <a:lnTo>
                    <a:pt x="2405324" y="3943240"/>
                  </a:lnTo>
                  <a:lnTo>
                    <a:pt x="2392035" y="3951415"/>
                  </a:lnTo>
                  <a:lnTo>
                    <a:pt x="2378746" y="3954893"/>
                  </a:lnTo>
                  <a:lnTo>
                    <a:pt x="2365457" y="3955679"/>
                  </a:lnTo>
                  <a:lnTo>
                    <a:pt x="2352168" y="3963346"/>
                  </a:lnTo>
                  <a:lnTo>
                    <a:pt x="2338879" y="3970556"/>
                  </a:lnTo>
                  <a:lnTo>
                    <a:pt x="2325590" y="3973698"/>
                  </a:lnTo>
                  <a:lnTo>
                    <a:pt x="2312301" y="3980335"/>
                  </a:lnTo>
                  <a:lnTo>
                    <a:pt x="2299012" y="3982952"/>
                  </a:lnTo>
                  <a:lnTo>
                    <a:pt x="2285723" y="3992385"/>
                  </a:lnTo>
                  <a:lnTo>
                    <a:pt x="2272434" y="3996270"/>
                  </a:lnTo>
                  <a:lnTo>
                    <a:pt x="2259144" y="4003575"/>
                  </a:lnTo>
                  <a:lnTo>
                    <a:pt x="2245855" y="4010169"/>
                  </a:lnTo>
                  <a:lnTo>
                    <a:pt x="2232566" y="4012441"/>
                  </a:lnTo>
                  <a:lnTo>
                    <a:pt x="2219277" y="4018733"/>
                  </a:lnTo>
                  <a:lnTo>
                    <a:pt x="2205988" y="4021036"/>
                  </a:lnTo>
                  <a:lnTo>
                    <a:pt x="2192699" y="4026810"/>
                  </a:lnTo>
                  <a:lnTo>
                    <a:pt x="2179410" y="4032133"/>
                  </a:lnTo>
                  <a:lnTo>
                    <a:pt x="2166121" y="4035275"/>
                  </a:lnTo>
                  <a:lnTo>
                    <a:pt x="2152832" y="4039000"/>
                  </a:lnTo>
                  <a:lnTo>
                    <a:pt x="2139543" y="4042927"/>
                  </a:lnTo>
                  <a:lnTo>
                    <a:pt x="2126254" y="4049587"/>
                  </a:lnTo>
                  <a:lnTo>
                    <a:pt x="2112964" y="4056946"/>
                  </a:lnTo>
                  <a:lnTo>
                    <a:pt x="2099675" y="4057732"/>
                  </a:lnTo>
                  <a:lnTo>
                    <a:pt x="2086386" y="4060326"/>
                  </a:lnTo>
                  <a:lnTo>
                    <a:pt x="2073097" y="4062703"/>
                  </a:lnTo>
                  <a:lnTo>
                    <a:pt x="2059808" y="4071434"/>
                  </a:lnTo>
                  <a:lnTo>
                    <a:pt x="2046519" y="4077231"/>
                  </a:lnTo>
                  <a:lnTo>
                    <a:pt x="2033230" y="4082965"/>
                  </a:lnTo>
                  <a:lnTo>
                    <a:pt x="2019941" y="4082965"/>
                  </a:lnTo>
                  <a:lnTo>
                    <a:pt x="2006652" y="4090531"/>
                  </a:lnTo>
                  <a:lnTo>
                    <a:pt x="1993363" y="4096994"/>
                  </a:lnTo>
                  <a:lnTo>
                    <a:pt x="1980074" y="4101643"/>
                  </a:lnTo>
                  <a:lnTo>
                    <a:pt x="1966785" y="4114437"/>
                  </a:lnTo>
                  <a:lnTo>
                    <a:pt x="1953495" y="4121741"/>
                  </a:lnTo>
                  <a:lnTo>
                    <a:pt x="1940206" y="4128460"/>
                  </a:lnTo>
                  <a:lnTo>
                    <a:pt x="1926917" y="4135847"/>
                  </a:lnTo>
                  <a:lnTo>
                    <a:pt x="1913628" y="4137694"/>
                  </a:lnTo>
                  <a:lnTo>
                    <a:pt x="1900339" y="4140464"/>
                  </a:lnTo>
                  <a:lnTo>
                    <a:pt x="1887050" y="4143234"/>
                  </a:lnTo>
                  <a:lnTo>
                    <a:pt x="1873761" y="4151364"/>
                  </a:lnTo>
                  <a:lnTo>
                    <a:pt x="1860472" y="4157255"/>
                  </a:lnTo>
                  <a:lnTo>
                    <a:pt x="1847183" y="4161108"/>
                  </a:lnTo>
                  <a:lnTo>
                    <a:pt x="1833894" y="4166367"/>
                  </a:lnTo>
                  <a:lnTo>
                    <a:pt x="1820605" y="4169601"/>
                  </a:lnTo>
                  <a:lnTo>
                    <a:pt x="1807315" y="4172452"/>
                  </a:lnTo>
                  <a:lnTo>
                    <a:pt x="1794026" y="4177851"/>
                  </a:lnTo>
                  <a:lnTo>
                    <a:pt x="1780737" y="4179697"/>
                  </a:lnTo>
                  <a:lnTo>
                    <a:pt x="1767448" y="4187799"/>
                  </a:lnTo>
                  <a:lnTo>
                    <a:pt x="1754159" y="4191493"/>
                  </a:lnTo>
                  <a:lnTo>
                    <a:pt x="1740870" y="4195186"/>
                  </a:lnTo>
                  <a:lnTo>
                    <a:pt x="1727581" y="4203226"/>
                  </a:lnTo>
                  <a:lnTo>
                    <a:pt x="1714292" y="4205073"/>
                  </a:lnTo>
                  <a:lnTo>
                    <a:pt x="1701003" y="4208406"/>
                  </a:lnTo>
                  <a:lnTo>
                    <a:pt x="1687714" y="4212465"/>
                  </a:lnTo>
                  <a:lnTo>
                    <a:pt x="1674425" y="4216158"/>
                  </a:lnTo>
                  <a:lnTo>
                    <a:pt x="1661135" y="4218928"/>
                  </a:lnTo>
                  <a:lnTo>
                    <a:pt x="1647846" y="4222317"/>
                  </a:lnTo>
                  <a:lnTo>
                    <a:pt x="1634557" y="4224348"/>
                  </a:lnTo>
                  <a:lnTo>
                    <a:pt x="1621268" y="4230101"/>
                  </a:lnTo>
                  <a:lnTo>
                    <a:pt x="1607979" y="4236632"/>
                  </a:lnTo>
                  <a:lnTo>
                    <a:pt x="1594690" y="4239933"/>
                  </a:lnTo>
                  <a:lnTo>
                    <a:pt x="1581401" y="4240856"/>
                  </a:lnTo>
                  <a:lnTo>
                    <a:pt x="1568112" y="4246397"/>
                  </a:lnTo>
                  <a:lnTo>
                    <a:pt x="1554823" y="4247320"/>
                  </a:lnTo>
                  <a:lnTo>
                    <a:pt x="1541534" y="4248243"/>
                  </a:lnTo>
                  <a:lnTo>
                    <a:pt x="1528245" y="4250090"/>
                  </a:lnTo>
                  <a:lnTo>
                    <a:pt x="1514956" y="4253783"/>
                  </a:lnTo>
                  <a:lnTo>
                    <a:pt x="1501666" y="4258498"/>
                  </a:lnTo>
                  <a:lnTo>
                    <a:pt x="1488377" y="4262191"/>
                  </a:lnTo>
                  <a:lnTo>
                    <a:pt x="1475088" y="4264961"/>
                  </a:lnTo>
                  <a:lnTo>
                    <a:pt x="1461799" y="4267732"/>
                  </a:lnTo>
                  <a:lnTo>
                    <a:pt x="1448510" y="4267732"/>
                  </a:lnTo>
                  <a:lnTo>
                    <a:pt x="1435221" y="4268655"/>
                  </a:lnTo>
                  <a:lnTo>
                    <a:pt x="1421932" y="4270502"/>
                  </a:lnTo>
                  <a:lnTo>
                    <a:pt x="1408643" y="4274195"/>
                  </a:lnTo>
                  <a:lnTo>
                    <a:pt x="1395354" y="4279039"/>
                  </a:lnTo>
                  <a:lnTo>
                    <a:pt x="1382065" y="4281809"/>
                  </a:lnTo>
                  <a:lnTo>
                    <a:pt x="1368776" y="4287937"/>
                  </a:lnTo>
                  <a:lnTo>
                    <a:pt x="1355486" y="4290707"/>
                  </a:lnTo>
                  <a:lnTo>
                    <a:pt x="1342197" y="4292554"/>
                  </a:lnTo>
                  <a:lnTo>
                    <a:pt x="1328908" y="4292554"/>
                  </a:lnTo>
                  <a:lnTo>
                    <a:pt x="1315619" y="4297367"/>
                  </a:lnTo>
                  <a:lnTo>
                    <a:pt x="1302330" y="4299214"/>
                  </a:lnTo>
                  <a:lnTo>
                    <a:pt x="1289041" y="4303321"/>
                  </a:lnTo>
                  <a:lnTo>
                    <a:pt x="1275752" y="4303321"/>
                  </a:lnTo>
                  <a:lnTo>
                    <a:pt x="1262463" y="4305168"/>
                  </a:lnTo>
                  <a:lnTo>
                    <a:pt x="1249174" y="4309068"/>
                  </a:lnTo>
                  <a:lnTo>
                    <a:pt x="1235885" y="4309992"/>
                  </a:lnTo>
                  <a:lnTo>
                    <a:pt x="1222596" y="4312762"/>
                  </a:lnTo>
                  <a:lnTo>
                    <a:pt x="1209307" y="4314631"/>
                  </a:lnTo>
                  <a:lnTo>
                    <a:pt x="1196017" y="4317711"/>
                  </a:lnTo>
                  <a:lnTo>
                    <a:pt x="1182728" y="4317711"/>
                  </a:lnTo>
                  <a:lnTo>
                    <a:pt x="1169439" y="4322236"/>
                  </a:lnTo>
                  <a:lnTo>
                    <a:pt x="1156150" y="4325096"/>
                  </a:lnTo>
                  <a:lnTo>
                    <a:pt x="1142861" y="4325811"/>
                  </a:lnTo>
                  <a:lnTo>
                    <a:pt x="1129572" y="4329692"/>
                  </a:lnTo>
                  <a:lnTo>
                    <a:pt x="1116283" y="4333267"/>
                  </a:lnTo>
                  <a:lnTo>
                    <a:pt x="1102994" y="4336474"/>
                  </a:lnTo>
                  <a:lnTo>
                    <a:pt x="1089705" y="4339334"/>
                  </a:lnTo>
                  <a:lnTo>
                    <a:pt x="1076416" y="4342472"/>
                  </a:lnTo>
                  <a:lnTo>
                    <a:pt x="1063127" y="4343902"/>
                  </a:lnTo>
                  <a:lnTo>
                    <a:pt x="1049837" y="4346763"/>
                  </a:lnTo>
                  <a:lnTo>
                    <a:pt x="1036548" y="4347478"/>
                  </a:lnTo>
                  <a:lnTo>
                    <a:pt x="1023259" y="4348908"/>
                  </a:lnTo>
                  <a:lnTo>
                    <a:pt x="1009970" y="4353625"/>
                  </a:lnTo>
                  <a:lnTo>
                    <a:pt x="996681" y="4353625"/>
                  </a:lnTo>
                  <a:lnTo>
                    <a:pt x="983392" y="4355055"/>
                  </a:lnTo>
                  <a:lnTo>
                    <a:pt x="970103" y="4358917"/>
                  </a:lnTo>
                  <a:lnTo>
                    <a:pt x="956814" y="4363208"/>
                  </a:lnTo>
                  <a:lnTo>
                    <a:pt x="943525" y="4365660"/>
                  </a:lnTo>
                  <a:lnTo>
                    <a:pt x="930236" y="4367090"/>
                  </a:lnTo>
                  <a:lnTo>
                    <a:pt x="916947" y="4368520"/>
                  </a:lnTo>
                  <a:lnTo>
                    <a:pt x="903657" y="4369951"/>
                  </a:lnTo>
                  <a:lnTo>
                    <a:pt x="890368" y="4369951"/>
                  </a:lnTo>
                  <a:lnTo>
                    <a:pt x="877079" y="4371381"/>
                  </a:lnTo>
                  <a:lnTo>
                    <a:pt x="863790" y="4373178"/>
                  </a:lnTo>
                  <a:lnTo>
                    <a:pt x="850501" y="4377409"/>
                  </a:lnTo>
                  <a:lnTo>
                    <a:pt x="837212" y="4378114"/>
                  </a:lnTo>
                  <a:lnTo>
                    <a:pt x="823923" y="4379739"/>
                  </a:lnTo>
                  <a:lnTo>
                    <a:pt x="810634" y="4379739"/>
                  </a:lnTo>
                  <a:lnTo>
                    <a:pt x="797345" y="4382547"/>
                  </a:lnTo>
                  <a:lnTo>
                    <a:pt x="784056" y="4383978"/>
                  </a:lnTo>
                  <a:lnTo>
                    <a:pt x="770767" y="4385539"/>
                  </a:lnTo>
                  <a:lnTo>
                    <a:pt x="757478" y="4386254"/>
                  </a:lnTo>
                  <a:lnTo>
                    <a:pt x="744188" y="4387069"/>
                  </a:lnTo>
                  <a:lnTo>
                    <a:pt x="730899" y="4387645"/>
                  </a:lnTo>
                  <a:lnTo>
                    <a:pt x="717610" y="4389043"/>
                  </a:lnTo>
                  <a:lnTo>
                    <a:pt x="704321" y="4390424"/>
                  </a:lnTo>
                  <a:lnTo>
                    <a:pt x="691032" y="4392496"/>
                  </a:lnTo>
                  <a:lnTo>
                    <a:pt x="677743" y="4393877"/>
                  </a:lnTo>
                  <a:lnTo>
                    <a:pt x="664454" y="4394567"/>
                  </a:lnTo>
                  <a:lnTo>
                    <a:pt x="651165" y="4395948"/>
                  </a:lnTo>
                  <a:lnTo>
                    <a:pt x="637876" y="4398020"/>
                  </a:lnTo>
                  <a:lnTo>
                    <a:pt x="624587" y="4398711"/>
                  </a:lnTo>
                  <a:lnTo>
                    <a:pt x="611298" y="4401069"/>
                  </a:lnTo>
                  <a:lnTo>
                    <a:pt x="598008" y="4402317"/>
                  </a:lnTo>
                  <a:lnTo>
                    <a:pt x="584719" y="4404813"/>
                  </a:lnTo>
                  <a:lnTo>
                    <a:pt x="571430" y="4406685"/>
                  </a:lnTo>
                  <a:lnTo>
                    <a:pt x="558141" y="4407309"/>
                  </a:lnTo>
                  <a:lnTo>
                    <a:pt x="544852" y="4408557"/>
                  </a:lnTo>
                  <a:lnTo>
                    <a:pt x="531563" y="4408557"/>
                  </a:lnTo>
                  <a:lnTo>
                    <a:pt x="518274" y="4408557"/>
                  </a:lnTo>
                  <a:lnTo>
                    <a:pt x="504985" y="4408623"/>
                  </a:lnTo>
                  <a:lnTo>
                    <a:pt x="491696" y="4409556"/>
                  </a:lnTo>
                  <a:lnTo>
                    <a:pt x="478407" y="4410429"/>
                  </a:lnTo>
                  <a:lnTo>
                    <a:pt x="465118" y="4411625"/>
                  </a:lnTo>
                  <a:lnTo>
                    <a:pt x="451828" y="4412301"/>
                  </a:lnTo>
                  <a:lnTo>
                    <a:pt x="438539" y="4414669"/>
                  </a:lnTo>
                  <a:lnTo>
                    <a:pt x="425250" y="4415411"/>
                  </a:lnTo>
                  <a:lnTo>
                    <a:pt x="411961" y="4415768"/>
                  </a:lnTo>
                  <a:lnTo>
                    <a:pt x="398672" y="4416893"/>
                  </a:lnTo>
                  <a:lnTo>
                    <a:pt x="385383" y="4416893"/>
                  </a:lnTo>
                  <a:lnTo>
                    <a:pt x="372094" y="4417901"/>
                  </a:lnTo>
                  <a:lnTo>
                    <a:pt x="358805" y="4418806"/>
                  </a:lnTo>
                  <a:lnTo>
                    <a:pt x="345516" y="4419849"/>
                  </a:lnTo>
                  <a:lnTo>
                    <a:pt x="332227" y="4420498"/>
                  </a:lnTo>
                  <a:lnTo>
                    <a:pt x="318938" y="4421146"/>
                  </a:lnTo>
                  <a:lnTo>
                    <a:pt x="305649" y="4421148"/>
                  </a:lnTo>
                  <a:lnTo>
                    <a:pt x="292359" y="4421797"/>
                  </a:lnTo>
                  <a:lnTo>
                    <a:pt x="279070" y="4422447"/>
                  </a:lnTo>
                  <a:lnTo>
                    <a:pt x="265781" y="4423096"/>
                  </a:lnTo>
                  <a:lnTo>
                    <a:pt x="252492" y="4423324"/>
                  </a:lnTo>
                  <a:lnTo>
                    <a:pt x="239203" y="4424184"/>
                  </a:lnTo>
                  <a:lnTo>
                    <a:pt x="225914" y="4424184"/>
                  </a:lnTo>
                  <a:lnTo>
                    <a:pt x="212625" y="4424395"/>
                  </a:lnTo>
                  <a:lnTo>
                    <a:pt x="199336" y="4425044"/>
                  </a:lnTo>
                  <a:lnTo>
                    <a:pt x="186047" y="4425044"/>
                  </a:lnTo>
                  <a:lnTo>
                    <a:pt x="172758" y="4425044"/>
                  </a:lnTo>
                  <a:lnTo>
                    <a:pt x="159469" y="4425044"/>
                  </a:lnTo>
                  <a:lnTo>
                    <a:pt x="146179" y="4425044"/>
                  </a:lnTo>
                  <a:lnTo>
                    <a:pt x="132890" y="4425044"/>
                  </a:lnTo>
                  <a:lnTo>
                    <a:pt x="119601" y="4425044"/>
                  </a:lnTo>
                  <a:lnTo>
                    <a:pt x="106312" y="4425044"/>
                  </a:lnTo>
                  <a:lnTo>
                    <a:pt x="93023" y="4425044"/>
                  </a:lnTo>
                  <a:lnTo>
                    <a:pt x="79734" y="4425044"/>
                  </a:lnTo>
                  <a:lnTo>
                    <a:pt x="66445" y="4425044"/>
                  </a:lnTo>
                  <a:lnTo>
                    <a:pt x="53156" y="4425044"/>
                  </a:lnTo>
                  <a:lnTo>
                    <a:pt x="39867" y="4425044"/>
                  </a:lnTo>
                  <a:lnTo>
                    <a:pt x="26578" y="4425044"/>
                  </a:lnTo>
                  <a:lnTo>
                    <a:pt x="13289" y="4425044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930197" y="1333785"/>
              <a:ext cx="6804013" cy="4425044"/>
            </a:xfrm>
            <a:custGeom>
              <a:avLst/>
              <a:pathLst>
                <a:path w="6804013" h="4425044">
                  <a:moveTo>
                    <a:pt x="0" y="4425044"/>
                  </a:moveTo>
                  <a:lnTo>
                    <a:pt x="13289" y="4424309"/>
                  </a:lnTo>
                  <a:lnTo>
                    <a:pt x="26578" y="4424229"/>
                  </a:lnTo>
                  <a:lnTo>
                    <a:pt x="39867" y="4423644"/>
                  </a:lnTo>
                  <a:lnTo>
                    <a:pt x="53156" y="4423414"/>
                  </a:lnTo>
                  <a:lnTo>
                    <a:pt x="66445" y="4423414"/>
                  </a:lnTo>
                  <a:lnTo>
                    <a:pt x="79734" y="4422565"/>
                  </a:lnTo>
                  <a:lnTo>
                    <a:pt x="93023" y="4421945"/>
                  </a:lnTo>
                  <a:lnTo>
                    <a:pt x="106312" y="4421312"/>
                  </a:lnTo>
                  <a:lnTo>
                    <a:pt x="119601" y="4420566"/>
                  </a:lnTo>
                  <a:lnTo>
                    <a:pt x="132890" y="4420566"/>
                  </a:lnTo>
                  <a:lnTo>
                    <a:pt x="146179" y="4419967"/>
                  </a:lnTo>
                  <a:lnTo>
                    <a:pt x="159469" y="4419073"/>
                  </a:lnTo>
                  <a:lnTo>
                    <a:pt x="172758" y="4417791"/>
                  </a:lnTo>
                  <a:lnTo>
                    <a:pt x="186047" y="4416834"/>
                  </a:lnTo>
                  <a:lnTo>
                    <a:pt x="199336" y="4415341"/>
                  </a:lnTo>
                  <a:lnTo>
                    <a:pt x="212625" y="4413848"/>
                  </a:lnTo>
                  <a:lnTo>
                    <a:pt x="225914" y="4413848"/>
                  </a:lnTo>
                  <a:lnTo>
                    <a:pt x="239203" y="4411609"/>
                  </a:lnTo>
                  <a:lnTo>
                    <a:pt x="252492" y="4410863"/>
                  </a:lnTo>
                  <a:lnTo>
                    <a:pt x="265781" y="4410116"/>
                  </a:lnTo>
                  <a:lnTo>
                    <a:pt x="279070" y="4409087"/>
                  </a:lnTo>
                  <a:lnTo>
                    <a:pt x="292359" y="4407877"/>
                  </a:lnTo>
                  <a:lnTo>
                    <a:pt x="305649" y="4406911"/>
                  </a:lnTo>
                  <a:lnTo>
                    <a:pt x="318938" y="4405460"/>
                  </a:lnTo>
                  <a:lnTo>
                    <a:pt x="332227" y="4405460"/>
                  </a:lnTo>
                  <a:lnTo>
                    <a:pt x="345516" y="4405460"/>
                  </a:lnTo>
                  <a:lnTo>
                    <a:pt x="358805" y="4404735"/>
                  </a:lnTo>
                  <a:lnTo>
                    <a:pt x="372094" y="4404009"/>
                  </a:lnTo>
                  <a:lnTo>
                    <a:pt x="385383" y="4402559"/>
                  </a:lnTo>
                  <a:lnTo>
                    <a:pt x="398672" y="4401833"/>
                  </a:lnTo>
                  <a:lnTo>
                    <a:pt x="411961" y="4399940"/>
                  </a:lnTo>
                  <a:lnTo>
                    <a:pt x="425250" y="4398463"/>
                  </a:lnTo>
                  <a:lnTo>
                    <a:pt x="438539" y="4397034"/>
                  </a:lnTo>
                  <a:lnTo>
                    <a:pt x="451828" y="4393533"/>
                  </a:lnTo>
                  <a:lnTo>
                    <a:pt x="465118" y="4392132"/>
                  </a:lnTo>
                  <a:lnTo>
                    <a:pt x="478407" y="4391364"/>
                  </a:lnTo>
                  <a:lnTo>
                    <a:pt x="491696" y="4390663"/>
                  </a:lnTo>
                  <a:lnTo>
                    <a:pt x="504985" y="4390663"/>
                  </a:lnTo>
                  <a:lnTo>
                    <a:pt x="518274" y="4388563"/>
                  </a:lnTo>
                  <a:lnTo>
                    <a:pt x="531563" y="4385762"/>
                  </a:lnTo>
                  <a:lnTo>
                    <a:pt x="544852" y="4385061"/>
                  </a:lnTo>
                  <a:lnTo>
                    <a:pt x="558141" y="4383661"/>
                  </a:lnTo>
                  <a:lnTo>
                    <a:pt x="571430" y="4382778"/>
                  </a:lnTo>
                  <a:lnTo>
                    <a:pt x="584719" y="4380477"/>
                  </a:lnTo>
                  <a:lnTo>
                    <a:pt x="598008" y="4377676"/>
                  </a:lnTo>
                  <a:lnTo>
                    <a:pt x="611298" y="4377367"/>
                  </a:lnTo>
                  <a:lnTo>
                    <a:pt x="624587" y="4376690"/>
                  </a:lnTo>
                  <a:lnTo>
                    <a:pt x="637876" y="4374661"/>
                  </a:lnTo>
                  <a:lnTo>
                    <a:pt x="651165" y="4372801"/>
                  </a:lnTo>
                  <a:lnTo>
                    <a:pt x="664454" y="4371035"/>
                  </a:lnTo>
                  <a:lnTo>
                    <a:pt x="677743" y="4369724"/>
                  </a:lnTo>
                  <a:lnTo>
                    <a:pt x="691032" y="4368092"/>
                  </a:lnTo>
                  <a:lnTo>
                    <a:pt x="704321" y="4366327"/>
                  </a:lnTo>
                  <a:lnTo>
                    <a:pt x="717610" y="4364923"/>
                  </a:lnTo>
                  <a:lnTo>
                    <a:pt x="730899" y="4361695"/>
                  </a:lnTo>
                  <a:lnTo>
                    <a:pt x="744188" y="4359181"/>
                  </a:lnTo>
                  <a:lnTo>
                    <a:pt x="757478" y="4355208"/>
                  </a:lnTo>
                  <a:lnTo>
                    <a:pt x="770767" y="4352227"/>
                  </a:lnTo>
                  <a:lnTo>
                    <a:pt x="784056" y="4351423"/>
                  </a:lnTo>
                  <a:lnTo>
                    <a:pt x="797345" y="4348931"/>
                  </a:lnTo>
                  <a:lnTo>
                    <a:pt x="810634" y="4347461"/>
                  </a:lnTo>
                  <a:lnTo>
                    <a:pt x="823923" y="4344518"/>
                  </a:lnTo>
                  <a:lnTo>
                    <a:pt x="837212" y="4343917"/>
                  </a:lnTo>
                  <a:lnTo>
                    <a:pt x="850501" y="4342380"/>
                  </a:lnTo>
                  <a:lnTo>
                    <a:pt x="863790" y="4339523"/>
                  </a:lnTo>
                  <a:lnTo>
                    <a:pt x="877079" y="4336651"/>
                  </a:lnTo>
                  <a:lnTo>
                    <a:pt x="890368" y="4334699"/>
                  </a:lnTo>
                  <a:lnTo>
                    <a:pt x="903657" y="4331111"/>
                  </a:lnTo>
                  <a:lnTo>
                    <a:pt x="916947" y="4326879"/>
                  </a:lnTo>
                  <a:lnTo>
                    <a:pt x="930236" y="4324503"/>
                  </a:lnTo>
                  <a:lnTo>
                    <a:pt x="943525" y="4320501"/>
                  </a:lnTo>
                  <a:lnTo>
                    <a:pt x="956814" y="4317312"/>
                  </a:lnTo>
                  <a:lnTo>
                    <a:pt x="970103" y="4317312"/>
                  </a:lnTo>
                  <a:lnTo>
                    <a:pt x="983392" y="4316145"/>
                  </a:lnTo>
                  <a:lnTo>
                    <a:pt x="996681" y="4312315"/>
                  </a:lnTo>
                  <a:lnTo>
                    <a:pt x="1009970" y="4310242"/>
                  </a:lnTo>
                  <a:lnTo>
                    <a:pt x="1023259" y="4304830"/>
                  </a:lnTo>
                  <a:lnTo>
                    <a:pt x="1036548" y="4301087"/>
                  </a:lnTo>
                  <a:lnTo>
                    <a:pt x="1049837" y="4299018"/>
                  </a:lnTo>
                  <a:lnTo>
                    <a:pt x="1063127" y="4297665"/>
                  </a:lnTo>
                  <a:lnTo>
                    <a:pt x="1076416" y="4296313"/>
                  </a:lnTo>
                  <a:lnTo>
                    <a:pt x="1089705" y="4294061"/>
                  </a:lnTo>
                  <a:lnTo>
                    <a:pt x="1102994" y="4291327"/>
                  </a:lnTo>
                  <a:lnTo>
                    <a:pt x="1116283" y="4286391"/>
                  </a:lnTo>
                  <a:lnTo>
                    <a:pt x="1129572" y="4281987"/>
                  </a:lnTo>
                  <a:lnTo>
                    <a:pt x="1142861" y="4277756"/>
                  </a:lnTo>
                  <a:lnTo>
                    <a:pt x="1156150" y="4274481"/>
                  </a:lnTo>
                  <a:lnTo>
                    <a:pt x="1169439" y="4273071"/>
                  </a:lnTo>
                  <a:lnTo>
                    <a:pt x="1182728" y="4268840"/>
                  </a:lnTo>
                  <a:lnTo>
                    <a:pt x="1196017" y="4264505"/>
                  </a:lnTo>
                  <a:lnTo>
                    <a:pt x="1209307" y="4263095"/>
                  </a:lnTo>
                  <a:lnTo>
                    <a:pt x="1222596" y="4259619"/>
                  </a:lnTo>
                  <a:lnTo>
                    <a:pt x="1235885" y="4257346"/>
                  </a:lnTo>
                  <a:lnTo>
                    <a:pt x="1249174" y="4254150"/>
                  </a:lnTo>
                  <a:lnTo>
                    <a:pt x="1262463" y="4250624"/>
                  </a:lnTo>
                  <a:lnTo>
                    <a:pt x="1275752" y="4246801"/>
                  </a:lnTo>
                  <a:lnTo>
                    <a:pt x="1289041" y="4243095"/>
                  </a:lnTo>
                  <a:lnTo>
                    <a:pt x="1302330" y="4237337"/>
                  </a:lnTo>
                  <a:lnTo>
                    <a:pt x="1315619" y="4232128"/>
                  </a:lnTo>
                  <a:lnTo>
                    <a:pt x="1328908" y="4229307"/>
                  </a:lnTo>
                  <a:lnTo>
                    <a:pt x="1342197" y="4227131"/>
                  </a:lnTo>
                  <a:lnTo>
                    <a:pt x="1355486" y="4222288"/>
                  </a:lnTo>
                  <a:lnTo>
                    <a:pt x="1368776" y="4219216"/>
                  </a:lnTo>
                  <a:lnTo>
                    <a:pt x="1382065" y="4213285"/>
                  </a:lnTo>
                  <a:lnTo>
                    <a:pt x="1395354" y="4208349"/>
                  </a:lnTo>
                  <a:lnTo>
                    <a:pt x="1408643" y="4205857"/>
                  </a:lnTo>
                  <a:lnTo>
                    <a:pt x="1421932" y="4200151"/>
                  </a:lnTo>
                  <a:lnTo>
                    <a:pt x="1435221" y="4197445"/>
                  </a:lnTo>
                  <a:lnTo>
                    <a:pt x="1448510" y="4192247"/>
                  </a:lnTo>
                  <a:lnTo>
                    <a:pt x="1461799" y="4188080"/>
                  </a:lnTo>
                  <a:lnTo>
                    <a:pt x="1475088" y="4187403"/>
                  </a:lnTo>
                  <a:lnTo>
                    <a:pt x="1488377" y="4183811"/>
                  </a:lnTo>
                  <a:lnTo>
                    <a:pt x="1501666" y="4176816"/>
                  </a:lnTo>
                  <a:lnTo>
                    <a:pt x="1514956" y="4174787"/>
                  </a:lnTo>
                  <a:lnTo>
                    <a:pt x="1528245" y="4172081"/>
                  </a:lnTo>
                  <a:lnTo>
                    <a:pt x="1541534" y="4170052"/>
                  </a:lnTo>
                  <a:lnTo>
                    <a:pt x="1554823" y="4167330"/>
                  </a:lnTo>
                  <a:lnTo>
                    <a:pt x="1568112" y="4164398"/>
                  </a:lnTo>
                  <a:lnTo>
                    <a:pt x="1581401" y="4158747"/>
                  </a:lnTo>
                  <a:lnTo>
                    <a:pt x="1594690" y="4155327"/>
                  </a:lnTo>
                  <a:lnTo>
                    <a:pt x="1607979" y="4152825"/>
                  </a:lnTo>
                  <a:lnTo>
                    <a:pt x="1621268" y="4147590"/>
                  </a:lnTo>
                  <a:lnTo>
                    <a:pt x="1634557" y="4144064"/>
                  </a:lnTo>
                  <a:lnTo>
                    <a:pt x="1647846" y="4140246"/>
                  </a:lnTo>
                  <a:lnTo>
                    <a:pt x="1661135" y="4136565"/>
                  </a:lnTo>
                  <a:lnTo>
                    <a:pt x="1674425" y="4134449"/>
                  </a:lnTo>
                  <a:lnTo>
                    <a:pt x="1687714" y="4129513"/>
                  </a:lnTo>
                  <a:lnTo>
                    <a:pt x="1701003" y="4123245"/>
                  </a:lnTo>
                  <a:lnTo>
                    <a:pt x="1714292" y="4119551"/>
                  </a:lnTo>
                  <a:lnTo>
                    <a:pt x="1727581" y="4113752"/>
                  </a:lnTo>
                  <a:lnTo>
                    <a:pt x="1740870" y="4109521"/>
                  </a:lnTo>
                  <a:lnTo>
                    <a:pt x="1754159" y="4107381"/>
                  </a:lnTo>
                  <a:lnTo>
                    <a:pt x="1767448" y="4101604"/>
                  </a:lnTo>
                  <a:lnTo>
                    <a:pt x="1780737" y="4100194"/>
                  </a:lnTo>
                  <a:lnTo>
                    <a:pt x="1794026" y="4095973"/>
                  </a:lnTo>
                  <a:lnTo>
                    <a:pt x="1807315" y="4092699"/>
                  </a:lnTo>
                  <a:lnTo>
                    <a:pt x="1820605" y="4089014"/>
                  </a:lnTo>
                  <a:lnTo>
                    <a:pt x="1833894" y="4085443"/>
                  </a:lnTo>
                  <a:lnTo>
                    <a:pt x="1847183" y="4081212"/>
                  </a:lnTo>
                  <a:lnTo>
                    <a:pt x="1860472" y="4076448"/>
                  </a:lnTo>
                  <a:lnTo>
                    <a:pt x="1873761" y="4071414"/>
                  </a:lnTo>
                  <a:lnTo>
                    <a:pt x="1887050" y="4067500"/>
                  </a:lnTo>
                  <a:lnTo>
                    <a:pt x="1900339" y="4059360"/>
                  </a:lnTo>
                  <a:lnTo>
                    <a:pt x="1913628" y="4056444"/>
                  </a:lnTo>
                  <a:lnTo>
                    <a:pt x="1926917" y="4050702"/>
                  </a:lnTo>
                  <a:lnTo>
                    <a:pt x="1940206" y="4045944"/>
                  </a:lnTo>
                  <a:lnTo>
                    <a:pt x="1953495" y="4040450"/>
                  </a:lnTo>
                  <a:lnTo>
                    <a:pt x="1966785" y="4038527"/>
                  </a:lnTo>
                  <a:lnTo>
                    <a:pt x="1980074" y="4033615"/>
                  </a:lnTo>
                  <a:lnTo>
                    <a:pt x="1993363" y="4027445"/>
                  </a:lnTo>
                  <a:lnTo>
                    <a:pt x="2006652" y="4021828"/>
                  </a:lnTo>
                  <a:lnTo>
                    <a:pt x="2019941" y="4016702"/>
                  </a:lnTo>
                  <a:lnTo>
                    <a:pt x="2033230" y="4012217"/>
                  </a:lnTo>
                  <a:lnTo>
                    <a:pt x="2046519" y="4007179"/>
                  </a:lnTo>
                  <a:lnTo>
                    <a:pt x="2059808" y="4002764"/>
                  </a:lnTo>
                  <a:lnTo>
                    <a:pt x="2073097" y="3999888"/>
                  </a:lnTo>
                  <a:lnTo>
                    <a:pt x="2086386" y="3993313"/>
                  </a:lnTo>
                  <a:lnTo>
                    <a:pt x="2099675" y="3983634"/>
                  </a:lnTo>
                  <a:lnTo>
                    <a:pt x="2112964" y="3979707"/>
                  </a:lnTo>
                  <a:lnTo>
                    <a:pt x="2126254" y="3975124"/>
                  </a:lnTo>
                  <a:lnTo>
                    <a:pt x="2139543" y="3965807"/>
                  </a:lnTo>
                  <a:lnTo>
                    <a:pt x="2152832" y="3960952"/>
                  </a:lnTo>
                  <a:lnTo>
                    <a:pt x="2166121" y="3957622"/>
                  </a:lnTo>
                  <a:lnTo>
                    <a:pt x="2179410" y="3953729"/>
                  </a:lnTo>
                  <a:lnTo>
                    <a:pt x="2192699" y="3950609"/>
                  </a:lnTo>
                  <a:lnTo>
                    <a:pt x="2205988" y="3942005"/>
                  </a:lnTo>
                  <a:lnTo>
                    <a:pt x="2219277" y="3934513"/>
                  </a:lnTo>
                  <a:lnTo>
                    <a:pt x="2232566" y="3929331"/>
                  </a:lnTo>
                  <a:lnTo>
                    <a:pt x="2245855" y="3922807"/>
                  </a:lnTo>
                  <a:lnTo>
                    <a:pt x="2259144" y="3918614"/>
                  </a:lnTo>
                  <a:lnTo>
                    <a:pt x="2272434" y="3912047"/>
                  </a:lnTo>
                  <a:lnTo>
                    <a:pt x="2285723" y="3908207"/>
                  </a:lnTo>
                  <a:lnTo>
                    <a:pt x="2299012" y="3902157"/>
                  </a:lnTo>
                  <a:lnTo>
                    <a:pt x="2312301" y="3898406"/>
                  </a:lnTo>
                  <a:lnTo>
                    <a:pt x="2325590" y="3893104"/>
                  </a:lnTo>
                  <a:lnTo>
                    <a:pt x="2338879" y="3886331"/>
                  </a:lnTo>
                  <a:lnTo>
                    <a:pt x="2352168" y="3879934"/>
                  </a:lnTo>
                  <a:lnTo>
                    <a:pt x="2365457" y="3874638"/>
                  </a:lnTo>
                  <a:lnTo>
                    <a:pt x="2378746" y="3863422"/>
                  </a:lnTo>
                  <a:lnTo>
                    <a:pt x="2392035" y="3858106"/>
                  </a:lnTo>
                  <a:lnTo>
                    <a:pt x="2405324" y="3849034"/>
                  </a:lnTo>
                  <a:lnTo>
                    <a:pt x="2418614" y="3843494"/>
                  </a:lnTo>
                  <a:lnTo>
                    <a:pt x="2431903" y="3834935"/>
                  </a:lnTo>
                  <a:lnTo>
                    <a:pt x="2445192" y="3823959"/>
                  </a:lnTo>
                  <a:lnTo>
                    <a:pt x="2458481" y="3819950"/>
                  </a:lnTo>
                  <a:lnTo>
                    <a:pt x="2471770" y="3813507"/>
                  </a:lnTo>
                  <a:lnTo>
                    <a:pt x="2485059" y="3809175"/>
                  </a:lnTo>
                  <a:lnTo>
                    <a:pt x="2498348" y="3804167"/>
                  </a:lnTo>
                  <a:lnTo>
                    <a:pt x="2511637" y="3798398"/>
                  </a:lnTo>
                  <a:lnTo>
                    <a:pt x="2524926" y="3790712"/>
                  </a:lnTo>
                  <a:lnTo>
                    <a:pt x="2538215" y="3782446"/>
                  </a:lnTo>
                  <a:lnTo>
                    <a:pt x="2551504" y="3778069"/>
                  </a:lnTo>
                  <a:lnTo>
                    <a:pt x="2564793" y="3770466"/>
                  </a:lnTo>
                  <a:lnTo>
                    <a:pt x="2578083" y="3764664"/>
                  </a:lnTo>
                  <a:lnTo>
                    <a:pt x="2591372" y="3760001"/>
                  </a:lnTo>
                  <a:lnTo>
                    <a:pt x="2604661" y="3749226"/>
                  </a:lnTo>
                  <a:lnTo>
                    <a:pt x="2617950" y="3744668"/>
                  </a:lnTo>
                  <a:lnTo>
                    <a:pt x="2631239" y="3737550"/>
                  </a:lnTo>
                  <a:lnTo>
                    <a:pt x="2644528" y="3728142"/>
                  </a:lnTo>
                  <a:lnTo>
                    <a:pt x="2657817" y="3723386"/>
                  </a:lnTo>
                  <a:lnTo>
                    <a:pt x="2671106" y="3717601"/>
                  </a:lnTo>
                  <a:lnTo>
                    <a:pt x="2684395" y="3712881"/>
                  </a:lnTo>
                  <a:lnTo>
                    <a:pt x="2697684" y="3703010"/>
                  </a:lnTo>
                  <a:lnTo>
                    <a:pt x="2710973" y="3694631"/>
                  </a:lnTo>
                  <a:lnTo>
                    <a:pt x="2724263" y="3684716"/>
                  </a:lnTo>
                  <a:lnTo>
                    <a:pt x="2737552" y="3675187"/>
                  </a:lnTo>
                  <a:lnTo>
                    <a:pt x="2750841" y="3666265"/>
                  </a:lnTo>
                  <a:lnTo>
                    <a:pt x="2764130" y="3660453"/>
                  </a:lnTo>
                  <a:lnTo>
                    <a:pt x="2777419" y="3656524"/>
                  </a:lnTo>
                  <a:lnTo>
                    <a:pt x="2790708" y="3648187"/>
                  </a:lnTo>
                  <a:lnTo>
                    <a:pt x="2803997" y="3645059"/>
                  </a:lnTo>
                  <a:lnTo>
                    <a:pt x="2817286" y="3642074"/>
                  </a:lnTo>
                  <a:lnTo>
                    <a:pt x="2830575" y="3633034"/>
                  </a:lnTo>
                  <a:lnTo>
                    <a:pt x="2843864" y="3627193"/>
                  </a:lnTo>
                  <a:lnTo>
                    <a:pt x="2857153" y="3619278"/>
                  </a:lnTo>
                  <a:lnTo>
                    <a:pt x="2870443" y="3607969"/>
                  </a:lnTo>
                  <a:lnTo>
                    <a:pt x="2883732" y="3601989"/>
                  </a:lnTo>
                  <a:lnTo>
                    <a:pt x="2897021" y="3593735"/>
                  </a:lnTo>
                  <a:lnTo>
                    <a:pt x="2910310" y="3586565"/>
                  </a:lnTo>
                  <a:lnTo>
                    <a:pt x="2923599" y="3575921"/>
                  </a:lnTo>
                  <a:lnTo>
                    <a:pt x="2936888" y="3571741"/>
                  </a:lnTo>
                  <a:lnTo>
                    <a:pt x="2950177" y="3564277"/>
                  </a:lnTo>
                  <a:lnTo>
                    <a:pt x="2963466" y="3556132"/>
                  </a:lnTo>
                  <a:lnTo>
                    <a:pt x="2976755" y="3553172"/>
                  </a:lnTo>
                  <a:lnTo>
                    <a:pt x="2990044" y="3540807"/>
                  </a:lnTo>
                  <a:lnTo>
                    <a:pt x="3003333" y="3532989"/>
                  </a:lnTo>
                  <a:lnTo>
                    <a:pt x="3016622" y="3529680"/>
                  </a:lnTo>
                  <a:lnTo>
                    <a:pt x="3029912" y="3523129"/>
                  </a:lnTo>
                  <a:lnTo>
                    <a:pt x="3043201" y="3515935"/>
                  </a:lnTo>
                  <a:lnTo>
                    <a:pt x="3056490" y="3506636"/>
                  </a:lnTo>
                  <a:lnTo>
                    <a:pt x="3069779" y="3495121"/>
                  </a:lnTo>
                  <a:lnTo>
                    <a:pt x="3083068" y="3485928"/>
                  </a:lnTo>
                  <a:lnTo>
                    <a:pt x="3096357" y="3475900"/>
                  </a:lnTo>
                  <a:lnTo>
                    <a:pt x="3109646" y="3466606"/>
                  </a:lnTo>
                  <a:lnTo>
                    <a:pt x="3122935" y="3459187"/>
                  </a:lnTo>
                  <a:lnTo>
                    <a:pt x="3136224" y="3451437"/>
                  </a:lnTo>
                  <a:lnTo>
                    <a:pt x="3149513" y="3444467"/>
                  </a:lnTo>
                  <a:lnTo>
                    <a:pt x="3162802" y="3436672"/>
                  </a:lnTo>
                  <a:lnTo>
                    <a:pt x="3176092" y="3429572"/>
                  </a:lnTo>
                  <a:lnTo>
                    <a:pt x="3189381" y="3424802"/>
                  </a:lnTo>
                  <a:lnTo>
                    <a:pt x="3202670" y="3412941"/>
                  </a:lnTo>
                  <a:lnTo>
                    <a:pt x="3215959" y="3401842"/>
                  </a:lnTo>
                  <a:lnTo>
                    <a:pt x="3229248" y="3395377"/>
                  </a:lnTo>
                  <a:lnTo>
                    <a:pt x="3242537" y="3387619"/>
                  </a:lnTo>
                  <a:lnTo>
                    <a:pt x="3255826" y="3377650"/>
                  </a:lnTo>
                  <a:lnTo>
                    <a:pt x="3269115" y="3370892"/>
                  </a:lnTo>
                  <a:lnTo>
                    <a:pt x="3282404" y="3361847"/>
                  </a:lnTo>
                  <a:lnTo>
                    <a:pt x="3295693" y="3358499"/>
                  </a:lnTo>
                  <a:lnTo>
                    <a:pt x="3308982" y="3350020"/>
                  </a:lnTo>
                  <a:lnTo>
                    <a:pt x="3322271" y="3340229"/>
                  </a:lnTo>
                  <a:lnTo>
                    <a:pt x="3335561" y="3326909"/>
                  </a:lnTo>
                  <a:lnTo>
                    <a:pt x="3348850" y="3322678"/>
                  </a:lnTo>
                  <a:lnTo>
                    <a:pt x="3362139" y="3311727"/>
                  </a:lnTo>
                  <a:lnTo>
                    <a:pt x="3375428" y="3303859"/>
                  </a:lnTo>
                  <a:lnTo>
                    <a:pt x="3388717" y="3294037"/>
                  </a:lnTo>
                  <a:lnTo>
                    <a:pt x="3402006" y="3277366"/>
                  </a:lnTo>
                  <a:lnTo>
                    <a:pt x="3415295" y="3266618"/>
                  </a:lnTo>
                  <a:lnTo>
                    <a:pt x="3428584" y="3259613"/>
                  </a:lnTo>
                  <a:lnTo>
                    <a:pt x="3441873" y="3249725"/>
                  </a:lnTo>
                  <a:lnTo>
                    <a:pt x="3455162" y="3241487"/>
                  </a:lnTo>
                  <a:lnTo>
                    <a:pt x="3468451" y="3232815"/>
                  </a:lnTo>
                  <a:lnTo>
                    <a:pt x="3481741" y="3225836"/>
                  </a:lnTo>
                  <a:lnTo>
                    <a:pt x="3495030" y="3214729"/>
                  </a:lnTo>
                  <a:lnTo>
                    <a:pt x="3508319" y="3197376"/>
                  </a:lnTo>
                  <a:lnTo>
                    <a:pt x="3521608" y="3191603"/>
                  </a:lnTo>
                  <a:lnTo>
                    <a:pt x="3534897" y="3183728"/>
                  </a:lnTo>
                  <a:lnTo>
                    <a:pt x="3548186" y="3170840"/>
                  </a:lnTo>
                  <a:lnTo>
                    <a:pt x="3561475" y="3164711"/>
                  </a:lnTo>
                  <a:lnTo>
                    <a:pt x="3574764" y="3154223"/>
                  </a:lnTo>
                  <a:lnTo>
                    <a:pt x="3588053" y="3147913"/>
                  </a:lnTo>
                  <a:lnTo>
                    <a:pt x="3601342" y="3140905"/>
                  </a:lnTo>
                  <a:lnTo>
                    <a:pt x="3614631" y="3129942"/>
                  </a:lnTo>
                  <a:lnTo>
                    <a:pt x="3627921" y="3122301"/>
                  </a:lnTo>
                  <a:lnTo>
                    <a:pt x="3641210" y="3113829"/>
                  </a:lnTo>
                  <a:lnTo>
                    <a:pt x="3654499" y="3107783"/>
                  </a:lnTo>
                  <a:lnTo>
                    <a:pt x="3667788" y="3097016"/>
                  </a:lnTo>
                  <a:lnTo>
                    <a:pt x="3681077" y="3089036"/>
                  </a:lnTo>
                  <a:lnTo>
                    <a:pt x="3694366" y="3083432"/>
                  </a:lnTo>
                  <a:lnTo>
                    <a:pt x="3707655" y="3078209"/>
                  </a:lnTo>
                  <a:lnTo>
                    <a:pt x="3720944" y="3069388"/>
                  </a:lnTo>
                  <a:lnTo>
                    <a:pt x="3734233" y="3058367"/>
                  </a:lnTo>
                  <a:lnTo>
                    <a:pt x="3747522" y="3051959"/>
                  </a:lnTo>
                  <a:lnTo>
                    <a:pt x="3760811" y="3042581"/>
                  </a:lnTo>
                  <a:lnTo>
                    <a:pt x="3774100" y="3036773"/>
                  </a:lnTo>
                  <a:lnTo>
                    <a:pt x="3787390" y="3025826"/>
                  </a:lnTo>
                  <a:lnTo>
                    <a:pt x="3800679" y="3019169"/>
                  </a:lnTo>
                  <a:lnTo>
                    <a:pt x="3813968" y="3006931"/>
                  </a:lnTo>
                  <a:lnTo>
                    <a:pt x="3827257" y="2999493"/>
                  </a:lnTo>
                  <a:lnTo>
                    <a:pt x="3840546" y="2990703"/>
                  </a:lnTo>
                  <a:lnTo>
                    <a:pt x="3853835" y="2981622"/>
                  </a:lnTo>
                  <a:lnTo>
                    <a:pt x="3867124" y="2972440"/>
                  </a:lnTo>
                  <a:lnTo>
                    <a:pt x="3880413" y="2959131"/>
                  </a:lnTo>
                  <a:lnTo>
                    <a:pt x="3893702" y="2952120"/>
                  </a:lnTo>
                  <a:lnTo>
                    <a:pt x="3906991" y="2945349"/>
                  </a:lnTo>
                  <a:lnTo>
                    <a:pt x="3920280" y="2935242"/>
                  </a:lnTo>
                  <a:lnTo>
                    <a:pt x="3933570" y="2926809"/>
                  </a:lnTo>
                  <a:lnTo>
                    <a:pt x="3946859" y="2910745"/>
                  </a:lnTo>
                  <a:lnTo>
                    <a:pt x="3960148" y="2904540"/>
                  </a:lnTo>
                  <a:lnTo>
                    <a:pt x="3973437" y="2896311"/>
                  </a:lnTo>
                  <a:lnTo>
                    <a:pt x="3986726" y="2885876"/>
                  </a:lnTo>
                  <a:lnTo>
                    <a:pt x="4000015" y="2871630"/>
                  </a:lnTo>
                  <a:lnTo>
                    <a:pt x="4013304" y="2861816"/>
                  </a:lnTo>
                  <a:lnTo>
                    <a:pt x="4026593" y="2853109"/>
                  </a:lnTo>
                  <a:lnTo>
                    <a:pt x="4039882" y="2843931"/>
                  </a:lnTo>
                  <a:lnTo>
                    <a:pt x="4053171" y="2832433"/>
                  </a:lnTo>
                  <a:lnTo>
                    <a:pt x="4066460" y="2823381"/>
                  </a:lnTo>
                  <a:lnTo>
                    <a:pt x="4079750" y="2817167"/>
                  </a:lnTo>
                  <a:lnTo>
                    <a:pt x="4093039" y="2809193"/>
                  </a:lnTo>
                  <a:lnTo>
                    <a:pt x="4106328" y="2799077"/>
                  </a:lnTo>
                  <a:lnTo>
                    <a:pt x="4119617" y="2788117"/>
                  </a:lnTo>
                  <a:lnTo>
                    <a:pt x="4132906" y="2776501"/>
                  </a:lnTo>
                  <a:lnTo>
                    <a:pt x="4146195" y="2759390"/>
                  </a:lnTo>
                  <a:lnTo>
                    <a:pt x="4159484" y="2742446"/>
                  </a:lnTo>
                  <a:lnTo>
                    <a:pt x="4172773" y="2730275"/>
                  </a:lnTo>
                  <a:lnTo>
                    <a:pt x="4186062" y="2718196"/>
                  </a:lnTo>
                  <a:lnTo>
                    <a:pt x="4199351" y="2708249"/>
                  </a:lnTo>
                  <a:lnTo>
                    <a:pt x="4212640" y="2699265"/>
                  </a:lnTo>
                  <a:lnTo>
                    <a:pt x="4225929" y="2688724"/>
                  </a:lnTo>
                  <a:lnTo>
                    <a:pt x="4239219" y="2678375"/>
                  </a:lnTo>
                  <a:lnTo>
                    <a:pt x="4252508" y="2671794"/>
                  </a:lnTo>
                  <a:lnTo>
                    <a:pt x="4265797" y="2663633"/>
                  </a:lnTo>
                  <a:lnTo>
                    <a:pt x="4279086" y="2649286"/>
                  </a:lnTo>
                  <a:lnTo>
                    <a:pt x="4292375" y="2637382"/>
                  </a:lnTo>
                  <a:lnTo>
                    <a:pt x="4305664" y="2629943"/>
                  </a:lnTo>
                  <a:lnTo>
                    <a:pt x="4318953" y="2621229"/>
                  </a:lnTo>
                  <a:lnTo>
                    <a:pt x="4332242" y="2609960"/>
                  </a:lnTo>
                  <a:lnTo>
                    <a:pt x="4345531" y="2594108"/>
                  </a:lnTo>
                  <a:lnTo>
                    <a:pt x="4358820" y="2578024"/>
                  </a:lnTo>
                  <a:lnTo>
                    <a:pt x="4372109" y="2566404"/>
                  </a:lnTo>
                  <a:lnTo>
                    <a:pt x="4385399" y="2555080"/>
                  </a:lnTo>
                  <a:lnTo>
                    <a:pt x="4398688" y="2538604"/>
                  </a:lnTo>
                  <a:lnTo>
                    <a:pt x="4411977" y="2523562"/>
                  </a:lnTo>
                  <a:lnTo>
                    <a:pt x="4425266" y="2515304"/>
                  </a:lnTo>
                  <a:lnTo>
                    <a:pt x="4438555" y="2502789"/>
                  </a:lnTo>
                  <a:lnTo>
                    <a:pt x="4451844" y="2494845"/>
                  </a:lnTo>
                  <a:lnTo>
                    <a:pt x="4465133" y="2484172"/>
                  </a:lnTo>
                  <a:lnTo>
                    <a:pt x="4478422" y="2472613"/>
                  </a:lnTo>
                  <a:lnTo>
                    <a:pt x="4491711" y="2461753"/>
                  </a:lnTo>
                  <a:lnTo>
                    <a:pt x="4505000" y="2444935"/>
                  </a:lnTo>
                  <a:lnTo>
                    <a:pt x="4518289" y="2431801"/>
                  </a:lnTo>
                  <a:lnTo>
                    <a:pt x="4531579" y="2421836"/>
                  </a:lnTo>
                  <a:lnTo>
                    <a:pt x="4544868" y="2399078"/>
                  </a:lnTo>
                  <a:lnTo>
                    <a:pt x="4558157" y="2382516"/>
                  </a:lnTo>
                  <a:lnTo>
                    <a:pt x="4571446" y="2371244"/>
                  </a:lnTo>
                  <a:lnTo>
                    <a:pt x="4584735" y="2361496"/>
                  </a:lnTo>
                  <a:lnTo>
                    <a:pt x="4598024" y="2351666"/>
                  </a:lnTo>
                  <a:lnTo>
                    <a:pt x="4611313" y="2339044"/>
                  </a:lnTo>
                  <a:lnTo>
                    <a:pt x="4624602" y="2327527"/>
                  </a:lnTo>
                  <a:lnTo>
                    <a:pt x="4637891" y="2317307"/>
                  </a:lnTo>
                  <a:lnTo>
                    <a:pt x="4651180" y="2309219"/>
                  </a:lnTo>
                  <a:lnTo>
                    <a:pt x="4664469" y="2299209"/>
                  </a:lnTo>
                  <a:lnTo>
                    <a:pt x="4677758" y="2286424"/>
                  </a:lnTo>
                  <a:lnTo>
                    <a:pt x="4691048" y="2278207"/>
                  </a:lnTo>
                  <a:lnTo>
                    <a:pt x="4704337" y="2266111"/>
                  </a:lnTo>
                  <a:lnTo>
                    <a:pt x="4717626" y="2256248"/>
                  </a:lnTo>
                  <a:lnTo>
                    <a:pt x="4730915" y="2246702"/>
                  </a:lnTo>
                  <a:lnTo>
                    <a:pt x="4744204" y="2232800"/>
                  </a:lnTo>
                  <a:lnTo>
                    <a:pt x="4757493" y="2217837"/>
                  </a:lnTo>
                  <a:lnTo>
                    <a:pt x="4770782" y="2205505"/>
                  </a:lnTo>
                  <a:lnTo>
                    <a:pt x="4784071" y="2192588"/>
                  </a:lnTo>
                  <a:lnTo>
                    <a:pt x="4797360" y="2184970"/>
                  </a:lnTo>
                  <a:lnTo>
                    <a:pt x="4810649" y="2180589"/>
                  </a:lnTo>
                  <a:lnTo>
                    <a:pt x="4823938" y="2169277"/>
                  </a:lnTo>
                  <a:lnTo>
                    <a:pt x="4837228" y="2155814"/>
                  </a:lnTo>
                  <a:lnTo>
                    <a:pt x="4850517" y="2147685"/>
                  </a:lnTo>
                  <a:lnTo>
                    <a:pt x="4863806" y="2137775"/>
                  </a:lnTo>
                  <a:lnTo>
                    <a:pt x="4877095" y="2120065"/>
                  </a:lnTo>
                  <a:lnTo>
                    <a:pt x="4890384" y="2108795"/>
                  </a:lnTo>
                  <a:lnTo>
                    <a:pt x="4903673" y="2101217"/>
                  </a:lnTo>
                  <a:lnTo>
                    <a:pt x="4916962" y="2091108"/>
                  </a:lnTo>
                  <a:lnTo>
                    <a:pt x="4930251" y="2079741"/>
                  </a:lnTo>
                  <a:lnTo>
                    <a:pt x="4943540" y="2066204"/>
                  </a:lnTo>
                  <a:lnTo>
                    <a:pt x="4956829" y="2053695"/>
                  </a:lnTo>
                  <a:lnTo>
                    <a:pt x="4970118" y="2041806"/>
                  </a:lnTo>
                  <a:lnTo>
                    <a:pt x="4983407" y="2028902"/>
                  </a:lnTo>
                  <a:lnTo>
                    <a:pt x="4996697" y="2016106"/>
                  </a:lnTo>
                  <a:lnTo>
                    <a:pt x="5009986" y="2003971"/>
                  </a:lnTo>
                  <a:lnTo>
                    <a:pt x="5023275" y="1991534"/>
                  </a:lnTo>
                  <a:lnTo>
                    <a:pt x="5036564" y="1975949"/>
                  </a:lnTo>
                  <a:lnTo>
                    <a:pt x="5049853" y="1955728"/>
                  </a:lnTo>
                  <a:lnTo>
                    <a:pt x="5063142" y="1943531"/>
                  </a:lnTo>
                  <a:lnTo>
                    <a:pt x="5076431" y="1930562"/>
                  </a:lnTo>
                  <a:lnTo>
                    <a:pt x="5089720" y="1917538"/>
                  </a:lnTo>
                  <a:lnTo>
                    <a:pt x="5103009" y="1904433"/>
                  </a:lnTo>
                  <a:lnTo>
                    <a:pt x="5116298" y="1890022"/>
                  </a:lnTo>
                  <a:lnTo>
                    <a:pt x="5129587" y="1879761"/>
                  </a:lnTo>
                  <a:lnTo>
                    <a:pt x="5142877" y="1867856"/>
                  </a:lnTo>
                  <a:lnTo>
                    <a:pt x="5156166" y="1856865"/>
                  </a:lnTo>
                  <a:lnTo>
                    <a:pt x="5169455" y="1849913"/>
                  </a:lnTo>
                  <a:lnTo>
                    <a:pt x="5182744" y="1833868"/>
                  </a:lnTo>
                  <a:lnTo>
                    <a:pt x="5196033" y="1818835"/>
                  </a:lnTo>
                  <a:lnTo>
                    <a:pt x="5209322" y="1806756"/>
                  </a:lnTo>
                  <a:lnTo>
                    <a:pt x="5222611" y="1793755"/>
                  </a:lnTo>
                  <a:lnTo>
                    <a:pt x="5235900" y="1782703"/>
                  </a:lnTo>
                  <a:lnTo>
                    <a:pt x="5249189" y="1765925"/>
                  </a:lnTo>
                  <a:lnTo>
                    <a:pt x="5262478" y="1755645"/>
                  </a:lnTo>
                  <a:lnTo>
                    <a:pt x="5275767" y="1740091"/>
                  </a:lnTo>
                  <a:lnTo>
                    <a:pt x="5289057" y="1723867"/>
                  </a:lnTo>
                  <a:lnTo>
                    <a:pt x="5302346" y="1715978"/>
                  </a:lnTo>
                  <a:lnTo>
                    <a:pt x="5315635" y="1705298"/>
                  </a:lnTo>
                  <a:lnTo>
                    <a:pt x="5328924" y="1695961"/>
                  </a:lnTo>
                  <a:lnTo>
                    <a:pt x="5342213" y="1682502"/>
                  </a:lnTo>
                  <a:lnTo>
                    <a:pt x="5355502" y="1669875"/>
                  </a:lnTo>
                  <a:lnTo>
                    <a:pt x="5368791" y="1658818"/>
                  </a:lnTo>
                  <a:lnTo>
                    <a:pt x="5382080" y="1639656"/>
                  </a:lnTo>
                  <a:lnTo>
                    <a:pt x="5395369" y="1631330"/>
                  </a:lnTo>
                  <a:lnTo>
                    <a:pt x="5408658" y="1618150"/>
                  </a:lnTo>
                  <a:lnTo>
                    <a:pt x="5421947" y="1601186"/>
                  </a:lnTo>
                  <a:lnTo>
                    <a:pt x="5435236" y="1588814"/>
                  </a:lnTo>
                  <a:lnTo>
                    <a:pt x="5448526" y="1567017"/>
                  </a:lnTo>
                  <a:lnTo>
                    <a:pt x="5461815" y="1553806"/>
                  </a:lnTo>
                  <a:lnTo>
                    <a:pt x="5475104" y="1539835"/>
                  </a:lnTo>
                  <a:lnTo>
                    <a:pt x="5488393" y="1533851"/>
                  </a:lnTo>
                  <a:lnTo>
                    <a:pt x="5501682" y="1519498"/>
                  </a:lnTo>
                  <a:lnTo>
                    <a:pt x="5514971" y="1503592"/>
                  </a:lnTo>
                  <a:lnTo>
                    <a:pt x="5528260" y="1490567"/>
                  </a:lnTo>
                  <a:lnTo>
                    <a:pt x="5541549" y="1474287"/>
                  </a:lnTo>
                  <a:lnTo>
                    <a:pt x="5554838" y="1462887"/>
                  </a:lnTo>
                  <a:lnTo>
                    <a:pt x="5568127" y="1451214"/>
                  </a:lnTo>
                  <a:lnTo>
                    <a:pt x="5581416" y="1440808"/>
                  </a:lnTo>
                  <a:lnTo>
                    <a:pt x="5594706" y="1422658"/>
                  </a:lnTo>
                  <a:lnTo>
                    <a:pt x="5607995" y="1408963"/>
                  </a:lnTo>
                  <a:lnTo>
                    <a:pt x="5621284" y="1394352"/>
                  </a:lnTo>
                  <a:lnTo>
                    <a:pt x="5634573" y="1377900"/>
                  </a:lnTo>
                  <a:lnTo>
                    <a:pt x="5647862" y="1362409"/>
                  </a:lnTo>
                  <a:lnTo>
                    <a:pt x="5661151" y="1343673"/>
                  </a:lnTo>
                  <a:lnTo>
                    <a:pt x="5674440" y="1327407"/>
                  </a:lnTo>
                  <a:lnTo>
                    <a:pt x="5687729" y="1318617"/>
                  </a:lnTo>
                  <a:lnTo>
                    <a:pt x="5701018" y="1305626"/>
                  </a:lnTo>
                  <a:lnTo>
                    <a:pt x="5714307" y="1288739"/>
                  </a:lnTo>
                  <a:lnTo>
                    <a:pt x="5727596" y="1272014"/>
                  </a:lnTo>
                  <a:lnTo>
                    <a:pt x="5740886" y="1252544"/>
                  </a:lnTo>
                  <a:lnTo>
                    <a:pt x="5754175" y="1235317"/>
                  </a:lnTo>
                  <a:lnTo>
                    <a:pt x="5767464" y="1217607"/>
                  </a:lnTo>
                  <a:lnTo>
                    <a:pt x="5780753" y="1202212"/>
                  </a:lnTo>
                  <a:lnTo>
                    <a:pt x="5794042" y="1187325"/>
                  </a:lnTo>
                  <a:lnTo>
                    <a:pt x="5807331" y="1169363"/>
                  </a:lnTo>
                  <a:lnTo>
                    <a:pt x="5820620" y="1154947"/>
                  </a:lnTo>
                  <a:lnTo>
                    <a:pt x="5833909" y="1140905"/>
                  </a:lnTo>
                  <a:lnTo>
                    <a:pt x="5847198" y="1130002"/>
                  </a:lnTo>
                  <a:lnTo>
                    <a:pt x="5860487" y="1122881"/>
                  </a:lnTo>
                  <a:lnTo>
                    <a:pt x="5873776" y="1112329"/>
                  </a:lnTo>
                  <a:lnTo>
                    <a:pt x="5887065" y="1100144"/>
                  </a:lnTo>
                  <a:lnTo>
                    <a:pt x="5900355" y="1084645"/>
                  </a:lnTo>
                  <a:lnTo>
                    <a:pt x="5913644" y="1069288"/>
                  </a:lnTo>
                  <a:lnTo>
                    <a:pt x="5926933" y="1054703"/>
                  </a:lnTo>
                  <a:lnTo>
                    <a:pt x="5940222" y="1038825"/>
                  </a:lnTo>
                  <a:lnTo>
                    <a:pt x="5953511" y="1022313"/>
                  </a:lnTo>
                  <a:lnTo>
                    <a:pt x="5966800" y="1009846"/>
                  </a:lnTo>
                  <a:lnTo>
                    <a:pt x="5980089" y="991190"/>
                  </a:lnTo>
                  <a:lnTo>
                    <a:pt x="5993378" y="977747"/>
                  </a:lnTo>
                  <a:lnTo>
                    <a:pt x="6006667" y="961146"/>
                  </a:lnTo>
                  <a:lnTo>
                    <a:pt x="6019956" y="944527"/>
                  </a:lnTo>
                  <a:lnTo>
                    <a:pt x="6033245" y="935116"/>
                  </a:lnTo>
                  <a:lnTo>
                    <a:pt x="6046535" y="916219"/>
                  </a:lnTo>
                  <a:lnTo>
                    <a:pt x="6059824" y="901943"/>
                  </a:lnTo>
                  <a:lnTo>
                    <a:pt x="6073113" y="888961"/>
                  </a:lnTo>
                  <a:lnTo>
                    <a:pt x="6086402" y="872817"/>
                  </a:lnTo>
                  <a:lnTo>
                    <a:pt x="6099691" y="856302"/>
                  </a:lnTo>
                  <a:lnTo>
                    <a:pt x="6112980" y="835995"/>
                  </a:lnTo>
                  <a:lnTo>
                    <a:pt x="6126269" y="821142"/>
                  </a:lnTo>
                  <a:lnTo>
                    <a:pt x="6139558" y="811022"/>
                  </a:lnTo>
                  <a:lnTo>
                    <a:pt x="6152847" y="800394"/>
                  </a:lnTo>
                  <a:lnTo>
                    <a:pt x="6166136" y="783273"/>
                  </a:lnTo>
                  <a:lnTo>
                    <a:pt x="6179425" y="767829"/>
                  </a:lnTo>
                  <a:lnTo>
                    <a:pt x="6192714" y="750018"/>
                  </a:lnTo>
                  <a:lnTo>
                    <a:pt x="6206004" y="733686"/>
                  </a:lnTo>
                  <a:lnTo>
                    <a:pt x="6219293" y="722171"/>
                  </a:lnTo>
                  <a:lnTo>
                    <a:pt x="6232582" y="706037"/>
                  </a:lnTo>
                  <a:lnTo>
                    <a:pt x="6245871" y="689838"/>
                  </a:lnTo>
                  <a:lnTo>
                    <a:pt x="6259160" y="673268"/>
                  </a:lnTo>
                  <a:lnTo>
                    <a:pt x="6272449" y="654966"/>
                  </a:lnTo>
                  <a:lnTo>
                    <a:pt x="6285738" y="636627"/>
                  </a:lnTo>
                  <a:lnTo>
                    <a:pt x="6299027" y="622779"/>
                  </a:lnTo>
                  <a:lnTo>
                    <a:pt x="6312316" y="609270"/>
                  </a:lnTo>
                  <a:lnTo>
                    <a:pt x="6325605" y="595522"/>
                  </a:lnTo>
                  <a:lnTo>
                    <a:pt x="6338894" y="582037"/>
                  </a:lnTo>
                  <a:lnTo>
                    <a:pt x="6352184" y="570045"/>
                  </a:lnTo>
                  <a:lnTo>
                    <a:pt x="6365473" y="556972"/>
                  </a:lnTo>
                  <a:lnTo>
                    <a:pt x="6378762" y="543106"/>
                  </a:lnTo>
                  <a:lnTo>
                    <a:pt x="6392051" y="529733"/>
                  </a:lnTo>
                  <a:lnTo>
                    <a:pt x="6405340" y="515454"/>
                  </a:lnTo>
                  <a:lnTo>
                    <a:pt x="6418629" y="497361"/>
                  </a:lnTo>
                  <a:lnTo>
                    <a:pt x="6431918" y="483577"/>
                  </a:lnTo>
                  <a:lnTo>
                    <a:pt x="6445207" y="468744"/>
                  </a:lnTo>
                  <a:lnTo>
                    <a:pt x="6458496" y="454478"/>
                  </a:lnTo>
                  <a:lnTo>
                    <a:pt x="6471785" y="427320"/>
                  </a:lnTo>
                  <a:lnTo>
                    <a:pt x="6485074" y="407205"/>
                  </a:lnTo>
                  <a:lnTo>
                    <a:pt x="6498364" y="391078"/>
                  </a:lnTo>
                  <a:lnTo>
                    <a:pt x="6511653" y="373785"/>
                  </a:lnTo>
                  <a:lnTo>
                    <a:pt x="6524942" y="352919"/>
                  </a:lnTo>
                  <a:lnTo>
                    <a:pt x="6538231" y="335576"/>
                  </a:lnTo>
                  <a:lnTo>
                    <a:pt x="6551520" y="316680"/>
                  </a:lnTo>
                  <a:lnTo>
                    <a:pt x="6564809" y="299163"/>
                  </a:lnTo>
                  <a:lnTo>
                    <a:pt x="6578098" y="286875"/>
                  </a:lnTo>
                  <a:lnTo>
                    <a:pt x="6591387" y="278287"/>
                  </a:lnTo>
                  <a:lnTo>
                    <a:pt x="6604676" y="266687"/>
                  </a:lnTo>
                  <a:lnTo>
                    <a:pt x="6617965" y="247149"/>
                  </a:lnTo>
                  <a:lnTo>
                    <a:pt x="6631254" y="227752"/>
                  </a:lnTo>
                  <a:lnTo>
                    <a:pt x="6644543" y="208598"/>
                  </a:lnTo>
                  <a:lnTo>
                    <a:pt x="6657833" y="190514"/>
                  </a:lnTo>
                  <a:lnTo>
                    <a:pt x="6671122" y="174961"/>
                  </a:lnTo>
                  <a:lnTo>
                    <a:pt x="6684411" y="163255"/>
                  </a:lnTo>
                  <a:lnTo>
                    <a:pt x="6697700" y="149328"/>
                  </a:lnTo>
                  <a:lnTo>
                    <a:pt x="6710989" y="130555"/>
                  </a:lnTo>
                  <a:lnTo>
                    <a:pt x="6724278" y="115539"/>
                  </a:lnTo>
                  <a:lnTo>
                    <a:pt x="6737567" y="94154"/>
                  </a:lnTo>
                  <a:lnTo>
                    <a:pt x="6750856" y="79653"/>
                  </a:lnTo>
                  <a:lnTo>
                    <a:pt x="6764145" y="60087"/>
                  </a:lnTo>
                  <a:lnTo>
                    <a:pt x="6777434" y="40091"/>
                  </a:lnTo>
                  <a:lnTo>
                    <a:pt x="6790723" y="22929"/>
                  </a:lnTo>
                  <a:lnTo>
                    <a:pt x="68040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930197" y="1691949"/>
              <a:ext cx="6804013" cy="4066880"/>
            </a:xfrm>
            <a:custGeom>
              <a:avLst/>
              <a:pathLst>
                <a:path w="6804013" h="4066880">
                  <a:moveTo>
                    <a:pt x="6804013" y="0"/>
                  </a:moveTo>
                  <a:lnTo>
                    <a:pt x="6790723" y="15559"/>
                  </a:lnTo>
                  <a:lnTo>
                    <a:pt x="6777434" y="34657"/>
                  </a:lnTo>
                  <a:lnTo>
                    <a:pt x="6764145" y="49790"/>
                  </a:lnTo>
                  <a:lnTo>
                    <a:pt x="6750856" y="59223"/>
                  </a:lnTo>
                  <a:lnTo>
                    <a:pt x="6737567" y="73778"/>
                  </a:lnTo>
                  <a:lnTo>
                    <a:pt x="6724278" y="89548"/>
                  </a:lnTo>
                  <a:lnTo>
                    <a:pt x="6710989" y="118963"/>
                  </a:lnTo>
                  <a:lnTo>
                    <a:pt x="6697700" y="131153"/>
                  </a:lnTo>
                  <a:lnTo>
                    <a:pt x="6684411" y="144144"/>
                  </a:lnTo>
                  <a:lnTo>
                    <a:pt x="6671122" y="161348"/>
                  </a:lnTo>
                  <a:lnTo>
                    <a:pt x="6657833" y="177438"/>
                  </a:lnTo>
                  <a:lnTo>
                    <a:pt x="6644543" y="189210"/>
                  </a:lnTo>
                  <a:lnTo>
                    <a:pt x="6631254" y="202066"/>
                  </a:lnTo>
                  <a:lnTo>
                    <a:pt x="6617965" y="215867"/>
                  </a:lnTo>
                  <a:lnTo>
                    <a:pt x="6604676" y="232970"/>
                  </a:lnTo>
                  <a:lnTo>
                    <a:pt x="6591387" y="249975"/>
                  </a:lnTo>
                  <a:lnTo>
                    <a:pt x="6578098" y="268110"/>
                  </a:lnTo>
                  <a:lnTo>
                    <a:pt x="6564809" y="287765"/>
                  </a:lnTo>
                  <a:lnTo>
                    <a:pt x="6551520" y="297688"/>
                  </a:lnTo>
                  <a:lnTo>
                    <a:pt x="6538231" y="314573"/>
                  </a:lnTo>
                  <a:lnTo>
                    <a:pt x="6524942" y="329674"/>
                  </a:lnTo>
                  <a:lnTo>
                    <a:pt x="6511653" y="339518"/>
                  </a:lnTo>
                  <a:lnTo>
                    <a:pt x="6498364" y="360820"/>
                  </a:lnTo>
                  <a:lnTo>
                    <a:pt x="6485074" y="379656"/>
                  </a:lnTo>
                  <a:lnTo>
                    <a:pt x="6471785" y="392601"/>
                  </a:lnTo>
                  <a:lnTo>
                    <a:pt x="6458496" y="406756"/>
                  </a:lnTo>
                  <a:lnTo>
                    <a:pt x="6445207" y="426860"/>
                  </a:lnTo>
                  <a:lnTo>
                    <a:pt x="6431918" y="444503"/>
                  </a:lnTo>
                  <a:lnTo>
                    <a:pt x="6418629" y="455603"/>
                  </a:lnTo>
                  <a:lnTo>
                    <a:pt x="6405340" y="469195"/>
                  </a:lnTo>
                  <a:lnTo>
                    <a:pt x="6392051" y="480182"/>
                  </a:lnTo>
                  <a:lnTo>
                    <a:pt x="6378762" y="491053"/>
                  </a:lnTo>
                  <a:lnTo>
                    <a:pt x="6365473" y="500431"/>
                  </a:lnTo>
                  <a:lnTo>
                    <a:pt x="6352184" y="516180"/>
                  </a:lnTo>
                  <a:lnTo>
                    <a:pt x="6338894" y="530063"/>
                  </a:lnTo>
                  <a:lnTo>
                    <a:pt x="6325605" y="541775"/>
                  </a:lnTo>
                  <a:lnTo>
                    <a:pt x="6312316" y="563774"/>
                  </a:lnTo>
                  <a:lnTo>
                    <a:pt x="6299027" y="573957"/>
                  </a:lnTo>
                  <a:lnTo>
                    <a:pt x="6285738" y="589515"/>
                  </a:lnTo>
                  <a:lnTo>
                    <a:pt x="6272449" y="606627"/>
                  </a:lnTo>
                  <a:lnTo>
                    <a:pt x="6259160" y="622876"/>
                  </a:lnTo>
                  <a:lnTo>
                    <a:pt x="6245871" y="633470"/>
                  </a:lnTo>
                  <a:lnTo>
                    <a:pt x="6232582" y="650873"/>
                  </a:lnTo>
                  <a:lnTo>
                    <a:pt x="6219293" y="663653"/>
                  </a:lnTo>
                  <a:lnTo>
                    <a:pt x="6206004" y="675222"/>
                  </a:lnTo>
                  <a:lnTo>
                    <a:pt x="6192714" y="694485"/>
                  </a:lnTo>
                  <a:lnTo>
                    <a:pt x="6179425" y="707060"/>
                  </a:lnTo>
                  <a:lnTo>
                    <a:pt x="6166136" y="726912"/>
                  </a:lnTo>
                  <a:lnTo>
                    <a:pt x="6152847" y="741450"/>
                  </a:lnTo>
                  <a:lnTo>
                    <a:pt x="6139558" y="754032"/>
                  </a:lnTo>
                  <a:lnTo>
                    <a:pt x="6126269" y="765609"/>
                  </a:lnTo>
                  <a:lnTo>
                    <a:pt x="6112980" y="784785"/>
                  </a:lnTo>
                  <a:lnTo>
                    <a:pt x="6099691" y="805121"/>
                  </a:lnTo>
                  <a:lnTo>
                    <a:pt x="6086402" y="819027"/>
                  </a:lnTo>
                  <a:lnTo>
                    <a:pt x="6073113" y="833248"/>
                  </a:lnTo>
                  <a:lnTo>
                    <a:pt x="6059824" y="847142"/>
                  </a:lnTo>
                  <a:lnTo>
                    <a:pt x="6046535" y="863600"/>
                  </a:lnTo>
                  <a:lnTo>
                    <a:pt x="6033245" y="883350"/>
                  </a:lnTo>
                  <a:lnTo>
                    <a:pt x="6019956" y="894285"/>
                  </a:lnTo>
                  <a:lnTo>
                    <a:pt x="6006667" y="905113"/>
                  </a:lnTo>
                  <a:lnTo>
                    <a:pt x="5993378" y="913338"/>
                  </a:lnTo>
                  <a:lnTo>
                    <a:pt x="5980089" y="923146"/>
                  </a:lnTo>
                  <a:lnTo>
                    <a:pt x="5966800" y="932914"/>
                  </a:lnTo>
                  <a:lnTo>
                    <a:pt x="5953511" y="953145"/>
                  </a:lnTo>
                  <a:lnTo>
                    <a:pt x="5940222" y="974006"/>
                  </a:lnTo>
                  <a:lnTo>
                    <a:pt x="5926933" y="991544"/>
                  </a:lnTo>
                  <a:lnTo>
                    <a:pt x="5913644" y="999942"/>
                  </a:lnTo>
                  <a:lnTo>
                    <a:pt x="5900355" y="1010025"/>
                  </a:lnTo>
                  <a:lnTo>
                    <a:pt x="5887065" y="1025842"/>
                  </a:lnTo>
                  <a:lnTo>
                    <a:pt x="5873776" y="1044730"/>
                  </a:lnTo>
                  <a:lnTo>
                    <a:pt x="5860487" y="1057308"/>
                  </a:lnTo>
                  <a:lnTo>
                    <a:pt x="5847198" y="1069964"/>
                  </a:lnTo>
                  <a:lnTo>
                    <a:pt x="5833909" y="1084809"/>
                  </a:lnTo>
                  <a:lnTo>
                    <a:pt x="5820620" y="1096468"/>
                  </a:lnTo>
                  <a:lnTo>
                    <a:pt x="5807331" y="1111858"/>
                  </a:lnTo>
                  <a:lnTo>
                    <a:pt x="5794042" y="1121478"/>
                  </a:lnTo>
                  <a:lnTo>
                    <a:pt x="5780753" y="1137792"/>
                  </a:lnTo>
                  <a:lnTo>
                    <a:pt x="5767464" y="1161802"/>
                  </a:lnTo>
                  <a:lnTo>
                    <a:pt x="5754175" y="1183253"/>
                  </a:lnTo>
                  <a:lnTo>
                    <a:pt x="5740886" y="1198666"/>
                  </a:lnTo>
                  <a:lnTo>
                    <a:pt x="5727596" y="1211111"/>
                  </a:lnTo>
                  <a:lnTo>
                    <a:pt x="5714307" y="1222889"/>
                  </a:lnTo>
                  <a:lnTo>
                    <a:pt x="5701018" y="1232083"/>
                  </a:lnTo>
                  <a:lnTo>
                    <a:pt x="5687729" y="1247418"/>
                  </a:lnTo>
                  <a:lnTo>
                    <a:pt x="5674440" y="1262551"/>
                  </a:lnTo>
                  <a:lnTo>
                    <a:pt x="5661151" y="1277397"/>
                  </a:lnTo>
                  <a:lnTo>
                    <a:pt x="5647862" y="1291705"/>
                  </a:lnTo>
                  <a:lnTo>
                    <a:pt x="5634573" y="1312596"/>
                  </a:lnTo>
                  <a:lnTo>
                    <a:pt x="5621284" y="1321318"/>
                  </a:lnTo>
                  <a:lnTo>
                    <a:pt x="5607995" y="1336537"/>
                  </a:lnTo>
                  <a:lnTo>
                    <a:pt x="5594706" y="1350452"/>
                  </a:lnTo>
                  <a:lnTo>
                    <a:pt x="5581416" y="1358217"/>
                  </a:lnTo>
                  <a:lnTo>
                    <a:pt x="5568127" y="1370742"/>
                  </a:lnTo>
                  <a:lnTo>
                    <a:pt x="5554838" y="1389130"/>
                  </a:lnTo>
                  <a:lnTo>
                    <a:pt x="5541549" y="1398137"/>
                  </a:lnTo>
                  <a:lnTo>
                    <a:pt x="5528260" y="1410324"/>
                  </a:lnTo>
                  <a:lnTo>
                    <a:pt x="5514971" y="1421787"/>
                  </a:lnTo>
                  <a:lnTo>
                    <a:pt x="5501682" y="1434523"/>
                  </a:lnTo>
                  <a:lnTo>
                    <a:pt x="5488393" y="1444907"/>
                  </a:lnTo>
                  <a:lnTo>
                    <a:pt x="5475104" y="1458001"/>
                  </a:lnTo>
                  <a:lnTo>
                    <a:pt x="5461815" y="1468951"/>
                  </a:lnTo>
                  <a:lnTo>
                    <a:pt x="5448526" y="1481864"/>
                  </a:lnTo>
                  <a:lnTo>
                    <a:pt x="5435236" y="1492841"/>
                  </a:lnTo>
                  <a:lnTo>
                    <a:pt x="5421947" y="1510113"/>
                  </a:lnTo>
                  <a:lnTo>
                    <a:pt x="5408658" y="1524547"/>
                  </a:lnTo>
                  <a:lnTo>
                    <a:pt x="5395369" y="1542521"/>
                  </a:lnTo>
                  <a:lnTo>
                    <a:pt x="5382080" y="1555754"/>
                  </a:lnTo>
                  <a:lnTo>
                    <a:pt x="5368791" y="1567507"/>
                  </a:lnTo>
                  <a:lnTo>
                    <a:pt x="5355502" y="1572668"/>
                  </a:lnTo>
                  <a:lnTo>
                    <a:pt x="5342213" y="1584942"/>
                  </a:lnTo>
                  <a:lnTo>
                    <a:pt x="5328924" y="1601077"/>
                  </a:lnTo>
                  <a:lnTo>
                    <a:pt x="5315635" y="1612916"/>
                  </a:lnTo>
                  <a:lnTo>
                    <a:pt x="5302346" y="1622571"/>
                  </a:lnTo>
                  <a:lnTo>
                    <a:pt x="5289057" y="1635918"/>
                  </a:lnTo>
                  <a:lnTo>
                    <a:pt x="5275767" y="1645846"/>
                  </a:lnTo>
                  <a:lnTo>
                    <a:pt x="5262478" y="1657301"/>
                  </a:lnTo>
                  <a:lnTo>
                    <a:pt x="5249189" y="1666716"/>
                  </a:lnTo>
                  <a:lnTo>
                    <a:pt x="5235900" y="1682225"/>
                  </a:lnTo>
                  <a:lnTo>
                    <a:pt x="5222611" y="1692569"/>
                  </a:lnTo>
                  <a:lnTo>
                    <a:pt x="5209322" y="1702627"/>
                  </a:lnTo>
                  <a:lnTo>
                    <a:pt x="5196033" y="1714990"/>
                  </a:lnTo>
                  <a:lnTo>
                    <a:pt x="5182744" y="1726302"/>
                  </a:lnTo>
                  <a:lnTo>
                    <a:pt x="5169455" y="1741958"/>
                  </a:lnTo>
                  <a:lnTo>
                    <a:pt x="5156166" y="1756734"/>
                  </a:lnTo>
                  <a:lnTo>
                    <a:pt x="5142877" y="1767791"/>
                  </a:lnTo>
                  <a:lnTo>
                    <a:pt x="5129587" y="1778863"/>
                  </a:lnTo>
                  <a:lnTo>
                    <a:pt x="5116298" y="1794838"/>
                  </a:lnTo>
                  <a:lnTo>
                    <a:pt x="5103009" y="1806903"/>
                  </a:lnTo>
                  <a:lnTo>
                    <a:pt x="5089720" y="1818581"/>
                  </a:lnTo>
                  <a:lnTo>
                    <a:pt x="5076431" y="1826926"/>
                  </a:lnTo>
                  <a:lnTo>
                    <a:pt x="5063142" y="1844088"/>
                  </a:lnTo>
                  <a:lnTo>
                    <a:pt x="5049853" y="1859973"/>
                  </a:lnTo>
                  <a:lnTo>
                    <a:pt x="5036564" y="1867312"/>
                  </a:lnTo>
                  <a:lnTo>
                    <a:pt x="5023275" y="1881002"/>
                  </a:lnTo>
                  <a:lnTo>
                    <a:pt x="5009986" y="1892575"/>
                  </a:lnTo>
                  <a:lnTo>
                    <a:pt x="4996697" y="1898891"/>
                  </a:lnTo>
                  <a:lnTo>
                    <a:pt x="4983407" y="1906771"/>
                  </a:lnTo>
                  <a:lnTo>
                    <a:pt x="4970118" y="1918492"/>
                  </a:lnTo>
                  <a:lnTo>
                    <a:pt x="4956829" y="1927417"/>
                  </a:lnTo>
                  <a:lnTo>
                    <a:pt x="4943540" y="1939029"/>
                  </a:lnTo>
                  <a:lnTo>
                    <a:pt x="4930251" y="1955759"/>
                  </a:lnTo>
                  <a:lnTo>
                    <a:pt x="4916962" y="1967389"/>
                  </a:lnTo>
                  <a:lnTo>
                    <a:pt x="4903673" y="1973487"/>
                  </a:lnTo>
                  <a:lnTo>
                    <a:pt x="4890384" y="1983407"/>
                  </a:lnTo>
                  <a:lnTo>
                    <a:pt x="4877095" y="1992232"/>
                  </a:lnTo>
                  <a:lnTo>
                    <a:pt x="4863806" y="1999720"/>
                  </a:lnTo>
                  <a:lnTo>
                    <a:pt x="4850517" y="2012913"/>
                  </a:lnTo>
                  <a:lnTo>
                    <a:pt x="4837228" y="2027133"/>
                  </a:lnTo>
                  <a:lnTo>
                    <a:pt x="4823938" y="2032374"/>
                  </a:lnTo>
                  <a:lnTo>
                    <a:pt x="4810649" y="2041637"/>
                  </a:lnTo>
                  <a:lnTo>
                    <a:pt x="4797360" y="2056921"/>
                  </a:lnTo>
                  <a:lnTo>
                    <a:pt x="4784071" y="2067643"/>
                  </a:lnTo>
                  <a:lnTo>
                    <a:pt x="4770782" y="2079896"/>
                  </a:lnTo>
                  <a:lnTo>
                    <a:pt x="4757493" y="2091284"/>
                  </a:lnTo>
                  <a:lnTo>
                    <a:pt x="4744204" y="2096845"/>
                  </a:lnTo>
                  <a:lnTo>
                    <a:pt x="4730915" y="2110348"/>
                  </a:lnTo>
                  <a:lnTo>
                    <a:pt x="4717626" y="2117643"/>
                  </a:lnTo>
                  <a:lnTo>
                    <a:pt x="4704337" y="2129598"/>
                  </a:lnTo>
                  <a:lnTo>
                    <a:pt x="4691048" y="2138547"/>
                  </a:lnTo>
                  <a:lnTo>
                    <a:pt x="4677758" y="2148042"/>
                  </a:lnTo>
                  <a:lnTo>
                    <a:pt x="4664469" y="2160517"/>
                  </a:lnTo>
                  <a:lnTo>
                    <a:pt x="4651180" y="2165940"/>
                  </a:lnTo>
                  <a:lnTo>
                    <a:pt x="4637891" y="2176865"/>
                  </a:lnTo>
                  <a:lnTo>
                    <a:pt x="4624602" y="2190952"/>
                  </a:lnTo>
                  <a:lnTo>
                    <a:pt x="4611313" y="2201548"/>
                  </a:lnTo>
                  <a:lnTo>
                    <a:pt x="4598024" y="2216094"/>
                  </a:lnTo>
                  <a:lnTo>
                    <a:pt x="4584735" y="2227094"/>
                  </a:lnTo>
                  <a:lnTo>
                    <a:pt x="4571446" y="2237561"/>
                  </a:lnTo>
                  <a:lnTo>
                    <a:pt x="4558157" y="2248260"/>
                  </a:lnTo>
                  <a:lnTo>
                    <a:pt x="4544868" y="2262455"/>
                  </a:lnTo>
                  <a:lnTo>
                    <a:pt x="4531579" y="2272282"/>
                  </a:lnTo>
                  <a:lnTo>
                    <a:pt x="4518289" y="2280028"/>
                  </a:lnTo>
                  <a:lnTo>
                    <a:pt x="4505000" y="2288285"/>
                  </a:lnTo>
                  <a:lnTo>
                    <a:pt x="4491711" y="2299133"/>
                  </a:lnTo>
                  <a:lnTo>
                    <a:pt x="4478422" y="2307710"/>
                  </a:lnTo>
                  <a:lnTo>
                    <a:pt x="4465133" y="2316263"/>
                  </a:lnTo>
                  <a:lnTo>
                    <a:pt x="4451844" y="2326220"/>
                  </a:lnTo>
                  <a:lnTo>
                    <a:pt x="4438555" y="2341536"/>
                  </a:lnTo>
                  <a:lnTo>
                    <a:pt x="4425266" y="2349525"/>
                  </a:lnTo>
                  <a:lnTo>
                    <a:pt x="4411977" y="2361938"/>
                  </a:lnTo>
                  <a:lnTo>
                    <a:pt x="4398688" y="2370524"/>
                  </a:lnTo>
                  <a:lnTo>
                    <a:pt x="4385399" y="2384291"/>
                  </a:lnTo>
                  <a:lnTo>
                    <a:pt x="4372109" y="2398654"/>
                  </a:lnTo>
                  <a:lnTo>
                    <a:pt x="4358820" y="2414710"/>
                  </a:lnTo>
                  <a:lnTo>
                    <a:pt x="4345531" y="2421886"/>
                  </a:lnTo>
                  <a:lnTo>
                    <a:pt x="4332242" y="2433856"/>
                  </a:lnTo>
                  <a:lnTo>
                    <a:pt x="4318953" y="2445347"/>
                  </a:lnTo>
                  <a:lnTo>
                    <a:pt x="4305664" y="2453802"/>
                  </a:lnTo>
                  <a:lnTo>
                    <a:pt x="4292375" y="2463253"/>
                  </a:lnTo>
                  <a:lnTo>
                    <a:pt x="4279086" y="2473363"/>
                  </a:lnTo>
                  <a:lnTo>
                    <a:pt x="4265797" y="2481261"/>
                  </a:lnTo>
                  <a:lnTo>
                    <a:pt x="4252508" y="2493624"/>
                  </a:lnTo>
                  <a:lnTo>
                    <a:pt x="4239219" y="2499364"/>
                  </a:lnTo>
                  <a:lnTo>
                    <a:pt x="4225929" y="2508620"/>
                  </a:lnTo>
                  <a:lnTo>
                    <a:pt x="4212640" y="2518977"/>
                  </a:lnTo>
                  <a:lnTo>
                    <a:pt x="4199351" y="2528930"/>
                  </a:lnTo>
                  <a:lnTo>
                    <a:pt x="4186062" y="2538419"/>
                  </a:lnTo>
                  <a:lnTo>
                    <a:pt x="4172773" y="2546333"/>
                  </a:lnTo>
                  <a:lnTo>
                    <a:pt x="4159484" y="2556936"/>
                  </a:lnTo>
                  <a:lnTo>
                    <a:pt x="4146195" y="2566659"/>
                  </a:lnTo>
                  <a:lnTo>
                    <a:pt x="4132906" y="2582073"/>
                  </a:lnTo>
                  <a:lnTo>
                    <a:pt x="4119617" y="2591501"/>
                  </a:lnTo>
                  <a:lnTo>
                    <a:pt x="4106328" y="2600708"/>
                  </a:lnTo>
                  <a:lnTo>
                    <a:pt x="4093039" y="2608516"/>
                  </a:lnTo>
                  <a:lnTo>
                    <a:pt x="4079750" y="2615818"/>
                  </a:lnTo>
                  <a:lnTo>
                    <a:pt x="4066460" y="2625964"/>
                  </a:lnTo>
                  <a:lnTo>
                    <a:pt x="4053171" y="2636999"/>
                  </a:lnTo>
                  <a:lnTo>
                    <a:pt x="4039882" y="2646063"/>
                  </a:lnTo>
                  <a:lnTo>
                    <a:pt x="4026593" y="2657640"/>
                  </a:lnTo>
                  <a:lnTo>
                    <a:pt x="4013304" y="2662509"/>
                  </a:lnTo>
                  <a:lnTo>
                    <a:pt x="4000015" y="2673817"/>
                  </a:lnTo>
                  <a:lnTo>
                    <a:pt x="3986726" y="2683377"/>
                  </a:lnTo>
                  <a:lnTo>
                    <a:pt x="3973437" y="2695384"/>
                  </a:lnTo>
                  <a:lnTo>
                    <a:pt x="3960148" y="2705633"/>
                  </a:lnTo>
                  <a:lnTo>
                    <a:pt x="3946859" y="2713613"/>
                  </a:lnTo>
                  <a:lnTo>
                    <a:pt x="3933570" y="2723179"/>
                  </a:lnTo>
                  <a:lnTo>
                    <a:pt x="3920280" y="2734341"/>
                  </a:lnTo>
                  <a:lnTo>
                    <a:pt x="3906991" y="2739738"/>
                  </a:lnTo>
                  <a:lnTo>
                    <a:pt x="3893702" y="2746391"/>
                  </a:lnTo>
                  <a:lnTo>
                    <a:pt x="3880413" y="2757635"/>
                  </a:lnTo>
                  <a:lnTo>
                    <a:pt x="3867124" y="2762967"/>
                  </a:lnTo>
                  <a:lnTo>
                    <a:pt x="3853835" y="2777614"/>
                  </a:lnTo>
                  <a:lnTo>
                    <a:pt x="3840546" y="2784049"/>
                  </a:lnTo>
                  <a:lnTo>
                    <a:pt x="3827257" y="2794862"/>
                  </a:lnTo>
                  <a:lnTo>
                    <a:pt x="3813968" y="2803254"/>
                  </a:lnTo>
                  <a:lnTo>
                    <a:pt x="3800679" y="2808525"/>
                  </a:lnTo>
                  <a:lnTo>
                    <a:pt x="3787390" y="2815718"/>
                  </a:lnTo>
                  <a:lnTo>
                    <a:pt x="3774100" y="2824986"/>
                  </a:lnTo>
                  <a:lnTo>
                    <a:pt x="3760811" y="2830860"/>
                  </a:lnTo>
                  <a:lnTo>
                    <a:pt x="3747522" y="2841441"/>
                  </a:lnTo>
                  <a:lnTo>
                    <a:pt x="3734233" y="2852794"/>
                  </a:lnTo>
                  <a:lnTo>
                    <a:pt x="3720944" y="2865987"/>
                  </a:lnTo>
                  <a:lnTo>
                    <a:pt x="3707655" y="2875351"/>
                  </a:lnTo>
                  <a:lnTo>
                    <a:pt x="3694366" y="2885894"/>
                  </a:lnTo>
                  <a:lnTo>
                    <a:pt x="3681077" y="2893945"/>
                  </a:lnTo>
                  <a:lnTo>
                    <a:pt x="3667788" y="2901523"/>
                  </a:lnTo>
                  <a:lnTo>
                    <a:pt x="3654499" y="2917626"/>
                  </a:lnTo>
                  <a:lnTo>
                    <a:pt x="3641210" y="2919892"/>
                  </a:lnTo>
                  <a:lnTo>
                    <a:pt x="3627921" y="2932443"/>
                  </a:lnTo>
                  <a:lnTo>
                    <a:pt x="3614631" y="2941384"/>
                  </a:lnTo>
                  <a:lnTo>
                    <a:pt x="3601342" y="2946224"/>
                  </a:lnTo>
                  <a:lnTo>
                    <a:pt x="3588053" y="2953626"/>
                  </a:lnTo>
                  <a:lnTo>
                    <a:pt x="3574764" y="2959471"/>
                  </a:lnTo>
                  <a:lnTo>
                    <a:pt x="3561475" y="2967630"/>
                  </a:lnTo>
                  <a:lnTo>
                    <a:pt x="3548186" y="2977619"/>
                  </a:lnTo>
                  <a:lnTo>
                    <a:pt x="3534897" y="2987230"/>
                  </a:lnTo>
                  <a:lnTo>
                    <a:pt x="3521608" y="2994576"/>
                  </a:lnTo>
                  <a:lnTo>
                    <a:pt x="3508319" y="3004723"/>
                  </a:lnTo>
                  <a:lnTo>
                    <a:pt x="3495030" y="3012594"/>
                  </a:lnTo>
                  <a:lnTo>
                    <a:pt x="3481741" y="3020049"/>
                  </a:lnTo>
                  <a:lnTo>
                    <a:pt x="3468451" y="3032040"/>
                  </a:lnTo>
                  <a:lnTo>
                    <a:pt x="3455162" y="3041044"/>
                  </a:lnTo>
                  <a:lnTo>
                    <a:pt x="3441873" y="3051197"/>
                  </a:lnTo>
                  <a:lnTo>
                    <a:pt x="3428584" y="3057458"/>
                  </a:lnTo>
                  <a:lnTo>
                    <a:pt x="3415295" y="3068331"/>
                  </a:lnTo>
                  <a:lnTo>
                    <a:pt x="3402006" y="3077277"/>
                  </a:lnTo>
                  <a:lnTo>
                    <a:pt x="3388717" y="3082117"/>
                  </a:lnTo>
                  <a:lnTo>
                    <a:pt x="3375428" y="3088528"/>
                  </a:lnTo>
                  <a:lnTo>
                    <a:pt x="3362139" y="3094925"/>
                  </a:lnTo>
                  <a:lnTo>
                    <a:pt x="3348850" y="3105004"/>
                  </a:lnTo>
                  <a:lnTo>
                    <a:pt x="3335561" y="3113808"/>
                  </a:lnTo>
                  <a:lnTo>
                    <a:pt x="3322271" y="3122034"/>
                  </a:lnTo>
                  <a:lnTo>
                    <a:pt x="3308982" y="3130777"/>
                  </a:lnTo>
                  <a:lnTo>
                    <a:pt x="3295693" y="3138343"/>
                  </a:lnTo>
                  <a:lnTo>
                    <a:pt x="3282404" y="3148129"/>
                  </a:lnTo>
                  <a:lnTo>
                    <a:pt x="3269115" y="3154425"/>
                  </a:lnTo>
                  <a:lnTo>
                    <a:pt x="3255826" y="3162504"/>
                  </a:lnTo>
                  <a:lnTo>
                    <a:pt x="3242537" y="3176391"/>
                  </a:lnTo>
                  <a:lnTo>
                    <a:pt x="3229248" y="3181427"/>
                  </a:lnTo>
                  <a:lnTo>
                    <a:pt x="3215959" y="3193953"/>
                  </a:lnTo>
                  <a:lnTo>
                    <a:pt x="3202670" y="3201510"/>
                  </a:lnTo>
                  <a:lnTo>
                    <a:pt x="3189381" y="3208806"/>
                  </a:lnTo>
                  <a:lnTo>
                    <a:pt x="3176092" y="3214839"/>
                  </a:lnTo>
                  <a:lnTo>
                    <a:pt x="3162802" y="3221889"/>
                  </a:lnTo>
                  <a:lnTo>
                    <a:pt x="3149513" y="3234310"/>
                  </a:lnTo>
                  <a:lnTo>
                    <a:pt x="3136224" y="3239299"/>
                  </a:lnTo>
                  <a:lnTo>
                    <a:pt x="3122935" y="3250029"/>
                  </a:lnTo>
                  <a:lnTo>
                    <a:pt x="3109646" y="3257490"/>
                  </a:lnTo>
                  <a:lnTo>
                    <a:pt x="3096357" y="3261843"/>
                  </a:lnTo>
                  <a:lnTo>
                    <a:pt x="3083068" y="3267833"/>
                  </a:lnTo>
                  <a:lnTo>
                    <a:pt x="3069779" y="3279849"/>
                  </a:lnTo>
                  <a:lnTo>
                    <a:pt x="3056490" y="3288358"/>
                  </a:lnTo>
                  <a:lnTo>
                    <a:pt x="3043201" y="3293083"/>
                  </a:lnTo>
                  <a:lnTo>
                    <a:pt x="3029912" y="3298134"/>
                  </a:lnTo>
                  <a:lnTo>
                    <a:pt x="3016622" y="3305129"/>
                  </a:lnTo>
                  <a:lnTo>
                    <a:pt x="3003333" y="3307545"/>
                  </a:lnTo>
                  <a:lnTo>
                    <a:pt x="2990044" y="3312369"/>
                  </a:lnTo>
                  <a:lnTo>
                    <a:pt x="2976755" y="3322771"/>
                  </a:lnTo>
                  <a:lnTo>
                    <a:pt x="2963466" y="3329745"/>
                  </a:lnTo>
                  <a:lnTo>
                    <a:pt x="2950177" y="3335615"/>
                  </a:lnTo>
                  <a:lnTo>
                    <a:pt x="2936888" y="3341315"/>
                  </a:lnTo>
                  <a:lnTo>
                    <a:pt x="2923599" y="3347708"/>
                  </a:lnTo>
                  <a:lnTo>
                    <a:pt x="2910310" y="3353734"/>
                  </a:lnTo>
                  <a:lnTo>
                    <a:pt x="2897021" y="3362436"/>
                  </a:lnTo>
                  <a:lnTo>
                    <a:pt x="2883732" y="3366199"/>
                  </a:lnTo>
                  <a:lnTo>
                    <a:pt x="2870443" y="3372855"/>
                  </a:lnTo>
                  <a:lnTo>
                    <a:pt x="2857153" y="3378659"/>
                  </a:lnTo>
                  <a:lnTo>
                    <a:pt x="2843864" y="3380759"/>
                  </a:lnTo>
                  <a:lnTo>
                    <a:pt x="2830575" y="3387323"/>
                  </a:lnTo>
                  <a:lnTo>
                    <a:pt x="2817286" y="3394521"/>
                  </a:lnTo>
                  <a:lnTo>
                    <a:pt x="2803997" y="3405473"/>
                  </a:lnTo>
                  <a:lnTo>
                    <a:pt x="2790708" y="3410639"/>
                  </a:lnTo>
                  <a:lnTo>
                    <a:pt x="2777419" y="3417249"/>
                  </a:lnTo>
                  <a:lnTo>
                    <a:pt x="2764130" y="3423205"/>
                  </a:lnTo>
                  <a:lnTo>
                    <a:pt x="2750841" y="3428030"/>
                  </a:lnTo>
                  <a:lnTo>
                    <a:pt x="2737552" y="3432698"/>
                  </a:lnTo>
                  <a:lnTo>
                    <a:pt x="2724263" y="3435414"/>
                  </a:lnTo>
                  <a:lnTo>
                    <a:pt x="2710973" y="3444258"/>
                  </a:lnTo>
                  <a:lnTo>
                    <a:pt x="2697684" y="3446893"/>
                  </a:lnTo>
                  <a:lnTo>
                    <a:pt x="2684395" y="3454419"/>
                  </a:lnTo>
                  <a:lnTo>
                    <a:pt x="2671106" y="3458419"/>
                  </a:lnTo>
                  <a:lnTo>
                    <a:pt x="2657817" y="3464994"/>
                  </a:lnTo>
                  <a:lnTo>
                    <a:pt x="2644528" y="3473762"/>
                  </a:lnTo>
                  <a:lnTo>
                    <a:pt x="2631239" y="3477114"/>
                  </a:lnTo>
                  <a:lnTo>
                    <a:pt x="2617950" y="3480666"/>
                  </a:lnTo>
                  <a:lnTo>
                    <a:pt x="2604661" y="3485280"/>
                  </a:lnTo>
                  <a:lnTo>
                    <a:pt x="2591372" y="3491378"/>
                  </a:lnTo>
                  <a:lnTo>
                    <a:pt x="2578083" y="3497363"/>
                  </a:lnTo>
                  <a:lnTo>
                    <a:pt x="2564793" y="3503162"/>
                  </a:lnTo>
                  <a:lnTo>
                    <a:pt x="2551504" y="3508994"/>
                  </a:lnTo>
                  <a:lnTo>
                    <a:pt x="2538215" y="3516226"/>
                  </a:lnTo>
                  <a:lnTo>
                    <a:pt x="2524926" y="3520449"/>
                  </a:lnTo>
                  <a:lnTo>
                    <a:pt x="2511637" y="3528739"/>
                  </a:lnTo>
                  <a:lnTo>
                    <a:pt x="2498348" y="3535270"/>
                  </a:lnTo>
                  <a:lnTo>
                    <a:pt x="2485059" y="3544667"/>
                  </a:lnTo>
                  <a:lnTo>
                    <a:pt x="2471770" y="3552676"/>
                  </a:lnTo>
                  <a:lnTo>
                    <a:pt x="2458481" y="3558325"/>
                  </a:lnTo>
                  <a:lnTo>
                    <a:pt x="2445192" y="3566011"/>
                  </a:lnTo>
                  <a:lnTo>
                    <a:pt x="2431903" y="3571046"/>
                  </a:lnTo>
                  <a:lnTo>
                    <a:pt x="2418614" y="3579889"/>
                  </a:lnTo>
                  <a:lnTo>
                    <a:pt x="2405324" y="3585076"/>
                  </a:lnTo>
                  <a:lnTo>
                    <a:pt x="2392035" y="3593251"/>
                  </a:lnTo>
                  <a:lnTo>
                    <a:pt x="2378746" y="3596729"/>
                  </a:lnTo>
                  <a:lnTo>
                    <a:pt x="2365457" y="3597515"/>
                  </a:lnTo>
                  <a:lnTo>
                    <a:pt x="2352168" y="3605182"/>
                  </a:lnTo>
                  <a:lnTo>
                    <a:pt x="2338879" y="3612391"/>
                  </a:lnTo>
                  <a:lnTo>
                    <a:pt x="2325590" y="3615533"/>
                  </a:lnTo>
                  <a:lnTo>
                    <a:pt x="2312301" y="3622171"/>
                  </a:lnTo>
                  <a:lnTo>
                    <a:pt x="2299012" y="3624788"/>
                  </a:lnTo>
                  <a:lnTo>
                    <a:pt x="2285723" y="3634220"/>
                  </a:lnTo>
                  <a:lnTo>
                    <a:pt x="2272434" y="3638106"/>
                  </a:lnTo>
                  <a:lnTo>
                    <a:pt x="2259144" y="3645411"/>
                  </a:lnTo>
                  <a:lnTo>
                    <a:pt x="2245855" y="3652005"/>
                  </a:lnTo>
                  <a:lnTo>
                    <a:pt x="2232566" y="3654277"/>
                  </a:lnTo>
                  <a:lnTo>
                    <a:pt x="2219277" y="3660568"/>
                  </a:lnTo>
                  <a:lnTo>
                    <a:pt x="2205988" y="3662872"/>
                  </a:lnTo>
                  <a:lnTo>
                    <a:pt x="2192699" y="3668646"/>
                  </a:lnTo>
                  <a:lnTo>
                    <a:pt x="2179410" y="3673969"/>
                  </a:lnTo>
                  <a:lnTo>
                    <a:pt x="2166121" y="3677111"/>
                  </a:lnTo>
                  <a:lnTo>
                    <a:pt x="2152832" y="3680835"/>
                  </a:lnTo>
                  <a:lnTo>
                    <a:pt x="2139543" y="3684763"/>
                  </a:lnTo>
                  <a:lnTo>
                    <a:pt x="2126254" y="3691422"/>
                  </a:lnTo>
                  <a:lnTo>
                    <a:pt x="2112964" y="3698782"/>
                  </a:lnTo>
                  <a:lnTo>
                    <a:pt x="2099675" y="3699568"/>
                  </a:lnTo>
                  <a:lnTo>
                    <a:pt x="2086386" y="3702162"/>
                  </a:lnTo>
                  <a:lnTo>
                    <a:pt x="2073097" y="3704539"/>
                  </a:lnTo>
                  <a:lnTo>
                    <a:pt x="2059808" y="3713270"/>
                  </a:lnTo>
                  <a:lnTo>
                    <a:pt x="2046519" y="3719067"/>
                  </a:lnTo>
                  <a:lnTo>
                    <a:pt x="2033230" y="3724801"/>
                  </a:lnTo>
                  <a:lnTo>
                    <a:pt x="2019941" y="3724801"/>
                  </a:lnTo>
                  <a:lnTo>
                    <a:pt x="2006652" y="3732367"/>
                  </a:lnTo>
                  <a:lnTo>
                    <a:pt x="1993363" y="3738830"/>
                  </a:lnTo>
                  <a:lnTo>
                    <a:pt x="1980074" y="3743479"/>
                  </a:lnTo>
                  <a:lnTo>
                    <a:pt x="1966785" y="3756273"/>
                  </a:lnTo>
                  <a:lnTo>
                    <a:pt x="1953495" y="3763577"/>
                  </a:lnTo>
                  <a:lnTo>
                    <a:pt x="1940206" y="3770296"/>
                  </a:lnTo>
                  <a:lnTo>
                    <a:pt x="1926917" y="3777683"/>
                  </a:lnTo>
                  <a:lnTo>
                    <a:pt x="1913628" y="3779530"/>
                  </a:lnTo>
                  <a:lnTo>
                    <a:pt x="1900339" y="3782300"/>
                  </a:lnTo>
                  <a:lnTo>
                    <a:pt x="1887050" y="3785070"/>
                  </a:lnTo>
                  <a:lnTo>
                    <a:pt x="1873761" y="3793200"/>
                  </a:lnTo>
                  <a:lnTo>
                    <a:pt x="1860472" y="3799090"/>
                  </a:lnTo>
                  <a:lnTo>
                    <a:pt x="1847183" y="3802943"/>
                  </a:lnTo>
                  <a:lnTo>
                    <a:pt x="1833894" y="3808202"/>
                  </a:lnTo>
                  <a:lnTo>
                    <a:pt x="1820605" y="3811437"/>
                  </a:lnTo>
                  <a:lnTo>
                    <a:pt x="1807315" y="3814288"/>
                  </a:lnTo>
                  <a:lnTo>
                    <a:pt x="1794026" y="3819686"/>
                  </a:lnTo>
                  <a:lnTo>
                    <a:pt x="1780737" y="3821533"/>
                  </a:lnTo>
                  <a:lnTo>
                    <a:pt x="1767448" y="3829635"/>
                  </a:lnTo>
                  <a:lnTo>
                    <a:pt x="1754159" y="3833328"/>
                  </a:lnTo>
                  <a:lnTo>
                    <a:pt x="1740870" y="3837022"/>
                  </a:lnTo>
                  <a:lnTo>
                    <a:pt x="1727581" y="3845062"/>
                  </a:lnTo>
                  <a:lnTo>
                    <a:pt x="1714292" y="3846909"/>
                  </a:lnTo>
                  <a:lnTo>
                    <a:pt x="1701003" y="3850242"/>
                  </a:lnTo>
                  <a:lnTo>
                    <a:pt x="1687714" y="3854300"/>
                  </a:lnTo>
                  <a:lnTo>
                    <a:pt x="1674425" y="3857994"/>
                  </a:lnTo>
                  <a:lnTo>
                    <a:pt x="1661135" y="3860764"/>
                  </a:lnTo>
                  <a:lnTo>
                    <a:pt x="1647846" y="3864153"/>
                  </a:lnTo>
                  <a:lnTo>
                    <a:pt x="1634557" y="3866184"/>
                  </a:lnTo>
                  <a:lnTo>
                    <a:pt x="1621268" y="3871937"/>
                  </a:lnTo>
                  <a:lnTo>
                    <a:pt x="1607979" y="3878467"/>
                  </a:lnTo>
                  <a:lnTo>
                    <a:pt x="1594690" y="3881769"/>
                  </a:lnTo>
                  <a:lnTo>
                    <a:pt x="1581401" y="3882692"/>
                  </a:lnTo>
                  <a:lnTo>
                    <a:pt x="1568112" y="3888232"/>
                  </a:lnTo>
                  <a:lnTo>
                    <a:pt x="1554823" y="3889156"/>
                  </a:lnTo>
                  <a:lnTo>
                    <a:pt x="1541534" y="3890079"/>
                  </a:lnTo>
                  <a:lnTo>
                    <a:pt x="1528245" y="3891926"/>
                  </a:lnTo>
                  <a:lnTo>
                    <a:pt x="1514956" y="3895619"/>
                  </a:lnTo>
                  <a:lnTo>
                    <a:pt x="1501666" y="3900334"/>
                  </a:lnTo>
                  <a:lnTo>
                    <a:pt x="1488377" y="3904027"/>
                  </a:lnTo>
                  <a:lnTo>
                    <a:pt x="1475088" y="3906797"/>
                  </a:lnTo>
                  <a:lnTo>
                    <a:pt x="1461799" y="3909567"/>
                  </a:lnTo>
                  <a:lnTo>
                    <a:pt x="1448510" y="3909567"/>
                  </a:lnTo>
                  <a:lnTo>
                    <a:pt x="1435221" y="3910491"/>
                  </a:lnTo>
                  <a:lnTo>
                    <a:pt x="1421932" y="3912337"/>
                  </a:lnTo>
                  <a:lnTo>
                    <a:pt x="1408643" y="3916031"/>
                  </a:lnTo>
                  <a:lnTo>
                    <a:pt x="1395354" y="3920875"/>
                  </a:lnTo>
                  <a:lnTo>
                    <a:pt x="1382065" y="3923645"/>
                  </a:lnTo>
                  <a:lnTo>
                    <a:pt x="1368776" y="3929773"/>
                  </a:lnTo>
                  <a:lnTo>
                    <a:pt x="1355486" y="3932543"/>
                  </a:lnTo>
                  <a:lnTo>
                    <a:pt x="1342197" y="3934390"/>
                  </a:lnTo>
                  <a:lnTo>
                    <a:pt x="1328908" y="3934390"/>
                  </a:lnTo>
                  <a:lnTo>
                    <a:pt x="1315619" y="3939203"/>
                  </a:lnTo>
                  <a:lnTo>
                    <a:pt x="1302330" y="3941049"/>
                  </a:lnTo>
                  <a:lnTo>
                    <a:pt x="1289041" y="3945157"/>
                  </a:lnTo>
                  <a:lnTo>
                    <a:pt x="1275752" y="3945157"/>
                  </a:lnTo>
                  <a:lnTo>
                    <a:pt x="1262463" y="3947004"/>
                  </a:lnTo>
                  <a:lnTo>
                    <a:pt x="1249174" y="3950904"/>
                  </a:lnTo>
                  <a:lnTo>
                    <a:pt x="1235885" y="3951828"/>
                  </a:lnTo>
                  <a:lnTo>
                    <a:pt x="1222596" y="3954598"/>
                  </a:lnTo>
                  <a:lnTo>
                    <a:pt x="1209307" y="3956467"/>
                  </a:lnTo>
                  <a:lnTo>
                    <a:pt x="1196017" y="3959546"/>
                  </a:lnTo>
                  <a:lnTo>
                    <a:pt x="1182728" y="3959546"/>
                  </a:lnTo>
                  <a:lnTo>
                    <a:pt x="1169439" y="3964071"/>
                  </a:lnTo>
                  <a:lnTo>
                    <a:pt x="1156150" y="3966932"/>
                  </a:lnTo>
                  <a:lnTo>
                    <a:pt x="1142861" y="3967647"/>
                  </a:lnTo>
                  <a:lnTo>
                    <a:pt x="1129572" y="3971527"/>
                  </a:lnTo>
                  <a:lnTo>
                    <a:pt x="1116283" y="3975103"/>
                  </a:lnTo>
                  <a:lnTo>
                    <a:pt x="1102994" y="3978309"/>
                  </a:lnTo>
                  <a:lnTo>
                    <a:pt x="1089705" y="3981170"/>
                  </a:lnTo>
                  <a:lnTo>
                    <a:pt x="1076416" y="3984307"/>
                  </a:lnTo>
                  <a:lnTo>
                    <a:pt x="1063127" y="3985738"/>
                  </a:lnTo>
                  <a:lnTo>
                    <a:pt x="1049837" y="3988598"/>
                  </a:lnTo>
                  <a:lnTo>
                    <a:pt x="1036548" y="3989314"/>
                  </a:lnTo>
                  <a:lnTo>
                    <a:pt x="1023259" y="3990744"/>
                  </a:lnTo>
                  <a:lnTo>
                    <a:pt x="1009970" y="3995460"/>
                  </a:lnTo>
                  <a:lnTo>
                    <a:pt x="996681" y="3995460"/>
                  </a:lnTo>
                  <a:lnTo>
                    <a:pt x="983392" y="3996891"/>
                  </a:lnTo>
                  <a:lnTo>
                    <a:pt x="970103" y="4000753"/>
                  </a:lnTo>
                  <a:lnTo>
                    <a:pt x="956814" y="4005044"/>
                  </a:lnTo>
                  <a:lnTo>
                    <a:pt x="943525" y="4007496"/>
                  </a:lnTo>
                  <a:lnTo>
                    <a:pt x="930236" y="4008926"/>
                  </a:lnTo>
                  <a:lnTo>
                    <a:pt x="916947" y="4010356"/>
                  </a:lnTo>
                  <a:lnTo>
                    <a:pt x="903657" y="4011786"/>
                  </a:lnTo>
                  <a:lnTo>
                    <a:pt x="890368" y="4011786"/>
                  </a:lnTo>
                  <a:lnTo>
                    <a:pt x="877079" y="4013217"/>
                  </a:lnTo>
                  <a:lnTo>
                    <a:pt x="863790" y="4015014"/>
                  </a:lnTo>
                  <a:lnTo>
                    <a:pt x="850501" y="4019245"/>
                  </a:lnTo>
                  <a:lnTo>
                    <a:pt x="837212" y="4019950"/>
                  </a:lnTo>
                  <a:lnTo>
                    <a:pt x="823923" y="4021575"/>
                  </a:lnTo>
                  <a:lnTo>
                    <a:pt x="810634" y="4021575"/>
                  </a:lnTo>
                  <a:lnTo>
                    <a:pt x="797345" y="4024383"/>
                  </a:lnTo>
                  <a:lnTo>
                    <a:pt x="784056" y="4025814"/>
                  </a:lnTo>
                  <a:lnTo>
                    <a:pt x="770767" y="4027374"/>
                  </a:lnTo>
                  <a:lnTo>
                    <a:pt x="757478" y="4028090"/>
                  </a:lnTo>
                  <a:lnTo>
                    <a:pt x="744188" y="4028904"/>
                  </a:lnTo>
                  <a:lnTo>
                    <a:pt x="730899" y="4029481"/>
                  </a:lnTo>
                  <a:lnTo>
                    <a:pt x="717610" y="4030878"/>
                  </a:lnTo>
                  <a:lnTo>
                    <a:pt x="704321" y="4032260"/>
                  </a:lnTo>
                  <a:lnTo>
                    <a:pt x="691032" y="4034331"/>
                  </a:lnTo>
                  <a:lnTo>
                    <a:pt x="677743" y="4035712"/>
                  </a:lnTo>
                  <a:lnTo>
                    <a:pt x="664454" y="4036403"/>
                  </a:lnTo>
                  <a:lnTo>
                    <a:pt x="651165" y="4037784"/>
                  </a:lnTo>
                  <a:lnTo>
                    <a:pt x="637876" y="4039856"/>
                  </a:lnTo>
                  <a:lnTo>
                    <a:pt x="624587" y="4040547"/>
                  </a:lnTo>
                  <a:lnTo>
                    <a:pt x="611298" y="4042905"/>
                  </a:lnTo>
                  <a:lnTo>
                    <a:pt x="598008" y="4044153"/>
                  </a:lnTo>
                  <a:lnTo>
                    <a:pt x="584719" y="4046649"/>
                  </a:lnTo>
                  <a:lnTo>
                    <a:pt x="571430" y="4048521"/>
                  </a:lnTo>
                  <a:lnTo>
                    <a:pt x="558141" y="4049145"/>
                  </a:lnTo>
                  <a:lnTo>
                    <a:pt x="544852" y="4050393"/>
                  </a:lnTo>
                  <a:lnTo>
                    <a:pt x="531563" y="4050393"/>
                  </a:lnTo>
                  <a:lnTo>
                    <a:pt x="518274" y="4050393"/>
                  </a:lnTo>
                  <a:lnTo>
                    <a:pt x="504985" y="4050459"/>
                  </a:lnTo>
                  <a:lnTo>
                    <a:pt x="491696" y="4051391"/>
                  </a:lnTo>
                  <a:lnTo>
                    <a:pt x="478407" y="4052265"/>
                  </a:lnTo>
                  <a:lnTo>
                    <a:pt x="465118" y="4053461"/>
                  </a:lnTo>
                  <a:lnTo>
                    <a:pt x="451828" y="4054137"/>
                  </a:lnTo>
                  <a:lnTo>
                    <a:pt x="438539" y="4056505"/>
                  </a:lnTo>
                  <a:lnTo>
                    <a:pt x="425250" y="4057246"/>
                  </a:lnTo>
                  <a:lnTo>
                    <a:pt x="411961" y="4057604"/>
                  </a:lnTo>
                  <a:lnTo>
                    <a:pt x="398672" y="4058728"/>
                  </a:lnTo>
                  <a:lnTo>
                    <a:pt x="385383" y="4058728"/>
                  </a:lnTo>
                  <a:lnTo>
                    <a:pt x="372094" y="4059736"/>
                  </a:lnTo>
                  <a:lnTo>
                    <a:pt x="358805" y="4060642"/>
                  </a:lnTo>
                  <a:lnTo>
                    <a:pt x="345516" y="4061685"/>
                  </a:lnTo>
                  <a:lnTo>
                    <a:pt x="332227" y="4062334"/>
                  </a:lnTo>
                  <a:lnTo>
                    <a:pt x="318938" y="4062981"/>
                  </a:lnTo>
                  <a:lnTo>
                    <a:pt x="305649" y="4062984"/>
                  </a:lnTo>
                  <a:lnTo>
                    <a:pt x="292359" y="4063633"/>
                  </a:lnTo>
                  <a:lnTo>
                    <a:pt x="279070" y="4064282"/>
                  </a:lnTo>
                  <a:lnTo>
                    <a:pt x="265781" y="4064932"/>
                  </a:lnTo>
                  <a:lnTo>
                    <a:pt x="252492" y="4065160"/>
                  </a:lnTo>
                  <a:lnTo>
                    <a:pt x="239203" y="4066020"/>
                  </a:lnTo>
                  <a:lnTo>
                    <a:pt x="225914" y="4066020"/>
                  </a:lnTo>
                  <a:lnTo>
                    <a:pt x="212625" y="4066231"/>
                  </a:lnTo>
                  <a:lnTo>
                    <a:pt x="199336" y="4066880"/>
                  </a:lnTo>
                  <a:lnTo>
                    <a:pt x="186047" y="4066880"/>
                  </a:lnTo>
                  <a:lnTo>
                    <a:pt x="172758" y="4066880"/>
                  </a:lnTo>
                  <a:lnTo>
                    <a:pt x="159469" y="4066880"/>
                  </a:lnTo>
                  <a:lnTo>
                    <a:pt x="146179" y="4066880"/>
                  </a:lnTo>
                  <a:lnTo>
                    <a:pt x="132890" y="4066880"/>
                  </a:lnTo>
                  <a:lnTo>
                    <a:pt x="119601" y="4066880"/>
                  </a:lnTo>
                  <a:lnTo>
                    <a:pt x="106312" y="4066880"/>
                  </a:lnTo>
                  <a:lnTo>
                    <a:pt x="93023" y="4066880"/>
                  </a:lnTo>
                  <a:lnTo>
                    <a:pt x="79734" y="4066880"/>
                  </a:lnTo>
                  <a:lnTo>
                    <a:pt x="66445" y="4066880"/>
                  </a:lnTo>
                  <a:lnTo>
                    <a:pt x="53156" y="4066880"/>
                  </a:lnTo>
                  <a:lnTo>
                    <a:pt x="39867" y="4066880"/>
                  </a:lnTo>
                  <a:lnTo>
                    <a:pt x="26578" y="4066880"/>
                  </a:lnTo>
                  <a:lnTo>
                    <a:pt x="13289" y="4066880"/>
                  </a:lnTo>
                  <a:lnTo>
                    <a:pt x="0" y="40668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930197" y="1232054"/>
              <a:ext cx="6804013" cy="4526775"/>
            </a:xfrm>
            <a:custGeom>
              <a:avLst/>
              <a:pathLst>
                <a:path w="6804013" h="4526775">
                  <a:moveTo>
                    <a:pt x="0" y="4526775"/>
                  </a:moveTo>
                  <a:lnTo>
                    <a:pt x="13289" y="4526775"/>
                  </a:lnTo>
                  <a:lnTo>
                    <a:pt x="26578" y="4526775"/>
                  </a:lnTo>
                  <a:lnTo>
                    <a:pt x="39867" y="4526045"/>
                  </a:lnTo>
                  <a:lnTo>
                    <a:pt x="53156" y="4526045"/>
                  </a:lnTo>
                  <a:lnTo>
                    <a:pt x="66445" y="4526045"/>
                  </a:lnTo>
                  <a:lnTo>
                    <a:pt x="79734" y="4524584"/>
                  </a:lnTo>
                  <a:lnTo>
                    <a:pt x="93023" y="4523853"/>
                  </a:lnTo>
                  <a:lnTo>
                    <a:pt x="106312" y="4517766"/>
                  </a:lnTo>
                  <a:lnTo>
                    <a:pt x="119601" y="4517036"/>
                  </a:lnTo>
                  <a:lnTo>
                    <a:pt x="132890" y="4513737"/>
                  </a:lnTo>
                  <a:lnTo>
                    <a:pt x="146179" y="4513737"/>
                  </a:lnTo>
                  <a:lnTo>
                    <a:pt x="159469" y="4511546"/>
                  </a:lnTo>
                  <a:lnTo>
                    <a:pt x="172758" y="4510815"/>
                  </a:lnTo>
                  <a:lnTo>
                    <a:pt x="186047" y="4508623"/>
                  </a:lnTo>
                  <a:lnTo>
                    <a:pt x="199336" y="4508623"/>
                  </a:lnTo>
                  <a:lnTo>
                    <a:pt x="212625" y="4506137"/>
                  </a:lnTo>
                  <a:lnTo>
                    <a:pt x="225914" y="4503945"/>
                  </a:lnTo>
                  <a:lnTo>
                    <a:pt x="239203" y="4502484"/>
                  </a:lnTo>
                  <a:lnTo>
                    <a:pt x="252492" y="4500172"/>
                  </a:lnTo>
                  <a:lnTo>
                    <a:pt x="265781" y="4500172"/>
                  </a:lnTo>
                  <a:lnTo>
                    <a:pt x="279070" y="4495642"/>
                  </a:lnTo>
                  <a:lnTo>
                    <a:pt x="292359" y="4493450"/>
                  </a:lnTo>
                  <a:lnTo>
                    <a:pt x="305649" y="4491989"/>
                  </a:lnTo>
                  <a:lnTo>
                    <a:pt x="318938" y="4490528"/>
                  </a:lnTo>
                  <a:lnTo>
                    <a:pt x="332227" y="4489067"/>
                  </a:lnTo>
                  <a:lnTo>
                    <a:pt x="345516" y="4489067"/>
                  </a:lnTo>
                  <a:lnTo>
                    <a:pt x="358805" y="4488337"/>
                  </a:lnTo>
                  <a:lnTo>
                    <a:pt x="372094" y="4487606"/>
                  </a:lnTo>
                  <a:lnTo>
                    <a:pt x="385383" y="4485415"/>
                  </a:lnTo>
                  <a:lnTo>
                    <a:pt x="398672" y="4485415"/>
                  </a:lnTo>
                  <a:lnTo>
                    <a:pt x="411961" y="4481816"/>
                  </a:lnTo>
                  <a:lnTo>
                    <a:pt x="425250" y="4481085"/>
                  </a:lnTo>
                  <a:lnTo>
                    <a:pt x="438539" y="4477432"/>
                  </a:lnTo>
                  <a:lnTo>
                    <a:pt x="451828" y="4473979"/>
                  </a:lnTo>
                  <a:lnTo>
                    <a:pt x="465118" y="4471967"/>
                  </a:lnTo>
                  <a:lnTo>
                    <a:pt x="478407" y="4469010"/>
                  </a:lnTo>
                  <a:lnTo>
                    <a:pt x="491696" y="4466819"/>
                  </a:lnTo>
                  <a:lnTo>
                    <a:pt x="504985" y="4463897"/>
                  </a:lnTo>
                  <a:lnTo>
                    <a:pt x="518274" y="4459513"/>
                  </a:lnTo>
                  <a:lnTo>
                    <a:pt x="531563" y="4458783"/>
                  </a:lnTo>
                  <a:lnTo>
                    <a:pt x="544852" y="4458052"/>
                  </a:lnTo>
                  <a:lnTo>
                    <a:pt x="558141" y="4457322"/>
                  </a:lnTo>
                  <a:lnTo>
                    <a:pt x="571430" y="4454944"/>
                  </a:lnTo>
                  <a:lnTo>
                    <a:pt x="584719" y="4452022"/>
                  </a:lnTo>
                  <a:lnTo>
                    <a:pt x="598008" y="4449100"/>
                  </a:lnTo>
                  <a:lnTo>
                    <a:pt x="611298" y="4448370"/>
                  </a:lnTo>
                  <a:lnTo>
                    <a:pt x="624587" y="4447639"/>
                  </a:lnTo>
                  <a:lnTo>
                    <a:pt x="637876" y="4445447"/>
                  </a:lnTo>
                  <a:lnTo>
                    <a:pt x="651165" y="4443986"/>
                  </a:lnTo>
                  <a:lnTo>
                    <a:pt x="664454" y="4440491"/>
                  </a:lnTo>
                  <a:lnTo>
                    <a:pt x="677743" y="4434851"/>
                  </a:lnTo>
                  <a:lnTo>
                    <a:pt x="691032" y="4431977"/>
                  </a:lnTo>
                  <a:lnTo>
                    <a:pt x="704321" y="4429785"/>
                  </a:lnTo>
                  <a:lnTo>
                    <a:pt x="717610" y="4425402"/>
                  </a:lnTo>
                  <a:lnTo>
                    <a:pt x="730899" y="4418858"/>
                  </a:lnTo>
                  <a:lnTo>
                    <a:pt x="744188" y="4416666"/>
                  </a:lnTo>
                  <a:lnTo>
                    <a:pt x="757478" y="4413744"/>
                  </a:lnTo>
                  <a:lnTo>
                    <a:pt x="770767" y="4411553"/>
                  </a:lnTo>
                  <a:lnTo>
                    <a:pt x="784056" y="4407484"/>
                  </a:lnTo>
                  <a:lnTo>
                    <a:pt x="797345" y="4406754"/>
                  </a:lnTo>
                  <a:lnTo>
                    <a:pt x="810634" y="4403832"/>
                  </a:lnTo>
                  <a:lnTo>
                    <a:pt x="823923" y="4401640"/>
                  </a:lnTo>
                  <a:lnTo>
                    <a:pt x="837212" y="4395848"/>
                  </a:lnTo>
                  <a:lnTo>
                    <a:pt x="850501" y="4390820"/>
                  </a:lnTo>
                  <a:lnTo>
                    <a:pt x="863790" y="4387898"/>
                  </a:lnTo>
                  <a:lnTo>
                    <a:pt x="877079" y="4383107"/>
                  </a:lnTo>
                  <a:lnTo>
                    <a:pt x="890368" y="4378751"/>
                  </a:lnTo>
                  <a:lnTo>
                    <a:pt x="903657" y="4375829"/>
                  </a:lnTo>
                  <a:lnTo>
                    <a:pt x="916947" y="4374020"/>
                  </a:lnTo>
                  <a:lnTo>
                    <a:pt x="930236" y="4371111"/>
                  </a:lnTo>
                  <a:lnTo>
                    <a:pt x="943525" y="4368919"/>
                  </a:lnTo>
                  <a:lnTo>
                    <a:pt x="956814" y="4368919"/>
                  </a:lnTo>
                  <a:lnTo>
                    <a:pt x="970103" y="4366346"/>
                  </a:lnTo>
                  <a:lnTo>
                    <a:pt x="983392" y="4363603"/>
                  </a:lnTo>
                  <a:lnTo>
                    <a:pt x="996681" y="4360851"/>
                  </a:lnTo>
                  <a:lnTo>
                    <a:pt x="1009970" y="4358759"/>
                  </a:lnTo>
                  <a:lnTo>
                    <a:pt x="1023259" y="4356567"/>
                  </a:lnTo>
                  <a:lnTo>
                    <a:pt x="1036548" y="4350890"/>
                  </a:lnTo>
                  <a:lnTo>
                    <a:pt x="1049837" y="4347956"/>
                  </a:lnTo>
                  <a:lnTo>
                    <a:pt x="1063127" y="4340051"/>
                  </a:lnTo>
                  <a:lnTo>
                    <a:pt x="1076416" y="4337737"/>
                  </a:lnTo>
                  <a:lnTo>
                    <a:pt x="1089705" y="4334623"/>
                  </a:lnTo>
                  <a:lnTo>
                    <a:pt x="1102994" y="4331012"/>
                  </a:lnTo>
                  <a:lnTo>
                    <a:pt x="1116283" y="4329531"/>
                  </a:lnTo>
                  <a:lnTo>
                    <a:pt x="1129572" y="4326411"/>
                  </a:lnTo>
                  <a:lnTo>
                    <a:pt x="1142861" y="4324950"/>
                  </a:lnTo>
                  <a:lnTo>
                    <a:pt x="1156150" y="4320527"/>
                  </a:lnTo>
                  <a:lnTo>
                    <a:pt x="1169439" y="4318336"/>
                  </a:lnTo>
                  <a:lnTo>
                    <a:pt x="1182728" y="4311106"/>
                  </a:lnTo>
                  <a:lnTo>
                    <a:pt x="1196017" y="4302698"/>
                  </a:lnTo>
                  <a:lnTo>
                    <a:pt x="1209307" y="4301968"/>
                  </a:lnTo>
                  <a:lnTo>
                    <a:pt x="1222596" y="4300144"/>
                  </a:lnTo>
                  <a:lnTo>
                    <a:pt x="1235885" y="4298243"/>
                  </a:lnTo>
                  <a:lnTo>
                    <a:pt x="1249174" y="4295127"/>
                  </a:lnTo>
                  <a:lnTo>
                    <a:pt x="1262463" y="4290493"/>
                  </a:lnTo>
                  <a:lnTo>
                    <a:pt x="1275752" y="4284458"/>
                  </a:lnTo>
                  <a:lnTo>
                    <a:pt x="1289041" y="4281857"/>
                  </a:lnTo>
                  <a:lnTo>
                    <a:pt x="1302330" y="4279665"/>
                  </a:lnTo>
                  <a:lnTo>
                    <a:pt x="1315619" y="4276326"/>
                  </a:lnTo>
                  <a:lnTo>
                    <a:pt x="1328908" y="4269840"/>
                  </a:lnTo>
                  <a:lnTo>
                    <a:pt x="1342197" y="4265043"/>
                  </a:lnTo>
                  <a:lnTo>
                    <a:pt x="1355486" y="4258632"/>
                  </a:lnTo>
                  <a:lnTo>
                    <a:pt x="1368776" y="4255989"/>
                  </a:lnTo>
                  <a:lnTo>
                    <a:pt x="1382065" y="4250876"/>
                  </a:lnTo>
                  <a:lnTo>
                    <a:pt x="1395354" y="4247444"/>
                  </a:lnTo>
                  <a:lnTo>
                    <a:pt x="1408643" y="4243570"/>
                  </a:lnTo>
                  <a:lnTo>
                    <a:pt x="1421932" y="4239611"/>
                  </a:lnTo>
                  <a:lnTo>
                    <a:pt x="1435221" y="4235936"/>
                  </a:lnTo>
                  <a:lnTo>
                    <a:pt x="1448510" y="4231954"/>
                  </a:lnTo>
                  <a:lnTo>
                    <a:pt x="1461799" y="4225639"/>
                  </a:lnTo>
                  <a:lnTo>
                    <a:pt x="1475088" y="4222716"/>
                  </a:lnTo>
                  <a:lnTo>
                    <a:pt x="1488377" y="4216030"/>
                  </a:lnTo>
                  <a:lnTo>
                    <a:pt x="1501666" y="4213909"/>
                  </a:lnTo>
                  <a:lnTo>
                    <a:pt x="1514956" y="4208132"/>
                  </a:lnTo>
                  <a:lnTo>
                    <a:pt x="1528245" y="4205297"/>
                  </a:lnTo>
                  <a:lnTo>
                    <a:pt x="1541534" y="4198911"/>
                  </a:lnTo>
                  <a:lnTo>
                    <a:pt x="1554823" y="4195057"/>
                  </a:lnTo>
                  <a:lnTo>
                    <a:pt x="1568112" y="4193545"/>
                  </a:lnTo>
                  <a:lnTo>
                    <a:pt x="1581401" y="4190494"/>
                  </a:lnTo>
                  <a:lnTo>
                    <a:pt x="1594690" y="4189764"/>
                  </a:lnTo>
                  <a:lnTo>
                    <a:pt x="1607979" y="4182291"/>
                  </a:lnTo>
                  <a:lnTo>
                    <a:pt x="1621268" y="4181337"/>
                  </a:lnTo>
                  <a:lnTo>
                    <a:pt x="1634557" y="4175314"/>
                  </a:lnTo>
                  <a:lnTo>
                    <a:pt x="1647846" y="4169114"/>
                  </a:lnTo>
                  <a:lnTo>
                    <a:pt x="1661135" y="4165117"/>
                  </a:lnTo>
                  <a:lnTo>
                    <a:pt x="1674425" y="4163515"/>
                  </a:lnTo>
                  <a:lnTo>
                    <a:pt x="1687714" y="4159863"/>
                  </a:lnTo>
                  <a:lnTo>
                    <a:pt x="1701003" y="4153630"/>
                  </a:lnTo>
                  <a:lnTo>
                    <a:pt x="1714292" y="4148440"/>
                  </a:lnTo>
                  <a:lnTo>
                    <a:pt x="1727581" y="4142934"/>
                  </a:lnTo>
                  <a:lnTo>
                    <a:pt x="1740870" y="4139092"/>
                  </a:lnTo>
                  <a:lnTo>
                    <a:pt x="1754159" y="4135862"/>
                  </a:lnTo>
                  <a:lnTo>
                    <a:pt x="1767448" y="4129625"/>
                  </a:lnTo>
                  <a:lnTo>
                    <a:pt x="1780737" y="4120236"/>
                  </a:lnTo>
                  <a:lnTo>
                    <a:pt x="1794026" y="4112738"/>
                  </a:lnTo>
                  <a:lnTo>
                    <a:pt x="1807315" y="4101284"/>
                  </a:lnTo>
                  <a:lnTo>
                    <a:pt x="1820605" y="4097878"/>
                  </a:lnTo>
                  <a:lnTo>
                    <a:pt x="1833894" y="4092347"/>
                  </a:lnTo>
                  <a:lnTo>
                    <a:pt x="1847183" y="4084724"/>
                  </a:lnTo>
                  <a:lnTo>
                    <a:pt x="1860472" y="4078508"/>
                  </a:lnTo>
                  <a:lnTo>
                    <a:pt x="1873761" y="4068400"/>
                  </a:lnTo>
                  <a:lnTo>
                    <a:pt x="1887050" y="4060649"/>
                  </a:lnTo>
                  <a:lnTo>
                    <a:pt x="1900339" y="4056126"/>
                  </a:lnTo>
                  <a:lnTo>
                    <a:pt x="1913628" y="4048006"/>
                  </a:lnTo>
                  <a:lnTo>
                    <a:pt x="1926917" y="4045036"/>
                  </a:lnTo>
                  <a:lnTo>
                    <a:pt x="1940206" y="4040119"/>
                  </a:lnTo>
                  <a:lnTo>
                    <a:pt x="1953495" y="4035159"/>
                  </a:lnTo>
                  <a:lnTo>
                    <a:pt x="1966785" y="4031543"/>
                  </a:lnTo>
                  <a:lnTo>
                    <a:pt x="1980074" y="4028621"/>
                  </a:lnTo>
                  <a:lnTo>
                    <a:pt x="1993363" y="4024311"/>
                  </a:lnTo>
                  <a:lnTo>
                    <a:pt x="2006652" y="4015570"/>
                  </a:lnTo>
                  <a:lnTo>
                    <a:pt x="2019941" y="4009920"/>
                  </a:lnTo>
                  <a:lnTo>
                    <a:pt x="2033230" y="4003899"/>
                  </a:lnTo>
                  <a:lnTo>
                    <a:pt x="2046519" y="3998884"/>
                  </a:lnTo>
                  <a:lnTo>
                    <a:pt x="2059808" y="3997024"/>
                  </a:lnTo>
                  <a:lnTo>
                    <a:pt x="2073097" y="3991854"/>
                  </a:lnTo>
                  <a:lnTo>
                    <a:pt x="2086386" y="3986697"/>
                  </a:lnTo>
                  <a:lnTo>
                    <a:pt x="2099675" y="3979279"/>
                  </a:lnTo>
                  <a:lnTo>
                    <a:pt x="2112964" y="3972524"/>
                  </a:lnTo>
                  <a:lnTo>
                    <a:pt x="2126254" y="3967631"/>
                  </a:lnTo>
                  <a:lnTo>
                    <a:pt x="2139543" y="3961771"/>
                  </a:lnTo>
                  <a:lnTo>
                    <a:pt x="2152832" y="3952412"/>
                  </a:lnTo>
                  <a:lnTo>
                    <a:pt x="2166121" y="3948156"/>
                  </a:lnTo>
                  <a:lnTo>
                    <a:pt x="2179410" y="3943693"/>
                  </a:lnTo>
                  <a:lnTo>
                    <a:pt x="2192699" y="3937830"/>
                  </a:lnTo>
                  <a:lnTo>
                    <a:pt x="2205988" y="3933011"/>
                  </a:lnTo>
                  <a:lnTo>
                    <a:pt x="2219277" y="3924744"/>
                  </a:lnTo>
                  <a:lnTo>
                    <a:pt x="2232566" y="3919906"/>
                  </a:lnTo>
                  <a:lnTo>
                    <a:pt x="2245855" y="3911269"/>
                  </a:lnTo>
                  <a:lnTo>
                    <a:pt x="2259144" y="3901874"/>
                  </a:lnTo>
                  <a:lnTo>
                    <a:pt x="2272434" y="3889737"/>
                  </a:lnTo>
                  <a:lnTo>
                    <a:pt x="2285723" y="3882415"/>
                  </a:lnTo>
                  <a:lnTo>
                    <a:pt x="2299012" y="3879662"/>
                  </a:lnTo>
                  <a:lnTo>
                    <a:pt x="2312301" y="3878201"/>
                  </a:lnTo>
                  <a:lnTo>
                    <a:pt x="2325590" y="3876463"/>
                  </a:lnTo>
                  <a:lnTo>
                    <a:pt x="2338879" y="3870673"/>
                  </a:lnTo>
                  <a:lnTo>
                    <a:pt x="2352168" y="3864272"/>
                  </a:lnTo>
                  <a:lnTo>
                    <a:pt x="2365457" y="3854757"/>
                  </a:lnTo>
                  <a:lnTo>
                    <a:pt x="2378746" y="3848055"/>
                  </a:lnTo>
                  <a:lnTo>
                    <a:pt x="2392035" y="3840858"/>
                  </a:lnTo>
                  <a:lnTo>
                    <a:pt x="2405324" y="3830750"/>
                  </a:lnTo>
                  <a:lnTo>
                    <a:pt x="2418614" y="3825201"/>
                  </a:lnTo>
                  <a:lnTo>
                    <a:pt x="2431903" y="3818954"/>
                  </a:lnTo>
                  <a:lnTo>
                    <a:pt x="2445192" y="3813765"/>
                  </a:lnTo>
                  <a:lnTo>
                    <a:pt x="2458481" y="3806975"/>
                  </a:lnTo>
                  <a:lnTo>
                    <a:pt x="2471770" y="3796139"/>
                  </a:lnTo>
                  <a:lnTo>
                    <a:pt x="2485059" y="3788585"/>
                  </a:lnTo>
                  <a:lnTo>
                    <a:pt x="2498348" y="3784736"/>
                  </a:lnTo>
                  <a:lnTo>
                    <a:pt x="2511637" y="3773343"/>
                  </a:lnTo>
                  <a:lnTo>
                    <a:pt x="2524926" y="3769877"/>
                  </a:lnTo>
                  <a:lnTo>
                    <a:pt x="2538215" y="3765019"/>
                  </a:lnTo>
                  <a:lnTo>
                    <a:pt x="2551504" y="3762346"/>
                  </a:lnTo>
                  <a:lnTo>
                    <a:pt x="2564793" y="3757656"/>
                  </a:lnTo>
                  <a:lnTo>
                    <a:pt x="2578083" y="3750593"/>
                  </a:lnTo>
                  <a:lnTo>
                    <a:pt x="2591372" y="3738751"/>
                  </a:lnTo>
                  <a:lnTo>
                    <a:pt x="2604661" y="3729740"/>
                  </a:lnTo>
                  <a:lnTo>
                    <a:pt x="2617950" y="3722205"/>
                  </a:lnTo>
                  <a:lnTo>
                    <a:pt x="2631239" y="3712804"/>
                  </a:lnTo>
                  <a:lnTo>
                    <a:pt x="2644528" y="3705758"/>
                  </a:lnTo>
                  <a:lnTo>
                    <a:pt x="2657817" y="3698894"/>
                  </a:lnTo>
                  <a:lnTo>
                    <a:pt x="2671106" y="3691933"/>
                  </a:lnTo>
                  <a:lnTo>
                    <a:pt x="2684395" y="3688591"/>
                  </a:lnTo>
                  <a:lnTo>
                    <a:pt x="2697684" y="3679446"/>
                  </a:lnTo>
                  <a:lnTo>
                    <a:pt x="2710973" y="3670845"/>
                  </a:lnTo>
                  <a:lnTo>
                    <a:pt x="2724263" y="3664941"/>
                  </a:lnTo>
                  <a:lnTo>
                    <a:pt x="2737552" y="3652239"/>
                  </a:lnTo>
                  <a:lnTo>
                    <a:pt x="2750841" y="3648385"/>
                  </a:lnTo>
                  <a:lnTo>
                    <a:pt x="2764130" y="3639036"/>
                  </a:lnTo>
                  <a:lnTo>
                    <a:pt x="2777419" y="3635610"/>
                  </a:lnTo>
                  <a:lnTo>
                    <a:pt x="2790708" y="3629518"/>
                  </a:lnTo>
                  <a:lnTo>
                    <a:pt x="2803997" y="3622036"/>
                  </a:lnTo>
                  <a:lnTo>
                    <a:pt x="2817286" y="3611896"/>
                  </a:lnTo>
                  <a:lnTo>
                    <a:pt x="2830575" y="3607070"/>
                  </a:lnTo>
                  <a:lnTo>
                    <a:pt x="2843864" y="3600601"/>
                  </a:lnTo>
                  <a:lnTo>
                    <a:pt x="2857153" y="3591904"/>
                  </a:lnTo>
                  <a:lnTo>
                    <a:pt x="2870443" y="3580963"/>
                  </a:lnTo>
                  <a:lnTo>
                    <a:pt x="2883732" y="3572299"/>
                  </a:lnTo>
                  <a:lnTo>
                    <a:pt x="2897021" y="3567453"/>
                  </a:lnTo>
                  <a:lnTo>
                    <a:pt x="2910310" y="3557299"/>
                  </a:lnTo>
                  <a:lnTo>
                    <a:pt x="2923599" y="3552452"/>
                  </a:lnTo>
                  <a:lnTo>
                    <a:pt x="2936888" y="3541294"/>
                  </a:lnTo>
                  <a:lnTo>
                    <a:pt x="2950177" y="3536950"/>
                  </a:lnTo>
                  <a:lnTo>
                    <a:pt x="2963466" y="3529255"/>
                  </a:lnTo>
                  <a:lnTo>
                    <a:pt x="2976755" y="3520159"/>
                  </a:lnTo>
                  <a:lnTo>
                    <a:pt x="2990044" y="3509343"/>
                  </a:lnTo>
                  <a:lnTo>
                    <a:pt x="3003333" y="3505166"/>
                  </a:lnTo>
                  <a:lnTo>
                    <a:pt x="3016622" y="3497070"/>
                  </a:lnTo>
                  <a:lnTo>
                    <a:pt x="3029912" y="3490074"/>
                  </a:lnTo>
                  <a:lnTo>
                    <a:pt x="3043201" y="3481184"/>
                  </a:lnTo>
                  <a:lnTo>
                    <a:pt x="3056490" y="3474041"/>
                  </a:lnTo>
                  <a:lnTo>
                    <a:pt x="3069779" y="3465610"/>
                  </a:lnTo>
                  <a:lnTo>
                    <a:pt x="3083068" y="3455192"/>
                  </a:lnTo>
                  <a:lnTo>
                    <a:pt x="3096357" y="3452927"/>
                  </a:lnTo>
                  <a:lnTo>
                    <a:pt x="3109646" y="3447837"/>
                  </a:lnTo>
                  <a:lnTo>
                    <a:pt x="3122935" y="3440226"/>
                  </a:lnTo>
                  <a:lnTo>
                    <a:pt x="3136224" y="3436140"/>
                  </a:lnTo>
                  <a:lnTo>
                    <a:pt x="3149513" y="3429073"/>
                  </a:lnTo>
                  <a:lnTo>
                    <a:pt x="3162802" y="3425128"/>
                  </a:lnTo>
                  <a:lnTo>
                    <a:pt x="3176092" y="3417822"/>
                  </a:lnTo>
                  <a:lnTo>
                    <a:pt x="3189381" y="3403022"/>
                  </a:lnTo>
                  <a:lnTo>
                    <a:pt x="3202670" y="3400608"/>
                  </a:lnTo>
                  <a:lnTo>
                    <a:pt x="3215959" y="3394592"/>
                  </a:lnTo>
                  <a:lnTo>
                    <a:pt x="3229248" y="3385298"/>
                  </a:lnTo>
                  <a:lnTo>
                    <a:pt x="3242537" y="3377961"/>
                  </a:lnTo>
                  <a:lnTo>
                    <a:pt x="3255826" y="3368182"/>
                  </a:lnTo>
                  <a:lnTo>
                    <a:pt x="3269115" y="3358098"/>
                  </a:lnTo>
                  <a:lnTo>
                    <a:pt x="3282404" y="3348848"/>
                  </a:lnTo>
                  <a:lnTo>
                    <a:pt x="3295693" y="3340302"/>
                  </a:lnTo>
                  <a:lnTo>
                    <a:pt x="3308982" y="3326338"/>
                  </a:lnTo>
                  <a:lnTo>
                    <a:pt x="3322271" y="3321987"/>
                  </a:lnTo>
                  <a:lnTo>
                    <a:pt x="3335561" y="3307529"/>
                  </a:lnTo>
                  <a:lnTo>
                    <a:pt x="3348850" y="3297035"/>
                  </a:lnTo>
                  <a:lnTo>
                    <a:pt x="3362139" y="3285383"/>
                  </a:lnTo>
                  <a:lnTo>
                    <a:pt x="3375428" y="3277916"/>
                  </a:lnTo>
                  <a:lnTo>
                    <a:pt x="3388717" y="3270807"/>
                  </a:lnTo>
                  <a:lnTo>
                    <a:pt x="3402006" y="3266146"/>
                  </a:lnTo>
                  <a:lnTo>
                    <a:pt x="3415295" y="3258355"/>
                  </a:lnTo>
                  <a:lnTo>
                    <a:pt x="3428584" y="3249327"/>
                  </a:lnTo>
                  <a:lnTo>
                    <a:pt x="3441873" y="3243153"/>
                  </a:lnTo>
                  <a:lnTo>
                    <a:pt x="3455162" y="3236472"/>
                  </a:lnTo>
                  <a:lnTo>
                    <a:pt x="3468451" y="3232202"/>
                  </a:lnTo>
                  <a:lnTo>
                    <a:pt x="3481741" y="3222489"/>
                  </a:lnTo>
                  <a:lnTo>
                    <a:pt x="3495030" y="3215977"/>
                  </a:lnTo>
                  <a:lnTo>
                    <a:pt x="3508319" y="3199281"/>
                  </a:lnTo>
                  <a:lnTo>
                    <a:pt x="3521608" y="3195255"/>
                  </a:lnTo>
                  <a:lnTo>
                    <a:pt x="3534897" y="3186885"/>
                  </a:lnTo>
                  <a:lnTo>
                    <a:pt x="3548186" y="3178178"/>
                  </a:lnTo>
                  <a:lnTo>
                    <a:pt x="3561475" y="3167340"/>
                  </a:lnTo>
                  <a:lnTo>
                    <a:pt x="3574764" y="3160365"/>
                  </a:lnTo>
                  <a:lnTo>
                    <a:pt x="3588053" y="3152349"/>
                  </a:lnTo>
                  <a:lnTo>
                    <a:pt x="3601342" y="3149257"/>
                  </a:lnTo>
                  <a:lnTo>
                    <a:pt x="3614631" y="3140175"/>
                  </a:lnTo>
                  <a:lnTo>
                    <a:pt x="3627921" y="3132072"/>
                  </a:lnTo>
                  <a:lnTo>
                    <a:pt x="3641210" y="3125706"/>
                  </a:lnTo>
                  <a:lnTo>
                    <a:pt x="3654499" y="3117752"/>
                  </a:lnTo>
                  <a:lnTo>
                    <a:pt x="3667788" y="3114014"/>
                  </a:lnTo>
                  <a:lnTo>
                    <a:pt x="3681077" y="3109221"/>
                  </a:lnTo>
                  <a:lnTo>
                    <a:pt x="3694366" y="3101277"/>
                  </a:lnTo>
                  <a:lnTo>
                    <a:pt x="3707655" y="3095536"/>
                  </a:lnTo>
                  <a:lnTo>
                    <a:pt x="3720944" y="3085200"/>
                  </a:lnTo>
                  <a:lnTo>
                    <a:pt x="3734233" y="3078039"/>
                  </a:lnTo>
                  <a:lnTo>
                    <a:pt x="3747522" y="3075056"/>
                  </a:lnTo>
                  <a:lnTo>
                    <a:pt x="3760811" y="3069011"/>
                  </a:lnTo>
                  <a:lnTo>
                    <a:pt x="3774100" y="3062482"/>
                  </a:lnTo>
                  <a:lnTo>
                    <a:pt x="3787390" y="3055747"/>
                  </a:lnTo>
                  <a:lnTo>
                    <a:pt x="3800679" y="3048054"/>
                  </a:lnTo>
                  <a:lnTo>
                    <a:pt x="3813968" y="3038443"/>
                  </a:lnTo>
                  <a:lnTo>
                    <a:pt x="3827257" y="3031732"/>
                  </a:lnTo>
                  <a:lnTo>
                    <a:pt x="3840546" y="3022650"/>
                  </a:lnTo>
                  <a:lnTo>
                    <a:pt x="3853835" y="3016212"/>
                  </a:lnTo>
                  <a:lnTo>
                    <a:pt x="3867124" y="3003733"/>
                  </a:lnTo>
                  <a:lnTo>
                    <a:pt x="3880413" y="2989406"/>
                  </a:lnTo>
                  <a:lnTo>
                    <a:pt x="3893702" y="2976905"/>
                  </a:lnTo>
                  <a:lnTo>
                    <a:pt x="3906991" y="2964551"/>
                  </a:lnTo>
                  <a:lnTo>
                    <a:pt x="3920280" y="2955426"/>
                  </a:lnTo>
                  <a:lnTo>
                    <a:pt x="3933570" y="2941407"/>
                  </a:lnTo>
                  <a:lnTo>
                    <a:pt x="3946859" y="2932676"/>
                  </a:lnTo>
                  <a:lnTo>
                    <a:pt x="3960148" y="2921543"/>
                  </a:lnTo>
                  <a:lnTo>
                    <a:pt x="3973437" y="2912463"/>
                  </a:lnTo>
                  <a:lnTo>
                    <a:pt x="3986726" y="2902925"/>
                  </a:lnTo>
                  <a:lnTo>
                    <a:pt x="4000015" y="2897289"/>
                  </a:lnTo>
                  <a:lnTo>
                    <a:pt x="4013304" y="2887075"/>
                  </a:lnTo>
                  <a:lnTo>
                    <a:pt x="4026593" y="2874765"/>
                  </a:lnTo>
                  <a:lnTo>
                    <a:pt x="4039882" y="2861924"/>
                  </a:lnTo>
                  <a:lnTo>
                    <a:pt x="4053171" y="2852999"/>
                  </a:lnTo>
                  <a:lnTo>
                    <a:pt x="4066460" y="2845882"/>
                  </a:lnTo>
                  <a:lnTo>
                    <a:pt x="4079750" y="2837366"/>
                  </a:lnTo>
                  <a:lnTo>
                    <a:pt x="4093039" y="2827165"/>
                  </a:lnTo>
                  <a:lnTo>
                    <a:pt x="4106328" y="2818677"/>
                  </a:lnTo>
                  <a:lnTo>
                    <a:pt x="4119617" y="2808805"/>
                  </a:lnTo>
                  <a:lnTo>
                    <a:pt x="4132906" y="2792400"/>
                  </a:lnTo>
                  <a:lnTo>
                    <a:pt x="4146195" y="2777250"/>
                  </a:lnTo>
                  <a:lnTo>
                    <a:pt x="4159484" y="2761575"/>
                  </a:lnTo>
                  <a:lnTo>
                    <a:pt x="4172773" y="2754628"/>
                  </a:lnTo>
                  <a:lnTo>
                    <a:pt x="4186062" y="2745317"/>
                  </a:lnTo>
                  <a:lnTo>
                    <a:pt x="4199351" y="2731302"/>
                  </a:lnTo>
                  <a:lnTo>
                    <a:pt x="4212640" y="2722047"/>
                  </a:lnTo>
                  <a:lnTo>
                    <a:pt x="4225929" y="2715489"/>
                  </a:lnTo>
                  <a:lnTo>
                    <a:pt x="4239219" y="2697624"/>
                  </a:lnTo>
                  <a:lnTo>
                    <a:pt x="4252508" y="2688305"/>
                  </a:lnTo>
                  <a:lnTo>
                    <a:pt x="4265797" y="2677065"/>
                  </a:lnTo>
                  <a:lnTo>
                    <a:pt x="4279086" y="2658955"/>
                  </a:lnTo>
                  <a:lnTo>
                    <a:pt x="4292375" y="2649979"/>
                  </a:lnTo>
                  <a:lnTo>
                    <a:pt x="4305664" y="2637215"/>
                  </a:lnTo>
                  <a:lnTo>
                    <a:pt x="4318953" y="2630076"/>
                  </a:lnTo>
                  <a:lnTo>
                    <a:pt x="4332242" y="2610004"/>
                  </a:lnTo>
                  <a:lnTo>
                    <a:pt x="4345531" y="2601868"/>
                  </a:lnTo>
                  <a:lnTo>
                    <a:pt x="4358820" y="2588670"/>
                  </a:lnTo>
                  <a:lnTo>
                    <a:pt x="4372109" y="2569926"/>
                  </a:lnTo>
                  <a:lnTo>
                    <a:pt x="4385399" y="2560499"/>
                  </a:lnTo>
                  <a:lnTo>
                    <a:pt x="4398688" y="2545032"/>
                  </a:lnTo>
                  <a:lnTo>
                    <a:pt x="4411977" y="2535634"/>
                  </a:lnTo>
                  <a:lnTo>
                    <a:pt x="4425266" y="2525965"/>
                  </a:lnTo>
                  <a:lnTo>
                    <a:pt x="4438555" y="2513772"/>
                  </a:lnTo>
                  <a:lnTo>
                    <a:pt x="4451844" y="2509235"/>
                  </a:lnTo>
                  <a:lnTo>
                    <a:pt x="4465133" y="2497310"/>
                  </a:lnTo>
                  <a:lnTo>
                    <a:pt x="4478422" y="2480942"/>
                  </a:lnTo>
                  <a:lnTo>
                    <a:pt x="4491711" y="2470597"/>
                  </a:lnTo>
                  <a:lnTo>
                    <a:pt x="4505000" y="2452651"/>
                  </a:lnTo>
                  <a:lnTo>
                    <a:pt x="4518289" y="2446582"/>
                  </a:lnTo>
                  <a:lnTo>
                    <a:pt x="4531579" y="2436044"/>
                  </a:lnTo>
                  <a:lnTo>
                    <a:pt x="4544868" y="2424667"/>
                  </a:lnTo>
                  <a:lnTo>
                    <a:pt x="4558157" y="2405763"/>
                  </a:lnTo>
                  <a:lnTo>
                    <a:pt x="4571446" y="2401102"/>
                  </a:lnTo>
                  <a:lnTo>
                    <a:pt x="4584735" y="2384839"/>
                  </a:lnTo>
                  <a:lnTo>
                    <a:pt x="4598024" y="2372994"/>
                  </a:lnTo>
                  <a:lnTo>
                    <a:pt x="4611313" y="2353155"/>
                  </a:lnTo>
                  <a:lnTo>
                    <a:pt x="4624602" y="2337585"/>
                  </a:lnTo>
                  <a:lnTo>
                    <a:pt x="4637891" y="2330026"/>
                  </a:lnTo>
                  <a:lnTo>
                    <a:pt x="4651180" y="2322572"/>
                  </a:lnTo>
                  <a:lnTo>
                    <a:pt x="4664469" y="2312959"/>
                  </a:lnTo>
                  <a:lnTo>
                    <a:pt x="4677758" y="2300949"/>
                  </a:lnTo>
                  <a:lnTo>
                    <a:pt x="4691048" y="2285410"/>
                  </a:lnTo>
                  <a:lnTo>
                    <a:pt x="4704337" y="2274105"/>
                  </a:lnTo>
                  <a:lnTo>
                    <a:pt x="4717626" y="2257164"/>
                  </a:lnTo>
                  <a:lnTo>
                    <a:pt x="4730915" y="2242204"/>
                  </a:lnTo>
                  <a:lnTo>
                    <a:pt x="4744204" y="2232865"/>
                  </a:lnTo>
                  <a:lnTo>
                    <a:pt x="4757493" y="2213210"/>
                  </a:lnTo>
                  <a:lnTo>
                    <a:pt x="4770782" y="2199383"/>
                  </a:lnTo>
                  <a:lnTo>
                    <a:pt x="4784071" y="2185268"/>
                  </a:lnTo>
                  <a:lnTo>
                    <a:pt x="4797360" y="2172927"/>
                  </a:lnTo>
                  <a:lnTo>
                    <a:pt x="4810649" y="2158139"/>
                  </a:lnTo>
                  <a:lnTo>
                    <a:pt x="4823938" y="2147868"/>
                  </a:lnTo>
                  <a:lnTo>
                    <a:pt x="4837228" y="2134820"/>
                  </a:lnTo>
                  <a:lnTo>
                    <a:pt x="4850517" y="2128151"/>
                  </a:lnTo>
                  <a:lnTo>
                    <a:pt x="4863806" y="2110813"/>
                  </a:lnTo>
                  <a:lnTo>
                    <a:pt x="4877095" y="2099925"/>
                  </a:lnTo>
                  <a:lnTo>
                    <a:pt x="4890384" y="2081417"/>
                  </a:lnTo>
                  <a:lnTo>
                    <a:pt x="4903673" y="2065941"/>
                  </a:lnTo>
                  <a:lnTo>
                    <a:pt x="4916962" y="2058659"/>
                  </a:lnTo>
                  <a:lnTo>
                    <a:pt x="4930251" y="2044489"/>
                  </a:lnTo>
                  <a:lnTo>
                    <a:pt x="4943540" y="2027067"/>
                  </a:lnTo>
                  <a:lnTo>
                    <a:pt x="4956829" y="2015879"/>
                  </a:lnTo>
                  <a:lnTo>
                    <a:pt x="4970118" y="2006637"/>
                  </a:lnTo>
                  <a:lnTo>
                    <a:pt x="4983407" y="1993897"/>
                  </a:lnTo>
                  <a:lnTo>
                    <a:pt x="4996697" y="1982652"/>
                  </a:lnTo>
                  <a:lnTo>
                    <a:pt x="5009986" y="1967763"/>
                  </a:lnTo>
                  <a:lnTo>
                    <a:pt x="5023275" y="1954081"/>
                  </a:lnTo>
                  <a:lnTo>
                    <a:pt x="5036564" y="1939734"/>
                  </a:lnTo>
                  <a:lnTo>
                    <a:pt x="5049853" y="1930005"/>
                  </a:lnTo>
                  <a:lnTo>
                    <a:pt x="5063142" y="1912772"/>
                  </a:lnTo>
                  <a:lnTo>
                    <a:pt x="5076431" y="1907212"/>
                  </a:lnTo>
                  <a:lnTo>
                    <a:pt x="5089720" y="1894414"/>
                  </a:lnTo>
                  <a:lnTo>
                    <a:pt x="5103009" y="1885232"/>
                  </a:lnTo>
                  <a:lnTo>
                    <a:pt x="5116298" y="1875945"/>
                  </a:lnTo>
                  <a:lnTo>
                    <a:pt x="5129587" y="1872649"/>
                  </a:lnTo>
                  <a:lnTo>
                    <a:pt x="5142877" y="1856867"/>
                  </a:lnTo>
                  <a:lnTo>
                    <a:pt x="5156166" y="1848262"/>
                  </a:lnTo>
                  <a:lnTo>
                    <a:pt x="5169455" y="1830465"/>
                  </a:lnTo>
                  <a:lnTo>
                    <a:pt x="5182744" y="1817983"/>
                  </a:lnTo>
                  <a:lnTo>
                    <a:pt x="5196033" y="1809095"/>
                  </a:lnTo>
                  <a:lnTo>
                    <a:pt x="5209322" y="1796771"/>
                  </a:lnTo>
                  <a:lnTo>
                    <a:pt x="5222611" y="1786398"/>
                  </a:lnTo>
                  <a:lnTo>
                    <a:pt x="5235900" y="1774795"/>
                  </a:lnTo>
                  <a:lnTo>
                    <a:pt x="5249189" y="1762577"/>
                  </a:lnTo>
                  <a:lnTo>
                    <a:pt x="5262478" y="1751667"/>
                  </a:lnTo>
                  <a:lnTo>
                    <a:pt x="5275767" y="1742021"/>
                  </a:lnTo>
                  <a:lnTo>
                    <a:pt x="5289057" y="1724968"/>
                  </a:lnTo>
                  <a:lnTo>
                    <a:pt x="5302346" y="1710117"/>
                  </a:lnTo>
                  <a:lnTo>
                    <a:pt x="5315635" y="1696007"/>
                  </a:lnTo>
                  <a:lnTo>
                    <a:pt x="5328924" y="1678178"/>
                  </a:lnTo>
                  <a:lnTo>
                    <a:pt x="5342213" y="1671461"/>
                  </a:lnTo>
                  <a:lnTo>
                    <a:pt x="5355502" y="1663305"/>
                  </a:lnTo>
                  <a:lnTo>
                    <a:pt x="5368791" y="1636793"/>
                  </a:lnTo>
                  <a:lnTo>
                    <a:pt x="5382080" y="1622523"/>
                  </a:lnTo>
                  <a:lnTo>
                    <a:pt x="5395369" y="1607174"/>
                  </a:lnTo>
                  <a:lnTo>
                    <a:pt x="5408658" y="1590995"/>
                  </a:lnTo>
                  <a:lnTo>
                    <a:pt x="5421947" y="1581029"/>
                  </a:lnTo>
                  <a:lnTo>
                    <a:pt x="5435236" y="1572493"/>
                  </a:lnTo>
                  <a:lnTo>
                    <a:pt x="5448526" y="1564341"/>
                  </a:lnTo>
                  <a:lnTo>
                    <a:pt x="5461815" y="1543792"/>
                  </a:lnTo>
                  <a:lnTo>
                    <a:pt x="5475104" y="1535484"/>
                  </a:lnTo>
                  <a:lnTo>
                    <a:pt x="5488393" y="1520627"/>
                  </a:lnTo>
                  <a:lnTo>
                    <a:pt x="5501682" y="1505041"/>
                  </a:lnTo>
                  <a:lnTo>
                    <a:pt x="5514971" y="1490671"/>
                  </a:lnTo>
                  <a:lnTo>
                    <a:pt x="5528260" y="1466000"/>
                  </a:lnTo>
                  <a:lnTo>
                    <a:pt x="5541549" y="1447750"/>
                  </a:lnTo>
                  <a:lnTo>
                    <a:pt x="5554838" y="1435486"/>
                  </a:lnTo>
                  <a:lnTo>
                    <a:pt x="5568127" y="1426152"/>
                  </a:lnTo>
                  <a:lnTo>
                    <a:pt x="5581416" y="1413341"/>
                  </a:lnTo>
                  <a:lnTo>
                    <a:pt x="5594706" y="1399132"/>
                  </a:lnTo>
                  <a:lnTo>
                    <a:pt x="5607995" y="1378247"/>
                  </a:lnTo>
                  <a:lnTo>
                    <a:pt x="5621284" y="1364943"/>
                  </a:lnTo>
                  <a:lnTo>
                    <a:pt x="5634573" y="1353770"/>
                  </a:lnTo>
                  <a:lnTo>
                    <a:pt x="5647862" y="1338545"/>
                  </a:lnTo>
                  <a:lnTo>
                    <a:pt x="5661151" y="1321140"/>
                  </a:lnTo>
                  <a:lnTo>
                    <a:pt x="5674440" y="1310064"/>
                  </a:lnTo>
                  <a:lnTo>
                    <a:pt x="5687729" y="1295215"/>
                  </a:lnTo>
                  <a:lnTo>
                    <a:pt x="5701018" y="1280890"/>
                  </a:lnTo>
                  <a:lnTo>
                    <a:pt x="5714307" y="1263245"/>
                  </a:lnTo>
                  <a:lnTo>
                    <a:pt x="5727596" y="1251027"/>
                  </a:lnTo>
                  <a:lnTo>
                    <a:pt x="5740886" y="1233898"/>
                  </a:lnTo>
                  <a:lnTo>
                    <a:pt x="5754175" y="1214552"/>
                  </a:lnTo>
                  <a:lnTo>
                    <a:pt x="5767464" y="1201357"/>
                  </a:lnTo>
                  <a:lnTo>
                    <a:pt x="5780753" y="1183049"/>
                  </a:lnTo>
                  <a:lnTo>
                    <a:pt x="5794042" y="1170721"/>
                  </a:lnTo>
                  <a:lnTo>
                    <a:pt x="5807331" y="1157217"/>
                  </a:lnTo>
                  <a:lnTo>
                    <a:pt x="5820620" y="1131364"/>
                  </a:lnTo>
                  <a:lnTo>
                    <a:pt x="5833909" y="1113301"/>
                  </a:lnTo>
                  <a:lnTo>
                    <a:pt x="5847198" y="1099633"/>
                  </a:lnTo>
                  <a:lnTo>
                    <a:pt x="5860487" y="1085897"/>
                  </a:lnTo>
                  <a:lnTo>
                    <a:pt x="5873776" y="1064339"/>
                  </a:lnTo>
                  <a:lnTo>
                    <a:pt x="5887065" y="1046766"/>
                  </a:lnTo>
                  <a:lnTo>
                    <a:pt x="5900355" y="1035764"/>
                  </a:lnTo>
                  <a:lnTo>
                    <a:pt x="5913644" y="1009873"/>
                  </a:lnTo>
                  <a:lnTo>
                    <a:pt x="5926933" y="997645"/>
                  </a:lnTo>
                  <a:lnTo>
                    <a:pt x="5940222" y="976401"/>
                  </a:lnTo>
                  <a:lnTo>
                    <a:pt x="5953511" y="965919"/>
                  </a:lnTo>
                  <a:lnTo>
                    <a:pt x="5966800" y="952286"/>
                  </a:lnTo>
                  <a:lnTo>
                    <a:pt x="5980089" y="941048"/>
                  </a:lnTo>
                  <a:lnTo>
                    <a:pt x="5993378" y="925910"/>
                  </a:lnTo>
                  <a:lnTo>
                    <a:pt x="6006667" y="908951"/>
                  </a:lnTo>
                  <a:lnTo>
                    <a:pt x="6019956" y="898704"/>
                  </a:lnTo>
                  <a:lnTo>
                    <a:pt x="6033245" y="885187"/>
                  </a:lnTo>
                  <a:lnTo>
                    <a:pt x="6046535" y="867215"/>
                  </a:lnTo>
                  <a:lnTo>
                    <a:pt x="6059824" y="859418"/>
                  </a:lnTo>
                  <a:lnTo>
                    <a:pt x="6073113" y="850148"/>
                  </a:lnTo>
                  <a:lnTo>
                    <a:pt x="6086402" y="832132"/>
                  </a:lnTo>
                  <a:lnTo>
                    <a:pt x="6099691" y="815725"/>
                  </a:lnTo>
                  <a:lnTo>
                    <a:pt x="6112980" y="801356"/>
                  </a:lnTo>
                  <a:lnTo>
                    <a:pt x="6126269" y="789359"/>
                  </a:lnTo>
                  <a:lnTo>
                    <a:pt x="6139558" y="778965"/>
                  </a:lnTo>
                  <a:lnTo>
                    <a:pt x="6152847" y="762735"/>
                  </a:lnTo>
                  <a:lnTo>
                    <a:pt x="6166136" y="742078"/>
                  </a:lnTo>
                  <a:lnTo>
                    <a:pt x="6179425" y="722590"/>
                  </a:lnTo>
                  <a:lnTo>
                    <a:pt x="6192714" y="714219"/>
                  </a:lnTo>
                  <a:lnTo>
                    <a:pt x="6206004" y="704235"/>
                  </a:lnTo>
                  <a:lnTo>
                    <a:pt x="6219293" y="690479"/>
                  </a:lnTo>
                  <a:lnTo>
                    <a:pt x="6232582" y="676162"/>
                  </a:lnTo>
                  <a:lnTo>
                    <a:pt x="6245871" y="658629"/>
                  </a:lnTo>
                  <a:lnTo>
                    <a:pt x="6259160" y="649527"/>
                  </a:lnTo>
                  <a:lnTo>
                    <a:pt x="6272449" y="630148"/>
                  </a:lnTo>
                  <a:lnTo>
                    <a:pt x="6285738" y="617139"/>
                  </a:lnTo>
                  <a:lnTo>
                    <a:pt x="6299027" y="601279"/>
                  </a:lnTo>
                  <a:lnTo>
                    <a:pt x="6312316" y="586337"/>
                  </a:lnTo>
                  <a:lnTo>
                    <a:pt x="6325605" y="570634"/>
                  </a:lnTo>
                  <a:lnTo>
                    <a:pt x="6338894" y="547242"/>
                  </a:lnTo>
                  <a:lnTo>
                    <a:pt x="6352184" y="533107"/>
                  </a:lnTo>
                  <a:lnTo>
                    <a:pt x="6365473" y="518518"/>
                  </a:lnTo>
                  <a:lnTo>
                    <a:pt x="6378762" y="509780"/>
                  </a:lnTo>
                  <a:lnTo>
                    <a:pt x="6392051" y="500451"/>
                  </a:lnTo>
                  <a:lnTo>
                    <a:pt x="6405340" y="489139"/>
                  </a:lnTo>
                  <a:lnTo>
                    <a:pt x="6418629" y="467247"/>
                  </a:lnTo>
                  <a:lnTo>
                    <a:pt x="6431918" y="444098"/>
                  </a:lnTo>
                  <a:lnTo>
                    <a:pt x="6445207" y="429498"/>
                  </a:lnTo>
                  <a:lnTo>
                    <a:pt x="6458496" y="404032"/>
                  </a:lnTo>
                  <a:lnTo>
                    <a:pt x="6471785" y="389162"/>
                  </a:lnTo>
                  <a:lnTo>
                    <a:pt x="6485074" y="378194"/>
                  </a:lnTo>
                  <a:lnTo>
                    <a:pt x="6498364" y="363030"/>
                  </a:lnTo>
                  <a:lnTo>
                    <a:pt x="6511653" y="346435"/>
                  </a:lnTo>
                  <a:lnTo>
                    <a:pt x="6524942" y="330606"/>
                  </a:lnTo>
                  <a:lnTo>
                    <a:pt x="6538231" y="312500"/>
                  </a:lnTo>
                  <a:lnTo>
                    <a:pt x="6551520" y="299714"/>
                  </a:lnTo>
                  <a:lnTo>
                    <a:pt x="6564809" y="281485"/>
                  </a:lnTo>
                  <a:lnTo>
                    <a:pt x="6578098" y="270662"/>
                  </a:lnTo>
                  <a:lnTo>
                    <a:pt x="6591387" y="258170"/>
                  </a:lnTo>
                  <a:lnTo>
                    <a:pt x="6604676" y="240991"/>
                  </a:lnTo>
                  <a:lnTo>
                    <a:pt x="6617965" y="220665"/>
                  </a:lnTo>
                  <a:lnTo>
                    <a:pt x="6631254" y="212132"/>
                  </a:lnTo>
                  <a:lnTo>
                    <a:pt x="6644543" y="198224"/>
                  </a:lnTo>
                  <a:lnTo>
                    <a:pt x="6657833" y="178060"/>
                  </a:lnTo>
                  <a:lnTo>
                    <a:pt x="6671122" y="163220"/>
                  </a:lnTo>
                  <a:lnTo>
                    <a:pt x="6684411" y="151095"/>
                  </a:lnTo>
                  <a:lnTo>
                    <a:pt x="6697700" y="137219"/>
                  </a:lnTo>
                  <a:lnTo>
                    <a:pt x="6710989" y="123751"/>
                  </a:lnTo>
                  <a:lnTo>
                    <a:pt x="6724278" y="106094"/>
                  </a:lnTo>
                  <a:lnTo>
                    <a:pt x="6737567" y="83768"/>
                  </a:lnTo>
                  <a:lnTo>
                    <a:pt x="6750856" y="72386"/>
                  </a:lnTo>
                  <a:lnTo>
                    <a:pt x="6764145" y="51467"/>
                  </a:lnTo>
                  <a:lnTo>
                    <a:pt x="6777434" y="33947"/>
                  </a:lnTo>
                  <a:lnTo>
                    <a:pt x="6790723" y="17671"/>
                  </a:lnTo>
                  <a:lnTo>
                    <a:pt x="6804013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57292" y="5616699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0e+00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7292" y="4144622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2e+05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7292" y="2672545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4e+05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292" y="1200468"/>
              <a:ext cx="107007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6e+05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555202" y="5758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55202" y="4286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55202" y="2814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55202" y="1342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3019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1914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08087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697031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28597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824250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201301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90246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79190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968135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80211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706921" y="3356845"/>
              <a:ext cx="18212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 Function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3866369" y="374450"/>
              <a:ext cx="293166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05547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2749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02749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872057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400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94003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294592" y="550358"/>
              <a:ext cx="507875" cy="206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61102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22678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0586" y="1005715"/>
              <a:ext cx="800382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70586" y="459815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70586" y="303447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70586" y="147079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400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8322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8243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8165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70586" y="537999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70586" y="381631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70586" y="225263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43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3361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3282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32044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3126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434396" y="2628847"/>
              <a:ext cx="7276204" cy="3129982"/>
            </a:xfrm>
            <a:custGeom>
              <a:avLst/>
              <a:pathLst>
                <a:path w="7276204" h="3129982">
                  <a:moveTo>
                    <a:pt x="0" y="1187467"/>
                  </a:moveTo>
                  <a:lnTo>
                    <a:pt x="14211" y="445203"/>
                  </a:lnTo>
                  <a:lnTo>
                    <a:pt x="28422" y="248080"/>
                  </a:lnTo>
                  <a:lnTo>
                    <a:pt x="42634" y="378858"/>
                  </a:lnTo>
                  <a:lnTo>
                    <a:pt x="56845" y="425158"/>
                  </a:lnTo>
                  <a:lnTo>
                    <a:pt x="71056" y="298331"/>
                  </a:lnTo>
                  <a:lnTo>
                    <a:pt x="85268" y="267225"/>
                  </a:lnTo>
                  <a:lnTo>
                    <a:pt x="99479" y="275662"/>
                  </a:lnTo>
                  <a:lnTo>
                    <a:pt x="113690" y="326694"/>
                  </a:lnTo>
                  <a:lnTo>
                    <a:pt x="127902" y="101965"/>
                  </a:lnTo>
                  <a:lnTo>
                    <a:pt x="142113" y="232743"/>
                  </a:lnTo>
                  <a:lnTo>
                    <a:pt x="156324" y="363521"/>
                  </a:lnTo>
                  <a:lnTo>
                    <a:pt x="170536" y="379925"/>
                  </a:lnTo>
                  <a:lnTo>
                    <a:pt x="184747" y="506052"/>
                  </a:lnTo>
                  <a:lnTo>
                    <a:pt x="198958" y="343929"/>
                  </a:lnTo>
                  <a:lnTo>
                    <a:pt x="213170" y="89624"/>
                  </a:lnTo>
                  <a:lnTo>
                    <a:pt x="227381" y="220402"/>
                  </a:lnTo>
                  <a:lnTo>
                    <a:pt x="241592" y="351180"/>
                  </a:lnTo>
                  <a:lnTo>
                    <a:pt x="255804" y="249276"/>
                  </a:lnTo>
                  <a:lnTo>
                    <a:pt x="270015" y="319657"/>
                  </a:lnTo>
                  <a:lnTo>
                    <a:pt x="284226" y="280112"/>
                  </a:lnTo>
                  <a:lnTo>
                    <a:pt x="298438" y="252469"/>
                  </a:lnTo>
                  <a:lnTo>
                    <a:pt x="312649" y="368331"/>
                  </a:lnTo>
                  <a:lnTo>
                    <a:pt x="326860" y="315452"/>
                  </a:lnTo>
                  <a:lnTo>
                    <a:pt x="341072" y="178463"/>
                  </a:lnTo>
                  <a:lnTo>
                    <a:pt x="355283" y="285164"/>
                  </a:lnTo>
                  <a:lnTo>
                    <a:pt x="369494" y="243309"/>
                  </a:lnTo>
                  <a:lnTo>
                    <a:pt x="383706" y="317386"/>
                  </a:lnTo>
                  <a:lnTo>
                    <a:pt x="397917" y="95608"/>
                  </a:lnTo>
                  <a:lnTo>
                    <a:pt x="412128" y="226386"/>
                  </a:lnTo>
                  <a:lnTo>
                    <a:pt x="426340" y="255320"/>
                  </a:lnTo>
                  <a:lnTo>
                    <a:pt x="440551" y="321964"/>
                  </a:lnTo>
                  <a:lnTo>
                    <a:pt x="454762" y="307260"/>
                  </a:lnTo>
                  <a:lnTo>
                    <a:pt x="468974" y="232304"/>
                  </a:lnTo>
                  <a:lnTo>
                    <a:pt x="483185" y="227597"/>
                  </a:lnTo>
                  <a:lnTo>
                    <a:pt x="497396" y="180485"/>
                  </a:lnTo>
                  <a:lnTo>
                    <a:pt x="511608" y="96267"/>
                  </a:lnTo>
                  <a:lnTo>
                    <a:pt x="525819" y="167474"/>
                  </a:lnTo>
                  <a:lnTo>
                    <a:pt x="540030" y="89984"/>
                  </a:lnTo>
                  <a:lnTo>
                    <a:pt x="554242" y="124716"/>
                  </a:lnTo>
                  <a:lnTo>
                    <a:pt x="568453" y="98862"/>
                  </a:lnTo>
                  <a:lnTo>
                    <a:pt x="582664" y="151670"/>
                  </a:lnTo>
                  <a:lnTo>
                    <a:pt x="596876" y="226837"/>
                  </a:lnTo>
                  <a:lnTo>
                    <a:pt x="611087" y="190973"/>
                  </a:lnTo>
                  <a:lnTo>
                    <a:pt x="625298" y="222617"/>
                  </a:lnTo>
                  <a:lnTo>
                    <a:pt x="639510" y="140762"/>
                  </a:lnTo>
                  <a:lnTo>
                    <a:pt x="653721" y="100638"/>
                  </a:lnTo>
                  <a:lnTo>
                    <a:pt x="667932" y="98772"/>
                  </a:lnTo>
                  <a:lnTo>
                    <a:pt x="682144" y="155120"/>
                  </a:lnTo>
                  <a:lnTo>
                    <a:pt x="696355" y="167020"/>
                  </a:lnTo>
                  <a:lnTo>
                    <a:pt x="710566" y="172068"/>
                  </a:lnTo>
                  <a:lnTo>
                    <a:pt x="724778" y="259489"/>
                  </a:lnTo>
                  <a:lnTo>
                    <a:pt x="738989" y="390267"/>
                  </a:lnTo>
                  <a:lnTo>
                    <a:pt x="753200" y="349142"/>
                  </a:lnTo>
                  <a:lnTo>
                    <a:pt x="767412" y="423859"/>
                  </a:lnTo>
                  <a:lnTo>
                    <a:pt x="781623" y="464933"/>
                  </a:lnTo>
                  <a:lnTo>
                    <a:pt x="795834" y="422147"/>
                  </a:lnTo>
                  <a:lnTo>
                    <a:pt x="810046" y="374366"/>
                  </a:lnTo>
                  <a:lnTo>
                    <a:pt x="824257" y="371538"/>
                  </a:lnTo>
                  <a:lnTo>
                    <a:pt x="838468" y="470831"/>
                  </a:lnTo>
                  <a:lnTo>
                    <a:pt x="852680" y="491863"/>
                  </a:lnTo>
                  <a:lnTo>
                    <a:pt x="866891" y="432308"/>
                  </a:lnTo>
                  <a:lnTo>
                    <a:pt x="881102" y="250004"/>
                  </a:lnTo>
                  <a:lnTo>
                    <a:pt x="895314" y="177601"/>
                  </a:lnTo>
                  <a:lnTo>
                    <a:pt x="909525" y="308378"/>
                  </a:lnTo>
                  <a:lnTo>
                    <a:pt x="923736" y="219801"/>
                  </a:lnTo>
                  <a:lnTo>
                    <a:pt x="937948" y="278989"/>
                  </a:lnTo>
                  <a:lnTo>
                    <a:pt x="952159" y="291522"/>
                  </a:lnTo>
                  <a:lnTo>
                    <a:pt x="966370" y="238386"/>
                  </a:lnTo>
                  <a:lnTo>
                    <a:pt x="980582" y="274148"/>
                  </a:lnTo>
                  <a:lnTo>
                    <a:pt x="994793" y="351827"/>
                  </a:lnTo>
                  <a:lnTo>
                    <a:pt x="1009004" y="288245"/>
                  </a:lnTo>
                  <a:lnTo>
                    <a:pt x="1023216" y="293513"/>
                  </a:lnTo>
                  <a:lnTo>
                    <a:pt x="1037427" y="259622"/>
                  </a:lnTo>
                  <a:lnTo>
                    <a:pt x="1051638" y="353738"/>
                  </a:lnTo>
                  <a:lnTo>
                    <a:pt x="1065850" y="349408"/>
                  </a:lnTo>
                  <a:lnTo>
                    <a:pt x="1080061" y="272133"/>
                  </a:lnTo>
                  <a:lnTo>
                    <a:pt x="1094272" y="208475"/>
                  </a:lnTo>
                  <a:lnTo>
                    <a:pt x="1108484" y="250163"/>
                  </a:lnTo>
                  <a:lnTo>
                    <a:pt x="1122695" y="202507"/>
                  </a:lnTo>
                  <a:lnTo>
                    <a:pt x="1136906" y="169085"/>
                  </a:lnTo>
                  <a:lnTo>
                    <a:pt x="1151118" y="103938"/>
                  </a:lnTo>
                  <a:lnTo>
                    <a:pt x="1165329" y="102008"/>
                  </a:lnTo>
                  <a:lnTo>
                    <a:pt x="1179540" y="88126"/>
                  </a:lnTo>
                  <a:lnTo>
                    <a:pt x="1193752" y="9086"/>
                  </a:lnTo>
                  <a:lnTo>
                    <a:pt x="1207963" y="8148"/>
                  </a:lnTo>
                  <a:lnTo>
                    <a:pt x="1222174" y="138926"/>
                  </a:lnTo>
                  <a:lnTo>
                    <a:pt x="1236386" y="37471"/>
                  </a:lnTo>
                  <a:lnTo>
                    <a:pt x="1250597" y="0"/>
                  </a:lnTo>
                  <a:lnTo>
                    <a:pt x="1264808" y="44167"/>
                  </a:lnTo>
                  <a:lnTo>
                    <a:pt x="1279020" y="155430"/>
                  </a:lnTo>
                  <a:lnTo>
                    <a:pt x="1293231" y="127314"/>
                  </a:lnTo>
                  <a:lnTo>
                    <a:pt x="1307442" y="217027"/>
                  </a:lnTo>
                  <a:lnTo>
                    <a:pt x="1321654" y="241656"/>
                  </a:lnTo>
                  <a:lnTo>
                    <a:pt x="1335865" y="165529"/>
                  </a:lnTo>
                  <a:lnTo>
                    <a:pt x="1350076" y="139552"/>
                  </a:lnTo>
                  <a:lnTo>
                    <a:pt x="1364288" y="161517"/>
                  </a:lnTo>
                  <a:lnTo>
                    <a:pt x="1378499" y="277180"/>
                  </a:lnTo>
                  <a:lnTo>
                    <a:pt x="1392710" y="308683"/>
                  </a:lnTo>
                  <a:lnTo>
                    <a:pt x="1406922" y="354370"/>
                  </a:lnTo>
                  <a:lnTo>
                    <a:pt x="1421133" y="331365"/>
                  </a:lnTo>
                  <a:lnTo>
                    <a:pt x="1435344" y="380591"/>
                  </a:lnTo>
                  <a:lnTo>
                    <a:pt x="1449556" y="344805"/>
                  </a:lnTo>
                  <a:lnTo>
                    <a:pt x="1463767" y="441639"/>
                  </a:lnTo>
                  <a:lnTo>
                    <a:pt x="1477978" y="496899"/>
                  </a:lnTo>
                  <a:lnTo>
                    <a:pt x="1492190" y="459481"/>
                  </a:lnTo>
                  <a:lnTo>
                    <a:pt x="1506401" y="494306"/>
                  </a:lnTo>
                  <a:lnTo>
                    <a:pt x="1520612" y="468468"/>
                  </a:lnTo>
                  <a:lnTo>
                    <a:pt x="1534824" y="467929"/>
                  </a:lnTo>
                  <a:lnTo>
                    <a:pt x="1549035" y="484979"/>
                  </a:lnTo>
                  <a:lnTo>
                    <a:pt x="1563246" y="540569"/>
                  </a:lnTo>
                  <a:lnTo>
                    <a:pt x="1577458" y="602025"/>
                  </a:lnTo>
                  <a:lnTo>
                    <a:pt x="1591669" y="623066"/>
                  </a:lnTo>
                  <a:lnTo>
                    <a:pt x="1605880" y="714727"/>
                  </a:lnTo>
                  <a:lnTo>
                    <a:pt x="1620092" y="671770"/>
                  </a:lnTo>
                  <a:lnTo>
                    <a:pt x="1634303" y="698928"/>
                  </a:lnTo>
                  <a:lnTo>
                    <a:pt x="1648514" y="690613"/>
                  </a:lnTo>
                  <a:lnTo>
                    <a:pt x="1662726" y="800106"/>
                  </a:lnTo>
                  <a:lnTo>
                    <a:pt x="1676937" y="790516"/>
                  </a:lnTo>
                  <a:lnTo>
                    <a:pt x="1691148" y="797370"/>
                  </a:lnTo>
                  <a:lnTo>
                    <a:pt x="1705360" y="815698"/>
                  </a:lnTo>
                  <a:lnTo>
                    <a:pt x="1719571" y="801665"/>
                  </a:lnTo>
                  <a:lnTo>
                    <a:pt x="1733783" y="775679"/>
                  </a:lnTo>
                  <a:lnTo>
                    <a:pt x="1747994" y="750589"/>
                  </a:lnTo>
                  <a:lnTo>
                    <a:pt x="1762205" y="763392"/>
                  </a:lnTo>
                  <a:lnTo>
                    <a:pt x="1776417" y="811897"/>
                  </a:lnTo>
                  <a:lnTo>
                    <a:pt x="1790628" y="698141"/>
                  </a:lnTo>
                  <a:lnTo>
                    <a:pt x="1804839" y="636285"/>
                  </a:lnTo>
                  <a:lnTo>
                    <a:pt x="1819051" y="635817"/>
                  </a:lnTo>
                  <a:lnTo>
                    <a:pt x="1833262" y="555519"/>
                  </a:lnTo>
                  <a:lnTo>
                    <a:pt x="1847473" y="597603"/>
                  </a:lnTo>
                  <a:lnTo>
                    <a:pt x="1861685" y="664491"/>
                  </a:lnTo>
                  <a:lnTo>
                    <a:pt x="1875896" y="695131"/>
                  </a:lnTo>
                  <a:lnTo>
                    <a:pt x="1890107" y="790511"/>
                  </a:lnTo>
                  <a:lnTo>
                    <a:pt x="1904319" y="780228"/>
                  </a:lnTo>
                  <a:lnTo>
                    <a:pt x="1918530" y="788504"/>
                  </a:lnTo>
                  <a:lnTo>
                    <a:pt x="1932741" y="689471"/>
                  </a:lnTo>
                  <a:lnTo>
                    <a:pt x="1946953" y="737493"/>
                  </a:lnTo>
                  <a:lnTo>
                    <a:pt x="1961164" y="785790"/>
                  </a:lnTo>
                  <a:lnTo>
                    <a:pt x="1975375" y="812223"/>
                  </a:lnTo>
                  <a:lnTo>
                    <a:pt x="1989587" y="761849"/>
                  </a:lnTo>
                  <a:lnTo>
                    <a:pt x="2003798" y="768832"/>
                  </a:lnTo>
                  <a:lnTo>
                    <a:pt x="2018009" y="760250"/>
                  </a:lnTo>
                  <a:lnTo>
                    <a:pt x="2032221" y="712120"/>
                  </a:lnTo>
                  <a:lnTo>
                    <a:pt x="2046432" y="753363"/>
                  </a:lnTo>
                  <a:lnTo>
                    <a:pt x="2060643" y="820408"/>
                  </a:lnTo>
                  <a:lnTo>
                    <a:pt x="2074855" y="830896"/>
                  </a:lnTo>
                  <a:lnTo>
                    <a:pt x="2089066" y="787983"/>
                  </a:lnTo>
                  <a:lnTo>
                    <a:pt x="2103277" y="814931"/>
                  </a:lnTo>
                  <a:lnTo>
                    <a:pt x="2117489" y="854185"/>
                  </a:lnTo>
                  <a:lnTo>
                    <a:pt x="2131700" y="837019"/>
                  </a:lnTo>
                  <a:lnTo>
                    <a:pt x="2145911" y="776019"/>
                  </a:lnTo>
                  <a:lnTo>
                    <a:pt x="2160123" y="838379"/>
                  </a:lnTo>
                  <a:lnTo>
                    <a:pt x="2174334" y="829483"/>
                  </a:lnTo>
                  <a:lnTo>
                    <a:pt x="2188545" y="890568"/>
                  </a:lnTo>
                  <a:lnTo>
                    <a:pt x="2202757" y="823494"/>
                  </a:lnTo>
                  <a:lnTo>
                    <a:pt x="2216968" y="792001"/>
                  </a:lnTo>
                  <a:lnTo>
                    <a:pt x="2231179" y="810392"/>
                  </a:lnTo>
                  <a:lnTo>
                    <a:pt x="2245391" y="802978"/>
                  </a:lnTo>
                  <a:lnTo>
                    <a:pt x="2259602" y="804823"/>
                  </a:lnTo>
                  <a:lnTo>
                    <a:pt x="2273813" y="898896"/>
                  </a:lnTo>
                  <a:lnTo>
                    <a:pt x="2288025" y="863754"/>
                  </a:lnTo>
                  <a:lnTo>
                    <a:pt x="2302236" y="912097"/>
                  </a:lnTo>
                  <a:lnTo>
                    <a:pt x="2316447" y="895884"/>
                  </a:lnTo>
                  <a:lnTo>
                    <a:pt x="2330659" y="988006"/>
                  </a:lnTo>
                  <a:lnTo>
                    <a:pt x="2344870" y="984793"/>
                  </a:lnTo>
                  <a:lnTo>
                    <a:pt x="2359081" y="1010343"/>
                  </a:lnTo>
                  <a:lnTo>
                    <a:pt x="2373293" y="980686"/>
                  </a:lnTo>
                  <a:lnTo>
                    <a:pt x="2387504" y="917502"/>
                  </a:lnTo>
                  <a:lnTo>
                    <a:pt x="2401715" y="906392"/>
                  </a:lnTo>
                  <a:lnTo>
                    <a:pt x="2415927" y="934028"/>
                  </a:lnTo>
                  <a:lnTo>
                    <a:pt x="2430138" y="904785"/>
                  </a:lnTo>
                  <a:lnTo>
                    <a:pt x="2444349" y="986920"/>
                  </a:lnTo>
                  <a:lnTo>
                    <a:pt x="2458561" y="1005364"/>
                  </a:lnTo>
                  <a:lnTo>
                    <a:pt x="2472772" y="1078070"/>
                  </a:lnTo>
                  <a:lnTo>
                    <a:pt x="2486983" y="993307"/>
                  </a:lnTo>
                  <a:lnTo>
                    <a:pt x="2501195" y="986120"/>
                  </a:lnTo>
                  <a:lnTo>
                    <a:pt x="2515406" y="1018523"/>
                  </a:lnTo>
                  <a:lnTo>
                    <a:pt x="2529617" y="1022062"/>
                  </a:lnTo>
                  <a:lnTo>
                    <a:pt x="2543829" y="1079393"/>
                  </a:lnTo>
                  <a:lnTo>
                    <a:pt x="2558040" y="1117887"/>
                  </a:lnTo>
                  <a:lnTo>
                    <a:pt x="2572251" y="1090330"/>
                  </a:lnTo>
                  <a:lnTo>
                    <a:pt x="2586463" y="1170483"/>
                  </a:lnTo>
                  <a:lnTo>
                    <a:pt x="2600674" y="1141015"/>
                  </a:lnTo>
                  <a:lnTo>
                    <a:pt x="2614885" y="1034700"/>
                  </a:lnTo>
                  <a:lnTo>
                    <a:pt x="2629097" y="1043457"/>
                  </a:lnTo>
                  <a:lnTo>
                    <a:pt x="2643308" y="960378"/>
                  </a:lnTo>
                  <a:lnTo>
                    <a:pt x="2657519" y="904482"/>
                  </a:lnTo>
                  <a:lnTo>
                    <a:pt x="2671731" y="959763"/>
                  </a:lnTo>
                  <a:lnTo>
                    <a:pt x="2685942" y="987551"/>
                  </a:lnTo>
                  <a:lnTo>
                    <a:pt x="2700153" y="925663"/>
                  </a:lnTo>
                  <a:lnTo>
                    <a:pt x="2714365" y="943579"/>
                  </a:lnTo>
                  <a:lnTo>
                    <a:pt x="2728576" y="957185"/>
                  </a:lnTo>
                  <a:lnTo>
                    <a:pt x="2742787" y="1002970"/>
                  </a:lnTo>
                  <a:lnTo>
                    <a:pt x="2756999" y="991751"/>
                  </a:lnTo>
                  <a:lnTo>
                    <a:pt x="2771210" y="1106367"/>
                  </a:lnTo>
                  <a:lnTo>
                    <a:pt x="2785421" y="1088443"/>
                  </a:lnTo>
                  <a:lnTo>
                    <a:pt x="2799633" y="1008290"/>
                  </a:lnTo>
                  <a:lnTo>
                    <a:pt x="2813844" y="990494"/>
                  </a:lnTo>
                  <a:lnTo>
                    <a:pt x="2828055" y="1004837"/>
                  </a:lnTo>
                  <a:lnTo>
                    <a:pt x="2842267" y="881506"/>
                  </a:lnTo>
                  <a:lnTo>
                    <a:pt x="2856478" y="871253"/>
                  </a:lnTo>
                  <a:lnTo>
                    <a:pt x="2870689" y="959029"/>
                  </a:lnTo>
                  <a:lnTo>
                    <a:pt x="2884901" y="975820"/>
                  </a:lnTo>
                  <a:lnTo>
                    <a:pt x="2899112" y="1002557"/>
                  </a:lnTo>
                  <a:lnTo>
                    <a:pt x="2913323" y="1016346"/>
                  </a:lnTo>
                  <a:lnTo>
                    <a:pt x="2927535" y="1026477"/>
                  </a:lnTo>
                  <a:lnTo>
                    <a:pt x="2941746" y="1074847"/>
                  </a:lnTo>
                  <a:lnTo>
                    <a:pt x="2955957" y="1143178"/>
                  </a:lnTo>
                  <a:lnTo>
                    <a:pt x="2970169" y="1170958"/>
                  </a:lnTo>
                  <a:lnTo>
                    <a:pt x="2984380" y="1134120"/>
                  </a:lnTo>
                  <a:lnTo>
                    <a:pt x="2998591" y="1158732"/>
                  </a:lnTo>
                  <a:lnTo>
                    <a:pt x="3012803" y="1118280"/>
                  </a:lnTo>
                  <a:lnTo>
                    <a:pt x="3027014" y="1126487"/>
                  </a:lnTo>
                  <a:lnTo>
                    <a:pt x="3041225" y="1148820"/>
                  </a:lnTo>
                  <a:lnTo>
                    <a:pt x="3055437" y="1107767"/>
                  </a:lnTo>
                  <a:lnTo>
                    <a:pt x="3069648" y="1131581"/>
                  </a:lnTo>
                  <a:lnTo>
                    <a:pt x="3083859" y="1124362"/>
                  </a:lnTo>
                  <a:lnTo>
                    <a:pt x="3098071" y="1081697"/>
                  </a:lnTo>
                  <a:lnTo>
                    <a:pt x="3112282" y="1082345"/>
                  </a:lnTo>
                  <a:lnTo>
                    <a:pt x="3126493" y="1074534"/>
                  </a:lnTo>
                  <a:lnTo>
                    <a:pt x="3140705" y="1052649"/>
                  </a:lnTo>
                  <a:lnTo>
                    <a:pt x="3154916" y="1095508"/>
                  </a:lnTo>
                  <a:lnTo>
                    <a:pt x="3169127" y="1123071"/>
                  </a:lnTo>
                  <a:lnTo>
                    <a:pt x="3183339" y="1045755"/>
                  </a:lnTo>
                  <a:lnTo>
                    <a:pt x="3197550" y="960489"/>
                  </a:lnTo>
                  <a:lnTo>
                    <a:pt x="3211761" y="1009214"/>
                  </a:lnTo>
                  <a:lnTo>
                    <a:pt x="3225973" y="1034285"/>
                  </a:lnTo>
                  <a:lnTo>
                    <a:pt x="3240184" y="1028325"/>
                  </a:lnTo>
                  <a:lnTo>
                    <a:pt x="3254395" y="1073567"/>
                  </a:lnTo>
                  <a:lnTo>
                    <a:pt x="3268607" y="1104701"/>
                  </a:lnTo>
                  <a:lnTo>
                    <a:pt x="3282818" y="1121511"/>
                  </a:lnTo>
                  <a:lnTo>
                    <a:pt x="3297029" y="1126773"/>
                  </a:lnTo>
                  <a:lnTo>
                    <a:pt x="3311241" y="1160368"/>
                  </a:lnTo>
                  <a:lnTo>
                    <a:pt x="3325452" y="1126982"/>
                  </a:lnTo>
                  <a:lnTo>
                    <a:pt x="3339663" y="1101515"/>
                  </a:lnTo>
                  <a:lnTo>
                    <a:pt x="3353875" y="1136049"/>
                  </a:lnTo>
                  <a:lnTo>
                    <a:pt x="3368086" y="1052888"/>
                  </a:lnTo>
                  <a:lnTo>
                    <a:pt x="3382297" y="960132"/>
                  </a:lnTo>
                  <a:lnTo>
                    <a:pt x="3396509" y="879509"/>
                  </a:lnTo>
                  <a:lnTo>
                    <a:pt x="3410720" y="801351"/>
                  </a:lnTo>
                  <a:lnTo>
                    <a:pt x="3424932" y="778137"/>
                  </a:lnTo>
                  <a:lnTo>
                    <a:pt x="3439143" y="771872"/>
                  </a:lnTo>
                  <a:lnTo>
                    <a:pt x="3453354" y="802691"/>
                  </a:lnTo>
                  <a:lnTo>
                    <a:pt x="3467566" y="862396"/>
                  </a:lnTo>
                  <a:lnTo>
                    <a:pt x="3481777" y="883696"/>
                  </a:lnTo>
                  <a:lnTo>
                    <a:pt x="3495988" y="850949"/>
                  </a:lnTo>
                  <a:lnTo>
                    <a:pt x="3510200" y="877334"/>
                  </a:lnTo>
                  <a:lnTo>
                    <a:pt x="3524411" y="894552"/>
                  </a:lnTo>
                  <a:lnTo>
                    <a:pt x="3538622" y="938024"/>
                  </a:lnTo>
                  <a:lnTo>
                    <a:pt x="3552834" y="968702"/>
                  </a:lnTo>
                  <a:lnTo>
                    <a:pt x="3567045" y="941927"/>
                  </a:lnTo>
                  <a:lnTo>
                    <a:pt x="3581256" y="973507"/>
                  </a:lnTo>
                  <a:lnTo>
                    <a:pt x="3595468" y="980614"/>
                  </a:lnTo>
                  <a:lnTo>
                    <a:pt x="3609679" y="984947"/>
                  </a:lnTo>
                  <a:lnTo>
                    <a:pt x="3623890" y="1030332"/>
                  </a:lnTo>
                  <a:lnTo>
                    <a:pt x="3638102" y="1015859"/>
                  </a:lnTo>
                  <a:lnTo>
                    <a:pt x="3652313" y="961046"/>
                  </a:lnTo>
                  <a:lnTo>
                    <a:pt x="3666524" y="940858"/>
                  </a:lnTo>
                  <a:lnTo>
                    <a:pt x="3680736" y="1029108"/>
                  </a:lnTo>
                  <a:lnTo>
                    <a:pt x="3694947" y="945486"/>
                  </a:lnTo>
                  <a:lnTo>
                    <a:pt x="3709158" y="1010126"/>
                  </a:lnTo>
                  <a:lnTo>
                    <a:pt x="3723370" y="1003184"/>
                  </a:lnTo>
                  <a:lnTo>
                    <a:pt x="3737581" y="1034130"/>
                  </a:lnTo>
                  <a:lnTo>
                    <a:pt x="3751792" y="965414"/>
                  </a:lnTo>
                  <a:lnTo>
                    <a:pt x="3766004" y="968289"/>
                  </a:lnTo>
                  <a:lnTo>
                    <a:pt x="3780215" y="992681"/>
                  </a:lnTo>
                  <a:lnTo>
                    <a:pt x="3794426" y="996429"/>
                  </a:lnTo>
                  <a:lnTo>
                    <a:pt x="3808638" y="998405"/>
                  </a:lnTo>
                  <a:lnTo>
                    <a:pt x="3822849" y="1019992"/>
                  </a:lnTo>
                  <a:lnTo>
                    <a:pt x="3837060" y="985076"/>
                  </a:lnTo>
                  <a:lnTo>
                    <a:pt x="3851272" y="958690"/>
                  </a:lnTo>
                  <a:lnTo>
                    <a:pt x="3865483" y="867553"/>
                  </a:lnTo>
                  <a:lnTo>
                    <a:pt x="3879694" y="882087"/>
                  </a:lnTo>
                  <a:lnTo>
                    <a:pt x="3893906" y="935009"/>
                  </a:lnTo>
                  <a:lnTo>
                    <a:pt x="3908117" y="882556"/>
                  </a:lnTo>
                  <a:lnTo>
                    <a:pt x="3922328" y="929314"/>
                  </a:lnTo>
                  <a:lnTo>
                    <a:pt x="3936540" y="931138"/>
                  </a:lnTo>
                  <a:lnTo>
                    <a:pt x="3950751" y="975967"/>
                  </a:lnTo>
                  <a:lnTo>
                    <a:pt x="3964962" y="965074"/>
                  </a:lnTo>
                  <a:lnTo>
                    <a:pt x="3979174" y="1006847"/>
                  </a:lnTo>
                  <a:lnTo>
                    <a:pt x="3993385" y="1018296"/>
                  </a:lnTo>
                  <a:lnTo>
                    <a:pt x="4007596" y="1026156"/>
                  </a:lnTo>
                  <a:lnTo>
                    <a:pt x="4021808" y="1035194"/>
                  </a:lnTo>
                  <a:lnTo>
                    <a:pt x="4036019" y="934025"/>
                  </a:lnTo>
                  <a:lnTo>
                    <a:pt x="4050230" y="973250"/>
                  </a:lnTo>
                  <a:lnTo>
                    <a:pt x="4064442" y="993943"/>
                  </a:lnTo>
                  <a:lnTo>
                    <a:pt x="4078653" y="1046331"/>
                  </a:lnTo>
                  <a:lnTo>
                    <a:pt x="4092864" y="1089006"/>
                  </a:lnTo>
                  <a:lnTo>
                    <a:pt x="4107076" y="1100836"/>
                  </a:lnTo>
                  <a:lnTo>
                    <a:pt x="4121287" y="1092345"/>
                  </a:lnTo>
                  <a:lnTo>
                    <a:pt x="4135498" y="1056235"/>
                  </a:lnTo>
                  <a:lnTo>
                    <a:pt x="4149710" y="1053645"/>
                  </a:lnTo>
                  <a:lnTo>
                    <a:pt x="4163921" y="1053811"/>
                  </a:lnTo>
                  <a:lnTo>
                    <a:pt x="4178132" y="1074429"/>
                  </a:lnTo>
                  <a:lnTo>
                    <a:pt x="4192344" y="1083802"/>
                  </a:lnTo>
                  <a:lnTo>
                    <a:pt x="4206555" y="1095084"/>
                  </a:lnTo>
                  <a:lnTo>
                    <a:pt x="4220766" y="1154105"/>
                  </a:lnTo>
                  <a:lnTo>
                    <a:pt x="4234978" y="1080993"/>
                  </a:lnTo>
                  <a:lnTo>
                    <a:pt x="4249189" y="1131786"/>
                  </a:lnTo>
                  <a:lnTo>
                    <a:pt x="4263400" y="1053039"/>
                  </a:lnTo>
                  <a:lnTo>
                    <a:pt x="4277612" y="1061901"/>
                  </a:lnTo>
                  <a:lnTo>
                    <a:pt x="4291823" y="1064295"/>
                  </a:lnTo>
                  <a:lnTo>
                    <a:pt x="4306034" y="1090619"/>
                  </a:lnTo>
                  <a:lnTo>
                    <a:pt x="4320246" y="1128525"/>
                  </a:lnTo>
                  <a:lnTo>
                    <a:pt x="4334457" y="1130482"/>
                  </a:lnTo>
                  <a:lnTo>
                    <a:pt x="4348668" y="1095069"/>
                  </a:lnTo>
                  <a:lnTo>
                    <a:pt x="4362880" y="1091007"/>
                  </a:lnTo>
                  <a:lnTo>
                    <a:pt x="4377091" y="980270"/>
                  </a:lnTo>
                  <a:lnTo>
                    <a:pt x="4391302" y="987399"/>
                  </a:lnTo>
                  <a:lnTo>
                    <a:pt x="4405514" y="911547"/>
                  </a:lnTo>
                  <a:lnTo>
                    <a:pt x="4419725" y="859015"/>
                  </a:lnTo>
                  <a:lnTo>
                    <a:pt x="4433936" y="913093"/>
                  </a:lnTo>
                  <a:lnTo>
                    <a:pt x="4448148" y="912438"/>
                  </a:lnTo>
                  <a:lnTo>
                    <a:pt x="4462359" y="897314"/>
                  </a:lnTo>
                  <a:lnTo>
                    <a:pt x="4476570" y="911899"/>
                  </a:lnTo>
                  <a:lnTo>
                    <a:pt x="4490782" y="941549"/>
                  </a:lnTo>
                  <a:lnTo>
                    <a:pt x="4504993" y="1021736"/>
                  </a:lnTo>
                  <a:lnTo>
                    <a:pt x="4519204" y="1038921"/>
                  </a:lnTo>
                  <a:lnTo>
                    <a:pt x="4533416" y="983048"/>
                  </a:lnTo>
                  <a:lnTo>
                    <a:pt x="4547627" y="1003098"/>
                  </a:lnTo>
                  <a:lnTo>
                    <a:pt x="4561838" y="978347"/>
                  </a:lnTo>
                  <a:lnTo>
                    <a:pt x="4576050" y="1037170"/>
                  </a:lnTo>
                  <a:lnTo>
                    <a:pt x="4590261" y="1019519"/>
                  </a:lnTo>
                  <a:lnTo>
                    <a:pt x="4604472" y="1067296"/>
                  </a:lnTo>
                  <a:lnTo>
                    <a:pt x="4618684" y="1027940"/>
                  </a:lnTo>
                  <a:lnTo>
                    <a:pt x="4632895" y="1079512"/>
                  </a:lnTo>
                  <a:lnTo>
                    <a:pt x="4647106" y="1098949"/>
                  </a:lnTo>
                  <a:lnTo>
                    <a:pt x="4661318" y="1106850"/>
                  </a:lnTo>
                  <a:lnTo>
                    <a:pt x="4675529" y="1055236"/>
                  </a:lnTo>
                  <a:lnTo>
                    <a:pt x="4689740" y="990042"/>
                  </a:lnTo>
                  <a:lnTo>
                    <a:pt x="4703952" y="942743"/>
                  </a:lnTo>
                  <a:lnTo>
                    <a:pt x="4718163" y="921951"/>
                  </a:lnTo>
                  <a:lnTo>
                    <a:pt x="4732374" y="949282"/>
                  </a:lnTo>
                  <a:lnTo>
                    <a:pt x="4746586" y="905702"/>
                  </a:lnTo>
                  <a:lnTo>
                    <a:pt x="4760797" y="890309"/>
                  </a:lnTo>
                  <a:lnTo>
                    <a:pt x="4775008" y="888257"/>
                  </a:lnTo>
                  <a:lnTo>
                    <a:pt x="4789220" y="809028"/>
                  </a:lnTo>
                  <a:lnTo>
                    <a:pt x="4803431" y="716966"/>
                  </a:lnTo>
                  <a:lnTo>
                    <a:pt x="4817642" y="797844"/>
                  </a:lnTo>
                  <a:lnTo>
                    <a:pt x="4831854" y="858341"/>
                  </a:lnTo>
                  <a:lnTo>
                    <a:pt x="4846065" y="864119"/>
                  </a:lnTo>
                  <a:lnTo>
                    <a:pt x="4860276" y="892951"/>
                  </a:lnTo>
                  <a:lnTo>
                    <a:pt x="4874488" y="953524"/>
                  </a:lnTo>
                  <a:lnTo>
                    <a:pt x="4888699" y="945498"/>
                  </a:lnTo>
                  <a:lnTo>
                    <a:pt x="4902910" y="988480"/>
                  </a:lnTo>
                  <a:lnTo>
                    <a:pt x="4917122" y="855128"/>
                  </a:lnTo>
                  <a:lnTo>
                    <a:pt x="4931333" y="875958"/>
                  </a:lnTo>
                  <a:lnTo>
                    <a:pt x="4945544" y="908266"/>
                  </a:lnTo>
                  <a:lnTo>
                    <a:pt x="4959756" y="911911"/>
                  </a:lnTo>
                  <a:lnTo>
                    <a:pt x="4973967" y="881475"/>
                  </a:lnTo>
                  <a:lnTo>
                    <a:pt x="4988178" y="908003"/>
                  </a:lnTo>
                  <a:lnTo>
                    <a:pt x="5002390" y="933569"/>
                  </a:lnTo>
                  <a:lnTo>
                    <a:pt x="5016601" y="943823"/>
                  </a:lnTo>
                  <a:lnTo>
                    <a:pt x="5030812" y="1007168"/>
                  </a:lnTo>
                  <a:lnTo>
                    <a:pt x="5045024" y="923091"/>
                  </a:lnTo>
                  <a:lnTo>
                    <a:pt x="5059235" y="873791"/>
                  </a:lnTo>
                  <a:lnTo>
                    <a:pt x="5073446" y="905346"/>
                  </a:lnTo>
                  <a:lnTo>
                    <a:pt x="5087658" y="992637"/>
                  </a:lnTo>
                  <a:lnTo>
                    <a:pt x="5101869" y="1019237"/>
                  </a:lnTo>
                  <a:lnTo>
                    <a:pt x="5116081" y="1063907"/>
                  </a:lnTo>
                  <a:lnTo>
                    <a:pt x="5130292" y="1025024"/>
                  </a:lnTo>
                  <a:lnTo>
                    <a:pt x="5144503" y="1027257"/>
                  </a:lnTo>
                  <a:lnTo>
                    <a:pt x="5158715" y="1052082"/>
                  </a:lnTo>
                  <a:lnTo>
                    <a:pt x="5172926" y="1051425"/>
                  </a:lnTo>
                  <a:lnTo>
                    <a:pt x="5187137" y="1122604"/>
                  </a:lnTo>
                  <a:lnTo>
                    <a:pt x="5201349" y="1088127"/>
                  </a:lnTo>
                  <a:lnTo>
                    <a:pt x="5215560" y="1159072"/>
                  </a:lnTo>
                  <a:lnTo>
                    <a:pt x="5229771" y="1128788"/>
                  </a:lnTo>
                  <a:lnTo>
                    <a:pt x="5243983" y="1085060"/>
                  </a:lnTo>
                  <a:lnTo>
                    <a:pt x="5258194" y="1082696"/>
                  </a:lnTo>
                  <a:lnTo>
                    <a:pt x="5272405" y="1030216"/>
                  </a:lnTo>
                  <a:lnTo>
                    <a:pt x="5286617" y="1005230"/>
                  </a:lnTo>
                  <a:lnTo>
                    <a:pt x="5300828" y="1046034"/>
                  </a:lnTo>
                  <a:lnTo>
                    <a:pt x="5315039" y="1050163"/>
                  </a:lnTo>
                  <a:lnTo>
                    <a:pt x="5329251" y="1023041"/>
                  </a:lnTo>
                  <a:lnTo>
                    <a:pt x="5343462" y="1056378"/>
                  </a:lnTo>
                  <a:lnTo>
                    <a:pt x="5357673" y="951102"/>
                  </a:lnTo>
                  <a:lnTo>
                    <a:pt x="5371885" y="938810"/>
                  </a:lnTo>
                  <a:lnTo>
                    <a:pt x="5386096" y="948513"/>
                  </a:lnTo>
                  <a:lnTo>
                    <a:pt x="5400307" y="933047"/>
                  </a:lnTo>
                  <a:lnTo>
                    <a:pt x="5414519" y="958641"/>
                  </a:lnTo>
                  <a:lnTo>
                    <a:pt x="5428730" y="986154"/>
                  </a:lnTo>
                  <a:lnTo>
                    <a:pt x="5442941" y="945995"/>
                  </a:lnTo>
                  <a:lnTo>
                    <a:pt x="5457153" y="925990"/>
                  </a:lnTo>
                  <a:lnTo>
                    <a:pt x="5471364" y="942079"/>
                  </a:lnTo>
                  <a:lnTo>
                    <a:pt x="5485575" y="973246"/>
                  </a:lnTo>
                  <a:lnTo>
                    <a:pt x="5499787" y="940911"/>
                  </a:lnTo>
                  <a:lnTo>
                    <a:pt x="5513998" y="932905"/>
                  </a:lnTo>
                  <a:lnTo>
                    <a:pt x="5528209" y="961832"/>
                  </a:lnTo>
                  <a:lnTo>
                    <a:pt x="5542421" y="945650"/>
                  </a:lnTo>
                  <a:lnTo>
                    <a:pt x="5556632" y="991196"/>
                  </a:lnTo>
                  <a:lnTo>
                    <a:pt x="5570843" y="990577"/>
                  </a:lnTo>
                  <a:lnTo>
                    <a:pt x="5585055" y="957384"/>
                  </a:lnTo>
                  <a:lnTo>
                    <a:pt x="5599266" y="938576"/>
                  </a:lnTo>
                  <a:lnTo>
                    <a:pt x="5613477" y="972645"/>
                  </a:lnTo>
                  <a:lnTo>
                    <a:pt x="5627689" y="959845"/>
                  </a:lnTo>
                  <a:lnTo>
                    <a:pt x="5641900" y="956852"/>
                  </a:lnTo>
                  <a:lnTo>
                    <a:pt x="5656111" y="951609"/>
                  </a:lnTo>
                  <a:lnTo>
                    <a:pt x="5670323" y="954632"/>
                  </a:lnTo>
                  <a:lnTo>
                    <a:pt x="5684534" y="985666"/>
                  </a:lnTo>
                  <a:lnTo>
                    <a:pt x="5698745" y="990607"/>
                  </a:lnTo>
                  <a:lnTo>
                    <a:pt x="5712957" y="940415"/>
                  </a:lnTo>
                  <a:lnTo>
                    <a:pt x="5727168" y="920214"/>
                  </a:lnTo>
                  <a:lnTo>
                    <a:pt x="5741379" y="987078"/>
                  </a:lnTo>
                  <a:lnTo>
                    <a:pt x="5755591" y="986704"/>
                  </a:lnTo>
                  <a:lnTo>
                    <a:pt x="5769802" y="1027848"/>
                  </a:lnTo>
                  <a:lnTo>
                    <a:pt x="5784013" y="1038327"/>
                  </a:lnTo>
                  <a:lnTo>
                    <a:pt x="5798225" y="985402"/>
                  </a:lnTo>
                  <a:lnTo>
                    <a:pt x="5812436" y="972270"/>
                  </a:lnTo>
                  <a:lnTo>
                    <a:pt x="5826647" y="960652"/>
                  </a:lnTo>
                  <a:lnTo>
                    <a:pt x="5840859" y="994127"/>
                  </a:lnTo>
                  <a:lnTo>
                    <a:pt x="5855070" y="979689"/>
                  </a:lnTo>
                  <a:lnTo>
                    <a:pt x="5869281" y="979179"/>
                  </a:lnTo>
                  <a:lnTo>
                    <a:pt x="5883493" y="992074"/>
                  </a:lnTo>
                  <a:lnTo>
                    <a:pt x="5897704" y="932010"/>
                  </a:lnTo>
                  <a:lnTo>
                    <a:pt x="5911915" y="895614"/>
                  </a:lnTo>
                  <a:lnTo>
                    <a:pt x="5926127" y="820108"/>
                  </a:lnTo>
                  <a:lnTo>
                    <a:pt x="5940338" y="831918"/>
                  </a:lnTo>
                  <a:lnTo>
                    <a:pt x="5954549" y="874141"/>
                  </a:lnTo>
                  <a:lnTo>
                    <a:pt x="5968761" y="910661"/>
                  </a:lnTo>
                  <a:lnTo>
                    <a:pt x="5982972" y="931423"/>
                  </a:lnTo>
                  <a:lnTo>
                    <a:pt x="5997183" y="918021"/>
                  </a:lnTo>
                  <a:lnTo>
                    <a:pt x="6011395" y="869565"/>
                  </a:lnTo>
                  <a:lnTo>
                    <a:pt x="6025606" y="861876"/>
                  </a:lnTo>
                  <a:lnTo>
                    <a:pt x="6039817" y="831937"/>
                  </a:lnTo>
                  <a:lnTo>
                    <a:pt x="6054029" y="804012"/>
                  </a:lnTo>
                  <a:lnTo>
                    <a:pt x="6068240" y="798117"/>
                  </a:lnTo>
                  <a:lnTo>
                    <a:pt x="6082451" y="756479"/>
                  </a:lnTo>
                  <a:lnTo>
                    <a:pt x="6096663" y="774705"/>
                  </a:lnTo>
                  <a:lnTo>
                    <a:pt x="6110874" y="778501"/>
                  </a:lnTo>
                  <a:lnTo>
                    <a:pt x="6125085" y="804703"/>
                  </a:lnTo>
                  <a:lnTo>
                    <a:pt x="6139297" y="845084"/>
                  </a:lnTo>
                  <a:lnTo>
                    <a:pt x="6153508" y="835358"/>
                  </a:lnTo>
                  <a:lnTo>
                    <a:pt x="6167719" y="822602"/>
                  </a:lnTo>
                  <a:lnTo>
                    <a:pt x="6181931" y="825002"/>
                  </a:lnTo>
                  <a:lnTo>
                    <a:pt x="6196142" y="851241"/>
                  </a:lnTo>
                  <a:lnTo>
                    <a:pt x="6210353" y="808262"/>
                  </a:lnTo>
                  <a:lnTo>
                    <a:pt x="6224565" y="806859"/>
                  </a:lnTo>
                  <a:lnTo>
                    <a:pt x="6238776" y="812375"/>
                  </a:lnTo>
                  <a:lnTo>
                    <a:pt x="6252987" y="800346"/>
                  </a:lnTo>
                  <a:lnTo>
                    <a:pt x="6267199" y="832092"/>
                  </a:lnTo>
                  <a:lnTo>
                    <a:pt x="6281410" y="800195"/>
                  </a:lnTo>
                  <a:lnTo>
                    <a:pt x="6295621" y="756957"/>
                  </a:lnTo>
                  <a:lnTo>
                    <a:pt x="6309833" y="772174"/>
                  </a:lnTo>
                  <a:lnTo>
                    <a:pt x="6324044" y="801280"/>
                  </a:lnTo>
                  <a:lnTo>
                    <a:pt x="6338255" y="805616"/>
                  </a:lnTo>
                  <a:lnTo>
                    <a:pt x="6352467" y="810102"/>
                  </a:lnTo>
                  <a:lnTo>
                    <a:pt x="6366678" y="851300"/>
                  </a:lnTo>
                  <a:lnTo>
                    <a:pt x="6380889" y="886548"/>
                  </a:lnTo>
                  <a:lnTo>
                    <a:pt x="6395101" y="870471"/>
                  </a:lnTo>
                  <a:lnTo>
                    <a:pt x="6409312" y="871511"/>
                  </a:lnTo>
                  <a:lnTo>
                    <a:pt x="6423523" y="886579"/>
                  </a:lnTo>
                  <a:lnTo>
                    <a:pt x="6437735" y="856218"/>
                  </a:lnTo>
                  <a:lnTo>
                    <a:pt x="6451946" y="824820"/>
                  </a:lnTo>
                  <a:lnTo>
                    <a:pt x="6466157" y="758904"/>
                  </a:lnTo>
                  <a:lnTo>
                    <a:pt x="6480369" y="688672"/>
                  </a:lnTo>
                  <a:lnTo>
                    <a:pt x="6494580" y="647502"/>
                  </a:lnTo>
                  <a:lnTo>
                    <a:pt x="6508791" y="639818"/>
                  </a:lnTo>
                  <a:lnTo>
                    <a:pt x="6523003" y="555105"/>
                  </a:lnTo>
                  <a:lnTo>
                    <a:pt x="6537214" y="539379"/>
                  </a:lnTo>
                  <a:lnTo>
                    <a:pt x="6551425" y="474539"/>
                  </a:lnTo>
                  <a:lnTo>
                    <a:pt x="6565637" y="375069"/>
                  </a:lnTo>
                  <a:lnTo>
                    <a:pt x="6579848" y="443131"/>
                  </a:lnTo>
                  <a:lnTo>
                    <a:pt x="6594059" y="469938"/>
                  </a:lnTo>
                  <a:lnTo>
                    <a:pt x="6608271" y="497195"/>
                  </a:lnTo>
                  <a:lnTo>
                    <a:pt x="6622482" y="530160"/>
                  </a:lnTo>
                  <a:lnTo>
                    <a:pt x="6636693" y="520565"/>
                  </a:lnTo>
                  <a:lnTo>
                    <a:pt x="6650905" y="554024"/>
                  </a:lnTo>
                  <a:lnTo>
                    <a:pt x="6665116" y="558974"/>
                  </a:lnTo>
                  <a:lnTo>
                    <a:pt x="6679327" y="577335"/>
                  </a:lnTo>
                  <a:lnTo>
                    <a:pt x="6693539" y="627281"/>
                  </a:lnTo>
                  <a:lnTo>
                    <a:pt x="6707750" y="692658"/>
                  </a:lnTo>
                  <a:lnTo>
                    <a:pt x="6721961" y="713376"/>
                  </a:lnTo>
                  <a:lnTo>
                    <a:pt x="6736173" y="719382"/>
                  </a:lnTo>
                  <a:lnTo>
                    <a:pt x="6750384" y="691103"/>
                  </a:lnTo>
                  <a:lnTo>
                    <a:pt x="6764595" y="722350"/>
                  </a:lnTo>
                  <a:lnTo>
                    <a:pt x="6778807" y="745822"/>
                  </a:lnTo>
                  <a:lnTo>
                    <a:pt x="6793018" y="753814"/>
                  </a:lnTo>
                  <a:lnTo>
                    <a:pt x="6807230" y="697933"/>
                  </a:lnTo>
                  <a:lnTo>
                    <a:pt x="6821441" y="742140"/>
                  </a:lnTo>
                  <a:lnTo>
                    <a:pt x="6835652" y="743583"/>
                  </a:lnTo>
                  <a:lnTo>
                    <a:pt x="6849864" y="782720"/>
                  </a:lnTo>
                  <a:lnTo>
                    <a:pt x="6864075" y="742596"/>
                  </a:lnTo>
                  <a:lnTo>
                    <a:pt x="6878286" y="770058"/>
                  </a:lnTo>
                  <a:lnTo>
                    <a:pt x="6892498" y="765670"/>
                  </a:lnTo>
                  <a:lnTo>
                    <a:pt x="6906709" y="720257"/>
                  </a:lnTo>
                  <a:lnTo>
                    <a:pt x="6920920" y="750309"/>
                  </a:lnTo>
                  <a:lnTo>
                    <a:pt x="6935132" y="748670"/>
                  </a:lnTo>
                  <a:lnTo>
                    <a:pt x="6949343" y="745800"/>
                  </a:lnTo>
                  <a:lnTo>
                    <a:pt x="6963554" y="741399"/>
                  </a:lnTo>
                  <a:lnTo>
                    <a:pt x="6977766" y="737656"/>
                  </a:lnTo>
                  <a:lnTo>
                    <a:pt x="6991977" y="750666"/>
                  </a:lnTo>
                  <a:lnTo>
                    <a:pt x="7006188" y="741509"/>
                  </a:lnTo>
                  <a:lnTo>
                    <a:pt x="7020400" y="731486"/>
                  </a:lnTo>
                  <a:lnTo>
                    <a:pt x="7034611" y="679345"/>
                  </a:lnTo>
                  <a:lnTo>
                    <a:pt x="7048822" y="720674"/>
                  </a:lnTo>
                  <a:lnTo>
                    <a:pt x="7063034" y="701053"/>
                  </a:lnTo>
                  <a:lnTo>
                    <a:pt x="7077245" y="717620"/>
                  </a:lnTo>
                  <a:lnTo>
                    <a:pt x="7091456" y="741535"/>
                  </a:lnTo>
                  <a:lnTo>
                    <a:pt x="7105668" y="725819"/>
                  </a:lnTo>
                  <a:lnTo>
                    <a:pt x="7119879" y="696624"/>
                  </a:lnTo>
                  <a:lnTo>
                    <a:pt x="7134090" y="690669"/>
                  </a:lnTo>
                  <a:lnTo>
                    <a:pt x="7148302" y="719076"/>
                  </a:lnTo>
                  <a:lnTo>
                    <a:pt x="7162513" y="690300"/>
                  </a:lnTo>
                  <a:lnTo>
                    <a:pt x="7176724" y="688407"/>
                  </a:lnTo>
                  <a:lnTo>
                    <a:pt x="7190936" y="688511"/>
                  </a:lnTo>
                  <a:lnTo>
                    <a:pt x="7205147" y="670015"/>
                  </a:lnTo>
                  <a:lnTo>
                    <a:pt x="7219358" y="582468"/>
                  </a:lnTo>
                  <a:lnTo>
                    <a:pt x="7233570" y="561582"/>
                  </a:lnTo>
                  <a:lnTo>
                    <a:pt x="7247781" y="569645"/>
                  </a:lnTo>
                  <a:lnTo>
                    <a:pt x="7261992" y="588292"/>
                  </a:lnTo>
                  <a:lnTo>
                    <a:pt x="7276204" y="594433"/>
                  </a:lnTo>
                  <a:lnTo>
                    <a:pt x="7276204" y="1840122"/>
                  </a:lnTo>
                  <a:lnTo>
                    <a:pt x="7261992" y="1838999"/>
                  </a:lnTo>
                  <a:lnTo>
                    <a:pt x="7247781" y="1847312"/>
                  </a:lnTo>
                  <a:lnTo>
                    <a:pt x="7233570" y="1815773"/>
                  </a:lnTo>
                  <a:lnTo>
                    <a:pt x="7219358" y="1834392"/>
                  </a:lnTo>
                  <a:lnTo>
                    <a:pt x="7205147" y="1851354"/>
                  </a:lnTo>
                  <a:lnTo>
                    <a:pt x="7190936" y="1923982"/>
                  </a:lnTo>
                  <a:lnTo>
                    <a:pt x="7176724" y="1944171"/>
                  </a:lnTo>
                  <a:lnTo>
                    <a:pt x="7162513" y="1865401"/>
                  </a:lnTo>
                  <a:lnTo>
                    <a:pt x="7148302" y="1824339"/>
                  </a:lnTo>
                  <a:lnTo>
                    <a:pt x="7134090" y="1806782"/>
                  </a:lnTo>
                  <a:lnTo>
                    <a:pt x="7119879" y="1837934"/>
                  </a:lnTo>
                  <a:lnTo>
                    <a:pt x="7105668" y="1828607"/>
                  </a:lnTo>
                  <a:lnTo>
                    <a:pt x="7091456" y="1816827"/>
                  </a:lnTo>
                  <a:lnTo>
                    <a:pt x="7077245" y="1772733"/>
                  </a:lnTo>
                  <a:lnTo>
                    <a:pt x="7063034" y="1794176"/>
                  </a:lnTo>
                  <a:lnTo>
                    <a:pt x="7048822" y="1787182"/>
                  </a:lnTo>
                  <a:lnTo>
                    <a:pt x="7034611" y="1794459"/>
                  </a:lnTo>
                  <a:lnTo>
                    <a:pt x="7020400" y="1817263"/>
                  </a:lnTo>
                  <a:lnTo>
                    <a:pt x="7006188" y="1832120"/>
                  </a:lnTo>
                  <a:lnTo>
                    <a:pt x="6991977" y="1827068"/>
                  </a:lnTo>
                  <a:lnTo>
                    <a:pt x="6977766" y="1837547"/>
                  </a:lnTo>
                  <a:lnTo>
                    <a:pt x="6963554" y="1812180"/>
                  </a:lnTo>
                  <a:lnTo>
                    <a:pt x="6949343" y="1860993"/>
                  </a:lnTo>
                  <a:lnTo>
                    <a:pt x="6935132" y="1858240"/>
                  </a:lnTo>
                  <a:lnTo>
                    <a:pt x="6920920" y="1857844"/>
                  </a:lnTo>
                  <a:lnTo>
                    <a:pt x="6906709" y="1912033"/>
                  </a:lnTo>
                  <a:lnTo>
                    <a:pt x="6892498" y="1929632"/>
                  </a:lnTo>
                  <a:lnTo>
                    <a:pt x="6878286" y="1912554"/>
                  </a:lnTo>
                  <a:lnTo>
                    <a:pt x="6864075" y="1951202"/>
                  </a:lnTo>
                  <a:lnTo>
                    <a:pt x="6849864" y="1931137"/>
                  </a:lnTo>
                  <a:lnTo>
                    <a:pt x="6835652" y="2031043"/>
                  </a:lnTo>
                  <a:lnTo>
                    <a:pt x="6821441" y="2065530"/>
                  </a:lnTo>
                  <a:lnTo>
                    <a:pt x="6807230" y="2059791"/>
                  </a:lnTo>
                  <a:lnTo>
                    <a:pt x="6793018" y="2078951"/>
                  </a:lnTo>
                  <a:lnTo>
                    <a:pt x="6778807" y="2000669"/>
                  </a:lnTo>
                  <a:lnTo>
                    <a:pt x="6764595" y="2052184"/>
                  </a:lnTo>
                  <a:lnTo>
                    <a:pt x="6750384" y="1989909"/>
                  </a:lnTo>
                  <a:lnTo>
                    <a:pt x="6736173" y="1993176"/>
                  </a:lnTo>
                  <a:lnTo>
                    <a:pt x="6721961" y="2047784"/>
                  </a:lnTo>
                  <a:lnTo>
                    <a:pt x="6707750" y="2043769"/>
                  </a:lnTo>
                  <a:lnTo>
                    <a:pt x="6693539" y="2068622"/>
                  </a:lnTo>
                  <a:lnTo>
                    <a:pt x="6679327" y="2091955"/>
                  </a:lnTo>
                  <a:lnTo>
                    <a:pt x="6665116" y="2145952"/>
                  </a:lnTo>
                  <a:lnTo>
                    <a:pt x="6650905" y="2084579"/>
                  </a:lnTo>
                  <a:lnTo>
                    <a:pt x="6636693" y="2108841"/>
                  </a:lnTo>
                  <a:lnTo>
                    <a:pt x="6622482" y="2101758"/>
                  </a:lnTo>
                  <a:lnTo>
                    <a:pt x="6608271" y="2194870"/>
                  </a:lnTo>
                  <a:lnTo>
                    <a:pt x="6594059" y="2141028"/>
                  </a:lnTo>
                  <a:lnTo>
                    <a:pt x="6579848" y="2109736"/>
                  </a:lnTo>
                  <a:lnTo>
                    <a:pt x="6565637" y="2139746"/>
                  </a:lnTo>
                  <a:lnTo>
                    <a:pt x="6551425" y="2080795"/>
                  </a:lnTo>
                  <a:lnTo>
                    <a:pt x="6537214" y="2093545"/>
                  </a:lnTo>
                  <a:lnTo>
                    <a:pt x="6523003" y="2035287"/>
                  </a:lnTo>
                  <a:lnTo>
                    <a:pt x="6508791" y="1988689"/>
                  </a:lnTo>
                  <a:lnTo>
                    <a:pt x="6494580" y="2018272"/>
                  </a:lnTo>
                  <a:lnTo>
                    <a:pt x="6480369" y="2003138"/>
                  </a:lnTo>
                  <a:lnTo>
                    <a:pt x="6466157" y="1956789"/>
                  </a:lnTo>
                  <a:lnTo>
                    <a:pt x="6451946" y="1932585"/>
                  </a:lnTo>
                  <a:lnTo>
                    <a:pt x="6437735" y="1917705"/>
                  </a:lnTo>
                  <a:lnTo>
                    <a:pt x="6423523" y="1933662"/>
                  </a:lnTo>
                  <a:lnTo>
                    <a:pt x="6409312" y="1928862"/>
                  </a:lnTo>
                  <a:lnTo>
                    <a:pt x="6395101" y="1965669"/>
                  </a:lnTo>
                  <a:lnTo>
                    <a:pt x="6380889" y="1955440"/>
                  </a:lnTo>
                  <a:lnTo>
                    <a:pt x="6366678" y="2011166"/>
                  </a:lnTo>
                  <a:lnTo>
                    <a:pt x="6352467" y="2021538"/>
                  </a:lnTo>
                  <a:lnTo>
                    <a:pt x="6338255" y="2032197"/>
                  </a:lnTo>
                  <a:lnTo>
                    <a:pt x="6324044" y="2056868"/>
                  </a:lnTo>
                  <a:lnTo>
                    <a:pt x="6309833" y="1996560"/>
                  </a:lnTo>
                  <a:lnTo>
                    <a:pt x="6295621" y="1944945"/>
                  </a:lnTo>
                  <a:lnTo>
                    <a:pt x="6281410" y="1948968"/>
                  </a:lnTo>
                  <a:lnTo>
                    <a:pt x="6267199" y="1920313"/>
                  </a:lnTo>
                  <a:lnTo>
                    <a:pt x="6252987" y="1950823"/>
                  </a:lnTo>
                  <a:lnTo>
                    <a:pt x="6238776" y="2026568"/>
                  </a:lnTo>
                  <a:lnTo>
                    <a:pt x="6224565" y="2004783"/>
                  </a:lnTo>
                  <a:lnTo>
                    <a:pt x="6210353" y="2046414"/>
                  </a:lnTo>
                  <a:lnTo>
                    <a:pt x="6196142" y="2217982"/>
                  </a:lnTo>
                  <a:lnTo>
                    <a:pt x="6181931" y="2211964"/>
                  </a:lnTo>
                  <a:lnTo>
                    <a:pt x="6167719" y="2253936"/>
                  </a:lnTo>
                  <a:lnTo>
                    <a:pt x="6153508" y="2296393"/>
                  </a:lnTo>
                  <a:lnTo>
                    <a:pt x="6139297" y="2260408"/>
                  </a:lnTo>
                  <a:lnTo>
                    <a:pt x="6125085" y="2274521"/>
                  </a:lnTo>
                  <a:lnTo>
                    <a:pt x="6110874" y="2250203"/>
                  </a:lnTo>
                  <a:lnTo>
                    <a:pt x="6096663" y="2228893"/>
                  </a:lnTo>
                  <a:lnTo>
                    <a:pt x="6082451" y="2224749"/>
                  </a:lnTo>
                  <a:lnTo>
                    <a:pt x="6068240" y="2239444"/>
                  </a:lnTo>
                  <a:lnTo>
                    <a:pt x="6054029" y="2192343"/>
                  </a:lnTo>
                  <a:lnTo>
                    <a:pt x="6039817" y="2238976"/>
                  </a:lnTo>
                  <a:lnTo>
                    <a:pt x="6025606" y="2322937"/>
                  </a:lnTo>
                  <a:lnTo>
                    <a:pt x="6011395" y="2315364"/>
                  </a:lnTo>
                  <a:lnTo>
                    <a:pt x="5997183" y="2309816"/>
                  </a:lnTo>
                  <a:lnTo>
                    <a:pt x="5982972" y="2277533"/>
                  </a:lnTo>
                  <a:lnTo>
                    <a:pt x="5968761" y="2248526"/>
                  </a:lnTo>
                  <a:lnTo>
                    <a:pt x="5954549" y="2212328"/>
                  </a:lnTo>
                  <a:lnTo>
                    <a:pt x="5940338" y="2287401"/>
                  </a:lnTo>
                  <a:lnTo>
                    <a:pt x="5926127" y="2234263"/>
                  </a:lnTo>
                  <a:lnTo>
                    <a:pt x="5911915" y="2251305"/>
                  </a:lnTo>
                  <a:lnTo>
                    <a:pt x="5897704" y="2270159"/>
                  </a:lnTo>
                  <a:lnTo>
                    <a:pt x="5883493" y="2267584"/>
                  </a:lnTo>
                  <a:lnTo>
                    <a:pt x="5869281" y="2261731"/>
                  </a:lnTo>
                  <a:lnTo>
                    <a:pt x="5855070" y="2245504"/>
                  </a:lnTo>
                  <a:lnTo>
                    <a:pt x="5840859" y="2310164"/>
                  </a:lnTo>
                  <a:lnTo>
                    <a:pt x="5826647" y="2351782"/>
                  </a:lnTo>
                  <a:lnTo>
                    <a:pt x="5812436" y="2318486"/>
                  </a:lnTo>
                  <a:lnTo>
                    <a:pt x="5798225" y="2286708"/>
                  </a:lnTo>
                  <a:lnTo>
                    <a:pt x="5784013" y="2360041"/>
                  </a:lnTo>
                  <a:lnTo>
                    <a:pt x="5769802" y="2413448"/>
                  </a:lnTo>
                  <a:lnTo>
                    <a:pt x="5755591" y="2483207"/>
                  </a:lnTo>
                  <a:lnTo>
                    <a:pt x="5741379" y="2459238"/>
                  </a:lnTo>
                  <a:lnTo>
                    <a:pt x="5727168" y="2460075"/>
                  </a:lnTo>
                  <a:lnTo>
                    <a:pt x="5712957" y="2501279"/>
                  </a:lnTo>
                  <a:lnTo>
                    <a:pt x="5698745" y="2509505"/>
                  </a:lnTo>
                  <a:lnTo>
                    <a:pt x="5684534" y="2473602"/>
                  </a:lnTo>
                  <a:lnTo>
                    <a:pt x="5670323" y="2446360"/>
                  </a:lnTo>
                  <a:lnTo>
                    <a:pt x="5656111" y="2390297"/>
                  </a:lnTo>
                  <a:lnTo>
                    <a:pt x="5641900" y="2443791"/>
                  </a:lnTo>
                  <a:lnTo>
                    <a:pt x="5627689" y="2419649"/>
                  </a:lnTo>
                  <a:lnTo>
                    <a:pt x="5613477" y="2419371"/>
                  </a:lnTo>
                  <a:lnTo>
                    <a:pt x="5599266" y="2341095"/>
                  </a:lnTo>
                  <a:lnTo>
                    <a:pt x="5585055" y="2374751"/>
                  </a:lnTo>
                  <a:lnTo>
                    <a:pt x="5570843" y="2451986"/>
                  </a:lnTo>
                  <a:lnTo>
                    <a:pt x="5556632" y="2434769"/>
                  </a:lnTo>
                  <a:lnTo>
                    <a:pt x="5542421" y="2401077"/>
                  </a:lnTo>
                  <a:lnTo>
                    <a:pt x="5528209" y="2405384"/>
                  </a:lnTo>
                  <a:lnTo>
                    <a:pt x="5513998" y="2409188"/>
                  </a:lnTo>
                  <a:lnTo>
                    <a:pt x="5499787" y="2347351"/>
                  </a:lnTo>
                  <a:lnTo>
                    <a:pt x="5485575" y="2331141"/>
                  </a:lnTo>
                  <a:lnTo>
                    <a:pt x="5471364" y="2343259"/>
                  </a:lnTo>
                  <a:lnTo>
                    <a:pt x="5457153" y="2429057"/>
                  </a:lnTo>
                  <a:lnTo>
                    <a:pt x="5442941" y="2424556"/>
                  </a:lnTo>
                  <a:lnTo>
                    <a:pt x="5428730" y="2425164"/>
                  </a:lnTo>
                  <a:lnTo>
                    <a:pt x="5414519" y="2437583"/>
                  </a:lnTo>
                  <a:lnTo>
                    <a:pt x="5400307" y="2374080"/>
                  </a:lnTo>
                  <a:lnTo>
                    <a:pt x="5386096" y="2437208"/>
                  </a:lnTo>
                  <a:lnTo>
                    <a:pt x="5371885" y="2453712"/>
                  </a:lnTo>
                  <a:lnTo>
                    <a:pt x="5357673" y="2447519"/>
                  </a:lnTo>
                  <a:lnTo>
                    <a:pt x="5343462" y="2380725"/>
                  </a:lnTo>
                  <a:lnTo>
                    <a:pt x="5329251" y="2405547"/>
                  </a:lnTo>
                  <a:lnTo>
                    <a:pt x="5315039" y="2340534"/>
                  </a:lnTo>
                  <a:lnTo>
                    <a:pt x="5300828" y="2334888"/>
                  </a:lnTo>
                  <a:lnTo>
                    <a:pt x="5286617" y="2334641"/>
                  </a:lnTo>
                  <a:lnTo>
                    <a:pt x="5272405" y="2363023"/>
                  </a:lnTo>
                  <a:lnTo>
                    <a:pt x="5258194" y="2350800"/>
                  </a:lnTo>
                  <a:lnTo>
                    <a:pt x="5243983" y="2323452"/>
                  </a:lnTo>
                  <a:lnTo>
                    <a:pt x="5229771" y="2372319"/>
                  </a:lnTo>
                  <a:lnTo>
                    <a:pt x="5215560" y="2362342"/>
                  </a:lnTo>
                  <a:lnTo>
                    <a:pt x="5201349" y="2301288"/>
                  </a:lnTo>
                  <a:lnTo>
                    <a:pt x="5187137" y="2292391"/>
                  </a:lnTo>
                  <a:lnTo>
                    <a:pt x="5172926" y="2307570"/>
                  </a:lnTo>
                  <a:lnTo>
                    <a:pt x="5158715" y="2255589"/>
                  </a:lnTo>
                  <a:lnTo>
                    <a:pt x="5144503" y="2317580"/>
                  </a:lnTo>
                  <a:lnTo>
                    <a:pt x="5130292" y="2363395"/>
                  </a:lnTo>
                  <a:lnTo>
                    <a:pt x="5116081" y="2373828"/>
                  </a:lnTo>
                  <a:lnTo>
                    <a:pt x="5101869" y="2318147"/>
                  </a:lnTo>
                  <a:lnTo>
                    <a:pt x="5087658" y="2317183"/>
                  </a:lnTo>
                  <a:lnTo>
                    <a:pt x="5073446" y="2366097"/>
                  </a:lnTo>
                  <a:lnTo>
                    <a:pt x="5059235" y="2361100"/>
                  </a:lnTo>
                  <a:lnTo>
                    <a:pt x="5045024" y="2331513"/>
                  </a:lnTo>
                  <a:lnTo>
                    <a:pt x="5030812" y="2345330"/>
                  </a:lnTo>
                  <a:lnTo>
                    <a:pt x="5016601" y="2307297"/>
                  </a:lnTo>
                  <a:lnTo>
                    <a:pt x="5002390" y="2339459"/>
                  </a:lnTo>
                  <a:lnTo>
                    <a:pt x="4988178" y="2336911"/>
                  </a:lnTo>
                  <a:lnTo>
                    <a:pt x="4973967" y="2419075"/>
                  </a:lnTo>
                  <a:lnTo>
                    <a:pt x="4959756" y="2454739"/>
                  </a:lnTo>
                  <a:lnTo>
                    <a:pt x="4945544" y="2400509"/>
                  </a:lnTo>
                  <a:lnTo>
                    <a:pt x="4931333" y="2396794"/>
                  </a:lnTo>
                  <a:lnTo>
                    <a:pt x="4917122" y="2418225"/>
                  </a:lnTo>
                  <a:lnTo>
                    <a:pt x="4902910" y="2437950"/>
                  </a:lnTo>
                  <a:lnTo>
                    <a:pt x="4888699" y="2397590"/>
                  </a:lnTo>
                  <a:lnTo>
                    <a:pt x="4874488" y="2382726"/>
                  </a:lnTo>
                  <a:lnTo>
                    <a:pt x="4860276" y="2386207"/>
                  </a:lnTo>
                  <a:lnTo>
                    <a:pt x="4846065" y="2349925"/>
                  </a:lnTo>
                  <a:lnTo>
                    <a:pt x="4831854" y="2322688"/>
                  </a:lnTo>
                  <a:lnTo>
                    <a:pt x="4817642" y="2375822"/>
                  </a:lnTo>
                  <a:lnTo>
                    <a:pt x="4803431" y="2422873"/>
                  </a:lnTo>
                  <a:lnTo>
                    <a:pt x="4789220" y="2430730"/>
                  </a:lnTo>
                  <a:lnTo>
                    <a:pt x="4775008" y="2405713"/>
                  </a:lnTo>
                  <a:lnTo>
                    <a:pt x="4760797" y="2355308"/>
                  </a:lnTo>
                  <a:lnTo>
                    <a:pt x="4746586" y="2399595"/>
                  </a:lnTo>
                  <a:lnTo>
                    <a:pt x="4732374" y="2368415"/>
                  </a:lnTo>
                  <a:lnTo>
                    <a:pt x="4718163" y="2408348"/>
                  </a:lnTo>
                  <a:lnTo>
                    <a:pt x="4703952" y="2412233"/>
                  </a:lnTo>
                  <a:lnTo>
                    <a:pt x="4689740" y="2428801"/>
                  </a:lnTo>
                  <a:lnTo>
                    <a:pt x="4675529" y="2494998"/>
                  </a:lnTo>
                  <a:lnTo>
                    <a:pt x="4661318" y="2419638"/>
                  </a:lnTo>
                  <a:lnTo>
                    <a:pt x="4647106" y="2419261"/>
                  </a:lnTo>
                  <a:lnTo>
                    <a:pt x="4632895" y="2350833"/>
                  </a:lnTo>
                  <a:lnTo>
                    <a:pt x="4618684" y="2365321"/>
                  </a:lnTo>
                  <a:lnTo>
                    <a:pt x="4604472" y="2363115"/>
                  </a:lnTo>
                  <a:lnTo>
                    <a:pt x="4590261" y="2355160"/>
                  </a:lnTo>
                  <a:lnTo>
                    <a:pt x="4576050" y="2324017"/>
                  </a:lnTo>
                  <a:lnTo>
                    <a:pt x="4561838" y="2375948"/>
                  </a:lnTo>
                  <a:lnTo>
                    <a:pt x="4547627" y="2371040"/>
                  </a:lnTo>
                  <a:lnTo>
                    <a:pt x="4533416" y="2382301"/>
                  </a:lnTo>
                  <a:lnTo>
                    <a:pt x="4519204" y="2334982"/>
                  </a:lnTo>
                  <a:lnTo>
                    <a:pt x="4504993" y="2388918"/>
                  </a:lnTo>
                  <a:lnTo>
                    <a:pt x="4490782" y="2391825"/>
                  </a:lnTo>
                  <a:lnTo>
                    <a:pt x="4476570" y="2382559"/>
                  </a:lnTo>
                  <a:lnTo>
                    <a:pt x="4462359" y="2372434"/>
                  </a:lnTo>
                  <a:lnTo>
                    <a:pt x="4448148" y="2412942"/>
                  </a:lnTo>
                  <a:lnTo>
                    <a:pt x="4433936" y="2474079"/>
                  </a:lnTo>
                  <a:lnTo>
                    <a:pt x="4419725" y="2467523"/>
                  </a:lnTo>
                  <a:lnTo>
                    <a:pt x="4405514" y="2465225"/>
                  </a:lnTo>
                  <a:lnTo>
                    <a:pt x="4391302" y="2418433"/>
                  </a:lnTo>
                  <a:lnTo>
                    <a:pt x="4377091" y="2474120"/>
                  </a:lnTo>
                  <a:lnTo>
                    <a:pt x="4362880" y="2506108"/>
                  </a:lnTo>
                  <a:lnTo>
                    <a:pt x="4348668" y="2589737"/>
                  </a:lnTo>
                  <a:lnTo>
                    <a:pt x="4334457" y="2562696"/>
                  </a:lnTo>
                  <a:lnTo>
                    <a:pt x="4320246" y="2535115"/>
                  </a:lnTo>
                  <a:lnTo>
                    <a:pt x="4306034" y="2554687"/>
                  </a:lnTo>
                  <a:lnTo>
                    <a:pt x="4291823" y="2582339"/>
                  </a:lnTo>
                  <a:lnTo>
                    <a:pt x="4277612" y="2577969"/>
                  </a:lnTo>
                  <a:lnTo>
                    <a:pt x="4263400" y="2518192"/>
                  </a:lnTo>
                  <a:lnTo>
                    <a:pt x="4249189" y="2520582"/>
                  </a:lnTo>
                  <a:lnTo>
                    <a:pt x="4234978" y="2550547"/>
                  </a:lnTo>
                  <a:lnTo>
                    <a:pt x="4220766" y="2644790"/>
                  </a:lnTo>
                  <a:lnTo>
                    <a:pt x="4206555" y="2602418"/>
                  </a:lnTo>
                  <a:lnTo>
                    <a:pt x="4192344" y="2584226"/>
                  </a:lnTo>
                  <a:lnTo>
                    <a:pt x="4178132" y="2617003"/>
                  </a:lnTo>
                  <a:lnTo>
                    <a:pt x="4163921" y="2563420"/>
                  </a:lnTo>
                  <a:lnTo>
                    <a:pt x="4149710" y="2535545"/>
                  </a:lnTo>
                  <a:lnTo>
                    <a:pt x="4135498" y="2530030"/>
                  </a:lnTo>
                  <a:lnTo>
                    <a:pt x="4121287" y="2526328"/>
                  </a:lnTo>
                  <a:lnTo>
                    <a:pt x="4107076" y="2644029"/>
                  </a:lnTo>
                  <a:lnTo>
                    <a:pt x="4092864" y="2686034"/>
                  </a:lnTo>
                  <a:lnTo>
                    <a:pt x="4078653" y="2613659"/>
                  </a:lnTo>
                  <a:lnTo>
                    <a:pt x="4064442" y="2605977"/>
                  </a:lnTo>
                  <a:lnTo>
                    <a:pt x="4050230" y="2609149"/>
                  </a:lnTo>
                  <a:lnTo>
                    <a:pt x="4036019" y="2657981"/>
                  </a:lnTo>
                  <a:lnTo>
                    <a:pt x="4021808" y="2608394"/>
                  </a:lnTo>
                  <a:lnTo>
                    <a:pt x="4007596" y="2598102"/>
                  </a:lnTo>
                  <a:lnTo>
                    <a:pt x="3993385" y="2615258"/>
                  </a:lnTo>
                  <a:lnTo>
                    <a:pt x="3979174" y="2638449"/>
                  </a:lnTo>
                  <a:lnTo>
                    <a:pt x="3964962" y="2646087"/>
                  </a:lnTo>
                  <a:lnTo>
                    <a:pt x="3950751" y="2618960"/>
                  </a:lnTo>
                  <a:lnTo>
                    <a:pt x="3936540" y="2609078"/>
                  </a:lnTo>
                  <a:lnTo>
                    <a:pt x="3922328" y="2647776"/>
                  </a:lnTo>
                  <a:lnTo>
                    <a:pt x="3908117" y="2675467"/>
                  </a:lnTo>
                  <a:lnTo>
                    <a:pt x="3893906" y="2696072"/>
                  </a:lnTo>
                  <a:lnTo>
                    <a:pt x="3879694" y="2733793"/>
                  </a:lnTo>
                  <a:lnTo>
                    <a:pt x="3865483" y="2745324"/>
                  </a:lnTo>
                  <a:lnTo>
                    <a:pt x="3851272" y="2778536"/>
                  </a:lnTo>
                  <a:lnTo>
                    <a:pt x="3837060" y="2741112"/>
                  </a:lnTo>
                  <a:lnTo>
                    <a:pt x="3822849" y="2725263"/>
                  </a:lnTo>
                  <a:lnTo>
                    <a:pt x="3808638" y="2754211"/>
                  </a:lnTo>
                  <a:lnTo>
                    <a:pt x="3794426" y="2766597"/>
                  </a:lnTo>
                  <a:lnTo>
                    <a:pt x="3780215" y="2817378"/>
                  </a:lnTo>
                  <a:lnTo>
                    <a:pt x="3766004" y="2769033"/>
                  </a:lnTo>
                  <a:lnTo>
                    <a:pt x="3751792" y="2788636"/>
                  </a:lnTo>
                  <a:lnTo>
                    <a:pt x="3737581" y="2773873"/>
                  </a:lnTo>
                  <a:lnTo>
                    <a:pt x="3723370" y="2818254"/>
                  </a:lnTo>
                  <a:lnTo>
                    <a:pt x="3709158" y="2806944"/>
                  </a:lnTo>
                  <a:lnTo>
                    <a:pt x="3694947" y="2845850"/>
                  </a:lnTo>
                  <a:lnTo>
                    <a:pt x="3680736" y="2855168"/>
                  </a:lnTo>
                  <a:lnTo>
                    <a:pt x="3666524" y="2844404"/>
                  </a:lnTo>
                  <a:lnTo>
                    <a:pt x="3652313" y="2830530"/>
                  </a:lnTo>
                  <a:lnTo>
                    <a:pt x="3638102" y="2854822"/>
                  </a:lnTo>
                  <a:lnTo>
                    <a:pt x="3623890" y="2788098"/>
                  </a:lnTo>
                  <a:lnTo>
                    <a:pt x="3609679" y="2829060"/>
                  </a:lnTo>
                  <a:lnTo>
                    <a:pt x="3595468" y="2800457"/>
                  </a:lnTo>
                  <a:lnTo>
                    <a:pt x="3581256" y="2701885"/>
                  </a:lnTo>
                  <a:lnTo>
                    <a:pt x="3567045" y="2611949"/>
                  </a:lnTo>
                  <a:lnTo>
                    <a:pt x="3552834" y="2609513"/>
                  </a:lnTo>
                  <a:lnTo>
                    <a:pt x="3538622" y="2602405"/>
                  </a:lnTo>
                  <a:lnTo>
                    <a:pt x="3524411" y="2629999"/>
                  </a:lnTo>
                  <a:lnTo>
                    <a:pt x="3510200" y="2568539"/>
                  </a:lnTo>
                  <a:lnTo>
                    <a:pt x="3495988" y="2595874"/>
                  </a:lnTo>
                  <a:lnTo>
                    <a:pt x="3481777" y="2647864"/>
                  </a:lnTo>
                  <a:lnTo>
                    <a:pt x="3467566" y="2621824"/>
                  </a:lnTo>
                  <a:lnTo>
                    <a:pt x="3453354" y="2607372"/>
                  </a:lnTo>
                  <a:lnTo>
                    <a:pt x="3439143" y="2577037"/>
                  </a:lnTo>
                  <a:lnTo>
                    <a:pt x="3424932" y="2499287"/>
                  </a:lnTo>
                  <a:lnTo>
                    <a:pt x="3410720" y="2483429"/>
                  </a:lnTo>
                  <a:lnTo>
                    <a:pt x="3396509" y="2505765"/>
                  </a:lnTo>
                  <a:lnTo>
                    <a:pt x="3382297" y="2451486"/>
                  </a:lnTo>
                  <a:lnTo>
                    <a:pt x="3368086" y="2431275"/>
                  </a:lnTo>
                  <a:lnTo>
                    <a:pt x="3353875" y="2408690"/>
                  </a:lnTo>
                  <a:lnTo>
                    <a:pt x="3339663" y="2391785"/>
                  </a:lnTo>
                  <a:lnTo>
                    <a:pt x="3325452" y="2455143"/>
                  </a:lnTo>
                  <a:lnTo>
                    <a:pt x="3311241" y="2518679"/>
                  </a:lnTo>
                  <a:lnTo>
                    <a:pt x="3297029" y="2550274"/>
                  </a:lnTo>
                  <a:lnTo>
                    <a:pt x="3282818" y="2575620"/>
                  </a:lnTo>
                  <a:lnTo>
                    <a:pt x="3268607" y="2595205"/>
                  </a:lnTo>
                  <a:lnTo>
                    <a:pt x="3254395" y="2524979"/>
                  </a:lnTo>
                  <a:lnTo>
                    <a:pt x="3240184" y="2583038"/>
                  </a:lnTo>
                  <a:lnTo>
                    <a:pt x="3225973" y="2561989"/>
                  </a:lnTo>
                  <a:lnTo>
                    <a:pt x="3211761" y="2526592"/>
                  </a:lnTo>
                  <a:lnTo>
                    <a:pt x="3197550" y="2576070"/>
                  </a:lnTo>
                  <a:lnTo>
                    <a:pt x="3183339" y="2538035"/>
                  </a:lnTo>
                  <a:lnTo>
                    <a:pt x="3169127" y="2629470"/>
                  </a:lnTo>
                  <a:lnTo>
                    <a:pt x="3154916" y="2563603"/>
                  </a:lnTo>
                  <a:lnTo>
                    <a:pt x="3140705" y="2498603"/>
                  </a:lnTo>
                  <a:lnTo>
                    <a:pt x="3126493" y="2512570"/>
                  </a:lnTo>
                  <a:lnTo>
                    <a:pt x="3112282" y="2475911"/>
                  </a:lnTo>
                  <a:lnTo>
                    <a:pt x="3098071" y="2557704"/>
                  </a:lnTo>
                  <a:lnTo>
                    <a:pt x="3083859" y="2565487"/>
                  </a:lnTo>
                  <a:lnTo>
                    <a:pt x="3069648" y="2541892"/>
                  </a:lnTo>
                  <a:lnTo>
                    <a:pt x="3055437" y="2532552"/>
                  </a:lnTo>
                  <a:lnTo>
                    <a:pt x="3041225" y="2582887"/>
                  </a:lnTo>
                  <a:lnTo>
                    <a:pt x="3027014" y="2568965"/>
                  </a:lnTo>
                  <a:lnTo>
                    <a:pt x="3012803" y="2625541"/>
                  </a:lnTo>
                  <a:lnTo>
                    <a:pt x="2998591" y="2647150"/>
                  </a:lnTo>
                  <a:lnTo>
                    <a:pt x="2984380" y="2683380"/>
                  </a:lnTo>
                  <a:lnTo>
                    <a:pt x="2970169" y="2633314"/>
                  </a:lnTo>
                  <a:lnTo>
                    <a:pt x="2955957" y="2647078"/>
                  </a:lnTo>
                  <a:lnTo>
                    <a:pt x="2941746" y="2675825"/>
                  </a:lnTo>
                  <a:lnTo>
                    <a:pt x="2927535" y="2730605"/>
                  </a:lnTo>
                  <a:lnTo>
                    <a:pt x="2913323" y="2663255"/>
                  </a:lnTo>
                  <a:lnTo>
                    <a:pt x="2899112" y="2639475"/>
                  </a:lnTo>
                  <a:lnTo>
                    <a:pt x="2884901" y="2600306"/>
                  </a:lnTo>
                  <a:lnTo>
                    <a:pt x="2870689" y="2676942"/>
                  </a:lnTo>
                  <a:lnTo>
                    <a:pt x="2856478" y="2670044"/>
                  </a:lnTo>
                  <a:lnTo>
                    <a:pt x="2842267" y="2640645"/>
                  </a:lnTo>
                  <a:lnTo>
                    <a:pt x="2828055" y="2745345"/>
                  </a:lnTo>
                  <a:lnTo>
                    <a:pt x="2813844" y="2748305"/>
                  </a:lnTo>
                  <a:lnTo>
                    <a:pt x="2799633" y="2806646"/>
                  </a:lnTo>
                  <a:lnTo>
                    <a:pt x="2785421" y="2793503"/>
                  </a:lnTo>
                  <a:lnTo>
                    <a:pt x="2771210" y="2760342"/>
                  </a:lnTo>
                  <a:lnTo>
                    <a:pt x="2756999" y="2712104"/>
                  </a:lnTo>
                  <a:lnTo>
                    <a:pt x="2742787" y="2725583"/>
                  </a:lnTo>
                  <a:lnTo>
                    <a:pt x="2728576" y="2744698"/>
                  </a:lnTo>
                  <a:lnTo>
                    <a:pt x="2714365" y="2721985"/>
                  </a:lnTo>
                  <a:lnTo>
                    <a:pt x="2700153" y="2712315"/>
                  </a:lnTo>
                  <a:lnTo>
                    <a:pt x="2685942" y="2678020"/>
                  </a:lnTo>
                  <a:lnTo>
                    <a:pt x="2671731" y="2632921"/>
                  </a:lnTo>
                  <a:lnTo>
                    <a:pt x="2657519" y="2627502"/>
                  </a:lnTo>
                  <a:lnTo>
                    <a:pt x="2643308" y="2624072"/>
                  </a:lnTo>
                  <a:lnTo>
                    <a:pt x="2629097" y="2618655"/>
                  </a:lnTo>
                  <a:lnTo>
                    <a:pt x="2614885" y="2722057"/>
                  </a:lnTo>
                  <a:lnTo>
                    <a:pt x="2600674" y="2684696"/>
                  </a:lnTo>
                  <a:lnTo>
                    <a:pt x="2586463" y="2734561"/>
                  </a:lnTo>
                  <a:lnTo>
                    <a:pt x="2572251" y="2674215"/>
                  </a:lnTo>
                  <a:lnTo>
                    <a:pt x="2558040" y="2756751"/>
                  </a:lnTo>
                  <a:lnTo>
                    <a:pt x="2543829" y="2747325"/>
                  </a:lnTo>
                  <a:lnTo>
                    <a:pt x="2529617" y="2710449"/>
                  </a:lnTo>
                  <a:lnTo>
                    <a:pt x="2515406" y="2727589"/>
                  </a:lnTo>
                  <a:lnTo>
                    <a:pt x="2501195" y="2640453"/>
                  </a:lnTo>
                  <a:lnTo>
                    <a:pt x="2486983" y="2655050"/>
                  </a:lnTo>
                  <a:lnTo>
                    <a:pt x="2472772" y="2666536"/>
                  </a:lnTo>
                  <a:lnTo>
                    <a:pt x="2458561" y="2690775"/>
                  </a:lnTo>
                  <a:lnTo>
                    <a:pt x="2444349" y="2636519"/>
                  </a:lnTo>
                  <a:lnTo>
                    <a:pt x="2430138" y="2635683"/>
                  </a:lnTo>
                  <a:lnTo>
                    <a:pt x="2415927" y="2624098"/>
                  </a:lnTo>
                  <a:lnTo>
                    <a:pt x="2401715" y="2582641"/>
                  </a:lnTo>
                  <a:lnTo>
                    <a:pt x="2387504" y="2684946"/>
                  </a:lnTo>
                  <a:lnTo>
                    <a:pt x="2373293" y="2870697"/>
                  </a:lnTo>
                  <a:lnTo>
                    <a:pt x="2359081" y="2963531"/>
                  </a:lnTo>
                  <a:lnTo>
                    <a:pt x="2344870" y="3016303"/>
                  </a:lnTo>
                  <a:lnTo>
                    <a:pt x="2330659" y="2996879"/>
                  </a:lnTo>
                  <a:lnTo>
                    <a:pt x="2316447" y="2954226"/>
                  </a:lnTo>
                  <a:lnTo>
                    <a:pt x="2302236" y="2899570"/>
                  </a:lnTo>
                  <a:lnTo>
                    <a:pt x="2288025" y="2902153"/>
                  </a:lnTo>
                  <a:lnTo>
                    <a:pt x="2273813" y="2851322"/>
                  </a:lnTo>
                  <a:lnTo>
                    <a:pt x="2259602" y="2891543"/>
                  </a:lnTo>
                  <a:lnTo>
                    <a:pt x="2245391" y="2937037"/>
                  </a:lnTo>
                  <a:lnTo>
                    <a:pt x="2231179" y="3068414"/>
                  </a:lnTo>
                  <a:lnTo>
                    <a:pt x="2216968" y="3118440"/>
                  </a:lnTo>
                  <a:lnTo>
                    <a:pt x="2202757" y="3029100"/>
                  </a:lnTo>
                  <a:lnTo>
                    <a:pt x="2188545" y="2948625"/>
                  </a:lnTo>
                  <a:lnTo>
                    <a:pt x="2174334" y="3056401"/>
                  </a:lnTo>
                  <a:lnTo>
                    <a:pt x="2160123" y="3037384"/>
                  </a:lnTo>
                  <a:lnTo>
                    <a:pt x="2145911" y="2995264"/>
                  </a:lnTo>
                  <a:lnTo>
                    <a:pt x="2131700" y="2969951"/>
                  </a:lnTo>
                  <a:lnTo>
                    <a:pt x="2117489" y="2957599"/>
                  </a:lnTo>
                  <a:lnTo>
                    <a:pt x="2103277" y="3012636"/>
                  </a:lnTo>
                  <a:lnTo>
                    <a:pt x="2089066" y="2907910"/>
                  </a:lnTo>
                  <a:lnTo>
                    <a:pt x="2074855" y="2878714"/>
                  </a:lnTo>
                  <a:lnTo>
                    <a:pt x="2060643" y="2844652"/>
                  </a:lnTo>
                  <a:lnTo>
                    <a:pt x="2046432" y="2836476"/>
                  </a:lnTo>
                  <a:lnTo>
                    <a:pt x="2032221" y="2853004"/>
                  </a:lnTo>
                  <a:lnTo>
                    <a:pt x="2018009" y="2769940"/>
                  </a:lnTo>
                  <a:lnTo>
                    <a:pt x="2003798" y="2773531"/>
                  </a:lnTo>
                  <a:lnTo>
                    <a:pt x="1989587" y="2821011"/>
                  </a:lnTo>
                  <a:lnTo>
                    <a:pt x="1975375" y="2829817"/>
                  </a:lnTo>
                  <a:lnTo>
                    <a:pt x="1961164" y="2734646"/>
                  </a:lnTo>
                  <a:lnTo>
                    <a:pt x="1946953" y="2808550"/>
                  </a:lnTo>
                  <a:lnTo>
                    <a:pt x="1932741" y="2888727"/>
                  </a:lnTo>
                  <a:lnTo>
                    <a:pt x="1918530" y="2818121"/>
                  </a:lnTo>
                  <a:lnTo>
                    <a:pt x="1904319" y="2797437"/>
                  </a:lnTo>
                  <a:lnTo>
                    <a:pt x="1890107" y="2890314"/>
                  </a:lnTo>
                  <a:lnTo>
                    <a:pt x="1875896" y="2866864"/>
                  </a:lnTo>
                  <a:lnTo>
                    <a:pt x="1861685" y="2815579"/>
                  </a:lnTo>
                  <a:lnTo>
                    <a:pt x="1847473" y="2848159"/>
                  </a:lnTo>
                  <a:lnTo>
                    <a:pt x="1833262" y="2824883"/>
                  </a:lnTo>
                  <a:lnTo>
                    <a:pt x="1819051" y="2799228"/>
                  </a:lnTo>
                  <a:lnTo>
                    <a:pt x="1804839" y="2875007"/>
                  </a:lnTo>
                  <a:lnTo>
                    <a:pt x="1790628" y="2935151"/>
                  </a:lnTo>
                  <a:lnTo>
                    <a:pt x="1776417" y="2925189"/>
                  </a:lnTo>
                  <a:lnTo>
                    <a:pt x="1762205" y="2904389"/>
                  </a:lnTo>
                  <a:lnTo>
                    <a:pt x="1747994" y="2981227"/>
                  </a:lnTo>
                  <a:lnTo>
                    <a:pt x="1733783" y="2971965"/>
                  </a:lnTo>
                  <a:lnTo>
                    <a:pt x="1719571" y="3054461"/>
                  </a:lnTo>
                  <a:lnTo>
                    <a:pt x="1705360" y="3037066"/>
                  </a:lnTo>
                  <a:lnTo>
                    <a:pt x="1691148" y="3129982"/>
                  </a:lnTo>
                  <a:lnTo>
                    <a:pt x="1676937" y="3082812"/>
                  </a:lnTo>
                  <a:lnTo>
                    <a:pt x="1662726" y="3040810"/>
                  </a:lnTo>
                  <a:lnTo>
                    <a:pt x="1648514" y="2950272"/>
                  </a:lnTo>
                  <a:lnTo>
                    <a:pt x="1634303" y="2888391"/>
                  </a:lnTo>
                  <a:lnTo>
                    <a:pt x="1620092" y="2917546"/>
                  </a:lnTo>
                  <a:lnTo>
                    <a:pt x="1605880" y="2820008"/>
                  </a:lnTo>
                  <a:lnTo>
                    <a:pt x="1591669" y="2850200"/>
                  </a:lnTo>
                  <a:lnTo>
                    <a:pt x="1577458" y="2824598"/>
                  </a:lnTo>
                  <a:lnTo>
                    <a:pt x="1563246" y="2693821"/>
                  </a:lnTo>
                  <a:lnTo>
                    <a:pt x="1549035" y="2770125"/>
                  </a:lnTo>
                  <a:lnTo>
                    <a:pt x="1534824" y="2739711"/>
                  </a:lnTo>
                  <a:lnTo>
                    <a:pt x="1520612" y="2661385"/>
                  </a:lnTo>
                  <a:lnTo>
                    <a:pt x="1506401" y="2606589"/>
                  </a:lnTo>
                  <a:lnTo>
                    <a:pt x="1492190" y="2583576"/>
                  </a:lnTo>
                  <a:lnTo>
                    <a:pt x="1477978" y="2516714"/>
                  </a:lnTo>
                  <a:lnTo>
                    <a:pt x="1463767" y="2523501"/>
                  </a:lnTo>
                  <a:lnTo>
                    <a:pt x="1449556" y="2497710"/>
                  </a:lnTo>
                  <a:lnTo>
                    <a:pt x="1435344" y="2477018"/>
                  </a:lnTo>
                  <a:lnTo>
                    <a:pt x="1421133" y="2453503"/>
                  </a:lnTo>
                  <a:lnTo>
                    <a:pt x="1406922" y="2471936"/>
                  </a:lnTo>
                  <a:lnTo>
                    <a:pt x="1392710" y="2436954"/>
                  </a:lnTo>
                  <a:lnTo>
                    <a:pt x="1378499" y="2380376"/>
                  </a:lnTo>
                  <a:lnTo>
                    <a:pt x="1364288" y="2581307"/>
                  </a:lnTo>
                  <a:lnTo>
                    <a:pt x="1350076" y="2588662"/>
                  </a:lnTo>
                  <a:lnTo>
                    <a:pt x="1335865" y="2532244"/>
                  </a:lnTo>
                  <a:lnTo>
                    <a:pt x="1321654" y="2574444"/>
                  </a:lnTo>
                  <a:lnTo>
                    <a:pt x="1307442" y="2573593"/>
                  </a:lnTo>
                  <a:lnTo>
                    <a:pt x="1293231" y="2490821"/>
                  </a:lnTo>
                  <a:lnTo>
                    <a:pt x="1279020" y="2665226"/>
                  </a:lnTo>
                  <a:lnTo>
                    <a:pt x="1264808" y="2658863"/>
                  </a:lnTo>
                  <a:lnTo>
                    <a:pt x="1250597" y="2594583"/>
                  </a:lnTo>
                  <a:lnTo>
                    <a:pt x="1236386" y="2574439"/>
                  </a:lnTo>
                  <a:lnTo>
                    <a:pt x="1222174" y="2562804"/>
                  </a:lnTo>
                  <a:lnTo>
                    <a:pt x="1207963" y="2544104"/>
                  </a:lnTo>
                  <a:lnTo>
                    <a:pt x="1193752" y="2604493"/>
                  </a:lnTo>
                  <a:lnTo>
                    <a:pt x="1179540" y="2557853"/>
                  </a:lnTo>
                  <a:lnTo>
                    <a:pt x="1165329" y="2830040"/>
                  </a:lnTo>
                  <a:lnTo>
                    <a:pt x="1151118" y="2993954"/>
                  </a:lnTo>
                  <a:lnTo>
                    <a:pt x="1136906" y="3064637"/>
                  </a:lnTo>
                  <a:lnTo>
                    <a:pt x="1122695" y="3028591"/>
                  </a:lnTo>
                  <a:lnTo>
                    <a:pt x="1108484" y="2921201"/>
                  </a:lnTo>
                  <a:lnTo>
                    <a:pt x="1094272" y="2999206"/>
                  </a:lnTo>
                  <a:lnTo>
                    <a:pt x="1080061" y="2948107"/>
                  </a:lnTo>
                  <a:lnTo>
                    <a:pt x="1065850" y="2873576"/>
                  </a:lnTo>
                  <a:lnTo>
                    <a:pt x="1051638" y="2818760"/>
                  </a:lnTo>
                  <a:lnTo>
                    <a:pt x="1037427" y="2739812"/>
                  </a:lnTo>
                  <a:lnTo>
                    <a:pt x="1023216" y="2609034"/>
                  </a:lnTo>
                  <a:lnTo>
                    <a:pt x="1009004" y="2743769"/>
                  </a:lnTo>
                  <a:lnTo>
                    <a:pt x="994793" y="2704715"/>
                  </a:lnTo>
                  <a:lnTo>
                    <a:pt x="980582" y="2711559"/>
                  </a:lnTo>
                  <a:lnTo>
                    <a:pt x="966370" y="2869209"/>
                  </a:lnTo>
                  <a:lnTo>
                    <a:pt x="952159" y="2872046"/>
                  </a:lnTo>
                  <a:lnTo>
                    <a:pt x="937948" y="2841017"/>
                  </a:lnTo>
                  <a:lnTo>
                    <a:pt x="923736" y="2918583"/>
                  </a:lnTo>
                  <a:lnTo>
                    <a:pt x="909525" y="2983622"/>
                  </a:lnTo>
                  <a:lnTo>
                    <a:pt x="895314" y="2887825"/>
                  </a:lnTo>
                  <a:lnTo>
                    <a:pt x="881102" y="2934056"/>
                  </a:lnTo>
                  <a:lnTo>
                    <a:pt x="866891" y="2888721"/>
                  </a:lnTo>
                  <a:lnTo>
                    <a:pt x="852680" y="2757943"/>
                  </a:lnTo>
                  <a:lnTo>
                    <a:pt x="838468" y="2743662"/>
                  </a:lnTo>
                  <a:lnTo>
                    <a:pt x="824257" y="2697540"/>
                  </a:lnTo>
                  <a:lnTo>
                    <a:pt x="810046" y="2671665"/>
                  </a:lnTo>
                  <a:lnTo>
                    <a:pt x="795834" y="2702481"/>
                  </a:lnTo>
                  <a:lnTo>
                    <a:pt x="781623" y="2952085"/>
                  </a:lnTo>
                  <a:lnTo>
                    <a:pt x="767412" y="2875763"/>
                  </a:lnTo>
                  <a:lnTo>
                    <a:pt x="753200" y="2744985"/>
                  </a:lnTo>
                  <a:lnTo>
                    <a:pt x="738989" y="2864451"/>
                  </a:lnTo>
                  <a:lnTo>
                    <a:pt x="724778" y="2793205"/>
                  </a:lnTo>
                  <a:lnTo>
                    <a:pt x="710566" y="2817747"/>
                  </a:lnTo>
                  <a:lnTo>
                    <a:pt x="696355" y="2686969"/>
                  </a:lnTo>
                  <a:lnTo>
                    <a:pt x="682144" y="2714775"/>
                  </a:lnTo>
                  <a:lnTo>
                    <a:pt x="667932" y="2634845"/>
                  </a:lnTo>
                  <a:lnTo>
                    <a:pt x="653721" y="2569935"/>
                  </a:lnTo>
                  <a:lnTo>
                    <a:pt x="639510" y="2612718"/>
                  </a:lnTo>
                  <a:lnTo>
                    <a:pt x="625298" y="2481940"/>
                  </a:lnTo>
                  <a:lnTo>
                    <a:pt x="611087" y="2421207"/>
                  </a:lnTo>
                  <a:lnTo>
                    <a:pt x="596876" y="2418058"/>
                  </a:lnTo>
                  <a:lnTo>
                    <a:pt x="582664" y="2338198"/>
                  </a:lnTo>
                  <a:lnTo>
                    <a:pt x="568453" y="2440151"/>
                  </a:lnTo>
                  <a:lnTo>
                    <a:pt x="554242" y="2354200"/>
                  </a:lnTo>
                  <a:lnTo>
                    <a:pt x="540030" y="2466313"/>
                  </a:lnTo>
                  <a:lnTo>
                    <a:pt x="525819" y="2375874"/>
                  </a:lnTo>
                  <a:lnTo>
                    <a:pt x="511608" y="2405541"/>
                  </a:lnTo>
                  <a:lnTo>
                    <a:pt x="497396" y="2380408"/>
                  </a:lnTo>
                  <a:lnTo>
                    <a:pt x="483185" y="2399743"/>
                  </a:lnTo>
                  <a:lnTo>
                    <a:pt x="468974" y="2782679"/>
                  </a:lnTo>
                  <a:lnTo>
                    <a:pt x="454762" y="2863982"/>
                  </a:lnTo>
                  <a:lnTo>
                    <a:pt x="440551" y="2917772"/>
                  </a:lnTo>
                  <a:lnTo>
                    <a:pt x="426340" y="3020928"/>
                  </a:lnTo>
                  <a:lnTo>
                    <a:pt x="412128" y="2890150"/>
                  </a:lnTo>
                  <a:lnTo>
                    <a:pt x="397917" y="3084141"/>
                  </a:lnTo>
                  <a:lnTo>
                    <a:pt x="383706" y="2953364"/>
                  </a:lnTo>
                  <a:lnTo>
                    <a:pt x="369494" y="2822586"/>
                  </a:lnTo>
                  <a:lnTo>
                    <a:pt x="355283" y="2691808"/>
                  </a:lnTo>
                  <a:lnTo>
                    <a:pt x="341072" y="2694393"/>
                  </a:lnTo>
                  <a:lnTo>
                    <a:pt x="326860" y="2563615"/>
                  </a:lnTo>
                  <a:lnTo>
                    <a:pt x="312649" y="2432837"/>
                  </a:lnTo>
                  <a:lnTo>
                    <a:pt x="298438" y="2302060"/>
                  </a:lnTo>
                  <a:lnTo>
                    <a:pt x="284226" y="2492782"/>
                  </a:lnTo>
                  <a:lnTo>
                    <a:pt x="270015" y="2997444"/>
                  </a:lnTo>
                  <a:lnTo>
                    <a:pt x="255804" y="2866667"/>
                  </a:lnTo>
                  <a:lnTo>
                    <a:pt x="241592" y="2735889"/>
                  </a:lnTo>
                  <a:lnTo>
                    <a:pt x="227381" y="2605111"/>
                  </a:lnTo>
                  <a:lnTo>
                    <a:pt x="213170" y="2474333"/>
                  </a:lnTo>
                  <a:lnTo>
                    <a:pt x="198958" y="3018357"/>
                  </a:lnTo>
                  <a:lnTo>
                    <a:pt x="184747" y="2887579"/>
                  </a:lnTo>
                  <a:lnTo>
                    <a:pt x="170536" y="2756801"/>
                  </a:lnTo>
                  <a:lnTo>
                    <a:pt x="156324" y="2626023"/>
                  </a:lnTo>
                  <a:lnTo>
                    <a:pt x="142113" y="2495245"/>
                  </a:lnTo>
                  <a:lnTo>
                    <a:pt x="127902" y="2364467"/>
                  </a:lnTo>
                  <a:lnTo>
                    <a:pt x="113690" y="2233689"/>
                  </a:lnTo>
                  <a:lnTo>
                    <a:pt x="99479" y="2102912"/>
                  </a:lnTo>
                  <a:lnTo>
                    <a:pt x="85268" y="1972134"/>
                  </a:lnTo>
                  <a:lnTo>
                    <a:pt x="71056" y="1841356"/>
                  </a:lnTo>
                  <a:lnTo>
                    <a:pt x="56845" y="1710578"/>
                  </a:lnTo>
                  <a:lnTo>
                    <a:pt x="42634" y="1579800"/>
                  </a:lnTo>
                  <a:lnTo>
                    <a:pt x="28422" y="1449022"/>
                  </a:lnTo>
                  <a:lnTo>
                    <a:pt x="14211" y="1318244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34396" y="2628847"/>
              <a:ext cx="7276204" cy="1187467"/>
            </a:xfrm>
            <a:custGeom>
              <a:avLst/>
              <a:pathLst>
                <a:path w="7276204" h="1187467">
                  <a:moveTo>
                    <a:pt x="0" y="1187467"/>
                  </a:moveTo>
                  <a:lnTo>
                    <a:pt x="14211" y="445203"/>
                  </a:lnTo>
                  <a:lnTo>
                    <a:pt x="28422" y="248080"/>
                  </a:lnTo>
                  <a:lnTo>
                    <a:pt x="42634" y="378858"/>
                  </a:lnTo>
                  <a:lnTo>
                    <a:pt x="56845" y="425158"/>
                  </a:lnTo>
                  <a:lnTo>
                    <a:pt x="71056" y="298331"/>
                  </a:lnTo>
                  <a:lnTo>
                    <a:pt x="85268" y="267225"/>
                  </a:lnTo>
                  <a:lnTo>
                    <a:pt x="99479" y="275662"/>
                  </a:lnTo>
                  <a:lnTo>
                    <a:pt x="113690" y="326694"/>
                  </a:lnTo>
                  <a:lnTo>
                    <a:pt x="127902" y="101965"/>
                  </a:lnTo>
                  <a:lnTo>
                    <a:pt x="142113" y="232743"/>
                  </a:lnTo>
                  <a:lnTo>
                    <a:pt x="156324" y="363521"/>
                  </a:lnTo>
                  <a:lnTo>
                    <a:pt x="170536" y="379925"/>
                  </a:lnTo>
                  <a:lnTo>
                    <a:pt x="184747" y="506052"/>
                  </a:lnTo>
                  <a:lnTo>
                    <a:pt x="198958" y="343929"/>
                  </a:lnTo>
                  <a:lnTo>
                    <a:pt x="213170" y="89624"/>
                  </a:lnTo>
                  <a:lnTo>
                    <a:pt x="227381" y="220402"/>
                  </a:lnTo>
                  <a:lnTo>
                    <a:pt x="241592" y="351180"/>
                  </a:lnTo>
                  <a:lnTo>
                    <a:pt x="255804" y="249276"/>
                  </a:lnTo>
                  <a:lnTo>
                    <a:pt x="270015" y="319657"/>
                  </a:lnTo>
                  <a:lnTo>
                    <a:pt x="284226" y="280112"/>
                  </a:lnTo>
                  <a:lnTo>
                    <a:pt x="298438" y="252469"/>
                  </a:lnTo>
                  <a:lnTo>
                    <a:pt x="312649" y="368331"/>
                  </a:lnTo>
                  <a:lnTo>
                    <a:pt x="326860" y="315452"/>
                  </a:lnTo>
                  <a:lnTo>
                    <a:pt x="341072" y="178463"/>
                  </a:lnTo>
                  <a:lnTo>
                    <a:pt x="355283" y="285164"/>
                  </a:lnTo>
                  <a:lnTo>
                    <a:pt x="369494" y="243309"/>
                  </a:lnTo>
                  <a:lnTo>
                    <a:pt x="383706" y="317386"/>
                  </a:lnTo>
                  <a:lnTo>
                    <a:pt x="397917" y="95608"/>
                  </a:lnTo>
                  <a:lnTo>
                    <a:pt x="412128" y="226386"/>
                  </a:lnTo>
                  <a:lnTo>
                    <a:pt x="426340" y="255320"/>
                  </a:lnTo>
                  <a:lnTo>
                    <a:pt x="440551" y="321964"/>
                  </a:lnTo>
                  <a:lnTo>
                    <a:pt x="454762" y="307260"/>
                  </a:lnTo>
                  <a:lnTo>
                    <a:pt x="468974" y="232304"/>
                  </a:lnTo>
                  <a:lnTo>
                    <a:pt x="483185" y="227597"/>
                  </a:lnTo>
                  <a:lnTo>
                    <a:pt x="497396" y="180485"/>
                  </a:lnTo>
                  <a:lnTo>
                    <a:pt x="511608" y="96267"/>
                  </a:lnTo>
                  <a:lnTo>
                    <a:pt x="525819" y="167474"/>
                  </a:lnTo>
                  <a:lnTo>
                    <a:pt x="540030" y="89984"/>
                  </a:lnTo>
                  <a:lnTo>
                    <a:pt x="554242" y="124716"/>
                  </a:lnTo>
                  <a:lnTo>
                    <a:pt x="568453" y="98862"/>
                  </a:lnTo>
                  <a:lnTo>
                    <a:pt x="582664" y="151670"/>
                  </a:lnTo>
                  <a:lnTo>
                    <a:pt x="596876" y="226837"/>
                  </a:lnTo>
                  <a:lnTo>
                    <a:pt x="611087" y="190973"/>
                  </a:lnTo>
                  <a:lnTo>
                    <a:pt x="625298" y="222617"/>
                  </a:lnTo>
                  <a:lnTo>
                    <a:pt x="639510" y="140762"/>
                  </a:lnTo>
                  <a:lnTo>
                    <a:pt x="653721" y="100638"/>
                  </a:lnTo>
                  <a:lnTo>
                    <a:pt x="667932" y="98772"/>
                  </a:lnTo>
                  <a:lnTo>
                    <a:pt x="682144" y="155120"/>
                  </a:lnTo>
                  <a:lnTo>
                    <a:pt x="696355" y="167020"/>
                  </a:lnTo>
                  <a:lnTo>
                    <a:pt x="710566" y="172068"/>
                  </a:lnTo>
                  <a:lnTo>
                    <a:pt x="724778" y="259489"/>
                  </a:lnTo>
                  <a:lnTo>
                    <a:pt x="738989" y="390267"/>
                  </a:lnTo>
                  <a:lnTo>
                    <a:pt x="753200" y="349142"/>
                  </a:lnTo>
                  <a:lnTo>
                    <a:pt x="767412" y="423859"/>
                  </a:lnTo>
                  <a:lnTo>
                    <a:pt x="781623" y="464933"/>
                  </a:lnTo>
                  <a:lnTo>
                    <a:pt x="795834" y="422147"/>
                  </a:lnTo>
                  <a:lnTo>
                    <a:pt x="810046" y="374366"/>
                  </a:lnTo>
                  <a:lnTo>
                    <a:pt x="824257" y="371538"/>
                  </a:lnTo>
                  <a:lnTo>
                    <a:pt x="838468" y="470831"/>
                  </a:lnTo>
                  <a:lnTo>
                    <a:pt x="852680" y="491863"/>
                  </a:lnTo>
                  <a:lnTo>
                    <a:pt x="866891" y="432308"/>
                  </a:lnTo>
                  <a:lnTo>
                    <a:pt x="881102" y="250004"/>
                  </a:lnTo>
                  <a:lnTo>
                    <a:pt x="895314" y="177601"/>
                  </a:lnTo>
                  <a:lnTo>
                    <a:pt x="909525" y="308378"/>
                  </a:lnTo>
                  <a:lnTo>
                    <a:pt x="923736" y="219801"/>
                  </a:lnTo>
                  <a:lnTo>
                    <a:pt x="937948" y="278989"/>
                  </a:lnTo>
                  <a:lnTo>
                    <a:pt x="952159" y="291522"/>
                  </a:lnTo>
                  <a:lnTo>
                    <a:pt x="966370" y="238386"/>
                  </a:lnTo>
                  <a:lnTo>
                    <a:pt x="980582" y="274148"/>
                  </a:lnTo>
                  <a:lnTo>
                    <a:pt x="994793" y="351827"/>
                  </a:lnTo>
                  <a:lnTo>
                    <a:pt x="1009004" y="288245"/>
                  </a:lnTo>
                  <a:lnTo>
                    <a:pt x="1023216" y="293513"/>
                  </a:lnTo>
                  <a:lnTo>
                    <a:pt x="1037427" y="259622"/>
                  </a:lnTo>
                  <a:lnTo>
                    <a:pt x="1051638" y="353738"/>
                  </a:lnTo>
                  <a:lnTo>
                    <a:pt x="1065850" y="349408"/>
                  </a:lnTo>
                  <a:lnTo>
                    <a:pt x="1080061" y="272133"/>
                  </a:lnTo>
                  <a:lnTo>
                    <a:pt x="1094272" y="208475"/>
                  </a:lnTo>
                  <a:lnTo>
                    <a:pt x="1108484" y="250163"/>
                  </a:lnTo>
                  <a:lnTo>
                    <a:pt x="1122695" y="202507"/>
                  </a:lnTo>
                  <a:lnTo>
                    <a:pt x="1136906" y="169085"/>
                  </a:lnTo>
                  <a:lnTo>
                    <a:pt x="1151118" y="103938"/>
                  </a:lnTo>
                  <a:lnTo>
                    <a:pt x="1165329" y="102008"/>
                  </a:lnTo>
                  <a:lnTo>
                    <a:pt x="1179540" y="88126"/>
                  </a:lnTo>
                  <a:lnTo>
                    <a:pt x="1193752" y="9086"/>
                  </a:lnTo>
                  <a:lnTo>
                    <a:pt x="1207963" y="8148"/>
                  </a:lnTo>
                  <a:lnTo>
                    <a:pt x="1222174" y="138926"/>
                  </a:lnTo>
                  <a:lnTo>
                    <a:pt x="1236386" y="37471"/>
                  </a:lnTo>
                  <a:lnTo>
                    <a:pt x="1250597" y="0"/>
                  </a:lnTo>
                  <a:lnTo>
                    <a:pt x="1264808" y="44167"/>
                  </a:lnTo>
                  <a:lnTo>
                    <a:pt x="1279020" y="155430"/>
                  </a:lnTo>
                  <a:lnTo>
                    <a:pt x="1293231" y="127314"/>
                  </a:lnTo>
                  <a:lnTo>
                    <a:pt x="1307442" y="217027"/>
                  </a:lnTo>
                  <a:lnTo>
                    <a:pt x="1321654" y="241656"/>
                  </a:lnTo>
                  <a:lnTo>
                    <a:pt x="1335865" y="165529"/>
                  </a:lnTo>
                  <a:lnTo>
                    <a:pt x="1350076" y="139552"/>
                  </a:lnTo>
                  <a:lnTo>
                    <a:pt x="1364288" y="161517"/>
                  </a:lnTo>
                  <a:lnTo>
                    <a:pt x="1378499" y="277180"/>
                  </a:lnTo>
                  <a:lnTo>
                    <a:pt x="1392710" y="308683"/>
                  </a:lnTo>
                  <a:lnTo>
                    <a:pt x="1406922" y="354370"/>
                  </a:lnTo>
                  <a:lnTo>
                    <a:pt x="1421133" y="331365"/>
                  </a:lnTo>
                  <a:lnTo>
                    <a:pt x="1435344" y="380591"/>
                  </a:lnTo>
                  <a:lnTo>
                    <a:pt x="1449556" y="344805"/>
                  </a:lnTo>
                  <a:lnTo>
                    <a:pt x="1463767" y="441639"/>
                  </a:lnTo>
                  <a:lnTo>
                    <a:pt x="1477978" y="496899"/>
                  </a:lnTo>
                  <a:lnTo>
                    <a:pt x="1492190" y="459481"/>
                  </a:lnTo>
                  <a:lnTo>
                    <a:pt x="1506401" y="494306"/>
                  </a:lnTo>
                  <a:lnTo>
                    <a:pt x="1520612" y="468468"/>
                  </a:lnTo>
                  <a:lnTo>
                    <a:pt x="1534824" y="467929"/>
                  </a:lnTo>
                  <a:lnTo>
                    <a:pt x="1549035" y="484979"/>
                  </a:lnTo>
                  <a:lnTo>
                    <a:pt x="1563246" y="540569"/>
                  </a:lnTo>
                  <a:lnTo>
                    <a:pt x="1577458" y="602025"/>
                  </a:lnTo>
                  <a:lnTo>
                    <a:pt x="1591669" y="623066"/>
                  </a:lnTo>
                  <a:lnTo>
                    <a:pt x="1605880" y="714727"/>
                  </a:lnTo>
                  <a:lnTo>
                    <a:pt x="1620092" y="671770"/>
                  </a:lnTo>
                  <a:lnTo>
                    <a:pt x="1634303" y="698928"/>
                  </a:lnTo>
                  <a:lnTo>
                    <a:pt x="1648514" y="690613"/>
                  </a:lnTo>
                  <a:lnTo>
                    <a:pt x="1662726" y="800106"/>
                  </a:lnTo>
                  <a:lnTo>
                    <a:pt x="1676937" y="790516"/>
                  </a:lnTo>
                  <a:lnTo>
                    <a:pt x="1691148" y="797370"/>
                  </a:lnTo>
                  <a:lnTo>
                    <a:pt x="1705360" y="815698"/>
                  </a:lnTo>
                  <a:lnTo>
                    <a:pt x="1719571" y="801665"/>
                  </a:lnTo>
                  <a:lnTo>
                    <a:pt x="1733783" y="775679"/>
                  </a:lnTo>
                  <a:lnTo>
                    <a:pt x="1747994" y="750589"/>
                  </a:lnTo>
                  <a:lnTo>
                    <a:pt x="1762205" y="763392"/>
                  </a:lnTo>
                  <a:lnTo>
                    <a:pt x="1776417" y="811897"/>
                  </a:lnTo>
                  <a:lnTo>
                    <a:pt x="1790628" y="698141"/>
                  </a:lnTo>
                  <a:lnTo>
                    <a:pt x="1804839" y="636285"/>
                  </a:lnTo>
                  <a:lnTo>
                    <a:pt x="1819051" y="635817"/>
                  </a:lnTo>
                  <a:lnTo>
                    <a:pt x="1833262" y="555519"/>
                  </a:lnTo>
                  <a:lnTo>
                    <a:pt x="1847473" y="597603"/>
                  </a:lnTo>
                  <a:lnTo>
                    <a:pt x="1861685" y="664491"/>
                  </a:lnTo>
                  <a:lnTo>
                    <a:pt x="1875896" y="695131"/>
                  </a:lnTo>
                  <a:lnTo>
                    <a:pt x="1890107" y="790511"/>
                  </a:lnTo>
                  <a:lnTo>
                    <a:pt x="1904319" y="780228"/>
                  </a:lnTo>
                  <a:lnTo>
                    <a:pt x="1918530" y="788504"/>
                  </a:lnTo>
                  <a:lnTo>
                    <a:pt x="1932741" y="689471"/>
                  </a:lnTo>
                  <a:lnTo>
                    <a:pt x="1946953" y="737493"/>
                  </a:lnTo>
                  <a:lnTo>
                    <a:pt x="1961164" y="785790"/>
                  </a:lnTo>
                  <a:lnTo>
                    <a:pt x="1975375" y="812223"/>
                  </a:lnTo>
                  <a:lnTo>
                    <a:pt x="1989587" y="761849"/>
                  </a:lnTo>
                  <a:lnTo>
                    <a:pt x="2003798" y="768832"/>
                  </a:lnTo>
                  <a:lnTo>
                    <a:pt x="2018009" y="760250"/>
                  </a:lnTo>
                  <a:lnTo>
                    <a:pt x="2032221" y="712120"/>
                  </a:lnTo>
                  <a:lnTo>
                    <a:pt x="2046432" y="753363"/>
                  </a:lnTo>
                  <a:lnTo>
                    <a:pt x="2060643" y="820408"/>
                  </a:lnTo>
                  <a:lnTo>
                    <a:pt x="2074855" y="830896"/>
                  </a:lnTo>
                  <a:lnTo>
                    <a:pt x="2089066" y="787983"/>
                  </a:lnTo>
                  <a:lnTo>
                    <a:pt x="2103277" y="814931"/>
                  </a:lnTo>
                  <a:lnTo>
                    <a:pt x="2117489" y="854185"/>
                  </a:lnTo>
                  <a:lnTo>
                    <a:pt x="2131700" y="837019"/>
                  </a:lnTo>
                  <a:lnTo>
                    <a:pt x="2145911" y="776019"/>
                  </a:lnTo>
                  <a:lnTo>
                    <a:pt x="2160123" y="838379"/>
                  </a:lnTo>
                  <a:lnTo>
                    <a:pt x="2174334" y="829483"/>
                  </a:lnTo>
                  <a:lnTo>
                    <a:pt x="2188545" y="890568"/>
                  </a:lnTo>
                  <a:lnTo>
                    <a:pt x="2202757" y="823494"/>
                  </a:lnTo>
                  <a:lnTo>
                    <a:pt x="2216968" y="792001"/>
                  </a:lnTo>
                  <a:lnTo>
                    <a:pt x="2231179" y="810392"/>
                  </a:lnTo>
                  <a:lnTo>
                    <a:pt x="2245391" y="802978"/>
                  </a:lnTo>
                  <a:lnTo>
                    <a:pt x="2259602" y="804823"/>
                  </a:lnTo>
                  <a:lnTo>
                    <a:pt x="2273813" y="898896"/>
                  </a:lnTo>
                  <a:lnTo>
                    <a:pt x="2288025" y="863754"/>
                  </a:lnTo>
                  <a:lnTo>
                    <a:pt x="2302236" y="912097"/>
                  </a:lnTo>
                  <a:lnTo>
                    <a:pt x="2316447" y="895884"/>
                  </a:lnTo>
                  <a:lnTo>
                    <a:pt x="2330659" y="988006"/>
                  </a:lnTo>
                  <a:lnTo>
                    <a:pt x="2344870" y="984793"/>
                  </a:lnTo>
                  <a:lnTo>
                    <a:pt x="2359081" y="1010343"/>
                  </a:lnTo>
                  <a:lnTo>
                    <a:pt x="2373293" y="980686"/>
                  </a:lnTo>
                  <a:lnTo>
                    <a:pt x="2387504" y="917502"/>
                  </a:lnTo>
                  <a:lnTo>
                    <a:pt x="2401715" y="906392"/>
                  </a:lnTo>
                  <a:lnTo>
                    <a:pt x="2415927" y="934028"/>
                  </a:lnTo>
                  <a:lnTo>
                    <a:pt x="2430138" y="904785"/>
                  </a:lnTo>
                  <a:lnTo>
                    <a:pt x="2444349" y="986920"/>
                  </a:lnTo>
                  <a:lnTo>
                    <a:pt x="2458561" y="1005364"/>
                  </a:lnTo>
                  <a:lnTo>
                    <a:pt x="2472772" y="1078070"/>
                  </a:lnTo>
                  <a:lnTo>
                    <a:pt x="2486983" y="993307"/>
                  </a:lnTo>
                  <a:lnTo>
                    <a:pt x="2501195" y="986120"/>
                  </a:lnTo>
                  <a:lnTo>
                    <a:pt x="2515406" y="1018523"/>
                  </a:lnTo>
                  <a:lnTo>
                    <a:pt x="2529617" y="1022062"/>
                  </a:lnTo>
                  <a:lnTo>
                    <a:pt x="2543829" y="1079393"/>
                  </a:lnTo>
                  <a:lnTo>
                    <a:pt x="2558040" y="1117887"/>
                  </a:lnTo>
                  <a:lnTo>
                    <a:pt x="2572251" y="1090330"/>
                  </a:lnTo>
                  <a:lnTo>
                    <a:pt x="2586463" y="1170483"/>
                  </a:lnTo>
                  <a:lnTo>
                    <a:pt x="2600674" y="1141015"/>
                  </a:lnTo>
                  <a:lnTo>
                    <a:pt x="2614885" y="1034700"/>
                  </a:lnTo>
                  <a:lnTo>
                    <a:pt x="2629097" y="1043457"/>
                  </a:lnTo>
                  <a:lnTo>
                    <a:pt x="2643308" y="960378"/>
                  </a:lnTo>
                  <a:lnTo>
                    <a:pt x="2657519" y="904482"/>
                  </a:lnTo>
                  <a:lnTo>
                    <a:pt x="2671731" y="959763"/>
                  </a:lnTo>
                  <a:lnTo>
                    <a:pt x="2685942" y="987551"/>
                  </a:lnTo>
                  <a:lnTo>
                    <a:pt x="2700153" y="925663"/>
                  </a:lnTo>
                  <a:lnTo>
                    <a:pt x="2714365" y="943579"/>
                  </a:lnTo>
                  <a:lnTo>
                    <a:pt x="2728576" y="957185"/>
                  </a:lnTo>
                  <a:lnTo>
                    <a:pt x="2742787" y="1002970"/>
                  </a:lnTo>
                  <a:lnTo>
                    <a:pt x="2756999" y="991751"/>
                  </a:lnTo>
                  <a:lnTo>
                    <a:pt x="2771210" y="1106367"/>
                  </a:lnTo>
                  <a:lnTo>
                    <a:pt x="2785421" y="1088443"/>
                  </a:lnTo>
                  <a:lnTo>
                    <a:pt x="2799633" y="1008290"/>
                  </a:lnTo>
                  <a:lnTo>
                    <a:pt x="2813844" y="990494"/>
                  </a:lnTo>
                  <a:lnTo>
                    <a:pt x="2828055" y="1004837"/>
                  </a:lnTo>
                  <a:lnTo>
                    <a:pt x="2842267" y="881506"/>
                  </a:lnTo>
                  <a:lnTo>
                    <a:pt x="2856478" y="871253"/>
                  </a:lnTo>
                  <a:lnTo>
                    <a:pt x="2870689" y="959029"/>
                  </a:lnTo>
                  <a:lnTo>
                    <a:pt x="2884901" y="975820"/>
                  </a:lnTo>
                  <a:lnTo>
                    <a:pt x="2899112" y="1002557"/>
                  </a:lnTo>
                  <a:lnTo>
                    <a:pt x="2913323" y="1016346"/>
                  </a:lnTo>
                  <a:lnTo>
                    <a:pt x="2927535" y="1026477"/>
                  </a:lnTo>
                  <a:lnTo>
                    <a:pt x="2941746" y="1074847"/>
                  </a:lnTo>
                  <a:lnTo>
                    <a:pt x="2955957" y="1143178"/>
                  </a:lnTo>
                  <a:lnTo>
                    <a:pt x="2970169" y="1170958"/>
                  </a:lnTo>
                  <a:lnTo>
                    <a:pt x="2984380" y="1134120"/>
                  </a:lnTo>
                  <a:lnTo>
                    <a:pt x="2998591" y="1158732"/>
                  </a:lnTo>
                  <a:lnTo>
                    <a:pt x="3012803" y="1118280"/>
                  </a:lnTo>
                  <a:lnTo>
                    <a:pt x="3027014" y="1126487"/>
                  </a:lnTo>
                  <a:lnTo>
                    <a:pt x="3041225" y="1148820"/>
                  </a:lnTo>
                  <a:lnTo>
                    <a:pt x="3055437" y="1107767"/>
                  </a:lnTo>
                  <a:lnTo>
                    <a:pt x="3069648" y="1131581"/>
                  </a:lnTo>
                  <a:lnTo>
                    <a:pt x="3083859" y="1124362"/>
                  </a:lnTo>
                  <a:lnTo>
                    <a:pt x="3098071" y="1081697"/>
                  </a:lnTo>
                  <a:lnTo>
                    <a:pt x="3112282" y="1082345"/>
                  </a:lnTo>
                  <a:lnTo>
                    <a:pt x="3126493" y="1074534"/>
                  </a:lnTo>
                  <a:lnTo>
                    <a:pt x="3140705" y="1052649"/>
                  </a:lnTo>
                  <a:lnTo>
                    <a:pt x="3154916" y="1095508"/>
                  </a:lnTo>
                  <a:lnTo>
                    <a:pt x="3169127" y="1123071"/>
                  </a:lnTo>
                  <a:lnTo>
                    <a:pt x="3183339" y="1045755"/>
                  </a:lnTo>
                  <a:lnTo>
                    <a:pt x="3197550" y="960489"/>
                  </a:lnTo>
                  <a:lnTo>
                    <a:pt x="3211761" y="1009214"/>
                  </a:lnTo>
                  <a:lnTo>
                    <a:pt x="3225973" y="1034285"/>
                  </a:lnTo>
                  <a:lnTo>
                    <a:pt x="3240184" y="1028325"/>
                  </a:lnTo>
                  <a:lnTo>
                    <a:pt x="3254395" y="1073567"/>
                  </a:lnTo>
                  <a:lnTo>
                    <a:pt x="3268607" y="1104701"/>
                  </a:lnTo>
                  <a:lnTo>
                    <a:pt x="3282818" y="1121511"/>
                  </a:lnTo>
                  <a:lnTo>
                    <a:pt x="3297029" y="1126773"/>
                  </a:lnTo>
                  <a:lnTo>
                    <a:pt x="3311241" y="1160368"/>
                  </a:lnTo>
                  <a:lnTo>
                    <a:pt x="3325452" y="1126982"/>
                  </a:lnTo>
                  <a:lnTo>
                    <a:pt x="3339663" y="1101515"/>
                  </a:lnTo>
                  <a:lnTo>
                    <a:pt x="3353875" y="1136049"/>
                  </a:lnTo>
                  <a:lnTo>
                    <a:pt x="3368086" y="1052888"/>
                  </a:lnTo>
                  <a:lnTo>
                    <a:pt x="3382297" y="960132"/>
                  </a:lnTo>
                  <a:lnTo>
                    <a:pt x="3396509" y="879509"/>
                  </a:lnTo>
                  <a:lnTo>
                    <a:pt x="3410720" y="801351"/>
                  </a:lnTo>
                  <a:lnTo>
                    <a:pt x="3424932" y="778137"/>
                  </a:lnTo>
                  <a:lnTo>
                    <a:pt x="3439143" y="771872"/>
                  </a:lnTo>
                  <a:lnTo>
                    <a:pt x="3453354" y="802691"/>
                  </a:lnTo>
                  <a:lnTo>
                    <a:pt x="3467566" y="862396"/>
                  </a:lnTo>
                  <a:lnTo>
                    <a:pt x="3481777" y="883696"/>
                  </a:lnTo>
                  <a:lnTo>
                    <a:pt x="3495988" y="850949"/>
                  </a:lnTo>
                  <a:lnTo>
                    <a:pt x="3510200" y="877334"/>
                  </a:lnTo>
                  <a:lnTo>
                    <a:pt x="3524411" y="894552"/>
                  </a:lnTo>
                  <a:lnTo>
                    <a:pt x="3538622" y="938024"/>
                  </a:lnTo>
                  <a:lnTo>
                    <a:pt x="3552834" y="968702"/>
                  </a:lnTo>
                  <a:lnTo>
                    <a:pt x="3567045" y="941927"/>
                  </a:lnTo>
                  <a:lnTo>
                    <a:pt x="3581256" y="973507"/>
                  </a:lnTo>
                  <a:lnTo>
                    <a:pt x="3595468" y="980614"/>
                  </a:lnTo>
                  <a:lnTo>
                    <a:pt x="3609679" y="984947"/>
                  </a:lnTo>
                  <a:lnTo>
                    <a:pt x="3623890" y="1030332"/>
                  </a:lnTo>
                  <a:lnTo>
                    <a:pt x="3638102" y="1015859"/>
                  </a:lnTo>
                  <a:lnTo>
                    <a:pt x="3652313" y="961046"/>
                  </a:lnTo>
                  <a:lnTo>
                    <a:pt x="3666524" y="940858"/>
                  </a:lnTo>
                  <a:lnTo>
                    <a:pt x="3680736" y="1029108"/>
                  </a:lnTo>
                  <a:lnTo>
                    <a:pt x="3694947" y="945486"/>
                  </a:lnTo>
                  <a:lnTo>
                    <a:pt x="3709158" y="1010126"/>
                  </a:lnTo>
                  <a:lnTo>
                    <a:pt x="3723370" y="1003184"/>
                  </a:lnTo>
                  <a:lnTo>
                    <a:pt x="3737581" y="1034130"/>
                  </a:lnTo>
                  <a:lnTo>
                    <a:pt x="3751792" y="965414"/>
                  </a:lnTo>
                  <a:lnTo>
                    <a:pt x="3766004" y="968289"/>
                  </a:lnTo>
                  <a:lnTo>
                    <a:pt x="3780215" y="992681"/>
                  </a:lnTo>
                  <a:lnTo>
                    <a:pt x="3794426" y="996429"/>
                  </a:lnTo>
                  <a:lnTo>
                    <a:pt x="3808638" y="998405"/>
                  </a:lnTo>
                  <a:lnTo>
                    <a:pt x="3822849" y="1019992"/>
                  </a:lnTo>
                  <a:lnTo>
                    <a:pt x="3837060" y="985076"/>
                  </a:lnTo>
                  <a:lnTo>
                    <a:pt x="3851272" y="958690"/>
                  </a:lnTo>
                  <a:lnTo>
                    <a:pt x="3865483" y="867553"/>
                  </a:lnTo>
                  <a:lnTo>
                    <a:pt x="3879694" y="882087"/>
                  </a:lnTo>
                  <a:lnTo>
                    <a:pt x="3893906" y="935009"/>
                  </a:lnTo>
                  <a:lnTo>
                    <a:pt x="3908117" y="882556"/>
                  </a:lnTo>
                  <a:lnTo>
                    <a:pt x="3922328" y="929314"/>
                  </a:lnTo>
                  <a:lnTo>
                    <a:pt x="3936540" y="931138"/>
                  </a:lnTo>
                  <a:lnTo>
                    <a:pt x="3950751" y="975967"/>
                  </a:lnTo>
                  <a:lnTo>
                    <a:pt x="3964962" y="965074"/>
                  </a:lnTo>
                  <a:lnTo>
                    <a:pt x="3979174" y="1006847"/>
                  </a:lnTo>
                  <a:lnTo>
                    <a:pt x="3993385" y="1018296"/>
                  </a:lnTo>
                  <a:lnTo>
                    <a:pt x="4007596" y="1026156"/>
                  </a:lnTo>
                  <a:lnTo>
                    <a:pt x="4021808" y="1035194"/>
                  </a:lnTo>
                  <a:lnTo>
                    <a:pt x="4036019" y="934025"/>
                  </a:lnTo>
                  <a:lnTo>
                    <a:pt x="4050230" y="973250"/>
                  </a:lnTo>
                  <a:lnTo>
                    <a:pt x="4064442" y="993943"/>
                  </a:lnTo>
                  <a:lnTo>
                    <a:pt x="4078653" y="1046331"/>
                  </a:lnTo>
                  <a:lnTo>
                    <a:pt x="4092864" y="1089006"/>
                  </a:lnTo>
                  <a:lnTo>
                    <a:pt x="4107076" y="1100836"/>
                  </a:lnTo>
                  <a:lnTo>
                    <a:pt x="4121287" y="1092345"/>
                  </a:lnTo>
                  <a:lnTo>
                    <a:pt x="4135498" y="1056235"/>
                  </a:lnTo>
                  <a:lnTo>
                    <a:pt x="4149710" y="1053645"/>
                  </a:lnTo>
                  <a:lnTo>
                    <a:pt x="4163921" y="1053811"/>
                  </a:lnTo>
                  <a:lnTo>
                    <a:pt x="4178132" y="1074429"/>
                  </a:lnTo>
                  <a:lnTo>
                    <a:pt x="4192344" y="1083802"/>
                  </a:lnTo>
                  <a:lnTo>
                    <a:pt x="4206555" y="1095084"/>
                  </a:lnTo>
                  <a:lnTo>
                    <a:pt x="4220766" y="1154105"/>
                  </a:lnTo>
                  <a:lnTo>
                    <a:pt x="4234978" y="1080993"/>
                  </a:lnTo>
                  <a:lnTo>
                    <a:pt x="4249189" y="1131786"/>
                  </a:lnTo>
                  <a:lnTo>
                    <a:pt x="4263400" y="1053039"/>
                  </a:lnTo>
                  <a:lnTo>
                    <a:pt x="4277612" y="1061901"/>
                  </a:lnTo>
                  <a:lnTo>
                    <a:pt x="4291823" y="1064295"/>
                  </a:lnTo>
                  <a:lnTo>
                    <a:pt x="4306034" y="1090619"/>
                  </a:lnTo>
                  <a:lnTo>
                    <a:pt x="4320246" y="1128525"/>
                  </a:lnTo>
                  <a:lnTo>
                    <a:pt x="4334457" y="1130482"/>
                  </a:lnTo>
                  <a:lnTo>
                    <a:pt x="4348668" y="1095069"/>
                  </a:lnTo>
                  <a:lnTo>
                    <a:pt x="4362880" y="1091007"/>
                  </a:lnTo>
                  <a:lnTo>
                    <a:pt x="4377091" y="980270"/>
                  </a:lnTo>
                  <a:lnTo>
                    <a:pt x="4391302" y="987399"/>
                  </a:lnTo>
                  <a:lnTo>
                    <a:pt x="4405514" y="911547"/>
                  </a:lnTo>
                  <a:lnTo>
                    <a:pt x="4419725" y="859015"/>
                  </a:lnTo>
                  <a:lnTo>
                    <a:pt x="4433936" y="913093"/>
                  </a:lnTo>
                  <a:lnTo>
                    <a:pt x="4448148" y="912438"/>
                  </a:lnTo>
                  <a:lnTo>
                    <a:pt x="4462359" y="897314"/>
                  </a:lnTo>
                  <a:lnTo>
                    <a:pt x="4476570" y="911899"/>
                  </a:lnTo>
                  <a:lnTo>
                    <a:pt x="4490782" y="941549"/>
                  </a:lnTo>
                  <a:lnTo>
                    <a:pt x="4504993" y="1021736"/>
                  </a:lnTo>
                  <a:lnTo>
                    <a:pt x="4519204" y="1038921"/>
                  </a:lnTo>
                  <a:lnTo>
                    <a:pt x="4533416" y="983048"/>
                  </a:lnTo>
                  <a:lnTo>
                    <a:pt x="4547627" y="1003098"/>
                  </a:lnTo>
                  <a:lnTo>
                    <a:pt x="4561838" y="978347"/>
                  </a:lnTo>
                  <a:lnTo>
                    <a:pt x="4576050" y="1037170"/>
                  </a:lnTo>
                  <a:lnTo>
                    <a:pt x="4590261" y="1019519"/>
                  </a:lnTo>
                  <a:lnTo>
                    <a:pt x="4604472" y="1067296"/>
                  </a:lnTo>
                  <a:lnTo>
                    <a:pt x="4618684" y="1027940"/>
                  </a:lnTo>
                  <a:lnTo>
                    <a:pt x="4632895" y="1079512"/>
                  </a:lnTo>
                  <a:lnTo>
                    <a:pt x="4647106" y="1098949"/>
                  </a:lnTo>
                  <a:lnTo>
                    <a:pt x="4661318" y="1106850"/>
                  </a:lnTo>
                  <a:lnTo>
                    <a:pt x="4675529" y="1055236"/>
                  </a:lnTo>
                  <a:lnTo>
                    <a:pt x="4689740" y="990042"/>
                  </a:lnTo>
                  <a:lnTo>
                    <a:pt x="4703952" y="942743"/>
                  </a:lnTo>
                  <a:lnTo>
                    <a:pt x="4718163" y="921951"/>
                  </a:lnTo>
                  <a:lnTo>
                    <a:pt x="4732374" y="949282"/>
                  </a:lnTo>
                  <a:lnTo>
                    <a:pt x="4746586" y="905702"/>
                  </a:lnTo>
                  <a:lnTo>
                    <a:pt x="4760797" y="890309"/>
                  </a:lnTo>
                  <a:lnTo>
                    <a:pt x="4775008" y="888257"/>
                  </a:lnTo>
                  <a:lnTo>
                    <a:pt x="4789220" y="809028"/>
                  </a:lnTo>
                  <a:lnTo>
                    <a:pt x="4803431" y="716966"/>
                  </a:lnTo>
                  <a:lnTo>
                    <a:pt x="4817642" y="797844"/>
                  </a:lnTo>
                  <a:lnTo>
                    <a:pt x="4831854" y="858341"/>
                  </a:lnTo>
                  <a:lnTo>
                    <a:pt x="4846065" y="864119"/>
                  </a:lnTo>
                  <a:lnTo>
                    <a:pt x="4860276" y="892951"/>
                  </a:lnTo>
                  <a:lnTo>
                    <a:pt x="4874488" y="953524"/>
                  </a:lnTo>
                  <a:lnTo>
                    <a:pt x="4888699" y="945498"/>
                  </a:lnTo>
                  <a:lnTo>
                    <a:pt x="4902910" y="988480"/>
                  </a:lnTo>
                  <a:lnTo>
                    <a:pt x="4917122" y="855128"/>
                  </a:lnTo>
                  <a:lnTo>
                    <a:pt x="4931333" y="875958"/>
                  </a:lnTo>
                  <a:lnTo>
                    <a:pt x="4945544" y="908266"/>
                  </a:lnTo>
                  <a:lnTo>
                    <a:pt x="4959756" y="911911"/>
                  </a:lnTo>
                  <a:lnTo>
                    <a:pt x="4973967" y="881475"/>
                  </a:lnTo>
                  <a:lnTo>
                    <a:pt x="4988178" y="908003"/>
                  </a:lnTo>
                  <a:lnTo>
                    <a:pt x="5002390" y="933569"/>
                  </a:lnTo>
                  <a:lnTo>
                    <a:pt x="5016601" y="943823"/>
                  </a:lnTo>
                  <a:lnTo>
                    <a:pt x="5030812" y="1007168"/>
                  </a:lnTo>
                  <a:lnTo>
                    <a:pt x="5045024" y="923091"/>
                  </a:lnTo>
                  <a:lnTo>
                    <a:pt x="5059235" y="873791"/>
                  </a:lnTo>
                  <a:lnTo>
                    <a:pt x="5073446" y="905346"/>
                  </a:lnTo>
                  <a:lnTo>
                    <a:pt x="5087658" y="992637"/>
                  </a:lnTo>
                  <a:lnTo>
                    <a:pt x="5101869" y="1019237"/>
                  </a:lnTo>
                  <a:lnTo>
                    <a:pt x="5116081" y="1063907"/>
                  </a:lnTo>
                  <a:lnTo>
                    <a:pt x="5130292" y="1025024"/>
                  </a:lnTo>
                  <a:lnTo>
                    <a:pt x="5144503" y="1027257"/>
                  </a:lnTo>
                  <a:lnTo>
                    <a:pt x="5158715" y="1052082"/>
                  </a:lnTo>
                  <a:lnTo>
                    <a:pt x="5172926" y="1051425"/>
                  </a:lnTo>
                  <a:lnTo>
                    <a:pt x="5187137" y="1122604"/>
                  </a:lnTo>
                  <a:lnTo>
                    <a:pt x="5201349" y="1088127"/>
                  </a:lnTo>
                  <a:lnTo>
                    <a:pt x="5215560" y="1159072"/>
                  </a:lnTo>
                  <a:lnTo>
                    <a:pt x="5229771" y="1128788"/>
                  </a:lnTo>
                  <a:lnTo>
                    <a:pt x="5243983" y="1085060"/>
                  </a:lnTo>
                  <a:lnTo>
                    <a:pt x="5258194" y="1082696"/>
                  </a:lnTo>
                  <a:lnTo>
                    <a:pt x="5272405" y="1030216"/>
                  </a:lnTo>
                  <a:lnTo>
                    <a:pt x="5286617" y="1005230"/>
                  </a:lnTo>
                  <a:lnTo>
                    <a:pt x="5300828" y="1046034"/>
                  </a:lnTo>
                  <a:lnTo>
                    <a:pt x="5315039" y="1050163"/>
                  </a:lnTo>
                  <a:lnTo>
                    <a:pt x="5329251" y="1023041"/>
                  </a:lnTo>
                  <a:lnTo>
                    <a:pt x="5343462" y="1056378"/>
                  </a:lnTo>
                  <a:lnTo>
                    <a:pt x="5357673" y="951102"/>
                  </a:lnTo>
                  <a:lnTo>
                    <a:pt x="5371885" y="938810"/>
                  </a:lnTo>
                  <a:lnTo>
                    <a:pt x="5386096" y="948513"/>
                  </a:lnTo>
                  <a:lnTo>
                    <a:pt x="5400307" y="933047"/>
                  </a:lnTo>
                  <a:lnTo>
                    <a:pt x="5414519" y="958641"/>
                  </a:lnTo>
                  <a:lnTo>
                    <a:pt x="5428730" y="986154"/>
                  </a:lnTo>
                  <a:lnTo>
                    <a:pt x="5442941" y="945995"/>
                  </a:lnTo>
                  <a:lnTo>
                    <a:pt x="5457153" y="925990"/>
                  </a:lnTo>
                  <a:lnTo>
                    <a:pt x="5471364" y="942079"/>
                  </a:lnTo>
                  <a:lnTo>
                    <a:pt x="5485575" y="973246"/>
                  </a:lnTo>
                  <a:lnTo>
                    <a:pt x="5499787" y="940911"/>
                  </a:lnTo>
                  <a:lnTo>
                    <a:pt x="5513998" y="932905"/>
                  </a:lnTo>
                  <a:lnTo>
                    <a:pt x="5528209" y="961832"/>
                  </a:lnTo>
                  <a:lnTo>
                    <a:pt x="5542421" y="945650"/>
                  </a:lnTo>
                  <a:lnTo>
                    <a:pt x="5556632" y="991196"/>
                  </a:lnTo>
                  <a:lnTo>
                    <a:pt x="5570843" y="990577"/>
                  </a:lnTo>
                  <a:lnTo>
                    <a:pt x="5585055" y="957384"/>
                  </a:lnTo>
                  <a:lnTo>
                    <a:pt x="5599266" y="938576"/>
                  </a:lnTo>
                  <a:lnTo>
                    <a:pt x="5613477" y="972645"/>
                  </a:lnTo>
                  <a:lnTo>
                    <a:pt x="5627689" y="959845"/>
                  </a:lnTo>
                  <a:lnTo>
                    <a:pt x="5641900" y="956852"/>
                  </a:lnTo>
                  <a:lnTo>
                    <a:pt x="5656111" y="951609"/>
                  </a:lnTo>
                  <a:lnTo>
                    <a:pt x="5670323" y="954632"/>
                  </a:lnTo>
                  <a:lnTo>
                    <a:pt x="5684534" y="985666"/>
                  </a:lnTo>
                  <a:lnTo>
                    <a:pt x="5698745" y="990607"/>
                  </a:lnTo>
                  <a:lnTo>
                    <a:pt x="5712957" y="940415"/>
                  </a:lnTo>
                  <a:lnTo>
                    <a:pt x="5727168" y="920214"/>
                  </a:lnTo>
                  <a:lnTo>
                    <a:pt x="5741379" y="987078"/>
                  </a:lnTo>
                  <a:lnTo>
                    <a:pt x="5755591" y="986704"/>
                  </a:lnTo>
                  <a:lnTo>
                    <a:pt x="5769802" y="1027848"/>
                  </a:lnTo>
                  <a:lnTo>
                    <a:pt x="5784013" y="1038327"/>
                  </a:lnTo>
                  <a:lnTo>
                    <a:pt x="5798225" y="985402"/>
                  </a:lnTo>
                  <a:lnTo>
                    <a:pt x="5812436" y="972270"/>
                  </a:lnTo>
                  <a:lnTo>
                    <a:pt x="5826647" y="960652"/>
                  </a:lnTo>
                  <a:lnTo>
                    <a:pt x="5840859" y="994127"/>
                  </a:lnTo>
                  <a:lnTo>
                    <a:pt x="5855070" y="979689"/>
                  </a:lnTo>
                  <a:lnTo>
                    <a:pt x="5869281" y="979179"/>
                  </a:lnTo>
                  <a:lnTo>
                    <a:pt x="5883493" y="992074"/>
                  </a:lnTo>
                  <a:lnTo>
                    <a:pt x="5897704" y="932010"/>
                  </a:lnTo>
                  <a:lnTo>
                    <a:pt x="5911915" y="895614"/>
                  </a:lnTo>
                  <a:lnTo>
                    <a:pt x="5926127" y="820108"/>
                  </a:lnTo>
                  <a:lnTo>
                    <a:pt x="5940338" y="831918"/>
                  </a:lnTo>
                  <a:lnTo>
                    <a:pt x="5954549" y="874141"/>
                  </a:lnTo>
                  <a:lnTo>
                    <a:pt x="5968761" y="910661"/>
                  </a:lnTo>
                  <a:lnTo>
                    <a:pt x="5982972" y="931423"/>
                  </a:lnTo>
                  <a:lnTo>
                    <a:pt x="5997183" y="918021"/>
                  </a:lnTo>
                  <a:lnTo>
                    <a:pt x="6011395" y="869565"/>
                  </a:lnTo>
                  <a:lnTo>
                    <a:pt x="6025606" y="861876"/>
                  </a:lnTo>
                  <a:lnTo>
                    <a:pt x="6039817" y="831937"/>
                  </a:lnTo>
                  <a:lnTo>
                    <a:pt x="6054029" y="804012"/>
                  </a:lnTo>
                  <a:lnTo>
                    <a:pt x="6068240" y="798117"/>
                  </a:lnTo>
                  <a:lnTo>
                    <a:pt x="6082451" y="756479"/>
                  </a:lnTo>
                  <a:lnTo>
                    <a:pt x="6096663" y="774705"/>
                  </a:lnTo>
                  <a:lnTo>
                    <a:pt x="6110874" y="778501"/>
                  </a:lnTo>
                  <a:lnTo>
                    <a:pt x="6125085" y="804703"/>
                  </a:lnTo>
                  <a:lnTo>
                    <a:pt x="6139297" y="845084"/>
                  </a:lnTo>
                  <a:lnTo>
                    <a:pt x="6153508" y="835358"/>
                  </a:lnTo>
                  <a:lnTo>
                    <a:pt x="6167719" y="822602"/>
                  </a:lnTo>
                  <a:lnTo>
                    <a:pt x="6181931" y="825002"/>
                  </a:lnTo>
                  <a:lnTo>
                    <a:pt x="6196142" y="851241"/>
                  </a:lnTo>
                  <a:lnTo>
                    <a:pt x="6210353" y="808262"/>
                  </a:lnTo>
                  <a:lnTo>
                    <a:pt x="6224565" y="806859"/>
                  </a:lnTo>
                  <a:lnTo>
                    <a:pt x="6238776" y="812375"/>
                  </a:lnTo>
                  <a:lnTo>
                    <a:pt x="6252987" y="800346"/>
                  </a:lnTo>
                  <a:lnTo>
                    <a:pt x="6267199" y="832092"/>
                  </a:lnTo>
                  <a:lnTo>
                    <a:pt x="6281410" y="800195"/>
                  </a:lnTo>
                  <a:lnTo>
                    <a:pt x="6295621" y="756957"/>
                  </a:lnTo>
                  <a:lnTo>
                    <a:pt x="6309833" y="772174"/>
                  </a:lnTo>
                  <a:lnTo>
                    <a:pt x="6324044" y="801280"/>
                  </a:lnTo>
                  <a:lnTo>
                    <a:pt x="6338255" y="805616"/>
                  </a:lnTo>
                  <a:lnTo>
                    <a:pt x="6352467" y="810102"/>
                  </a:lnTo>
                  <a:lnTo>
                    <a:pt x="6366678" y="851300"/>
                  </a:lnTo>
                  <a:lnTo>
                    <a:pt x="6380889" y="886548"/>
                  </a:lnTo>
                  <a:lnTo>
                    <a:pt x="6395101" y="870471"/>
                  </a:lnTo>
                  <a:lnTo>
                    <a:pt x="6409312" y="871511"/>
                  </a:lnTo>
                  <a:lnTo>
                    <a:pt x="6423523" y="886579"/>
                  </a:lnTo>
                  <a:lnTo>
                    <a:pt x="6437735" y="856218"/>
                  </a:lnTo>
                  <a:lnTo>
                    <a:pt x="6451946" y="824820"/>
                  </a:lnTo>
                  <a:lnTo>
                    <a:pt x="6466157" y="758904"/>
                  </a:lnTo>
                  <a:lnTo>
                    <a:pt x="6480369" y="688672"/>
                  </a:lnTo>
                  <a:lnTo>
                    <a:pt x="6494580" y="647502"/>
                  </a:lnTo>
                  <a:lnTo>
                    <a:pt x="6508791" y="639818"/>
                  </a:lnTo>
                  <a:lnTo>
                    <a:pt x="6523003" y="555105"/>
                  </a:lnTo>
                  <a:lnTo>
                    <a:pt x="6537214" y="539379"/>
                  </a:lnTo>
                  <a:lnTo>
                    <a:pt x="6551425" y="474539"/>
                  </a:lnTo>
                  <a:lnTo>
                    <a:pt x="6565637" y="375069"/>
                  </a:lnTo>
                  <a:lnTo>
                    <a:pt x="6579848" y="443131"/>
                  </a:lnTo>
                  <a:lnTo>
                    <a:pt x="6594059" y="469938"/>
                  </a:lnTo>
                  <a:lnTo>
                    <a:pt x="6608271" y="497195"/>
                  </a:lnTo>
                  <a:lnTo>
                    <a:pt x="6622482" y="530160"/>
                  </a:lnTo>
                  <a:lnTo>
                    <a:pt x="6636693" y="520565"/>
                  </a:lnTo>
                  <a:lnTo>
                    <a:pt x="6650905" y="554024"/>
                  </a:lnTo>
                  <a:lnTo>
                    <a:pt x="6665116" y="558974"/>
                  </a:lnTo>
                  <a:lnTo>
                    <a:pt x="6679327" y="577335"/>
                  </a:lnTo>
                  <a:lnTo>
                    <a:pt x="6693539" y="627281"/>
                  </a:lnTo>
                  <a:lnTo>
                    <a:pt x="6707750" y="692658"/>
                  </a:lnTo>
                  <a:lnTo>
                    <a:pt x="6721961" y="713376"/>
                  </a:lnTo>
                  <a:lnTo>
                    <a:pt x="6736173" y="719382"/>
                  </a:lnTo>
                  <a:lnTo>
                    <a:pt x="6750384" y="691103"/>
                  </a:lnTo>
                  <a:lnTo>
                    <a:pt x="6764595" y="722350"/>
                  </a:lnTo>
                  <a:lnTo>
                    <a:pt x="6778807" y="745822"/>
                  </a:lnTo>
                  <a:lnTo>
                    <a:pt x="6793018" y="753814"/>
                  </a:lnTo>
                  <a:lnTo>
                    <a:pt x="6807230" y="697933"/>
                  </a:lnTo>
                  <a:lnTo>
                    <a:pt x="6821441" y="742140"/>
                  </a:lnTo>
                  <a:lnTo>
                    <a:pt x="6835652" y="743583"/>
                  </a:lnTo>
                  <a:lnTo>
                    <a:pt x="6849864" y="782720"/>
                  </a:lnTo>
                  <a:lnTo>
                    <a:pt x="6864075" y="742596"/>
                  </a:lnTo>
                  <a:lnTo>
                    <a:pt x="6878286" y="770058"/>
                  </a:lnTo>
                  <a:lnTo>
                    <a:pt x="6892498" y="765670"/>
                  </a:lnTo>
                  <a:lnTo>
                    <a:pt x="6906709" y="720257"/>
                  </a:lnTo>
                  <a:lnTo>
                    <a:pt x="6920920" y="750309"/>
                  </a:lnTo>
                  <a:lnTo>
                    <a:pt x="6935132" y="748670"/>
                  </a:lnTo>
                  <a:lnTo>
                    <a:pt x="6949343" y="745800"/>
                  </a:lnTo>
                  <a:lnTo>
                    <a:pt x="6963554" y="741399"/>
                  </a:lnTo>
                  <a:lnTo>
                    <a:pt x="6977766" y="737656"/>
                  </a:lnTo>
                  <a:lnTo>
                    <a:pt x="6991977" y="750666"/>
                  </a:lnTo>
                  <a:lnTo>
                    <a:pt x="7006188" y="741509"/>
                  </a:lnTo>
                  <a:lnTo>
                    <a:pt x="7020400" y="731486"/>
                  </a:lnTo>
                  <a:lnTo>
                    <a:pt x="7034611" y="679345"/>
                  </a:lnTo>
                  <a:lnTo>
                    <a:pt x="7048822" y="720674"/>
                  </a:lnTo>
                  <a:lnTo>
                    <a:pt x="7063034" y="701053"/>
                  </a:lnTo>
                  <a:lnTo>
                    <a:pt x="7077245" y="717620"/>
                  </a:lnTo>
                  <a:lnTo>
                    <a:pt x="7091456" y="741535"/>
                  </a:lnTo>
                  <a:lnTo>
                    <a:pt x="7105668" y="725819"/>
                  </a:lnTo>
                  <a:lnTo>
                    <a:pt x="7119879" y="696624"/>
                  </a:lnTo>
                  <a:lnTo>
                    <a:pt x="7134090" y="690669"/>
                  </a:lnTo>
                  <a:lnTo>
                    <a:pt x="7148302" y="719076"/>
                  </a:lnTo>
                  <a:lnTo>
                    <a:pt x="7162513" y="690300"/>
                  </a:lnTo>
                  <a:lnTo>
                    <a:pt x="7176724" y="688407"/>
                  </a:lnTo>
                  <a:lnTo>
                    <a:pt x="7190936" y="688511"/>
                  </a:lnTo>
                  <a:lnTo>
                    <a:pt x="7205147" y="670015"/>
                  </a:lnTo>
                  <a:lnTo>
                    <a:pt x="7219358" y="582468"/>
                  </a:lnTo>
                  <a:lnTo>
                    <a:pt x="7233570" y="561582"/>
                  </a:lnTo>
                  <a:lnTo>
                    <a:pt x="7247781" y="569645"/>
                  </a:lnTo>
                  <a:lnTo>
                    <a:pt x="7261992" y="588292"/>
                  </a:lnTo>
                  <a:lnTo>
                    <a:pt x="7276204" y="5944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34396" y="3816314"/>
              <a:ext cx="7276204" cy="1942515"/>
            </a:xfrm>
            <a:custGeom>
              <a:avLst/>
              <a:pathLst>
                <a:path w="7276204" h="1942515">
                  <a:moveTo>
                    <a:pt x="7276204" y="652654"/>
                  </a:moveTo>
                  <a:lnTo>
                    <a:pt x="7261992" y="651532"/>
                  </a:lnTo>
                  <a:lnTo>
                    <a:pt x="7247781" y="659845"/>
                  </a:lnTo>
                  <a:lnTo>
                    <a:pt x="7233570" y="628306"/>
                  </a:lnTo>
                  <a:lnTo>
                    <a:pt x="7219358" y="646925"/>
                  </a:lnTo>
                  <a:lnTo>
                    <a:pt x="7205147" y="663887"/>
                  </a:lnTo>
                  <a:lnTo>
                    <a:pt x="7190936" y="736515"/>
                  </a:lnTo>
                  <a:lnTo>
                    <a:pt x="7176724" y="756704"/>
                  </a:lnTo>
                  <a:lnTo>
                    <a:pt x="7162513" y="677934"/>
                  </a:lnTo>
                  <a:lnTo>
                    <a:pt x="7148302" y="636872"/>
                  </a:lnTo>
                  <a:lnTo>
                    <a:pt x="7134090" y="619315"/>
                  </a:lnTo>
                  <a:lnTo>
                    <a:pt x="7119879" y="650467"/>
                  </a:lnTo>
                  <a:lnTo>
                    <a:pt x="7105668" y="641140"/>
                  </a:lnTo>
                  <a:lnTo>
                    <a:pt x="7091456" y="629360"/>
                  </a:lnTo>
                  <a:lnTo>
                    <a:pt x="7077245" y="585266"/>
                  </a:lnTo>
                  <a:lnTo>
                    <a:pt x="7063034" y="606709"/>
                  </a:lnTo>
                  <a:lnTo>
                    <a:pt x="7048822" y="599715"/>
                  </a:lnTo>
                  <a:lnTo>
                    <a:pt x="7034611" y="606992"/>
                  </a:lnTo>
                  <a:lnTo>
                    <a:pt x="7020400" y="629795"/>
                  </a:lnTo>
                  <a:lnTo>
                    <a:pt x="7006188" y="644653"/>
                  </a:lnTo>
                  <a:lnTo>
                    <a:pt x="6991977" y="639601"/>
                  </a:lnTo>
                  <a:lnTo>
                    <a:pt x="6977766" y="650080"/>
                  </a:lnTo>
                  <a:lnTo>
                    <a:pt x="6963554" y="624713"/>
                  </a:lnTo>
                  <a:lnTo>
                    <a:pt x="6949343" y="673526"/>
                  </a:lnTo>
                  <a:lnTo>
                    <a:pt x="6935132" y="670773"/>
                  </a:lnTo>
                  <a:lnTo>
                    <a:pt x="6920920" y="670377"/>
                  </a:lnTo>
                  <a:lnTo>
                    <a:pt x="6906709" y="724566"/>
                  </a:lnTo>
                  <a:lnTo>
                    <a:pt x="6892498" y="742165"/>
                  </a:lnTo>
                  <a:lnTo>
                    <a:pt x="6878286" y="725087"/>
                  </a:lnTo>
                  <a:lnTo>
                    <a:pt x="6864075" y="763734"/>
                  </a:lnTo>
                  <a:lnTo>
                    <a:pt x="6849864" y="743670"/>
                  </a:lnTo>
                  <a:lnTo>
                    <a:pt x="6835652" y="843576"/>
                  </a:lnTo>
                  <a:lnTo>
                    <a:pt x="6821441" y="878063"/>
                  </a:lnTo>
                  <a:lnTo>
                    <a:pt x="6807230" y="872324"/>
                  </a:lnTo>
                  <a:lnTo>
                    <a:pt x="6793018" y="891484"/>
                  </a:lnTo>
                  <a:lnTo>
                    <a:pt x="6778807" y="813202"/>
                  </a:lnTo>
                  <a:lnTo>
                    <a:pt x="6764595" y="864717"/>
                  </a:lnTo>
                  <a:lnTo>
                    <a:pt x="6750384" y="802442"/>
                  </a:lnTo>
                  <a:lnTo>
                    <a:pt x="6736173" y="805709"/>
                  </a:lnTo>
                  <a:lnTo>
                    <a:pt x="6721961" y="860317"/>
                  </a:lnTo>
                  <a:lnTo>
                    <a:pt x="6707750" y="856302"/>
                  </a:lnTo>
                  <a:lnTo>
                    <a:pt x="6693539" y="881155"/>
                  </a:lnTo>
                  <a:lnTo>
                    <a:pt x="6679327" y="904488"/>
                  </a:lnTo>
                  <a:lnTo>
                    <a:pt x="6665116" y="958485"/>
                  </a:lnTo>
                  <a:lnTo>
                    <a:pt x="6650905" y="897112"/>
                  </a:lnTo>
                  <a:lnTo>
                    <a:pt x="6636693" y="921374"/>
                  </a:lnTo>
                  <a:lnTo>
                    <a:pt x="6622482" y="914291"/>
                  </a:lnTo>
                  <a:lnTo>
                    <a:pt x="6608271" y="1007403"/>
                  </a:lnTo>
                  <a:lnTo>
                    <a:pt x="6594059" y="953561"/>
                  </a:lnTo>
                  <a:lnTo>
                    <a:pt x="6579848" y="922269"/>
                  </a:lnTo>
                  <a:lnTo>
                    <a:pt x="6565637" y="952279"/>
                  </a:lnTo>
                  <a:lnTo>
                    <a:pt x="6551425" y="893328"/>
                  </a:lnTo>
                  <a:lnTo>
                    <a:pt x="6537214" y="906078"/>
                  </a:lnTo>
                  <a:lnTo>
                    <a:pt x="6523003" y="847820"/>
                  </a:lnTo>
                  <a:lnTo>
                    <a:pt x="6508791" y="801222"/>
                  </a:lnTo>
                  <a:lnTo>
                    <a:pt x="6494580" y="830805"/>
                  </a:lnTo>
                  <a:lnTo>
                    <a:pt x="6480369" y="815671"/>
                  </a:lnTo>
                  <a:lnTo>
                    <a:pt x="6466157" y="769322"/>
                  </a:lnTo>
                  <a:lnTo>
                    <a:pt x="6451946" y="745118"/>
                  </a:lnTo>
                  <a:lnTo>
                    <a:pt x="6437735" y="730238"/>
                  </a:lnTo>
                  <a:lnTo>
                    <a:pt x="6423523" y="746195"/>
                  </a:lnTo>
                  <a:lnTo>
                    <a:pt x="6409312" y="741395"/>
                  </a:lnTo>
                  <a:lnTo>
                    <a:pt x="6395101" y="778202"/>
                  </a:lnTo>
                  <a:lnTo>
                    <a:pt x="6380889" y="767973"/>
                  </a:lnTo>
                  <a:lnTo>
                    <a:pt x="6366678" y="823699"/>
                  </a:lnTo>
                  <a:lnTo>
                    <a:pt x="6352467" y="834071"/>
                  </a:lnTo>
                  <a:lnTo>
                    <a:pt x="6338255" y="844730"/>
                  </a:lnTo>
                  <a:lnTo>
                    <a:pt x="6324044" y="869401"/>
                  </a:lnTo>
                  <a:lnTo>
                    <a:pt x="6309833" y="809093"/>
                  </a:lnTo>
                  <a:lnTo>
                    <a:pt x="6295621" y="757478"/>
                  </a:lnTo>
                  <a:lnTo>
                    <a:pt x="6281410" y="761501"/>
                  </a:lnTo>
                  <a:lnTo>
                    <a:pt x="6267199" y="732846"/>
                  </a:lnTo>
                  <a:lnTo>
                    <a:pt x="6252987" y="763355"/>
                  </a:lnTo>
                  <a:lnTo>
                    <a:pt x="6238776" y="839101"/>
                  </a:lnTo>
                  <a:lnTo>
                    <a:pt x="6224565" y="817316"/>
                  </a:lnTo>
                  <a:lnTo>
                    <a:pt x="6210353" y="858947"/>
                  </a:lnTo>
                  <a:lnTo>
                    <a:pt x="6196142" y="1030515"/>
                  </a:lnTo>
                  <a:lnTo>
                    <a:pt x="6181931" y="1024497"/>
                  </a:lnTo>
                  <a:lnTo>
                    <a:pt x="6167719" y="1066469"/>
                  </a:lnTo>
                  <a:lnTo>
                    <a:pt x="6153508" y="1108926"/>
                  </a:lnTo>
                  <a:lnTo>
                    <a:pt x="6139297" y="1072941"/>
                  </a:lnTo>
                  <a:lnTo>
                    <a:pt x="6125085" y="1087054"/>
                  </a:lnTo>
                  <a:lnTo>
                    <a:pt x="6110874" y="1062736"/>
                  </a:lnTo>
                  <a:lnTo>
                    <a:pt x="6096663" y="1041426"/>
                  </a:lnTo>
                  <a:lnTo>
                    <a:pt x="6082451" y="1037282"/>
                  </a:lnTo>
                  <a:lnTo>
                    <a:pt x="6068240" y="1051977"/>
                  </a:lnTo>
                  <a:lnTo>
                    <a:pt x="6054029" y="1004876"/>
                  </a:lnTo>
                  <a:lnTo>
                    <a:pt x="6039817" y="1051509"/>
                  </a:lnTo>
                  <a:lnTo>
                    <a:pt x="6025606" y="1135470"/>
                  </a:lnTo>
                  <a:lnTo>
                    <a:pt x="6011395" y="1127897"/>
                  </a:lnTo>
                  <a:lnTo>
                    <a:pt x="5997183" y="1122348"/>
                  </a:lnTo>
                  <a:lnTo>
                    <a:pt x="5982972" y="1090066"/>
                  </a:lnTo>
                  <a:lnTo>
                    <a:pt x="5968761" y="1061059"/>
                  </a:lnTo>
                  <a:lnTo>
                    <a:pt x="5954549" y="1024861"/>
                  </a:lnTo>
                  <a:lnTo>
                    <a:pt x="5940338" y="1099934"/>
                  </a:lnTo>
                  <a:lnTo>
                    <a:pt x="5926127" y="1046796"/>
                  </a:lnTo>
                  <a:lnTo>
                    <a:pt x="5911915" y="1063838"/>
                  </a:lnTo>
                  <a:lnTo>
                    <a:pt x="5897704" y="1082692"/>
                  </a:lnTo>
                  <a:lnTo>
                    <a:pt x="5883493" y="1080117"/>
                  </a:lnTo>
                  <a:lnTo>
                    <a:pt x="5869281" y="1074264"/>
                  </a:lnTo>
                  <a:lnTo>
                    <a:pt x="5855070" y="1058037"/>
                  </a:lnTo>
                  <a:lnTo>
                    <a:pt x="5840859" y="1122697"/>
                  </a:lnTo>
                  <a:lnTo>
                    <a:pt x="5826647" y="1164315"/>
                  </a:lnTo>
                  <a:lnTo>
                    <a:pt x="5812436" y="1131019"/>
                  </a:lnTo>
                  <a:lnTo>
                    <a:pt x="5798225" y="1099241"/>
                  </a:lnTo>
                  <a:lnTo>
                    <a:pt x="5784013" y="1172574"/>
                  </a:lnTo>
                  <a:lnTo>
                    <a:pt x="5769802" y="1225981"/>
                  </a:lnTo>
                  <a:lnTo>
                    <a:pt x="5755591" y="1295740"/>
                  </a:lnTo>
                  <a:lnTo>
                    <a:pt x="5741379" y="1271771"/>
                  </a:lnTo>
                  <a:lnTo>
                    <a:pt x="5727168" y="1272608"/>
                  </a:lnTo>
                  <a:lnTo>
                    <a:pt x="5712957" y="1313812"/>
                  </a:lnTo>
                  <a:lnTo>
                    <a:pt x="5698745" y="1322038"/>
                  </a:lnTo>
                  <a:lnTo>
                    <a:pt x="5684534" y="1286135"/>
                  </a:lnTo>
                  <a:lnTo>
                    <a:pt x="5670323" y="1258893"/>
                  </a:lnTo>
                  <a:lnTo>
                    <a:pt x="5656111" y="1202830"/>
                  </a:lnTo>
                  <a:lnTo>
                    <a:pt x="5641900" y="1256324"/>
                  </a:lnTo>
                  <a:lnTo>
                    <a:pt x="5627689" y="1232182"/>
                  </a:lnTo>
                  <a:lnTo>
                    <a:pt x="5613477" y="1231904"/>
                  </a:lnTo>
                  <a:lnTo>
                    <a:pt x="5599266" y="1153628"/>
                  </a:lnTo>
                  <a:lnTo>
                    <a:pt x="5585055" y="1187284"/>
                  </a:lnTo>
                  <a:lnTo>
                    <a:pt x="5570843" y="1264519"/>
                  </a:lnTo>
                  <a:lnTo>
                    <a:pt x="5556632" y="1247302"/>
                  </a:lnTo>
                  <a:lnTo>
                    <a:pt x="5542421" y="1213610"/>
                  </a:lnTo>
                  <a:lnTo>
                    <a:pt x="5528209" y="1217917"/>
                  </a:lnTo>
                  <a:lnTo>
                    <a:pt x="5513998" y="1221721"/>
                  </a:lnTo>
                  <a:lnTo>
                    <a:pt x="5499787" y="1159884"/>
                  </a:lnTo>
                  <a:lnTo>
                    <a:pt x="5485575" y="1143674"/>
                  </a:lnTo>
                  <a:lnTo>
                    <a:pt x="5471364" y="1155792"/>
                  </a:lnTo>
                  <a:lnTo>
                    <a:pt x="5457153" y="1241590"/>
                  </a:lnTo>
                  <a:lnTo>
                    <a:pt x="5442941" y="1237089"/>
                  </a:lnTo>
                  <a:lnTo>
                    <a:pt x="5428730" y="1237697"/>
                  </a:lnTo>
                  <a:lnTo>
                    <a:pt x="5414519" y="1250116"/>
                  </a:lnTo>
                  <a:lnTo>
                    <a:pt x="5400307" y="1186613"/>
                  </a:lnTo>
                  <a:lnTo>
                    <a:pt x="5386096" y="1249741"/>
                  </a:lnTo>
                  <a:lnTo>
                    <a:pt x="5371885" y="1266245"/>
                  </a:lnTo>
                  <a:lnTo>
                    <a:pt x="5357673" y="1260052"/>
                  </a:lnTo>
                  <a:lnTo>
                    <a:pt x="5343462" y="1193258"/>
                  </a:lnTo>
                  <a:lnTo>
                    <a:pt x="5329251" y="1218080"/>
                  </a:lnTo>
                  <a:lnTo>
                    <a:pt x="5315039" y="1153067"/>
                  </a:lnTo>
                  <a:lnTo>
                    <a:pt x="5300828" y="1147420"/>
                  </a:lnTo>
                  <a:lnTo>
                    <a:pt x="5286617" y="1147174"/>
                  </a:lnTo>
                  <a:lnTo>
                    <a:pt x="5272405" y="1175556"/>
                  </a:lnTo>
                  <a:lnTo>
                    <a:pt x="5258194" y="1163333"/>
                  </a:lnTo>
                  <a:lnTo>
                    <a:pt x="5243983" y="1135985"/>
                  </a:lnTo>
                  <a:lnTo>
                    <a:pt x="5229771" y="1184852"/>
                  </a:lnTo>
                  <a:lnTo>
                    <a:pt x="5215560" y="1174875"/>
                  </a:lnTo>
                  <a:lnTo>
                    <a:pt x="5201349" y="1113821"/>
                  </a:lnTo>
                  <a:lnTo>
                    <a:pt x="5187137" y="1104924"/>
                  </a:lnTo>
                  <a:lnTo>
                    <a:pt x="5172926" y="1120103"/>
                  </a:lnTo>
                  <a:lnTo>
                    <a:pt x="5158715" y="1068122"/>
                  </a:lnTo>
                  <a:lnTo>
                    <a:pt x="5144503" y="1130113"/>
                  </a:lnTo>
                  <a:lnTo>
                    <a:pt x="5130292" y="1175928"/>
                  </a:lnTo>
                  <a:lnTo>
                    <a:pt x="5116081" y="1186360"/>
                  </a:lnTo>
                  <a:lnTo>
                    <a:pt x="5101869" y="1130680"/>
                  </a:lnTo>
                  <a:lnTo>
                    <a:pt x="5087658" y="1129716"/>
                  </a:lnTo>
                  <a:lnTo>
                    <a:pt x="5073446" y="1178630"/>
                  </a:lnTo>
                  <a:lnTo>
                    <a:pt x="5059235" y="1173633"/>
                  </a:lnTo>
                  <a:lnTo>
                    <a:pt x="5045024" y="1144046"/>
                  </a:lnTo>
                  <a:lnTo>
                    <a:pt x="5030812" y="1157863"/>
                  </a:lnTo>
                  <a:lnTo>
                    <a:pt x="5016601" y="1119830"/>
                  </a:lnTo>
                  <a:lnTo>
                    <a:pt x="5002390" y="1151992"/>
                  </a:lnTo>
                  <a:lnTo>
                    <a:pt x="4988178" y="1149444"/>
                  </a:lnTo>
                  <a:lnTo>
                    <a:pt x="4973967" y="1231608"/>
                  </a:lnTo>
                  <a:lnTo>
                    <a:pt x="4959756" y="1267272"/>
                  </a:lnTo>
                  <a:lnTo>
                    <a:pt x="4945544" y="1213042"/>
                  </a:lnTo>
                  <a:lnTo>
                    <a:pt x="4931333" y="1209327"/>
                  </a:lnTo>
                  <a:lnTo>
                    <a:pt x="4917122" y="1230758"/>
                  </a:lnTo>
                  <a:lnTo>
                    <a:pt x="4902910" y="1250483"/>
                  </a:lnTo>
                  <a:lnTo>
                    <a:pt x="4888699" y="1210123"/>
                  </a:lnTo>
                  <a:lnTo>
                    <a:pt x="4874488" y="1195259"/>
                  </a:lnTo>
                  <a:lnTo>
                    <a:pt x="4860276" y="1198740"/>
                  </a:lnTo>
                  <a:lnTo>
                    <a:pt x="4846065" y="1162458"/>
                  </a:lnTo>
                  <a:lnTo>
                    <a:pt x="4831854" y="1135221"/>
                  </a:lnTo>
                  <a:lnTo>
                    <a:pt x="4817642" y="1188355"/>
                  </a:lnTo>
                  <a:lnTo>
                    <a:pt x="4803431" y="1235406"/>
                  </a:lnTo>
                  <a:lnTo>
                    <a:pt x="4789220" y="1243263"/>
                  </a:lnTo>
                  <a:lnTo>
                    <a:pt x="4775008" y="1218246"/>
                  </a:lnTo>
                  <a:lnTo>
                    <a:pt x="4760797" y="1167841"/>
                  </a:lnTo>
                  <a:lnTo>
                    <a:pt x="4746586" y="1212128"/>
                  </a:lnTo>
                  <a:lnTo>
                    <a:pt x="4732374" y="1180948"/>
                  </a:lnTo>
                  <a:lnTo>
                    <a:pt x="4718163" y="1220881"/>
                  </a:lnTo>
                  <a:lnTo>
                    <a:pt x="4703952" y="1224766"/>
                  </a:lnTo>
                  <a:lnTo>
                    <a:pt x="4689740" y="1241334"/>
                  </a:lnTo>
                  <a:lnTo>
                    <a:pt x="4675529" y="1307531"/>
                  </a:lnTo>
                  <a:lnTo>
                    <a:pt x="4661318" y="1232171"/>
                  </a:lnTo>
                  <a:lnTo>
                    <a:pt x="4647106" y="1231794"/>
                  </a:lnTo>
                  <a:lnTo>
                    <a:pt x="4632895" y="1163366"/>
                  </a:lnTo>
                  <a:lnTo>
                    <a:pt x="4618684" y="1177854"/>
                  </a:lnTo>
                  <a:lnTo>
                    <a:pt x="4604472" y="1175648"/>
                  </a:lnTo>
                  <a:lnTo>
                    <a:pt x="4590261" y="1167693"/>
                  </a:lnTo>
                  <a:lnTo>
                    <a:pt x="4576050" y="1136550"/>
                  </a:lnTo>
                  <a:lnTo>
                    <a:pt x="4561838" y="1188480"/>
                  </a:lnTo>
                  <a:lnTo>
                    <a:pt x="4547627" y="1183572"/>
                  </a:lnTo>
                  <a:lnTo>
                    <a:pt x="4533416" y="1194834"/>
                  </a:lnTo>
                  <a:lnTo>
                    <a:pt x="4519204" y="1147515"/>
                  </a:lnTo>
                  <a:lnTo>
                    <a:pt x="4504993" y="1201451"/>
                  </a:lnTo>
                  <a:lnTo>
                    <a:pt x="4490782" y="1204358"/>
                  </a:lnTo>
                  <a:lnTo>
                    <a:pt x="4476570" y="1195092"/>
                  </a:lnTo>
                  <a:lnTo>
                    <a:pt x="4462359" y="1184967"/>
                  </a:lnTo>
                  <a:lnTo>
                    <a:pt x="4448148" y="1225475"/>
                  </a:lnTo>
                  <a:lnTo>
                    <a:pt x="4433936" y="1286612"/>
                  </a:lnTo>
                  <a:lnTo>
                    <a:pt x="4419725" y="1280055"/>
                  </a:lnTo>
                  <a:lnTo>
                    <a:pt x="4405514" y="1277758"/>
                  </a:lnTo>
                  <a:lnTo>
                    <a:pt x="4391302" y="1230966"/>
                  </a:lnTo>
                  <a:lnTo>
                    <a:pt x="4377091" y="1286653"/>
                  </a:lnTo>
                  <a:lnTo>
                    <a:pt x="4362880" y="1318641"/>
                  </a:lnTo>
                  <a:lnTo>
                    <a:pt x="4348668" y="1402270"/>
                  </a:lnTo>
                  <a:lnTo>
                    <a:pt x="4334457" y="1375229"/>
                  </a:lnTo>
                  <a:lnTo>
                    <a:pt x="4320246" y="1347647"/>
                  </a:lnTo>
                  <a:lnTo>
                    <a:pt x="4306034" y="1367220"/>
                  </a:lnTo>
                  <a:lnTo>
                    <a:pt x="4291823" y="1394872"/>
                  </a:lnTo>
                  <a:lnTo>
                    <a:pt x="4277612" y="1390502"/>
                  </a:lnTo>
                  <a:lnTo>
                    <a:pt x="4263400" y="1330725"/>
                  </a:lnTo>
                  <a:lnTo>
                    <a:pt x="4249189" y="1333115"/>
                  </a:lnTo>
                  <a:lnTo>
                    <a:pt x="4234978" y="1363080"/>
                  </a:lnTo>
                  <a:lnTo>
                    <a:pt x="4220766" y="1457323"/>
                  </a:lnTo>
                  <a:lnTo>
                    <a:pt x="4206555" y="1414951"/>
                  </a:lnTo>
                  <a:lnTo>
                    <a:pt x="4192344" y="1396758"/>
                  </a:lnTo>
                  <a:lnTo>
                    <a:pt x="4178132" y="1429535"/>
                  </a:lnTo>
                  <a:lnTo>
                    <a:pt x="4163921" y="1375953"/>
                  </a:lnTo>
                  <a:lnTo>
                    <a:pt x="4149710" y="1348078"/>
                  </a:lnTo>
                  <a:lnTo>
                    <a:pt x="4135498" y="1342563"/>
                  </a:lnTo>
                  <a:lnTo>
                    <a:pt x="4121287" y="1338861"/>
                  </a:lnTo>
                  <a:lnTo>
                    <a:pt x="4107076" y="1456562"/>
                  </a:lnTo>
                  <a:lnTo>
                    <a:pt x="4092864" y="1498567"/>
                  </a:lnTo>
                  <a:lnTo>
                    <a:pt x="4078653" y="1426192"/>
                  </a:lnTo>
                  <a:lnTo>
                    <a:pt x="4064442" y="1418510"/>
                  </a:lnTo>
                  <a:lnTo>
                    <a:pt x="4050230" y="1421682"/>
                  </a:lnTo>
                  <a:lnTo>
                    <a:pt x="4036019" y="1470514"/>
                  </a:lnTo>
                  <a:lnTo>
                    <a:pt x="4021808" y="1420927"/>
                  </a:lnTo>
                  <a:lnTo>
                    <a:pt x="4007596" y="1410635"/>
                  </a:lnTo>
                  <a:lnTo>
                    <a:pt x="3993385" y="1427791"/>
                  </a:lnTo>
                  <a:lnTo>
                    <a:pt x="3979174" y="1450982"/>
                  </a:lnTo>
                  <a:lnTo>
                    <a:pt x="3964962" y="1458620"/>
                  </a:lnTo>
                  <a:lnTo>
                    <a:pt x="3950751" y="1431493"/>
                  </a:lnTo>
                  <a:lnTo>
                    <a:pt x="3936540" y="1421611"/>
                  </a:lnTo>
                  <a:lnTo>
                    <a:pt x="3922328" y="1460309"/>
                  </a:lnTo>
                  <a:lnTo>
                    <a:pt x="3908117" y="1488000"/>
                  </a:lnTo>
                  <a:lnTo>
                    <a:pt x="3893906" y="1508605"/>
                  </a:lnTo>
                  <a:lnTo>
                    <a:pt x="3879694" y="1546326"/>
                  </a:lnTo>
                  <a:lnTo>
                    <a:pt x="3865483" y="1557857"/>
                  </a:lnTo>
                  <a:lnTo>
                    <a:pt x="3851272" y="1591069"/>
                  </a:lnTo>
                  <a:lnTo>
                    <a:pt x="3837060" y="1553645"/>
                  </a:lnTo>
                  <a:lnTo>
                    <a:pt x="3822849" y="1537796"/>
                  </a:lnTo>
                  <a:lnTo>
                    <a:pt x="3808638" y="1566743"/>
                  </a:lnTo>
                  <a:lnTo>
                    <a:pt x="3794426" y="1579130"/>
                  </a:lnTo>
                  <a:lnTo>
                    <a:pt x="3780215" y="1629911"/>
                  </a:lnTo>
                  <a:lnTo>
                    <a:pt x="3766004" y="1581566"/>
                  </a:lnTo>
                  <a:lnTo>
                    <a:pt x="3751792" y="1601169"/>
                  </a:lnTo>
                  <a:lnTo>
                    <a:pt x="3737581" y="1586406"/>
                  </a:lnTo>
                  <a:lnTo>
                    <a:pt x="3723370" y="1630787"/>
                  </a:lnTo>
                  <a:lnTo>
                    <a:pt x="3709158" y="1619477"/>
                  </a:lnTo>
                  <a:lnTo>
                    <a:pt x="3694947" y="1658383"/>
                  </a:lnTo>
                  <a:lnTo>
                    <a:pt x="3680736" y="1667701"/>
                  </a:lnTo>
                  <a:lnTo>
                    <a:pt x="3666524" y="1656937"/>
                  </a:lnTo>
                  <a:lnTo>
                    <a:pt x="3652313" y="1643063"/>
                  </a:lnTo>
                  <a:lnTo>
                    <a:pt x="3638102" y="1667355"/>
                  </a:lnTo>
                  <a:lnTo>
                    <a:pt x="3623890" y="1600631"/>
                  </a:lnTo>
                  <a:lnTo>
                    <a:pt x="3609679" y="1641593"/>
                  </a:lnTo>
                  <a:lnTo>
                    <a:pt x="3595468" y="1612990"/>
                  </a:lnTo>
                  <a:lnTo>
                    <a:pt x="3581256" y="1514418"/>
                  </a:lnTo>
                  <a:lnTo>
                    <a:pt x="3567045" y="1424482"/>
                  </a:lnTo>
                  <a:lnTo>
                    <a:pt x="3552834" y="1422046"/>
                  </a:lnTo>
                  <a:lnTo>
                    <a:pt x="3538622" y="1414938"/>
                  </a:lnTo>
                  <a:lnTo>
                    <a:pt x="3524411" y="1442532"/>
                  </a:lnTo>
                  <a:lnTo>
                    <a:pt x="3510200" y="1381072"/>
                  </a:lnTo>
                  <a:lnTo>
                    <a:pt x="3495988" y="1408407"/>
                  </a:lnTo>
                  <a:lnTo>
                    <a:pt x="3481777" y="1460397"/>
                  </a:lnTo>
                  <a:lnTo>
                    <a:pt x="3467566" y="1434357"/>
                  </a:lnTo>
                  <a:lnTo>
                    <a:pt x="3453354" y="1419905"/>
                  </a:lnTo>
                  <a:lnTo>
                    <a:pt x="3439143" y="1389570"/>
                  </a:lnTo>
                  <a:lnTo>
                    <a:pt x="3424932" y="1311820"/>
                  </a:lnTo>
                  <a:lnTo>
                    <a:pt x="3410720" y="1295962"/>
                  </a:lnTo>
                  <a:lnTo>
                    <a:pt x="3396509" y="1318298"/>
                  </a:lnTo>
                  <a:lnTo>
                    <a:pt x="3382297" y="1264019"/>
                  </a:lnTo>
                  <a:lnTo>
                    <a:pt x="3368086" y="1243808"/>
                  </a:lnTo>
                  <a:lnTo>
                    <a:pt x="3353875" y="1221223"/>
                  </a:lnTo>
                  <a:lnTo>
                    <a:pt x="3339663" y="1204318"/>
                  </a:lnTo>
                  <a:lnTo>
                    <a:pt x="3325452" y="1267676"/>
                  </a:lnTo>
                  <a:lnTo>
                    <a:pt x="3311241" y="1331212"/>
                  </a:lnTo>
                  <a:lnTo>
                    <a:pt x="3297029" y="1362807"/>
                  </a:lnTo>
                  <a:lnTo>
                    <a:pt x="3282818" y="1388153"/>
                  </a:lnTo>
                  <a:lnTo>
                    <a:pt x="3268607" y="1407738"/>
                  </a:lnTo>
                  <a:lnTo>
                    <a:pt x="3254395" y="1337512"/>
                  </a:lnTo>
                  <a:lnTo>
                    <a:pt x="3240184" y="1395571"/>
                  </a:lnTo>
                  <a:lnTo>
                    <a:pt x="3225973" y="1374522"/>
                  </a:lnTo>
                  <a:lnTo>
                    <a:pt x="3211761" y="1339125"/>
                  </a:lnTo>
                  <a:lnTo>
                    <a:pt x="3197550" y="1388603"/>
                  </a:lnTo>
                  <a:lnTo>
                    <a:pt x="3183339" y="1350568"/>
                  </a:lnTo>
                  <a:lnTo>
                    <a:pt x="3169127" y="1442003"/>
                  </a:lnTo>
                  <a:lnTo>
                    <a:pt x="3154916" y="1376136"/>
                  </a:lnTo>
                  <a:lnTo>
                    <a:pt x="3140705" y="1311136"/>
                  </a:lnTo>
                  <a:lnTo>
                    <a:pt x="3126493" y="1325103"/>
                  </a:lnTo>
                  <a:lnTo>
                    <a:pt x="3112282" y="1288444"/>
                  </a:lnTo>
                  <a:lnTo>
                    <a:pt x="3098071" y="1370237"/>
                  </a:lnTo>
                  <a:lnTo>
                    <a:pt x="3083859" y="1378020"/>
                  </a:lnTo>
                  <a:lnTo>
                    <a:pt x="3069648" y="1354425"/>
                  </a:lnTo>
                  <a:lnTo>
                    <a:pt x="3055437" y="1345085"/>
                  </a:lnTo>
                  <a:lnTo>
                    <a:pt x="3041225" y="1395420"/>
                  </a:lnTo>
                  <a:lnTo>
                    <a:pt x="3027014" y="1381498"/>
                  </a:lnTo>
                  <a:lnTo>
                    <a:pt x="3012803" y="1438074"/>
                  </a:lnTo>
                  <a:lnTo>
                    <a:pt x="2998591" y="1459683"/>
                  </a:lnTo>
                  <a:lnTo>
                    <a:pt x="2984380" y="1495913"/>
                  </a:lnTo>
                  <a:lnTo>
                    <a:pt x="2970169" y="1445847"/>
                  </a:lnTo>
                  <a:lnTo>
                    <a:pt x="2955957" y="1459611"/>
                  </a:lnTo>
                  <a:lnTo>
                    <a:pt x="2941746" y="1488357"/>
                  </a:lnTo>
                  <a:lnTo>
                    <a:pt x="2927535" y="1543138"/>
                  </a:lnTo>
                  <a:lnTo>
                    <a:pt x="2913323" y="1475788"/>
                  </a:lnTo>
                  <a:lnTo>
                    <a:pt x="2899112" y="1452008"/>
                  </a:lnTo>
                  <a:lnTo>
                    <a:pt x="2884901" y="1412839"/>
                  </a:lnTo>
                  <a:lnTo>
                    <a:pt x="2870689" y="1489475"/>
                  </a:lnTo>
                  <a:lnTo>
                    <a:pt x="2856478" y="1482577"/>
                  </a:lnTo>
                  <a:lnTo>
                    <a:pt x="2842267" y="1453178"/>
                  </a:lnTo>
                  <a:lnTo>
                    <a:pt x="2828055" y="1557878"/>
                  </a:lnTo>
                  <a:lnTo>
                    <a:pt x="2813844" y="1560838"/>
                  </a:lnTo>
                  <a:lnTo>
                    <a:pt x="2799633" y="1619179"/>
                  </a:lnTo>
                  <a:lnTo>
                    <a:pt x="2785421" y="1606036"/>
                  </a:lnTo>
                  <a:lnTo>
                    <a:pt x="2771210" y="1572875"/>
                  </a:lnTo>
                  <a:lnTo>
                    <a:pt x="2756999" y="1524637"/>
                  </a:lnTo>
                  <a:lnTo>
                    <a:pt x="2742787" y="1538116"/>
                  </a:lnTo>
                  <a:lnTo>
                    <a:pt x="2728576" y="1557231"/>
                  </a:lnTo>
                  <a:lnTo>
                    <a:pt x="2714365" y="1534518"/>
                  </a:lnTo>
                  <a:lnTo>
                    <a:pt x="2700153" y="1524848"/>
                  </a:lnTo>
                  <a:lnTo>
                    <a:pt x="2685942" y="1490553"/>
                  </a:lnTo>
                  <a:lnTo>
                    <a:pt x="2671731" y="1445454"/>
                  </a:lnTo>
                  <a:lnTo>
                    <a:pt x="2657519" y="1440035"/>
                  </a:lnTo>
                  <a:lnTo>
                    <a:pt x="2643308" y="1436605"/>
                  </a:lnTo>
                  <a:lnTo>
                    <a:pt x="2629097" y="1431187"/>
                  </a:lnTo>
                  <a:lnTo>
                    <a:pt x="2614885" y="1534590"/>
                  </a:lnTo>
                  <a:lnTo>
                    <a:pt x="2600674" y="1497228"/>
                  </a:lnTo>
                  <a:lnTo>
                    <a:pt x="2586463" y="1547094"/>
                  </a:lnTo>
                  <a:lnTo>
                    <a:pt x="2572251" y="1486748"/>
                  </a:lnTo>
                  <a:lnTo>
                    <a:pt x="2558040" y="1569284"/>
                  </a:lnTo>
                  <a:lnTo>
                    <a:pt x="2543829" y="1559858"/>
                  </a:lnTo>
                  <a:lnTo>
                    <a:pt x="2529617" y="1522982"/>
                  </a:lnTo>
                  <a:lnTo>
                    <a:pt x="2515406" y="1540122"/>
                  </a:lnTo>
                  <a:lnTo>
                    <a:pt x="2501195" y="1452986"/>
                  </a:lnTo>
                  <a:lnTo>
                    <a:pt x="2486983" y="1467583"/>
                  </a:lnTo>
                  <a:lnTo>
                    <a:pt x="2472772" y="1479069"/>
                  </a:lnTo>
                  <a:lnTo>
                    <a:pt x="2458561" y="1503308"/>
                  </a:lnTo>
                  <a:lnTo>
                    <a:pt x="2444349" y="1449052"/>
                  </a:lnTo>
                  <a:lnTo>
                    <a:pt x="2430138" y="1448216"/>
                  </a:lnTo>
                  <a:lnTo>
                    <a:pt x="2415927" y="1436631"/>
                  </a:lnTo>
                  <a:lnTo>
                    <a:pt x="2401715" y="1395174"/>
                  </a:lnTo>
                  <a:lnTo>
                    <a:pt x="2387504" y="1497479"/>
                  </a:lnTo>
                  <a:lnTo>
                    <a:pt x="2373293" y="1683230"/>
                  </a:lnTo>
                  <a:lnTo>
                    <a:pt x="2359081" y="1776064"/>
                  </a:lnTo>
                  <a:lnTo>
                    <a:pt x="2344870" y="1828836"/>
                  </a:lnTo>
                  <a:lnTo>
                    <a:pt x="2330659" y="1809412"/>
                  </a:lnTo>
                  <a:lnTo>
                    <a:pt x="2316447" y="1766759"/>
                  </a:lnTo>
                  <a:lnTo>
                    <a:pt x="2302236" y="1712103"/>
                  </a:lnTo>
                  <a:lnTo>
                    <a:pt x="2288025" y="1714686"/>
                  </a:lnTo>
                  <a:lnTo>
                    <a:pt x="2273813" y="1663855"/>
                  </a:lnTo>
                  <a:lnTo>
                    <a:pt x="2259602" y="1704076"/>
                  </a:lnTo>
                  <a:lnTo>
                    <a:pt x="2245391" y="1749570"/>
                  </a:lnTo>
                  <a:lnTo>
                    <a:pt x="2231179" y="1880947"/>
                  </a:lnTo>
                  <a:lnTo>
                    <a:pt x="2216968" y="1930973"/>
                  </a:lnTo>
                  <a:lnTo>
                    <a:pt x="2202757" y="1841633"/>
                  </a:lnTo>
                  <a:lnTo>
                    <a:pt x="2188545" y="1761158"/>
                  </a:lnTo>
                  <a:lnTo>
                    <a:pt x="2174334" y="1868934"/>
                  </a:lnTo>
                  <a:lnTo>
                    <a:pt x="2160123" y="1849917"/>
                  </a:lnTo>
                  <a:lnTo>
                    <a:pt x="2145911" y="1807797"/>
                  </a:lnTo>
                  <a:lnTo>
                    <a:pt x="2131700" y="1782484"/>
                  </a:lnTo>
                  <a:lnTo>
                    <a:pt x="2117489" y="1770132"/>
                  </a:lnTo>
                  <a:lnTo>
                    <a:pt x="2103277" y="1825169"/>
                  </a:lnTo>
                  <a:lnTo>
                    <a:pt x="2089066" y="1720443"/>
                  </a:lnTo>
                  <a:lnTo>
                    <a:pt x="2074855" y="1691246"/>
                  </a:lnTo>
                  <a:lnTo>
                    <a:pt x="2060643" y="1657185"/>
                  </a:lnTo>
                  <a:lnTo>
                    <a:pt x="2046432" y="1649009"/>
                  </a:lnTo>
                  <a:lnTo>
                    <a:pt x="2032221" y="1665537"/>
                  </a:lnTo>
                  <a:lnTo>
                    <a:pt x="2018009" y="1582473"/>
                  </a:lnTo>
                  <a:lnTo>
                    <a:pt x="2003798" y="1586064"/>
                  </a:lnTo>
                  <a:lnTo>
                    <a:pt x="1989587" y="1633543"/>
                  </a:lnTo>
                  <a:lnTo>
                    <a:pt x="1975375" y="1642350"/>
                  </a:lnTo>
                  <a:lnTo>
                    <a:pt x="1961164" y="1547179"/>
                  </a:lnTo>
                  <a:lnTo>
                    <a:pt x="1946953" y="1621083"/>
                  </a:lnTo>
                  <a:lnTo>
                    <a:pt x="1932741" y="1701260"/>
                  </a:lnTo>
                  <a:lnTo>
                    <a:pt x="1918530" y="1630653"/>
                  </a:lnTo>
                  <a:lnTo>
                    <a:pt x="1904319" y="1609970"/>
                  </a:lnTo>
                  <a:lnTo>
                    <a:pt x="1890107" y="1702847"/>
                  </a:lnTo>
                  <a:lnTo>
                    <a:pt x="1875896" y="1679397"/>
                  </a:lnTo>
                  <a:lnTo>
                    <a:pt x="1861685" y="1628112"/>
                  </a:lnTo>
                  <a:lnTo>
                    <a:pt x="1847473" y="1660692"/>
                  </a:lnTo>
                  <a:lnTo>
                    <a:pt x="1833262" y="1637416"/>
                  </a:lnTo>
                  <a:lnTo>
                    <a:pt x="1819051" y="1611761"/>
                  </a:lnTo>
                  <a:lnTo>
                    <a:pt x="1804839" y="1687540"/>
                  </a:lnTo>
                  <a:lnTo>
                    <a:pt x="1790628" y="1747684"/>
                  </a:lnTo>
                  <a:lnTo>
                    <a:pt x="1776417" y="1737722"/>
                  </a:lnTo>
                  <a:lnTo>
                    <a:pt x="1762205" y="1716922"/>
                  </a:lnTo>
                  <a:lnTo>
                    <a:pt x="1747994" y="1793759"/>
                  </a:lnTo>
                  <a:lnTo>
                    <a:pt x="1733783" y="1784497"/>
                  </a:lnTo>
                  <a:lnTo>
                    <a:pt x="1719571" y="1866994"/>
                  </a:lnTo>
                  <a:lnTo>
                    <a:pt x="1705360" y="1849599"/>
                  </a:lnTo>
                  <a:lnTo>
                    <a:pt x="1691148" y="1942515"/>
                  </a:lnTo>
                  <a:lnTo>
                    <a:pt x="1676937" y="1895345"/>
                  </a:lnTo>
                  <a:lnTo>
                    <a:pt x="1662726" y="1853343"/>
                  </a:lnTo>
                  <a:lnTo>
                    <a:pt x="1648514" y="1762805"/>
                  </a:lnTo>
                  <a:lnTo>
                    <a:pt x="1634303" y="1700924"/>
                  </a:lnTo>
                  <a:lnTo>
                    <a:pt x="1620092" y="1730079"/>
                  </a:lnTo>
                  <a:lnTo>
                    <a:pt x="1605880" y="1632541"/>
                  </a:lnTo>
                  <a:lnTo>
                    <a:pt x="1591669" y="1662733"/>
                  </a:lnTo>
                  <a:lnTo>
                    <a:pt x="1577458" y="1637131"/>
                  </a:lnTo>
                  <a:lnTo>
                    <a:pt x="1563246" y="1506354"/>
                  </a:lnTo>
                  <a:lnTo>
                    <a:pt x="1549035" y="1582658"/>
                  </a:lnTo>
                  <a:lnTo>
                    <a:pt x="1534824" y="1552244"/>
                  </a:lnTo>
                  <a:lnTo>
                    <a:pt x="1520612" y="1473918"/>
                  </a:lnTo>
                  <a:lnTo>
                    <a:pt x="1506401" y="1419122"/>
                  </a:lnTo>
                  <a:lnTo>
                    <a:pt x="1492190" y="1396109"/>
                  </a:lnTo>
                  <a:lnTo>
                    <a:pt x="1477978" y="1329247"/>
                  </a:lnTo>
                  <a:lnTo>
                    <a:pt x="1463767" y="1336034"/>
                  </a:lnTo>
                  <a:lnTo>
                    <a:pt x="1449556" y="1310243"/>
                  </a:lnTo>
                  <a:lnTo>
                    <a:pt x="1435344" y="1289550"/>
                  </a:lnTo>
                  <a:lnTo>
                    <a:pt x="1421133" y="1266035"/>
                  </a:lnTo>
                  <a:lnTo>
                    <a:pt x="1406922" y="1284469"/>
                  </a:lnTo>
                  <a:lnTo>
                    <a:pt x="1392710" y="1249487"/>
                  </a:lnTo>
                  <a:lnTo>
                    <a:pt x="1378499" y="1192909"/>
                  </a:lnTo>
                  <a:lnTo>
                    <a:pt x="1364288" y="1393840"/>
                  </a:lnTo>
                  <a:lnTo>
                    <a:pt x="1350076" y="1401195"/>
                  </a:lnTo>
                  <a:lnTo>
                    <a:pt x="1335865" y="1344777"/>
                  </a:lnTo>
                  <a:lnTo>
                    <a:pt x="1321654" y="1386977"/>
                  </a:lnTo>
                  <a:lnTo>
                    <a:pt x="1307442" y="1386126"/>
                  </a:lnTo>
                  <a:lnTo>
                    <a:pt x="1293231" y="1303354"/>
                  </a:lnTo>
                  <a:lnTo>
                    <a:pt x="1279020" y="1477759"/>
                  </a:lnTo>
                  <a:lnTo>
                    <a:pt x="1264808" y="1471396"/>
                  </a:lnTo>
                  <a:lnTo>
                    <a:pt x="1250597" y="1407116"/>
                  </a:lnTo>
                  <a:lnTo>
                    <a:pt x="1236386" y="1386972"/>
                  </a:lnTo>
                  <a:lnTo>
                    <a:pt x="1222174" y="1375337"/>
                  </a:lnTo>
                  <a:lnTo>
                    <a:pt x="1207963" y="1356637"/>
                  </a:lnTo>
                  <a:lnTo>
                    <a:pt x="1193752" y="1417026"/>
                  </a:lnTo>
                  <a:lnTo>
                    <a:pt x="1179540" y="1370386"/>
                  </a:lnTo>
                  <a:lnTo>
                    <a:pt x="1165329" y="1642573"/>
                  </a:lnTo>
                  <a:lnTo>
                    <a:pt x="1151118" y="1806487"/>
                  </a:lnTo>
                  <a:lnTo>
                    <a:pt x="1136906" y="1877170"/>
                  </a:lnTo>
                  <a:lnTo>
                    <a:pt x="1122695" y="1841124"/>
                  </a:lnTo>
                  <a:lnTo>
                    <a:pt x="1108484" y="1733734"/>
                  </a:lnTo>
                  <a:lnTo>
                    <a:pt x="1094272" y="1811739"/>
                  </a:lnTo>
                  <a:lnTo>
                    <a:pt x="1080061" y="1760640"/>
                  </a:lnTo>
                  <a:lnTo>
                    <a:pt x="1065850" y="1686109"/>
                  </a:lnTo>
                  <a:lnTo>
                    <a:pt x="1051638" y="1631293"/>
                  </a:lnTo>
                  <a:lnTo>
                    <a:pt x="1037427" y="1552345"/>
                  </a:lnTo>
                  <a:lnTo>
                    <a:pt x="1023216" y="1421567"/>
                  </a:lnTo>
                  <a:lnTo>
                    <a:pt x="1009004" y="1556302"/>
                  </a:lnTo>
                  <a:lnTo>
                    <a:pt x="994793" y="1517248"/>
                  </a:lnTo>
                  <a:lnTo>
                    <a:pt x="980582" y="1524092"/>
                  </a:lnTo>
                  <a:lnTo>
                    <a:pt x="966370" y="1681742"/>
                  </a:lnTo>
                  <a:lnTo>
                    <a:pt x="952159" y="1684579"/>
                  </a:lnTo>
                  <a:lnTo>
                    <a:pt x="937948" y="1653550"/>
                  </a:lnTo>
                  <a:lnTo>
                    <a:pt x="923736" y="1731116"/>
                  </a:lnTo>
                  <a:lnTo>
                    <a:pt x="909525" y="1796155"/>
                  </a:lnTo>
                  <a:lnTo>
                    <a:pt x="895314" y="1700358"/>
                  </a:lnTo>
                  <a:lnTo>
                    <a:pt x="881102" y="1746589"/>
                  </a:lnTo>
                  <a:lnTo>
                    <a:pt x="866891" y="1701254"/>
                  </a:lnTo>
                  <a:lnTo>
                    <a:pt x="852680" y="1570476"/>
                  </a:lnTo>
                  <a:lnTo>
                    <a:pt x="838468" y="1556195"/>
                  </a:lnTo>
                  <a:lnTo>
                    <a:pt x="824257" y="1510073"/>
                  </a:lnTo>
                  <a:lnTo>
                    <a:pt x="810046" y="1484198"/>
                  </a:lnTo>
                  <a:lnTo>
                    <a:pt x="795834" y="1515014"/>
                  </a:lnTo>
                  <a:lnTo>
                    <a:pt x="781623" y="1764618"/>
                  </a:lnTo>
                  <a:lnTo>
                    <a:pt x="767412" y="1688296"/>
                  </a:lnTo>
                  <a:lnTo>
                    <a:pt x="753200" y="1557518"/>
                  </a:lnTo>
                  <a:lnTo>
                    <a:pt x="738989" y="1676984"/>
                  </a:lnTo>
                  <a:lnTo>
                    <a:pt x="724778" y="1605738"/>
                  </a:lnTo>
                  <a:lnTo>
                    <a:pt x="710566" y="1630280"/>
                  </a:lnTo>
                  <a:lnTo>
                    <a:pt x="696355" y="1499502"/>
                  </a:lnTo>
                  <a:lnTo>
                    <a:pt x="682144" y="1527308"/>
                  </a:lnTo>
                  <a:lnTo>
                    <a:pt x="667932" y="1447378"/>
                  </a:lnTo>
                  <a:lnTo>
                    <a:pt x="653721" y="1382468"/>
                  </a:lnTo>
                  <a:lnTo>
                    <a:pt x="639510" y="1425251"/>
                  </a:lnTo>
                  <a:lnTo>
                    <a:pt x="625298" y="1294473"/>
                  </a:lnTo>
                  <a:lnTo>
                    <a:pt x="611087" y="1233740"/>
                  </a:lnTo>
                  <a:lnTo>
                    <a:pt x="596876" y="1230591"/>
                  </a:lnTo>
                  <a:lnTo>
                    <a:pt x="582664" y="1150730"/>
                  </a:lnTo>
                  <a:lnTo>
                    <a:pt x="568453" y="1252683"/>
                  </a:lnTo>
                  <a:lnTo>
                    <a:pt x="554242" y="1166733"/>
                  </a:lnTo>
                  <a:lnTo>
                    <a:pt x="540030" y="1278846"/>
                  </a:lnTo>
                  <a:lnTo>
                    <a:pt x="525819" y="1188407"/>
                  </a:lnTo>
                  <a:lnTo>
                    <a:pt x="511608" y="1218074"/>
                  </a:lnTo>
                  <a:lnTo>
                    <a:pt x="497396" y="1192941"/>
                  </a:lnTo>
                  <a:lnTo>
                    <a:pt x="483185" y="1212276"/>
                  </a:lnTo>
                  <a:lnTo>
                    <a:pt x="468974" y="1595212"/>
                  </a:lnTo>
                  <a:lnTo>
                    <a:pt x="454762" y="1676514"/>
                  </a:lnTo>
                  <a:lnTo>
                    <a:pt x="440551" y="1730305"/>
                  </a:lnTo>
                  <a:lnTo>
                    <a:pt x="426340" y="1833461"/>
                  </a:lnTo>
                  <a:lnTo>
                    <a:pt x="412128" y="1702683"/>
                  </a:lnTo>
                  <a:lnTo>
                    <a:pt x="397917" y="1896674"/>
                  </a:lnTo>
                  <a:lnTo>
                    <a:pt x="383706" y="1765897"/>
                  </a:lnTo>
                  <a:lnTo>
                    <a:pt x="369494" y="1635119"/>
                  </a:lnTo>
                  <a:lnTo>
                    <a:pt x="355283" y="1504341"/>
                  </a:lnTo>
                  <a:lnTo>
                    <a:pt x="341072" y="1506926"/>
                  </a:lnTo>
                  <a:lnTo>
                    <a:pt x="326860" y="1376148"/>
                  </a:lnTo>
                  <a:lnTo>
                    <a:pt x="312649" y="1245370"/>
                  </a:lnTo>
                  <a:lnTo>
                    <a:pt x="298438" y="1114593"/>
                  </a:lnTo>
                  <a:lnTo>
                    <a:pt x="284226" y="1305315"/>
                  </a:lnTo>
                  <a:lnTo>
                    <a:pt x="270015" y="1809977"/>
                  </a:lnTo>
                  <a:lnTo>
                    <a:pt x="255804" y="1679200"/>
                  </a:lnTo>
                  <a:lnTo>
                    <a:pt x="241592" y="1548422"/>
                  </a:lnTo>
                  <a:lnTo>
                    <a:pt x="227381" y="1417644"/>
                  </a:lnTo>
                  <a:lnTo>
                    <a:pt x="213170" y="1286866"/>
                  </a:lnTo>
                  <a:lnTo>
                    <a:pt x="198958" y="1830889"/>
                  </a:lnTo>
                  <a:lnTo>
                    <a:pt x="184747" y="1700112"/>
                  </a:lnTo>
                  <a:lnTo>
                    <a:pt x="170536" y="1569334"/>
                  </a:lnTo>
                  <a:lnTo>
                    <a:pt x="156324" y="1438556"/>
                  </a:lnTo>
                  <a:lnTo>
                    <a:pt x="142113" y="1307778"/>
                  </a:lnTo>
                  <a:lnTo>
                    <a:pt x="127902" y="1177000"/>
                  </a:lnTo>
                  <a:lnTo>
                    <a:pt x="113690" y="1046222"/>
                  </a:lnTo>
                  <a:lnTo>
                    <a:pt x="99479" y="915444"/>
                  </a:lnTo>
                  <a:lnTo>
                    <a:pt x="85268" y="784667"/>
                  </a:lnTo>
                  <a:lnTo>
                    <a:pt x="71056" y="653889"/>
                  </a:lnTo>
                  <a:lnTo>
                    <a:pt x="56845" y="523111"/>
                  </a:lnTo>
                  <a:lnTo>
                    <a:pt x="42634" y="392333"/>
                  </a:lnTo>
                  <a:lnTo>
                    <a:pt x="28422" y="261555"/>
                  </a:lnTo>
                  <a:lnTo>
                    <a:pt x="14211" y="13077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34396" y="3816314"/>
              <a:ext cx="7276204" cy="1942515"/>
            </a:xfrm>
            <a:custGeom>
              <a:avLst/>
              <a:pathLst>
                <a:path w="7276204" h="1942515">
                  <a:moveTo>
                    <a:pt x="0" y="0"/>
                  </a:moveTo>
                  <a:lnTo>
                    <a:pt x="14211" y="130777"/>
                  </a:lnTo>
                  <a:lnTo>
                    <a:pt x="28422" y="261555"/>
                  </a:lnTo>
                  <a:lnTo>
                    <a:pt x="42634" y="392333"/>
                  </a:lnTo>
                  <a:lnTo>
                    <a:pt x="56845" y="523111"/>
                  </a:lnTo>
                  <a:lnTo>
                    <a:pt x="71056" y="653889"/>
                  </a:lnTo>
                  <a:lnTo>
                    <a:pt x="85268" y="784667"/>
                  </a:lnTo>
                  <a:lnTo>
                    <a:pt x="99479" y="915444"/>
                  </a:lnTo>
                  <a:lnTo>
                    <a:pt x="113690" y="1046222"/>
                  </a:lnTo>
                  <a:lnTo>
                    <a:pt x="127902" y="1177000"/>
                  </a:lnTo>
                  <a:lnTo>
                    <a:pt x="142113" y="1307778"/>
                  </a:lnTo>
                  <a:lnTo>
                    <a:pt x="156324" y="1438556"/>
                  </a:lnTo>
                  <a:lnTo>
                    <a:pt x="170536" y="1569334"/>
                  </a:lnTo>
                  <a:lnTo>
                    <a:pt x="184747" y="1700112"/>
                  </a:lnTo>
                  <a:lnTo>
                    <a:pt x="198958" y="1830889"/>
                  </a:lnTo>
                  <a:lnTo>
                    <a:pt x="213170" y="1286866"/>
                  </a:lnTo>
                  <a:lnTo>
                    <a:pt x="227381" y="1417644"/>
                  </a:lnTo>
                  <a:lnTo>
                    <a:pt x="241592" y="1548422"/>
                  </a:lnTo>
                  <a:lnTo>
                    <a:pt x="255804" y="1679200"/>
                  </a:lnTo>
                  <a:lnTo>
                    <a:pt x="270015" y="1809977"/>
                  </a:lnTo>
                  <a:lnTo>
                    <a:pt x="284226" y="1305315"/>
                  </a:lnTo>
                  <a:lnTo>
                    <a:pt x="298438" y="1114593"/>
                  </a:lnTo>
                  <a:lnTo>
                    <a:pt x="312649" y="1245370"/>
                  </a:lnTo>
                  <a:lnTo>
                    <a:pt x="326860" y="1376148"/>
                  </a:lnTo>
                  <a:lnTo>
                    <a:pt x="341072" y="1506926"/>
                  </a:lnTo>
                  <a:lnTo>
                    <a:pt x="355283" y="1504341"/>
                  </a:lnTo>
                  <a:lnTo>
                    <a:pt x="369494" y="1635119"/>
                  </a:lnTo>
                  <a:lnTo>
                    <a:pt x="383706" y="1765897"/>
                  </a:lnTo>
                  <a:lnTo>
                    <a:pt x="397917" y="1896674"/>
                  </a:lnTo>
                  <a:lnTo>
                    <a:pt x="412128" y="1702683"/>
                  </a:lnTo>
                  <a:lnTo>
                    <a:pt x="426340" y="1833461"/>
                  </a:lnTo>
                  <a:lnTo>
                    <a:pt x="440551" y="1730305"/>
                  </a:lnTo>
                  <a:lnTo>
                    <a:pt x="454762" y="1676514"/>
                  </a:lnTo>
                  <a:lnTo>
                    <a:pt x="468974" y="1595212"/>
                  </a:lnTo>
                  <a:lnTo>
                    <a:pt x="483185" y="1212276"/>
                  </a:lnTo>
                  <a:lnTo>
                    <a:pt x="497396" y="1192941"/>
                  </a:lnTo>
                  <a:lnTo>
                    <a:pt x="511608" y="1218074"/>
                  </a:lnTo>
                  <a:lnTo>
                    <a:pt x="525819" y="1188407"/>
                  </a:lnTo>
                  <a:lnTo>
                    <a:pt x="540030" y="1278846"/>
                  </a:lnTo>
                  <a:lnTo>
                    <a:pt x="554242" y="1166733"/>
                  </a:lnTo>
                  <a:lnTo>
                    <a:pt x="568453" y="1252683"/>
                  </a:lnTo>
                  <a:lnTo>
                    <a:pt x="582664" y="1150730"/>
                  </a:lnTo>
                  <a:lnTo>
                    <a:pt x="596876" y="1230591"/>
                  </a:lnTo>
                  <a:lnTo>
                    <a:pt x="611087" y="1233740"/>
                  </a:lnTo>
                  <a:lnTo>
                    <a:pt x="625298" y="1294473"/>
                  </a:lnTo>
                  <a:lnTo>
                    <a:pt x="639510" y="1425251"/>
                  </a:lnTo>
                  <a:lnTo>
                    <a:pt x="653721" y="1382468"/>
                  </a:lnTo>
                  <a:lnTo>
                    <a:pt x="667932" y="1447378"/>
                  </a:lnTo>
                  <a:lnTo>
                    <a:pt x="682144" y="1527308"/>
                  </a:lnTo>
                  <a:lnTo>
                    <a:pt x="696355" y="1499502"/>
                  </a:lnTo>
                  <a:lnTo>
                    <a:pt x="710566" y="1630280"/>
                  </a:lnTo>
                  <a:lnTo>
                    <a:pt x="724778" y="1605738"/>
                  </a:lnTo>
                  <a:lnTo>
                    <a:pt x="738989" y="1676984"/>
                  </a:lnTo>
                  <a:lnTo>
                    <a:pt x="753200" y="1557518"/>
                  </a:lnTo>
                  <a:lnTo>
                    <a:pt x="767412" y="1688296"/>
                  </a:lnTo>
                  <a:lnTo>
                    <a:pt x="781623" y="1764618"/>
                  </a:lnTo>
                  <a:lnTo>
                    <a:pt x="795834" y="1515014"/>
                  </a:lnTo>
                  <a:lnTo>
                    <a:pt x="810046" y="1484198"/>
                  </a:lnTo>
                  <a:lnTo>
                    <a:pt x="824257" y="1510073"/>
                  </a:lnTo>
                  <a:lnTo>
                    <a:pt x="838468" y="1556195"/>
                  </a:lnTo>
                  <a:lnTo>
                    <a:pt x="852680" y="1570476"/>
                  </a:lnTo>
                  <a:lnTo>
                    <a:pt x="866891" y="1701254"/>
                  </a:lnTo>
                  <a:lnTo>
                    <a:pt x="881102" y="1746589"/>
                  </a:lnTo>
                  <a:lnTo>
                    <a:pt x="895314" y="1700358"/>
                  </a:lnTo>
                  <a:lnTo>
                    <a:pt x="909525" y="1796155"/>
                  </a:lnTo>
                  <a:lnTo>
                    <a:pt x="923736" y="1731116"/>
                  </a:lnTo>
                  <a:lnTo>
                    <a:pt x="937948" y="1653550"/>
                  </a:lnTo>
                  <a:lnTo>
                    <a:pt x="952159" y="1684579"/>
                  </a:lnTo>
                  <a:lnTo>
                    <a:pt x="966370" y="1681742"/>
                  </a:lnTo>
                  <a:lnTo>
                    <a:pt x="980582" y="1524092"/>
                  </a:lnTo>
                  <a:lnTo>
                    <a:pt x="994793" y="1517248"/>
                  </a:lnTo>
                  <a:lnTo>
                    <a:pt x="1009004" y="1556302"/>
                  </a:lnTo>
                  <a:lnTo>
                    <a:pt x="1023216" y="1421567"/>
                  </a:lnTo>
                  <a:lnTo>
                    <a:pt x="1037427" y="1552345"/>
                  </a:lnTo>
                  <a:lnTo>
                    <a:pt x="1051638" y="1631293"/>
                  </a:lnTo>
                  <a:lnTo>
                    <a:pt x="1065850" y="1686109"/>
                  </a:lnTo>
                  <a:lnTo>
                    <a:pt x="1080061" y="1760640"/>
                  </a:lnTo>
                  <a:lnTo>
                    <a:pt x="1094272" y="1811739"/>
                  </a:lnTo>
                  <a:lnTo>
                    <a:pt x="1108484" y="1733734"/>
                  </a:lnTo>
                  <a:lnTo>
                    <a:pt x="1122695" y="1841124"/>
                  </a:lnTo>
                  <a:lnTo>
                    <a:pt x="1136906" y="1877170"/>
                  </a:lnTo>
                  <a:lnTo>
                    <a:pt x="1151118" y="1806487"/>
                  </a:lnTo>
                  <a:lnTo>
                    <a:pt x="1165329" y="1642573"/>
                  </a:lnTo>
                  <a:lnTo>
                    <a:pt x="1179540" y="1370386"/>
                  </a:lnTo>
                  <a:lnTo>
                    <a:pt x="1193752" y="1417026"/>
                  </a:lnTo>
                  <a:lnTo>
                    <a:pt x="1207963" y="1356637"/>
                  </a:lnTo>
                  <a:lnTo>
                    <a:pt x="1222174" y="1375337"/>
                  </a:lnTo>
                  <a:lnTo>
                    <a:pt x="1236386" y="1386972"/>
                  </a:lnTo>
                  <a:lnTo>
                    <a:pt x="1250597" y="1407116"/>
                  </a:lnTo>
                  <a:lnTo>
                    <a:pt x="1264808" y="1471396"/>
                  </a:lnTo>
                  <a:lnTo>
                    <a:pt x="1279020" y="1477759"/>
                  </a:lnTo>
                  <a:lnTo>
                    <a:pt x="1293231" y="1303354"/>
                  </a:lnTo>
                  <a:lnTo>
                    <a:pt x="1307442" y="1386126"/>
                  </a:lnTo>
                  <a:lnTo>
                    <a:pt x="1321654" y="1386977"/>
                  </a:lnTo>
                  <a:lnTo>
                    <a:pt x="1335865" y="1344777"/>
                  </a:lnTo>
                  <a:lnTo>
                    <a:pt x="1350076" y="1401195"/>
                  </a:lnTo>
                  <a:lnTo>
                    <a:pt x="1364288" y="1393840"/>
                  </a:lnTo>
                  <a:lnTo>
                    <a:pt x="1378499" y="1192909"/>
                  </a:lnTo>
                  <a:lnTo>
                    <a:pt x="1392710" y="1249487"/>
                  </a:lnTo>
                  <a:lnTo>
                    <a:pt x="1406922" y="1284469"/>
                  </a:lnTo>
                  <a:lnTo>
                    <a:pt x="1421133" y="1266035"/>
                  </a:lnTo>
                  <a:lnTo>
                    <a:pt x="1435344" y="1289550"/>
                  </a:lnTo>
                  <a:lnTo>
                    <a:pt x="1449556" y="1310243"/>
                  </a:lnTo>
                  <a:lnTo>
                    <a:pt x="1463767" y="1336034"/>
                  </a:lnTo>
                  <a:lnTo>
                    <a:pt x="1477978" y="1329247"/>
                  </a:lnTo>
                  <a:lnTo>
                    <a:pt x="1492190" y="1396109"/>
                  </a:lnTo>
                  <a:lnTo>
                    <a:pt x="1506401" y="1419122"/>
                  </a:lnTo>
                  <a:lnTo>
                    <a:pt x="1520612" y="1473918"/>
                  </a:lnTo>
                  <a:lnTo>
                    <a:pt x="1534824" y="1552244"/>
                  </a:lnTo>
                  <a:lnTo>
                    <a:pt x="1549035" y="1582658"/>
                  </a:lnTo>
                  <a:lnTo>
                    <a:pt x="1563246" y="1506354"/>
                  </a:lnTo>
                  <a:lnTo>
                    <a:pt x="1577458" y="1637131"/>
                  </a:lnTo>
                  <a:lnTo>
                    <a:pt x="1591669" y="1662733"/>
                  </a:lnTo>
                  <a:lnTo>
                    <a:pt x="1605880" y="1632541"/>
                  </a:lnTo>
                  <a:lnTo>
                    <a:pt x="1620092" y="1730079"/>
                  </a:lnTo>
                  <a:lnTo>
                    <a:pt x="1634303" y="1700924"/>
                  </a:lnTo>
                  <a:lnTo>
                    <a:pt x="1648514" y="1762805"/>
                  </a:lnTo>
                  <a:lnTo>
                    <a:pt x="1662726" y="1853343"/>
                  </a:lnTo>
                  <a:lnTo>
                    <a:pt x="1676937" y="1895345"/>
                  </a:lnTo>
                  <a:lnTo>
                    <a:pt x="1691148" y="1942515"/>
                  </a:lnTo>
                  <a:lnTo>
                    <a:pt x="1705360" y="1849599"/>
                  </a:lnTo>
                  <a:lnTo>
                    <a:pt x="1719571" y="1866994"/>
                  </a:lnTo>
                  <a:lnTo>
                    <a:pt x="1733783" y="1784497"/>
                  </a:lnTo>
                  <a:lnTo>
                    <a:pt x="1747994" y="1793759"/>
                  </a:lnTo>
                  <a:lnTo>
                    <a:pt x="1762205" y="1716922"/>
                  </a:lnTo>
                  <a:lnTo>
                    <a:pt x="1776417" y="1737722"/>
                  </a:lnTo>
                  <a:lnTo>
                    <a:pt x="1790628" y="1747684"/>
                  </a:lnTo>
                  <a:lnTo>
                    <a:pt x="1804839" y="1687540"/>
                  </a:lnTo>
                  <a:lnTo>
                    <a:pt x="1819051" y="1611761"/>
                  </a:lnTo>
                  <a:lnTo>
                    <a:pt x="1833262" y="1637416"/>
                  </a:lnTo>
                  <a:lnTo>
                    <a:pt x="1847473" y="1660692"/>
                  </a:lnTo>
                  <a:lnTo>
                    <a:pt x="1861685" y="1628112"/>
                  </a:lnTo>
                  <a:lnTo>
                    <a:pt x="1875896" y="1679397"/>
                  </a:lnTo>
                  <a:lnTo>
                    <a:pt x="1890107" y="1702847"/>
                  </a:lnTo>
                  <a:lnTo>
                    <a:pt x="1904319" y="1609970"/>
                  </a:lnTo>
                  <a:lnTo>
                    <a:pt x="1918530" y="1630653"/>
                  </a:lnTo>
                  <a:lnTo>
                    <a:pt x="1932741" y="1701260"/>
                  </a:lnTo>
                  <a:lnTo>
                    <a:pt x="1946953" y="1621083"/>
                  </a:lnTo>
                  <a:lnTo>
                    <a:pt x="1961164" y="1547179"/>
                  </a:lnTo>
                  <a:lnTo>
                    <a:pt x="1975375" y="1642350"/>
                  </a:lnTo>
                  <a:lnTo>
                    <a:pt x="1989587" y="1633543"/>
                  </a:lnTo>
                  <a:lnTo>
                    <a:pt x="2003798" y="1586064"/>
                  </a:lnTo>
                  <a:lnTo>
                    <a:pt x="2018009" y="1582473"/>
                  </a:lnTo>
                  <a:lnTo>
                    <a:pt x="2032221" y="1665537"/>
                  </a:lnTo>
                  <a:lnTo>
                    <a:pt x="2046432" y="1649009"/>
                  </a:lnTo>
                  <a:lnTo>
                    <a:pt x="2060643" y="1657185"/>
                  </a:lnTo>
                  <a:lnTo>
                    <a:pt x="2074855" y="1691246"/>
                  </a:lnTo>
                  <a:lnTo>
                    <a:pt x="2089066" y="1720443"/>
                  </a:lnTo>
                  <a:lnTo>
                    <a:pt x="2103277" y="1825169"/>
                  </a:lnTo>
                  <a:lnTo>
                    <a:pt x="2117489" y="1770132"/>
                  </a:lnTo>
                  <a:lnTo>
                    <a:pt x="2131700" y="1782484"/>
                  </a:lnTo>
                  <a:lnTo>
                    <a:pt x="2145911" y="1807797"/>
                  </a:lnTo>
                  <a:lnTo>
                    <a:pt x="2160123" y="1849917"/>
                  </a:lnTo>
                  <a:lnTo>
                    <a:pt x="2174334" y="1868934"/>
                  </a:lnTo>
                  <a:lnTo>
                    <a:pt x="2188545" y="1761158"/>
                  </a:lnTo>
                  <a:lnTo>
                    <a:pt x="2202757" y="1841633"/>
                  </a:lnTo>
                  <a:lnTo>
                    <a:pt x="2216968" y="1930973"/>
                  </a:lnTo>
                  <a:lnTo>
                    <a:pt x="2231179" y="1880947"/>
                  </a:lnTo>
                  <a:lnTo>
                    <a:pt x="2245391" y="1749570"/>
                  </a:lnTo>
                  <a:lnTo>
                    <a:pt x="2259602" y="1704076"/>
                  </a:lnTo>
                  <a:lnTo>
                    <a:pt x="2273813" y="1663855"/>
                  </a:lnTo>
                  <a:lnTo>
                    <a:pt x="2288025" y="1714686"/>
                  </a:lnTo>
                  <a:lnTo>
                    <a:pt x="2302236" y="1712103"/>
                  </a:lnTo>
                  <a:lnTo>
                    <a:pt x="2316447" y="1766759"/>
                  </a:lnTo>
                  <a:lnTo>
                    <a:pt x="2330659" y="1809412"/>
                  </a:lnTo>
                  <a:lnTo>
                    <a:pt x="2344870" y="1828836"/>
                  </a:lnTo>
                  <a:lnTo>
                    <a:pt x="2359081" y="1776064"/>
                  </a:lnTo>
                  <a:lnTo>
                    <a:pt x="2373293" y="1683230"/>
                  </a:lnTo>
                  <a:lnTo>
                    <a:pt x="2387504" y="1497479"/>
                  </a:lnTo>
                  <a:lnTo>
                    <a:pt x="2401715" y="1395174"/>
                  </a:lnTo>
                  <a:lnTo>
                    <a:pt x="2415927" y="1436631"/>
                  </a:lnTo>
                  <a:lnTo>
                    <a:pt x="2430138" y="1448216"/>
                  </a:lnTo>
                  <a:lnTo>
                    <a:pt x="2444349" y="1449052"/>
                  </a:lnTo>
                  <a:lnTo>
                    <a:pt x="2458561" y="1503308"/>
                  </a:lnTo>
                  <a:lnTo>
                    <a:pt x="2472772" y="1479069"/>
                  </a:lnTo>
                  <a:lnTo>
                    <a:pt x="2486983" y="1467583"/>
                  </a:lnTo>
                  <a:lnTo>
                    <a:pt x="2501195" y="1452986"/>
                  </a:lnTo>
                  <a:lnTo>
                    <a:pt x="2515406" y="1540122"/>
                  </a:lnTo>
                  <a:lnTo>
                    <a:pt x="2529617" y="1522982"/>
                  </a:lnTo>
                  <a:lnTo>
                    <a:pt x="2543829" y="1559858"/>
                  </a:lnTo>
                  <a:lnTo>
                    <a:pt x="2558040" y="1569284"/>
                  </a:lnTo>
                  <a:lnTo>
                    <a:pt x="2572251" y="1486748"/>
                  </a:lnTo>
                  <a:lnTo>
                    <a:pt x="2586463" y="1547094"/>
                  </a:lnTo>
                  <a:lnTo>
                    <a:pt x="2600674" y="1497228"/>
                  </a:lnTo>
                  <a:lnTo>
                    <a:pt x="2614885" y="1534590"/>
                  </a:lnTo>
                  <a:lnTo>
                    <a:pt x="2629097" y="1431187"/>
                  </a:lnTo>
                  <a:lnTo>
                    <a:pt x="2643308" y="1436605"/>
                  </a:lnTo>
                  <a:lnTo>
                    <a:pt x="2657519" y="1440035"/>
                  </a:lnTo>
                  <a:lnTo>
                    <a:pt x="2671731" y="1445454"/>
                  </a:lnTo>
                  <a:lnTo>
                    <a:pt x="2685942" y="1490553"/>
                  </a:lnTo>
                  <a:lnTo>
                    <a:pt x="2700153" y="1524848"/>
                  </a:lnTo>
                  <a:lnTo>
                    <a:pt x="2714365" y="1534518"/>
                  </a:lnTo>
                  <a:lnTo>
                    <a:pt x="2728576" y="1557231"/>
                  </a:lnTo>
                  <a:lnTo>
                    <a:pt x="2742787" y="1538116"/>
                  </a:lnTo>
                  <a:lnTo>
                    <a:pt x="2756999" y="1524637"/>
                  </a:lnTo>
                  <a:lnTo>
                    <a:pt x="2771210" y="1572875"/>
                  </a:lnTo>
                  <a:lnTo>
                    <a:pt x="2785421" y="1606036"/>
                  </a:lnTo>
                  <a:lnTo>
                    <a:pt x="2799633" y="1619179"/>
                  </a:lnTo>
                  <a:lnTo>
                    <a:pt x="2813844" y="1560838"/>
                  </a:lnTo>
                  <a:lnTo>
                    <a:pt x="2828055" y="1557878"/>
                  </a:lnTo>
                  <a:lnTo>
                    <a:pt x="2842267" y="1453178"/>
                  </a:lnTo>
                  <a:lnTo>
                    <a:pt x="2856478" y="1482577"/>
                  </a:lnTo>
                  <a:lnTo>
                    <a:pt x="2870689" y="1489475"/>
                  </a:lnTo>
                  <a:lnTo>
                    <a:pt x="2884901" y="1412839"/>
                  </a:lnTo>
                  <a:lnTo>
                    <a:pt x="2899112" y="1452008"/>
                  </a:lnTo>
                  <a:lnTo>
                    <a:pt x="2913323" y="1475788"/>
                  </a:lnTo>
                  <a:lnTo>
                    <a:pt x="2927535" y="1543138"/>
                  </a:lnTo>
                  <a:lnTo>
                    <a:pt x="2941746" y="1488357"/>
                  </a:lnTo>
                  <a:lnTo>
                    <a:pt x="2955957" y="1459611"/>
                  </a:lnTo>
                  <a:lnTo>
                    <a:pt x="2970169" y="1445847"/>
                  </a:lnTo>
                  <a:lnTo>
                    <a:pt x="2984380" y="1495913"/>
                  </a:lnTo>
                  <a:lnTo>
                    <a:pt x="2998591" y="1459683"/>
                  </a:lnTo>
                  <a:lnTo>
                    <a:pt x="3012803" y="1438074"/>
                  </a:lnTo>
                  <a:lnTo>
                    <a:pt x="3027014" y="1381498"/>
                  </a:lnTo>
                  <a:lnTo>
                    <a:pt x="3041225" y="1395420"/>
                  </a:lnTo>
                  <a:lnTo>
                    <a:pt x="3055437" y="1345085"/>
                  </a:lnTo>
                  <a:lnTo>
                    <a:pt x="3069648" y="1354425"/>
                  </a:lnTo>
                  <a:lnTo>
                    <a:pt x="3083859" y="1378020"/>
                  </a:lnTo>
                  <a:lnTo>
                    <a:pt x="3098071" y="1370237"/>
                  </a:lnTo>
                  <a:lnTo>
                    <a:pt x="3112282" y="1288444"/>
                  </a:lnTo>
                  <a:lnTo>
                    <a:pt x="3126493" y="1325103"/>
                  </a:lnTo>
                  <a:lnTo>
                    <a:pt x="3140705" y="1311136"/>
                  </a:lnTo>
                  <a:lnTo>
                    <a:pt x="3154916" y="1376136"/>
                  </a:lnTo>
                  <a:lnTo>
                    <a:pt x="3169127" y="1442003"/>
                  </a:lnTo>
                  <a:lnTo>
                    <a:pt x="3183339" y="1350568"/>
                  </a:lnTo>
                  <a:lnTo>
                    <a:pt x="3197550" y="1388603"/>
                  </a:lnTo>
                  <a:lnTo>
                    <a:pt x="3211761" y="1339125"/>
                  </a:lnTo>
                  <a:lnTo>
                    <a:pt x="3225973" y="1374522"/>
                  </a:lnTo>
                  <a:lnTo>
                    <a:pt x="3240184" y="1395571"/>
                  </a:lnTo>
                  <a:lnTo>
                    <a:pt x="3254395" y="1337512"/>
                  </a:lnTo>
                  <a:lnTo>
                    <a:pt x="3268607" y="1407738"/>
                  </a:lnTo>
                  <a:lnTo>
                    <a:pt x="3282818" y="1388153"/>
                  </a:lnTo>
                  <a:lnTo>
                    <a:pt x="3297029" y="1362807"/>
                  </a:lnTo>
                  <a:lnTo>
                    <a:pt x="3311241" y="1331212"/>
                  </a:lnTo>
                  <a:lnTo>
                    <a:pt x="3325452" y="1267676"/>
                  </a:lnTo>
                  <a:lnTo>
                    <a:pt x="3339663" y="1204318"/>
                  </a:lnTo>
                  <a:lnTo>
                    <a:pt x="3353875" y="1221223"/>
                  </a:lnTo>
                  <a:lnTo>
                    <a:pt x="3368086" y="1243808"/>
                  </a:lnTo>
                  <a:lnTo>
                    <a:pt x="3382297" y="1264019"/>
                  </a:lnTo>
                  <a:lnTo>
                    <a:pt x="3396509" y="1318298"/>
                  </a:lnTo>
                  <a:lnTo>
                    <a:pt x="3410720" y="1295962"/>
                  </a:lnTo>
                  <a:lnTo>
                    <a:pt x="3424932" y="1311820"/>
                  </a:lnTo>
                  <a:lnTo>
                    <a:pt x="3439143" y="1389570"/>
                  </a:lnTo>
                  <a:lnTo>
                    <a:pt x="3453354" y="1419905"/>
                  </a:lnTo>
                  <a:lnTo>
                    <a:pt x="3467566" y="1434357"/>
                  </a:lnTo>
                  <a:lnTo>
                    <a:pt x="3481777" y="1460397"/>
                  </a:lnTo>
                  <a:lnTo>
                    <a:pt x="3495988" y="1408407"/>
                  </a:lnTo>
                  <a:lnTo>
                    <a:pt x="3510200" y="1381072"/>
                  </a:lnTo>
                  <a:lnTo>
                    <a:pt x="3524411" y="1442532"/>
                  </a:lnTo>
                  <a:lnTo>
                    <a:pt x="3538622" y="1414938"/>
                  </a:lnTo>
                  <a:lnTo>
                    <a:pt x="3552834" y="1422046"/>
                  </a:lnTo>
                  <a:lnTo>
                    <a:pt x="3567045" y="1424482"/>
                  </a:lnTo>
                  <a:lnTo>
                    <a:pt x="3581256" y="1514418"/>
                  </a:lnTo>
                  <a:lnTo>
                    <a:pt x="3595468" y="1612990"/>
                  </a:lnTo>
                  <a:lnTo>
                    <a:pt x="3609679" y="1641593"/>
                  </a:lnTo>
                  <a:lnTo>
                    <a:pt x="3623890" y="1600631"/>
                  </a:lnTo>
                  <a:lnTo>
                    <a:pt x="3638102" y="1667355"/>
                  </a:lnTo>
                  <a:lnTo>
                    <a:pt x="3652313" y="1643063"/>
                  </a:lnTo>
                  <a:lnTo>
                    <a:pt x="3666524" y="1656937"/>
                  </a:lnTo>
                  <a:lnTo>
                    <a:pt x="3680736" y="1667701"/>
                  </a:lnTo>
                  <a:lnTo>
                    <a:pt x="3694947" y="1658383"/>
                  </a:lnTo>
                  <a:lnTo>
                    <a:pt x="3709158" y="1619477"/>
                  </a:lnTo>
                  <a:lnTo>
                    <a:pt x="3723370" y="1630787"/>
                  </a:lnTo>
                  <a:lnTo>
                    <a:pt x="3737581" y="1586406"/>
                  </a:lnTo>
                  <a:lnTo>
                    <a:pt x="3751792" y="1601169"/>
                  </a:lnTo>
                  <a:lnTo>
                    <a:pt x="3766004" y="1581566"/>
                  </a:lnTo>
                  <a:lnTo>
                    <a:pt x="3780215" y="1629911"/>
                  </a:lnTo>
                  <a:lnTo>
                    <a:pt x="3794426" y="1579130"/>
                  </a:lnTo>
                  <a:lnTo>
                    <a:pt x="3808638" y="1566743"/>
                  </a:lnTo>
                  <a:lnTo>
                    <a:pt x="3822849" y="1537796"/>
                  </a:lnTo>
                  <a:lnTo>
                    <a:pt x="3837060" y="1553645"/>
                  </a:lnTo>
                  <a:lnTo>
                    <a:pt x="3851272" y="1591069"/>
                  </a:lnTo>
                  <a:lnTo>
                    <a:pt x="3865483" y="1557857"/>
                  </a:lnTo>
                  <a:lnTo>
                    <a:pt x="3879694" y="1546326"/>
                  </a:lnTo>
                  <a:lnTo>
                    <a:pt x="3893906" y="1508605"/>
                  </a:lnTo>
                  <a:lnTo>
                    <a:pt x="3908117" y="1488000"/>
                  </a:lnTo>
                  <a:lnTo>
                    <a:pt x="3922328" y="1460309"/>
                  </a:lnTo>
                  <a:lnTo>
                    <a:pt x="3936540" y="1421611"/>
                  </a:lnTo>
                  <a:lnTo>
                    <a:pt x="3950751" y="1431493"/>
                  </a:lnTo>
                  <a:lnTo>
                    <a:pt x="3964962" y="1458620"/>
                  </a:lnTo>
                  <a:lnTo>
                    <a:pt x="3979174" y="1450982"/>
                  </a:lnTo>
                  <a:lnTo>
                    <a:pt x="3993385" y="1427791"/>
                  </a:lnTo>
                  <a:lnTo>
                    <a:pt x="4007596" y="1410635"/>
                  </a:lnTo>
                  <a:lnTo>
                    <a:pt x="4021808" y="1420927"/>
                  </a:lnTo>
                  <a:lnTo>
                    <a:pt x="4036019" y="1470514"/>
                  </a:lnTo>
                  <a:lnTo>
                    <a:pt x="4050230" y="1421682"/>
                  </a:lnTo>
                  <a:lnTo>
                    <a:pt x="4064442" y="1418510"/>
                  </a:lnTo>
                  <a:lnTo>
                    <a:pt x="4078653" y="1426192"/>
                  </a:lnTo>
                  <a:lnTo>
                    <a:pt x="4092864" y="1498567"/>
                  </a:lnTo>
                  <a:lnTo>
                    <a:pt x="4107076" y="1456562"/>
                  </a:lnTo>
                  <a:lnTo>
                    <a:pt x="4121287" y="1338861"/>
                  </a:lnTo>
                  <a:lnTo>
                    <a:pt x="4135498" y="1342563"/>
                  </a:lnTo>
                  <a:lnTo>
                    <a:pt x="4149710" y="1348078"/>
                  </a:lnTo>
                  <a:lnTo>
                    <a:pt x="4163921" y="1375953"/>
                  </a:lnTo>
                  <a:lnTo>
                    <a:pt x="4178132" y="1429535"/>
                  </a:lnTo>
                  <a:lnTo>
                    <a:pt x="4192344" y="1396758"/>
                  </a:lnTo>
                  <a:lnTo>
                    <a:pt x="4206555" y="1414951"/>
                  </a:lnTo>
                  <a:lnTo>
                    <a:pt x="4220766" y="1457323"/>
                  </a:lnTo>
                  <a:lnTo>
                    <a:pt x="4234978" y="1363080"/>
                  </a:lnTo>
                  <a:lnTo>
                    <a:pt x="4249189" y="1333115"/>
                  </a:lnTo>
                  <a:lnTo>
                    <a:pt x="4263400" y="1330725"/>
                  </a:lnTo>
                  <a:lnTo>
                    <a:pt x="4277612" y="1390502"/>
                  </a:lnTo>
                  <a:lnTo>
                    <a:pt x="4291823" y="1394872"/>
                  </a:lnTo>
                  <a:lnTo>
                    <a:pt x="4306034" y="1367220"/>
                  </a:lnTo>
                  <a:lnTo>
                    <a:pt x="4320246" y="1347647"/>
                  </a:lnTo>
                  <a:lnTo>
                    <a:pt x="4334457" y="1375229"/>
                  </a:lnTo>
                  <a:lnTo>
                    <a:pt x="4348668" y="1402270"/>
                  </a:lnTo>
                  <a:lnTo>
                    <a:pt x="4362880" y="1318641"/>
                  </a:lnTo>
                  <a:lnTo>
                    <a:pt x="4377091" y="1286653"/>
                  </a:lnTo>
                  <a:lnTo>
                    <a:pt x="4391302" y="1230966"/>
                  </a:lnTo>
                  <a:lnTo>
                    <a:pt x="4405514" y="1277758"/>
                  </a:lnTo>
                  <a:lnTo>
                    <a:pt x="4419725" y="1280055"/>
                  </a:lnTo>
                  <a:lnTo>
                    <a:pt x="4433936" y="1286612"/>
                  </a:lnTo>
                  <a:lnTo>
                    <a:pt x="4448148" y="1225475"/>
                  </a:lnTo>
                  <a:lnTo>
                    <a:pt x="4462359" y="1184967"/>
                  </a:lnTo>
                  <a:lnTo>
                    <a:pt x="4476570" y="1195092"/>
                  </a:lnTo>
                  <a:lnTo>
                    <a:pt x="4490782" y="1204358"/>
                  </a:lnTo>
                  <a:lnTo>
                    <a:pt x="4504993" y="1201451"/>
                  </a:lnTo>
                  <a:lnTo>
                    <a:pt x="4519204" y="1147515"/>
                  </a:lnTo>
                  <a:lnTo>
                    <a:pt x="4533416" y="1194834"/>
                  </a:lnTo>
                  <a:lnTo>
                    <a:pt x="4547627" y="1183572"/>
                  </a:lnTo>
                  <a:lnTo>
                    <a:pt x="4561838" y="1188480"/>
                  </a:lnTo>
                  <a:lnTo>
                    <a:pt x="4576050" y="1136550"/>
                  </a:lnTo>
                  <a:lnTo>
                    <a:pt x="4590261" y="1167693"/>
                  </a:lnTo>
                  <a:lnTo>
                    <a:pt x="4604472" y="1175648"/>
                  </a:lnTo>
                  <a:lnTo>
                    <a:pt x="4618684" y="1177854"/>
                  </a:lnTo>
                  <a:lnTo>
                    <a:pt x="4632895" y="1163366"/>
                  </a:lnTo>
                  <a:lnTo>
                    <a:pt x="4647106" y="1231794"/>
                  </a:lnTo>
                  <a:lnTo>
                    <a:pt x="4661318" y="1232171"/>
                  </a:lnTo>
                  <a:lnTo>
                    <a:pt x="4675529" y="1307531"/>
                  </a:lnTo>
                  <a:lnTo>
                    <a:pt x="4689740" y="1241334"/>
                  </a:lnTo>
                  <a:lnTo>
                    <a:pt x="4703952" y="1224766"/>
                  </a:lnTo>
                  <a:lnTo>
                    <a:pt x="4718163" y="1220881"/>
                  </a:lnTo>
                  <a:lnTo>
                    <a:pt x="4732374" y="1180948"/>
                  </a:lnTo>
                  <a:lnTo>
                    <a:pt x="4746586" y="1212128"/>
                  </a:lnTo>
                  <a:lnTo>
                    <a:pt x="4760797" y="1167841"/>
                  </a:lnTo>
                  <a:lnTo>
                    <a:pt x="4775008" y="1218246"/>
                  </a:lnTo>
                  <a:lnTo>
                    <a:pt x="4789220" y="1243263"/>
                  </a:lnTo>
                  <a:lnTo>
                    <a:pt x="4803431" y="1235406"/>
                  </a:lnTo>
                  <a:lnTo>
                    <a:pt x="4817642" y="1188355"/>
                  </a:lnTo>
                  <a:lnTo>
                    <a:pt x="4831854" y="1135221"/>
                  </a:lnTo>
                  <a:lnTo>
                    <a:pt x="4846065" y="1162458"/>
                  </a:lnTo>
                  <a:lnTo>
                    <a:pt x="4860276" y="1198740"/>
                  </a:lnTo>
                  <a:lnTo>
                    <a:pt x="4874488" y="1195259"/>
                  </a:lnTo>
                  <a:lnTo>
                    <a:pt x="4888699" y="1210123"/>
                  </a:lnTo>
                  <a:lnTo>
                    <a:pt x="4902910" y="1250483"/>
                  </a:lnTo>
                  <a:lnTo>
                    <a:pt x="4917122" y="1230758"/>
                  </a:lnTo>
                  <a:lnTo>
                    <a:pt x="4931333" y="1209327"/>
                  </a:lnTo>
                  <a:lnTo>
                    <a:pt x="4945544" y="1213042"/>
                  </a:lnTo>
                  <a:lnTo>
                    <a:pt x="4959756" y="1267272"/>
                  </a:lnTo>
                  <a:lnTo>
                    <a:pt x="4973967" y="1231608"/>
                  </a:lnTo>
                  <a:lnTo>
                    <a:pt x="4988178" y="1149444"/>
                  </a:lnTo>
                  <a:lnTo>
                    <a:pt x="5002390" y="1151992"/>
                  </a:lnTo>
                  <a:lnTo>
                    <a:pt x="5016601" y="1119830"/>
                  </a:lnTo>
                  <a:lnTo>
                    <a:pt x="5030812" y="1157863"/>
                  </a:lnTo>
                  <a:lnTo>
                    <a:pt x="5045024" y="1144046"/>
                  </a:lnTo>
                  <a:lnTo>
                    <a:pt x="5059235" y="1173633"/>
                  </a:lnTo>
                  <a:lnTo>
                    <a:pt x="5073446" y="1178630"/>
                  </a:lnTo>
                  <a:lnTo>
                    <a:pt x="5087658" y="1129716"/>
                  </a:lnTo>
                  <a:lnTo>
                    <a:pt x="5101869" y="1130680"/>
                  </a:lnTo>
                  <a:lnTo>
                    <a:pt x="5116081" y="1186360"/>
                  </a:lnTo>
                  <a:lnTo>
                    <a:pt x="5130292" y="1175928"/>
                  </a:lnTo>
                  <a:lnTo>
                    <a:pt x="5144503" y="1130113"/>
                  </a:lnTo>
                  <a:lnTo>
                    <a:pt x="5158715" y="1068122"/>
                  </a:lnTo>
                  <a:lnTo>
                    <a:pt x="5172926" y="1120103"/>
                  </a:lnTo>
                  <a:lnTo>
                    <a:pt x="5187137" y="1104924"/>
                  </a:lnTo>
                  <a:lnTo>
                    <a:pt x="5201349" y="1113821"/>
                  </a:lnTo>
                  <a:lnTo>
                    <a:pt x="5215560" y="1174875"/>
                  </a:lnTo>
                  <a:lnTo>
                    <a:pt x="5229771" y="1184852"/>
                  </a:lnTo>
                  <a:lnTo>
                    <a:pt x="5243983" y="1135985"/>
                  </a:lnTo>
                  <a:lnTo>
                    <a:pt x="5258194" y="1163333"/>
                  </a:lnTo>
                  <a:lnTo>
                    <a:pt x="5272405" y="1175556"/>
                  </a:lnTo>
                  <a:lnTo>
                    <a:pt x="5286617" y="1147174"/>
                  </a:lnTo>
                  <a:lnTo>
                    <a:pt x="5300828" y="1147420"/>
                  </a:lnTo>
                  <a:lnTo>
                    <a:pt x="5315039" y="1153067"/>
                  </a:lnTo>
                  <a:lnTo>
                    <a:pt x="5329251" y="1218080"/>
                  </a:lnTo>
                  <a:lnTo>
                    <a:pt x="5343462" y="1193258"/>
                  </a:lnTo>
                  <a:lnTo>
                    <a:pt x="5357673" y="1260052"/>
                  </a:lnTo>
                  <a:lnTo>
                    <a:pt x="5371885" y="1266245"/>
                  </a:lnTo>
                  <a:lnTo>
                    <a:pt x="5386096" y="1249741"/>
                  </a:lnTo>
                  <a:lnTo>
                    <a:pt x="5400307" y="1186613"/>
                  </a:lnTo>
                  <a:lnTo>
                    <a:pt x="5414519" y="1250116"/>
                  </a:lnTo>
                  <a:lnTo>
                    <a:pt x="5428730" y="1237697"/>
                  </a:lnTo>
                  <a:lnTo>
                    <a:pt x="5442941" y="1237089"/>
                  </a:lnTo>
                  <a:lnTo>
                    <a:pt x="5457153" y="1241590"/>
                  </a:lnTo>
                  <a:lnTo>
                    <a:pt x="5471364" y="1155792"/>
                  </a:lnTo>
                  <a:lnTo>
                    <a:pt x="5485575" y="1143674"/>
                  </a:lnTo>
                  <a:lnTo>
                    <a:pt x="5499787" y="1159884"/>
                  </a:lnTo>
                  <a:lnTo>
                    <a:pt x="5513998" y="1221721"/>
                  </a:lnTo>
                  <a:lnTo>
                    <a:pt x="5528209" y="1217917"/>
                  </a:lnTo>
                  <a:lnTo>
                    <a:pt x="5542421" y="1213610"/>
                  </a:lnTo>
                  <a:lnTo>
                    <a:pt x="5556632" y="1247302"/>
                  </a:lnTo>
                  <a:lnTo>
                    <a:pt x="5570843" y="1264519"/>
                  </a:lnTo>
                  <a:lnTo>
                    <a:pt x="5585055" y="1187284"/>
                  </a:lnTo>
                  <a:lnTo>
                    <a:pt x="5599266" y="1153628"/>
                  </a:lnTo>
                  <a:lnTo>
                    <a:pt x="5613477" y="1231904"/>
                  </a:lnTo>
                  <a:lnTo>
                    <a:pt x="5627689" y="1232182"/>
                  </a:lnTo>
                  <a:lnTo>
                    <a:pt x="5641900" y="1256324"/>
                  </a:lnTo>
                  <a:lnTo>
                    <a:pt x="5656111" y="1202830"/>
                  </a:lnTo>
                  <a:lnTo>
                    <a:pt x="5670323" y="1258893"/>
                  </a:lnTo>
                  <a:lnTo>
                    <a:pt x="5684534" y="1286135"/>
                  </a:lnTo>
                  <a:lnTo>
                    <a:pt x="5698745" y="1322038"/>
                  </a:lnTo>
                  <a:lnTo>
                    <a:pt x="5712957" y="1313812"/>
                  </a:lnTo>
                  <a:lnTo>
                    <a:pt x="5727168" y="1272608"/>
                  </a:lnTo>
                  <a:lnTo>
                    <a:pt x="5741379" y="1271771"/>
                  </a:lnTo>
                  <a:lnTo>
                    <a:pt x="5755591" y="1295740"/>
                  </a:lnTo>
                  <a:lnTo>
                    <a:pt x="5769802" y="1225981"/>
                  </a:lnTo>
                  <a:lnTo>
                    <a:pt x="5784013" y="1172574"/>
                  </a:lnTo>
                  <a:lnTo>
                    <a:pt x="5798225" y="1099241"/>
                  </a:lnTo>
                  <a:lnTo>
                    <a:pt x="5812436" y="1131019"/>
                  </a:lnTo>
                  <a:lnTo>
                    <a:pt x="5826647" y="1164315"/>
                  </a:lnTo>
                  <a:lnTo>
                    <a:pt x="5840859" y="1122697"/>
                  </a:lnTo>
                  <a:lnTo>
                    <a:pt x="5855070" y="1058037"/>
                  </a:lnTo>
                  <a:lnTo>
                    <a:pt x="5869281" y="1074264"/>
                  </a:lnTo>
                  <a:lnTo>
                    <a:pt x="5883493" y="1080117"/>
                  </a:lnTo>
                  <a:lnTo>
                    <a:pt x="5897704" y="1082692"/>
                  </a:lnTo>
                  <a:lnTo>
                    <a:pt x="5911915" y="1063838"/>
                  </a:lnTo>
                  <a:lnTo>
                    <a:pt x="5926127" y="1046796"/>
                  </a:lnTo>
                  <a:lnTo>
                    <a:pt x="5940338" y="1099934"/>
                  </a:lnTo>
                  <a:lnTo>
                    <a:pt x="5954549" y="1024861"/>
                  </a:lnTo>
                  <a:lnTo>
                    <a:pt x="5968761" y="1061059"/>
                  </a:lnTo>
                  <a:lnTo>
                    <a:pt x="5982972" y="1090066"/>
                  </a:lnTo>
                  <a:lnTo>
                    <a:pt x="5997183" y="1122348"/>
                  </a:lnTo>
                  <a:lnTo>
                    <a:pt x="6011395" y="1127897"/>
                  </a:lnTo>
                  <a:lnTo>
                    <a:pt x="6025606" y="1135470"/>
                  </a:lnTo>
                  <a:lnTo>
                    <a:pt x="6039817" y="1051509"/>
                  </a:lnTo>
                  <a:lnTo>
                    <a:pt x="6054029" y="1004876"/>
                  </a:lnTo>
                  <a:lnTo>
                    <a:pt x="6068240" y="1051977"/>
                  </a:lnTo>
                  <a:lnTo>
                    <a:pt x="6082451" y="1037282"/>
                  </a:lnTo>
                  <a:lnTo>
                    <a:pt x="6096663" y="1041426"/>
                  </a:lnTo>
                  <a:lnTo>
                    <a:pt x="6110874" y="1062736"/>
                  </a:lnTo>
                  <a:lnTo>
                    <a:pt x="6125085" y="1087054"/>
                  </a:lnTo>
                  <a:lnTo>
                    <a:pt x="6139297" y="1072941"/>
                  </a:lnTo>
                  <a:lnTo>
                    <a:pt x="6153508" y="1108926"/>
                  </a:lnTo>
                  <a:lnTo>
                    <a:pt x="6167719" y="1066469"/>
                  </a:lnTo>
                  <a:lnTo>
                    <a:pt x="6181931" y="1024497"/>
                  </a:lnTo>
                  <a:lnTo>
                    <a:pt x="6196142" y="1030515"/>
                  </a:lnTo>
                  <a:lnTo>
                    <a:pt x="6210353" y="858947"/>
                  </a:lnTo>
                  <a:lnTo>
                    <a:pt x="6224565" y="817316"/>
                  </a:lnTo>
                  <a:lnTo>
                    <a:pt x="6238776" y="839101"/>
                  </a:lnTo>
                  <a:lnTo>
                    <a:pt x="6252987" y="763355"/>
                  </a:lnTo>
                  <a:lnTo>
                    <a:pt x="6267199" y="732846"/>
                  </a:lnTo>
                  <a:lnTo>
                    <a:pt x="6281410" y="761501"/>
                  </a:lnTo>
                  <a:lnTo>
                    <a:pt x="6295621" y="757478"/>
                  </a:lnTo>
                  <a:lnTo>
                    <a:pt x="6309833" y="809093"/>
                  </a:lnTo>
                  <a:lnTo>
                    <a:pt x="6324044" y="869401"/>
                  </a:lnTo>
                  <a:lnTo>
                    <a:pt x="6338255" y="844730"/>
                  </a:lnTo>
                  <a:lnTo>
                    <a:pt x="6352467" y="834071"/>
                  </a:lnTo>
                  <a:lnTo>
                    <a:pt x="6366678" y="823699"/>
                  </a:lnTo>
                  <a:lnTo>
                    <a:pt x="6380889" y="767973"/>
                  </a:lnTo>
                  <a:lnTo>
                    <a:pt x="6395101" y="778202"/>
                  </a:lnTo>
                  <a:lnTo>
                    <a:pt x="6409312" y="741395"/>
                  </a:lnTo>
                  <a:lnTo>
                    <a:pt x="6423523" y="746195"/>
                  </a:lnTo>
                  <a:lnTo>
                    <a:pt x="6437735" y="730238"/>
                  </a:lnTo>
                  <a:lnTo>
                    <a:pt x="6451946" y="745118"/>
                  </a:lnTo>
                  <a:lnTo>
                    <a:pt x="6466157" y="769322"/>
                  </a:lnTo>
                  <a:lnTo>
                    <a:pt x="6480369" y="815671"/>
                  </a:lnTo>
                  <a:lnTo>
                    <a:pt x="6494580" y="830805"/>
                  </a:lnTo>
                  <a:lnTo>
                    <a:pt x="6508791" y="801222"/>
                  </a:lnTo>
                  <a:lnTo>
                    <a:pt x="6523003" y="847820"/>
                  </a:lnTo>
                  <a:lnTo>
                    <a:pt x="6537214" y="906078"/>
                  </a:lnTo>
                  <a:lnTo>
                    <a:pt x="6551425" y="893328"/>
                  </a:lnTo>
                  <a:lnTo>
                    <a:pt x="6565637" y="952279"/>
                  </a:lnTo>
                  <a:lnTo>
                    <a:pt x="6579848" y="922269"/>
                  </a:lnTo>
                  <a:lnTo>
                    <a:pt x="6594059" y="953561"/>
                  </a:lnTo>
                  <a:lnTo>
                    <a:pt x="6608271" y="1007403"/>
                  </a:lnTo>
                  <a:lnTo>
                    <a:pt x="6622482" y="914291"/>
                  </a:lnTo>
                  <a:lnTo>
                    <a:pt x="6636693" y="921374"/>
                  </a:lnTo>
                  <a:lnTo>
                    <a:pt x="6650905" y="897112"/>
                  </a:lnTo>
                  <a:lnTo>
                    <a:pt x="6665116" y="958485"/>
                  </a:lnTo>
                  <a:lnTo>
                    <a:pt x="6679327" y="904488"/>
                  </a:lnTo>
                  <a:lnTo>
                    <a:pt x="6693539" y="881155"/>
                  </a:lnTo>
                  <a:lnTo>
                    <a:pt x="6707750" y="856302"/>
                  </a:lnTo>
                  <a:lnTo>
                    <a:pt x="6721961" y="860317"/>
                  </a:lnTo>
                  <a:lnTo>
                    <a:pt x="6736173" y="805709"/>
                  </a:lnTo>
                  <a:lnTo>
                    <a:pt x="6750384" y="802442"/>
                  </a:lnTo>
                  <a:lnTo>
                    <a:pt x="6764595" y="864717"/>
                  </a:lnTo>
                  <a:lnTo>
                    <a:pt x="6778807" y="813202"/>
                  </a:lnTo>
                  <a:lnTo>
                    <a:pt x="6793018" y="891484"/>
                  </a:lnTo>
                  <a:lnTo>
                    <a:pt x="6807230" y="872324"/>
                  </a:lnTo>
                  <a:lnTo>
                    <a:pt x="6821441" y="878063"/>
                  </a:lnTo>
                  <a:lnTo>
                    <a:pt x="6835652" y="843576"/>
                  </a:lnTo>
                  <a:lnTo>
                    <a:pt x="6849864" y="743670"/>
                  </a:lnTo>
                  <a:lnTo>
                    <a:pt x="6864075" y="763734"/>
                  </a:lnTo>
                  <a:lnTo>
                    <a:pt x="6878286" y="725087"/>
                  </a:lnTo>
                  <a:lnTo>
                    <a:pt x="6892498" y="742165"/>
                  </a:lnTo>
                  <a:lnTo>
                    <a:pt x="6906709" y="724566"/>
                  </a:lnTo>
                  <a:lnTo>
                    <a:pt x="6920920" y="670377"/>
                  </a:lnTo>
                  <a:lnTo>
                    <a:pt x="6935132" y="670773"/>
                  </a:lnTo>
                  <a:lnTo>
                    <a:pt x="6949343" y="673526"/>
                  </a:lnTo>
                  <a:lnTo>
                    <a:pt x="6963554" y="624713"/>
                  </a:lnTo>
                  <a:lnTo>
                    <a:pt x="6977766" y="650080"/>
                  </a:lnTo>
                  <a:lnTo>
                    <a:pt x="6991977" y="639601"/>
                  </a:lnTo>
                  <a:lnTo>
                    <a:pt x="7006188" y="644653"/>
                  </a:lnTo>
                  <a:lnTo>
                    <a:pt x="7020400" y="629795"/>
                  </a:lnTo>
                  <a:lnTo>
                    <a:pt x="7034611" y="606992"/>
                  </a:lnTo>
                  <a:lnTo>
                    <a:pt x="7048822" y="599715"/>
                  </a:lnTo>
                  <a:lnTo>
                    <a:pt x="7063034" y="606709"/>
                  </a:lnTo>
                  <a:lnTo>
                    <a:pt x="7077245" y="585266"/>
                  </a:lnTo>
                  <a:lnTo>
                    <a:pt x="7091456" y="629360"/>
                  </a:lnTo>
                  <a:lnTo>
                    <a:pt x="7105668" y="641140"/>
                  </a:lnTo>
                  <a:lnTo>
                    <a:pt x="7119879" y="650467"/>
                  </a:lnTo>
                  <a:lnTo>
                    <a:pt x="7134090" y="619315"/>
                  </a:lnTo>
                  <a:lnTo>
                    <a:pt x="7148302" y="636872"/>
                  </a:lnTo>
                  <a:lnTo>
                    <a:pt x="7162513" y="677934"/>
                  </a:lnTo>
                  <a:lnTo>
                    <a:pt x="7176724" y="756704"/>
                  </a:lnTo>
                  <a:lnTo>
                    <a:pt x="7190936" y="736515"/>
                  </a:lnTo>
                  <a:lnTo>
                    <a:pt x="7205147" y="663887"/>
                  </a:lnTo>
                  <a:lnTo>
                    <a:pt x="7219358" y="646925"/>
                  </a:lnTo>
                  <a:lnTo>
                    <a:pt x="7233570" y="628306"/>
                  </a:lnTo>
                  <a:lnTo>
                    <a:pt x="7247781" y="659845"/>
                  </a:lnTo>
                  <a:lnTo>
                    <a:pt x="7261992" y="651532"/>
                  </a:lnTo>
                  <a:lnTo>
                    <a:pt x="7276204" y="652654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34396" y="2628847"/>
              <a:ext cx="7276204" cy="1187467"/>
            </a:xfrm>
            <a:custGeom>
              <a:avLst/>
              <a:pathLst>
                <a:path w="7276204" h="1187467">
                  <a:moveTo>
                    <a:pt x="0" y="1187467"/>
                  </a:moveTo>
                  <a:lnTo>
                    <a:pt x="14211" y="445203"/>
                  </a:lnTo>
                  <a:lnTo>
                    <a:pt x="28422" y="248080"/>
                  </a:lnTo>
                  <a:lnTo>
                    <a:pt x="42634" y="378858"/>
                  </a:lnTo>
                  <a:lnTo>
                    <a:pt x="56845" y="425158"/>
                  </a:lnTo>
                  <a:lnTo>
                    <a:pt x="71056" y="298331"/>
                  </a:lnTo>
                  <a:lnTo>
                    <a:pt x="85268" y="267225"/>
                  </a:lnTo>
                  <a:lnTo>
                    <a:pt x="99479" y="275662"/>
                  </a:lnTo>
                  <a:lnTo>
                    <a:pt x="113690" y="326694"/>
                  </a:lnTo>
                  <a:lnTo>
                    <a:pt x="127902" y="101965"/>
                  </a:lnTo>
                  <a:lnTo>
                    <a:pt x="142113" y="232743"/>
                  </a:lnTo>
                  <a:lnTo>
                    <a:pt x="156324" y="363521"/>
                  </a:lnTo>
                  <a:lnTo>
                    <a:pt x="170536" y="379925"/>
                  </a:lnTo>
                  <a:lnTo>
                    <a:pt x="184747" y="506052"/>
                  </a:lnTo>
                  <a:lnTo>
                    <a:pt x="198958" y="343929"/>
                  </a:lnTo>
                  <a:lnTo>
                    <a:pt x="213170" y="89624"/>
                  </a:lnTo>
                  <a:lnTo>
                    <a:pt x="227381" y="220402"/>
                  </a:lnTo>
                  <a:lnTo>
                    <a:pt x="241592" y="351180"/>
                  </a:lnTo>
                  <a:lnTo>
                    <a:pt x="255804" y="249276"/>
                  </a:lnTo>
                  <a:lnTo>
                    <a:pt x="270015" y="319657"/>
                  </a:lnTo>
                  <a:lnTo>
                    <a:pt x="284226" y="280112"/>
                  </a:lnTo>
                  <a:lnTo>
                    <a:pt x="298438" y="252469"/>
                  </a:lnTo>
                  <a:lnTo>
                    <a:pt x="312649" y="368331"/>
                  </a:lnTo>
                  <a:lnTo>
                    <a:pt x="326860" y="315452"/>
                  </a:lnTo>
                  <a:lnTo>
                    <a:pt x="341072" y="178463"/>
                  </a:lnTo>
                  <a:lnTo>
                    <a:pt x="355283" y="285164"/>
                  </a:lnTo>
                  <a:lnTo>
                    <a:pt x="369494" y="243309"/>
                  </a:lnTo>
                  <a:lnTo>
                    <a:pt x="383706" y="317386"/>
                  </a:lnTo>
                  <a:lnTo>
                    <a:pt x="397917" y="95608"/>
                  </a:lnTo>
                  <a:lnTo>
                    <a:pt x="412128" y="226386"/>
                  </a:lnTo>
                  <a:lnTo>
                    <a:pt x="426340" y="255320"/>
                  </a:lnTo>
                  <a:lnTo>
                    <a:pt x="440551" y="321964"/>
                  </a:lnTo>
                  <a:lnTo>
                    <a:pt x="454762" y="307260"/>
                  </a:lnTo>
                  <a:lnTo>
                    <a:pt x="468974" y="232304"/>
                  </a:lnTo>
                  <a:lnTo>
                    <a:pt x="483185" y="227597"/>
                  </a:lnTo>
                  <a:lnTo>
                    <a:pt x="497396" y="180485"/>
                  </a:lnTo>
                  <a:lnTo>
                    <a:pt x="511608" y="96267"/>
                  </a:lnTo>
                  <a:lnTo>
                    <a:pt x="525819" y="167474"/>
                  </a:lnTo>
                  <a:lnTo>
                    <a:pt x="540030" y="89984"/>
                  </a:lnTo>
                  <a:lnTo>
                    <a:pt x="554242" y="124716"/>
                  </a:lnTo>
                  <a:lnTo>
                    <a:pt x="568453" y="98862"/>
                  </a:lnTo>
                  <a:lnTo>
                    <a:pt x="582664" y="151670"/>
                  </a:lnTo>
                  <a:lnTo>
                    <a:pt x="596876" y="226837"/>
                  </a:lnTo>
                  <a:lnTo>
                    <a:pt x="611087" y="190973"/>
                  </a:lnTo>
                  <a:lnTo>
                    <a:pt x="625298" y="222617"/>
                  </a:lnTo>
                  <a:lnTo>
                    <a:pt x="639510" y="140762"/>
                  </a:lnTo>
                  <a:lnTo>
                    <a:pt x="653721" y="100638"/>
                  </a:lnTo>
                  <a:lnTo>
                    <a:pt x="667932" y="98772"/>
                  </a:lnTo>
                  <a:lnTo>
                    <a:pt x="682144" y="155120"/>
                  </a:lnTo>
                  <a:lnTo>
                    <a:pt x="696355" y="167020"/>
                  </a:lnTo>
                  <a:lnTo>
                    <a:pt x="710566" y="172068"/>
                  </a:lnTo>
                  <a:lnTo>
                    <a:pt x="724778" y="259489"/>
                  </a:lnTo>
                  <a:lnTo>
                    <a:pt x="738989" y="390267"/>
                  </a:lnTo>
                  <a:lnTo>
                    <a:pt x="753200" y="349142"/>
                  </a:lnTo>
                  <a:lnTo>
                    <a:pt x="767412" y="423859"/>
                  </a:lnTo>
                  <a:lnTo>
                    <a:pt x="781623" y="464933"/>
                  </a:lnTo>
                  <a:lnTo>
                    <a:pt x="795834" y="422147"/>
                  </a:lnTo>
                  <a:lnTo>
                    <a:pt x="810046" y="374366"/>
                  </a:lnTo>
                  <a:lnTo>
                    <a:pt x="824257" y="371538"/>
                  </a:lnTo>
                  <a:lnTo>
                    <a:pt x="838468" y="470831"/>
                  </a:lnTo>
                  <a:lnTo>
                    <a:pt x="852680" y="491863"/>
                  </a:lnTo>
                  <a:lnTo>
                    <a:pt x="866891" y="432308"/>
                  </a:lnTo>
                  <a:lnTo>
                    <a:pt x="881102" y="250004"/>
                  </a:lnTo>
                  <a:lnTo>
                    <a:pt x="895314" y="177601"/>
                  </a:lnTo>
                  <a:lnTo>
                    <a:pt x="909525" y="308378"/>
                  </a:lnTo>
                  <a:lnTo>
                    <a:pt x="923736" y="219801"/>
                  </a:lnTo>
                  <a:lnTo>
                    <a:pt x="937948" y="278989"/>
                  </a:lnTo>
                  <a:lnTo>
                    <a:pt x="952159" y="291522"/>
                  </a:lnTo>
                  <a:lnTo>
                    <a:pt x="966370" y="238386"/>
                  </a:lnTo>
                  <a:lnTo>
                    <a:pt x="980582" y="274148"/>
                  </a:lnTo>
                  <a:lnTo>
                    <a:pt x="994793" y="351827"/>
                  </a:lnTo>
                  <a:lnTo>
                    <a:pt x="1009004" y="288245"/>
                  </a:lnTo>
                  <a:lnTo>
                    <a:pt x="1023216" y="293513"/>
                  </a:lnTo>
                  <a:lnTo>
                    <a:pt x="1037427" y="259622"/>
                  </a:lnTo>
                  <a:lnTo>
                    <a:pt x="1051638" y="353738"/>
                  </a:lnTo>
                  <a:lnTo>
                    <a:pt x="1065850" y="349408"/>
                  </a:lnTo>
                  <a:lnTo>
                    <a:pt x="1080061" y="272133"/>
                  </a:lnTo>
                  <a:lnTo>
                    <a:pt x="1094272" y="208475"/>
                  </a:lnTo>
                  <a:lnTo>
                    <a:pt x="1108484" y="250163"/>
                  </a:lnTo>
                  <a:lnTo>
                    <a:pt x="1122695" y="202507"/>
                  </a:lnTo>
                  <a:lnTo>
                    <a:pt x="1136906" y="169085"/>
                  </a:lnTo>
                  <a:lnTo>
                    <a:pt x="1151118" y="103938"/>
                  </a:lnTo>
                  <a:lnTo>
                    <a:pt x="1165329" y="102008"/>
                  </a:lnTo>
                  <a:lnTo>
                    <a:pt x="1179540" y="88126"/>
                  </a:lnTo>
                  <a:lnTo>
                    <a:pt x="1193752" y="9086"/>
                  </a:lnTo>
                  <a:lnTo>
                    <a:pt x="1207963" y="8148"/>
                  </a:lnTo>
                  <a:lnTo>
                    <a:pt x="1222174" y="138926"/>
                  </a:lnTo>
                  <a:lnTo>
                    <a:pt x="1236386" y="37471"/>
                  </a:lnTo>
                  <a:lnTo>
                    <a:pt x="1250597" y="0"/>
                  </a:lnTo>
                  <a:lnTo>
                    <a:pt x="1264808" y="44167"/>
                  </a:lnTo>
                  <a:lnTo>
                    <a:pt x="1279020" y="155430"/>
                  </a:lnTo>
                  <a:lnTo>
                    <a:pt x="1293231" y="127314"/>
                  </a:lnTo>
                  <a:lnTo>
                    <a:pt x="1307442" y="217027"/>
                  </a:lnTo>
                  <a:lnTo>
                    <a:pt x="1321654" y="241656"/>
                  </a:lnTo>
                  <a:lnTo>
                    <a:pt x="1335865" y="165529"/>
                  </a:lnTo>
                  <a:lnTo>
                    <a:pt x="1350076" y="139552"/>
                  </a:lnTo>
                  <a:lnTo>
                    <a:pt x="1364288" y="161517"/>
                  </a:lnTo>
                  <a:lnTo>
                    <a:pt x="1378499" y="277180"/>
                  </a:lnTo>
                  <a:lnTo>
                    <a:pt x="1392710" y="308683"/>
                  </a:lnTo>
                  <a:lnTo>
                    <a:pt x="1406922" y="354370"/>
                  </a:lnTo>
                  <a:lnTo>
                    <a:pt x="1421133" y="331365"/>
                  </a:lnTo>
                  <a:lnTo>
                    <a:pt x="1435344" y="380591"/>
                  </a:lnTo>
                  <a:lnTo>
                    <a:pt x="1449556" y="344805"/>
                  </a:lnTo>
                  <a:lnTo>
                    <a:pt x="1463767" y="441639"/>
                  </a:lnTo>
                  <a:lnTo>
                    <a:pt x="1477978" y="496899"/>
                  </a:lnTo>
                  <a:lnTo>
                    <a:pt x="1492190" y="459481"/>
                  </a:lnTo>
                  <a:lnTo>
                    <a:pt x="1506401" y="494306"/>
                  </a:lnTo>
                  <a:lnTo>
                    <a:pt x="1520612" y="468468"/>
                  </a:lnTo>
                  <a:lnTo>
                    <a:pt x="1534824" y="467929"/>
                  </a:lnTo>
                  <a:lnTo>
                    <a:pt x="1549035" y="484979"/>
                  </a:lnTo>
                  <a:lnTo>
                    <a:pt x="1563246" y="540569"/>
                  </a:lnTo>
                  <a:lnTo>
                    <a:pt x="1577458" y="602025"/>
                  </a:lnTo>
                  <a:lnTo>
                    <a:pt x="1591669" y="623066"/>
                  </a:lnTo>
                  <a:lnTo>
                    <a:pt x="1605880" y="714727"/>
                  </a:lnTo>
                  <a:lnTo>
                    <a:pt x="1620092" y="671770"/>
                  </a:lnTo>
                  <a:lnTo>
                    <a:pt x="1634303" y="698928"/>
                  </a:lnTo>
                  <a:lnTo>
                    <a:pt x="1648514" y="690613"/>
                  </a:lnTo>
                  <a:lnTo>
                    <a:pt x="1662726" y="800106"/>
                  </a:lnTo>
                  <a:lnTo>
                    <a:pt x="1676937" y="790516"/>
                  </a:lnTo>
                  <a:lnTo>
                    <a:pt x="1691148" y="797370"/>
                  </a:lnTo>
                  <a:lnTo>
                    <a:pt x="1705360" y="815698"/>
                  </a:lnTo>
                  <a:lnTo>
                    <a:pt x="1719571" y="801665"/>
                  </a:lnTo>
                  <a:lnTo>
                    <a:pt x="1733783" y="775679"/>
                  </a:lnTo>
                  <a:lnTo>
                    <a:pt x="1747994" y="750589"/>
                  </a:lnTo>
                  <a:lnTo>
                    <a:pt x="1762205" y="763392"/>
                  </a:lnTo>
                  <a:lnTo>
                    <a:pt x="1776417" y="811897"/>
                  </a:lnTo>
                  <a:lnTo>
                    <a:pt x="1790628" y="698141"/>
                  </a:lnTo>
                  <a:lnTo>
                    <a:pt x="1804839" y="636285"/>
                  </a:lnTo>
                  <a:lnTo>
                    <a:pt x="1819051" y="635817"/>
                  </a:lnTo>
                  <a:lnTo>
                    <a:pt x="1833262" y="555519"/>
                  </a:lnTo>
                  <a:lnTo>
                    <a:pt x="1847473" y="597603"/>
                  </a:lnTo>
                  <a:lnTo>
                    <a:pt x="1861685" y="664491"/>
                  </a:lnTo>
                  <a:lnTo>
                    <a:pt x="1875896" y="695131"/>
                  </a:lnTo>
                  <a:lnTo>
                    <a:pt x="1890107" y="790511"/>
                  </a:lnTo>
                  <a:lnTo>
                    <a:pt x="1904319" y="780228"/>
                  </a:lnTo>
                  <a:lnTo>
                    <a:pt x="1918530" y="788504"/>
                  </a:lnTo>
                  <a:lnTo>
                    <a:pt x="1932741" y="689471"/>
                  </a:lnTo>
                  <a:lnTo>
                    <a:pt x="1946953" y="737493"/>
                  </a:lnTo>
                  <a:lnTo>
                    <a:pt x="1961164" y="785790"/>
                  </a:lnTo>
                  <a:lnTo>
                    <a:pt x="1975375" y="812223"/>
                  </a:lnTo>
                  <a:lnTo>
                    <a:pt x="1989587" y="761849"/>
                  </a:lnTo>
                  <a:lnTo>
                    <a:pt x="2003798" y="768832"/>
                  </a:lnTo>
                  <a:lnTo>
                    <a:pt x="2018009" y="760250"/>
                  </a:lnTo>
                  <a:lnTo>
                    <a:pt x="2032221" y="712120"/>
                  </a:lnTo>
                  <a:lnTo>
                    <a:pt x="2046432" y="753363"/>
                  </a:lnTo>
                  <a:lnTo>
                    <a:pt x="2060643" y="820408"/>
                  </a:lnTo>
                  <a:lnTo>
                    <a:pt x="2074855" y="830896"/>
                  </a:lnTo>
                  <a:lnTo>
                    <a:pt x="2089066" y="787983"/>
                  </a:lnTo>
                  <a:lnTo>
                    <a:pt x="2103277" y="814931"/>
                  </a:lnTo>
                  <a:lnTo>
                    <a:pt x="2117489" y="854185"/>
                  </a:lnTo>
                  <a:lnTo>
                    <a:pt x="2131700" y="837019"/>
                  </a:lnTo>
                  <a:lnTo>
                    <a:pt x="2145911" y="776019"/>
                  </a:lnTo>
                  <a:lnTo>
                    <a:pt x="2160123" y="838379"/>
                  </a:lnTo>
                  <a:lnTo>
                    <a:pt x="2174334" y="829483"/>
                  </a:lnTo>
                  <a:lnTo>
                    <a:pt x="2188545" y="890568"/>
                  </a:lnTo>
                  <a:lnTo>
                    <a:pt x="2202757" y="823494"/>
                  </a:lnTo>
                  <a:lnTo>
                    <a:pt x="2216968" y="792001"/>
                  </a:lnTo>
                  <a:lnTo>
                    <a:pt x="2231179" y="810392"/>
                  </a:lnTo>
                  <a:lnTo>
                    <a:pt x="2245391" y="802978"/>
                  </a:lnTo>
                  <a:lnTo>
                    <a:pt x="2259602" y="804823"/>
                  </a:lnTo>
                  <a:lnTo>
                    <a:pt x="2273813" y="898896"/>
                  </a:lnTo>
                  <a:lnTo>
                    <a:pt x="2288025" y="863754"/>
                  </a:lnTo>
                  <a:lnTo>
                    <a:pt x="2302236" y="912097"/>
                  </a:lnTo>
                  <a:lnTo>
                    <a:pt x="2316447" y="895884"/>
                  </a:lnTo>
                  <a:lnTo>
                    <a:pt x="2330659" y="988006"/>
                  </a:lnTo>
                  <a:lnTo>
                    <a:pt x="2344870" y="984793"/>
                  </a:lnTo>
                  <a:lnTo>
                    <a:pt x="2359081" y="1010343"/>
                  </a:lnTo>
                  <a:lnTo>
                    <a:pt x="2373293" y="980686"/>
                  </a:lnTo>
                  <a:lnTo>
                    <a:pt x="2387504" y="917502"/>
                  </a:lnTo>
                  <a:lnTo>
                    <a:pt x="2401715" y="906392"/>
                  </a:lnTo>
                  <a:lnTo>
                    <a:pt x="2415927" y="934028"/>
                  </a:lnTo>
                  <a:lnTo>
                    <a:pt x="2430138" y="904785"/>
                  </a:lnTo>
                  <a:lnTo>
                    <a:pt x="2444349" y="986920"/>
                  </a:lnTo>
                  <a:lnTo>
                    <a:pt x="2458561" y="1005364"/>
                  </a:lnTo>
                  <a:lnTo>
                    <a:pt x="2472772" y="1078070"/>
                  </a:lnTo>
                  <a:lnTo>
                    <a:pt x="2486983" y="993307"/>
                  </a:lnTo>
                  <a:lnTo>
                    <a:pt x="2501195" y="986120"/>
                  </a:lnTo>
                  <a:lnTo>
                    <a:pt x="2515406" y="1018523"/>
                  </a:lnTo>
                  <a:lnTo>
                    <a:pt x="2529617" y="1022062"/>
                  </a:lnTo>
                  <a:lnTo>
                    <a:pt x="2543829" y="1079393"/>
                  </a:lnTo>
                  <a:lnTo>
                    <a:pt x="2558040" y="1117887"/>
                  </a:lnTo>
                  <a:lnTo>
                    <a:pt x="2572251" y="1090330"/>
                  </a:lnTo>
                  <a:lnTo>
                    <a:pt x="2586463" y="1170483"/>
                  </a:lnTo>
                  <a:lnTo>
                    <a:pt x="2600674" y="1141015"/>
                  </a:lnTo>
                  <a:lnTo>
                    <a:pt x="2614885" y="1034700"/>
                  </a:lnTo>
                  <a:lnTo>
                    <a:pt x="2629097" y="1043457"/>
                  </a:lnTo>
                  <a:lnTo>
                    <a:pt x="2643308" y="960378"/>
                  </a:lnTo>
                  <a:lnTo>
                    <a:pt x="2657519" y="904482"/>
                  </a:lnTo>
                  <a:lnTo>
                    <a:pt x="2671731" y="959763"/>
                  </a:lnTo>
                  <a:lnTo>
                    <a:pt x="2685942" y="987551"/>
                  </a:lnTo>
                  <a:lnTo>
                    <a:pt x="2700153" y="925663"/>
                  </a:lnTo>
                  <a:lnTo>
                    <a:pt x="2714365" y="943579"/>
                  </a:lnTo>
                  <a:lnTo>
                    <a:pt x="2728576" y="957185"/>
                  </a:lnTo>
                  <a:lnTo>
                    <a:pt x="2742787" y="1002970"/>
                  </a:lnTo>
                  <a:lnTo>
                    <a:pt x="2756999" y="991751"/>
                  </a:lnTo>
                  <a:lnTo>
                    <a:pt x="2771210" y="1106367"/>
                  </a:lnTo>
                  <a:lnTo>
                    <a:pt x="2785421" y="1088443"/>
                  </a:lnTo>
                  <a:lnTo>
                    <a:pt x="2799633" y="1008290"/>
                  </a:lnTo>
                  <a:lnTo>
                    <a:pt x="2813844" y="990494"/>
                  </a:lnTo>
                  <a:lnTo>
                    <a:pt x="2828055" y="1004837"/>
                  </a:lnTo>
                  <a:lnTo>
                    <a:pt x="2842267" y="881506"/>
                  </a:lnTo>
                  <a:lnTo>
                    <a:pt x="2856478" y="871253"/>
                  </a:lnTo>
                  <a:lnTo>
                    <a:pt x="2870689" y="959029"/>
                  </a:lnTo>
                  <a:lnTo>
                    <a:pt x="2884901" y="975820"/>
                  </a:lnTo>
                  <a:lnTo>
                    <a:pt x="2899112" y="1002557"/>
                  </a:lnTo>
                  <a:lnTo>
                    <a:pt x="2913323" y="1016346"/>
                  </a:lnTo>
                  <a:lnTo>
                    <a:pt x="2927535" y="1026477"/>
                  </a:lnTo>
                  <a:lnTo>
                    <a:pt x="2941746" y="1074847"/>
                  </a:lnTo>
                  <a:lnTo>
                    <a:pt x="2955957" y="1143178"/>
                  </a:lnTo>
                  <a:lnTo>
                    <a:pt x="2970169" y="1170958"/>
                  </a:lnTo>
                  <a:lnTo>
                    <a:pt x="2984380" y="1134120"/>
                  </a:lnTo>
                  <a:lnTo>
                    <a:pt x="2998591" y="1158732"/>
                  </a:lnTo>
                  <a:lnTo>
                    <a:pt x="3012803" y="1118280"/>
                  </a:lnTo>
                  <a:lnTo>
                    <a:pt x="3027014" y="1126487"/>
                  </a:lnTo>
                  <a:lnTo>
                    <a:pt x="3041225" y="1148820"/>
                  </a:lnTo>
                  <a:lnTo>
                    <a:pt x="3055437" y="1107767"/>
                  </a:lnTo>
                  <a:lnTo>
                    <a:pt x="3069648" y="1131581"/>
                  </a:lnTo>
                  <a:lnTo>
                    <a:pt x="3083859" y="1124362"/>
                  </a:lnTo>
                  <a:lnTo>
                    <a:pt x="3098071" y="1081697"/>
                  </a:lnTo>
                  <a:lnTo>
                    <a:pt x="3112282" y="1082345"/>
                  </a:lnTo>
                  <a:lnTo>
                    <a:pt x="3126493" y="1074534"/>
                  </a:lnTo>
                  <a:lnTo>
                    <a:pt x="3140705" y="1052649"/>
                  </a:lnTo>
                  <a:lnTo>
                    <a:pt x="3154916" y="1095508"/>
                  </a:lnTo>
                  <a:lnTo>
                    <a:pt x="3169127" y="1123071"/>
                  </a:lnTo>
                  <a:lnTo>
                    <a:pt x="3183339" y="1045755"/>
                  </a:lnTo>
                  <a:lnTo>
                    <a:pt x="3197550" y="960489"/>
                  </a:lnTo>
                  <a:lnTo>
                    <a:pt x="3211761" y="1009214"/>
                  </a:lnTo>
                  <a:lnTo>
                    <a:pt x="3225973" y="1034285"/>
                  </a:lnTo>
                  <a:lnTo>
                    <a:pt x="3240184" y="1028325"/>
                  </a:lnTo>
                  <a:lnTo>
                    <a:pt x="3254395" y="1073567"/>
                  </a:lnTo>
                  <a:lnTo>
                    <a:pt x="3268607" y="1104701"/>
                  </a:lnTo>
                  <a:lnTo>
                    <a:pt x="3282818" y="1121511"/>
                  </a:lnTo>
                  <a:lnTo>
                    <a:pt x="3297029" y="1126773"/>
                  </a:lnTo>
                  <a:lnTo>
                    <a:pt x="3311241" y="1160368"/>
                  </a:lnTo>
                  <a:lnTo>
                    <a:pt x="3325452" y="1126982"/>
                  </a:lnTo>
                  <a:lnTo>
                    <a:pt x="3339663" y="1101515"/>
                  </a:lnTo>
                  <a:lnTo>
                    <a:pt x="3353875" y="1136049"/>
                  </a:lnTo>
                  <a:lnTo>
                    <a:pt x="3368086" y="1052888"/>
                  </a:lnTo>
                  <a:lnTo>
                    <a:pt x="3382297" y="960132"/>
                  </a:lnTo>
                  <a:lnTo>
                    <a:pt x="3396509" y="879509"/>
                  </a:lnTo>
                  <a:lnTo>
                    <a:pt x="3410720" y="801351"/>
                  </a:lnTo>
                  <a:lnTo>
                    <a:pt x="3424932" y="778137"/>
                  </a:lnTo>
                  <a:lnTo>
                    <a:pt x="3439143" y="771872"/>
                  </a:lnTo>
                  <a:lnTo>
                    <a:pt x="3453354" y="802691"/>
                  </a:lnTo>
                  <a:lnTo>
                    <a:pt x="3467566" y="862396"/>
                  </a:lnTo>
                  <a:lnTo>
                    <a:pt x="3481777" y="883696"/>
                  </a:lnTo>
                  <a:lnTo>
                    <a:pt x="3495988" y="850949"/>
                  </a:lnTo>
                  <a:lnTo>
                    <a:pt x="3510200" y="877334"/>
                  </a:lnTo>
                  <a:lnTo>
                    <a:pt x="3524411" y="894552"/>
                  </a:lnTo>
                  <a:lnTo>
                    <a:pt x="3538622" y="938024"/>
                  </a:lnTo>
                  <a:lnTo>
                    <a:pt x="3552834" y="968702"/>
                  </a:lnTo>
                  <a:lnTo>
                    <a:pt x="3567045" y="941927"/>
                  </a:lnTo>
                  <a:lnTo>
                    <a:pt x="3581256" y="973507"/>
                  </a:lnTo>
                  <a:lnTo>
                    <a:pt x="3595468" y="980614"/>
                  </a:lnTo>
                  <a:lnTo>
                    <a:pt x="3609679" y="984947"/>
                  </a:lnTo>
                  <a:lnTo>
                    <a:pt x="3623890" y="1030332"/>
                  </a:lnTo>
                  <a:lnTo>
                    <a:pt x="3638102" y="1015859"/>
                  </a:lnTo>
                  <a:lnTo>
                    <a:pt x="3652313" y="961046"/>
                  </a:lnTo>
                  <a:lnTo>
                    <a:pt x="3666524" y="940858"/>
                  </a:lnTo>
                  <a:lnTo>
                    <a:pt x="3680736" y="1029108"/>
                  </a:lnTo>
                  <a:lnTo>
                    <a:pt x="3694947" y="945486"/>
                  </a:lnTo>
                  <a:lnTo>
                    <a:pt x="3709158" y="1010126"/>
                  </a:lnTo>
                  <a:lnTo>
                    <a:pt x="3723370" y="1003184"/>
                  </a:lnTo>
                  <a:lnTo>
                    <a:pt x="3737581" y="1034130"/>
                  </a:lnTo>
                  <a:lnTo>
                    <a:pt x="3751792" y="965414"/>
                  </a:lnTo>
                  <a:lnTo>
                    <a:pt x="3766004" y="968289"/>
                  </a:lnTo>
                  <a:lnTo>
                    <a:pt x="3780215" y="992681"/>
                  </a:lnTo>
                  <a:lnTo>
                    <a:pt x="3794426" y="996429"/>
                  </a:lnTo>
                  <a:lnTo>
                    <a:pt x="3808638" y="998405"/>
                  </a:lnTo>
                  <a:lnTo>
                    <a:pt x="3822849" y="1019992"/>
                  </a:lnTo>
                  <a:lnTo>
                    <a:pt x="3837060" y="985076"/>
                  </a:lnTo>
                  <a:lnTo>
                    <a:pt x="3851272" y="958690"/>
                  </a:lnTo>
                  <a:lnTo>
                    <a:pt x="3865483" y="867553"/>
                  </a:lnTo>
                  <a:lnTo>
                    <a:pt x="3879694" y="882087"/>
                  </a:lnTo>
                  <a:lnTo>
                    <a:pt x="3893906" y="935009"/>
                  </a:lnTo>
                  <a:lnTo>
                    <a:pt x="3908117" y="882556"/>
                  </a:lnTo>
                  <a:lnTo>
                    <a:pt x="3922328" y="929314"/>
                  </a:lnTo>
                  <a:lnTo>
                    <a:pt x="3936540" y="931138"/>
                  </a:lnTo>
                  <a:lnTo>
                    <a:pt x="3950751" y="975967"/>
                  </a:lnTo>
                  <a:lnTo>
                    <a:pt x="3964962" y="965074"/>
                  </a:lnTo>
                  <a:lnTo>
                    <a:pt x="3979174" y="1006847"/>
                  </a:lnTo>
                  <a:lnTo>
                    <a:pt x="3993385" y="1018296"/>
                  </a:lnTo>
                  <a:lnTo>
                    <a:pt x="4007596" y="1026156"/>
                  </a:lnTo>
                  <a:lnTo>
                    <a:pt x="4021808" y="1035194"/>
                  </a:lnTo>
                  <a:lnTo>
                    <a:pt x="4036019" y="934025"/>
                  </a:lnTo>
                  <a:lnTo>
                    <a:pt x="4050230" y="973250"/>
                  </a:lnTo>
                  <a:lnTo>
                    <a:pt x="4064442" y="993943"/>
                  </a:lnTo>
                  <a:lnTo>
                    <a:pt x="4078653" y="1046331"/>
                  </a:lnTo>
                  <a:lnTo>
                    <a:pt x="4092864" y="1089006"/>
                  </a:lnTo>
                  <a:lnTo>
                    <a:pt x="4107076" y="1100836"/>
                  </a:lnTo>
                  <a:lnTo>
                    <a:pt x="4121287" y="1092345"/>
                  </a:lnTo>
                  <a:lnTo>
                    <a:pt x="4135498" y="1056235"/>
                  </a:lnTo>
                  <a:lnTo>
                    <a:pt x="4149710" y="1053645"/>
                  </a:lnTo>
                  <a:lnTo>
                    <a:pt x="4163921" y="1053811"/>
                  </a:lnTo>
                  <a:lnTo>
                    <a:pt x="4178132" y="1074429"/>
                  </a:lnTo>
                  <a:lnTo>
                    <a:pt x="4192344" y="1083802"/>
                  </a:lnTo>
                  <a:lnTo>
                    <a:pt x="4206555" y="1095084"/>
                  </a:lnTo>
                  <a:lnTo>
                    <a:pt x="4220766" y="1154105"/>
                  </a:lnTo>
                  <a:lnTo>
                    <a:pt x="4234978" y="1080993"/>
                  </a:lnTo>
                  <a:lnTo>
                    <a:pt x="4249189" y="1131786"/>
                  </a:lnTo>
                  <a:lnTo>
                    <a:pt x="4263400" y="1053039"/>
                  </a:lnTo>
                  <a:lnTo>
                    <a:pt x="4277612" y="1061901"/>
                  </a:lnTo>
                  <a:lnTo>
                    <a:pt x="4291823" y="1064295"/>
                  </a:lnTo>
                  <a:lnTo>
                    <a:pt x="4306034" y="1090619"/>
                  </a:lnTo>
                  <a:lnTo>
                    <a:pt x="4320246" y="1128525"/>
                  </a:lnTo>
                  <a:lnTo>
                    <a:pt x="4334457" y="1130482"/>
                  </a:lnTo>
                  <a:lnTo>
                    <a:pt x="4348668" y="1095069"/>
                  </a:lnTo>
                  <a:lnTo>
                    <a:pt x="4362880" y="1091007"/>
                  </a:lnTo>
                  <a:lnTo>
                    <a:pt x="4377091" y="980270"/>
                  </a:lnTo>
                  <a:lnTo>
                    <a:pt x="4391302" y="987399"/>
                  </a:lnTo>
                  <a:lnTo>
                    <a:pt x="4405514" y="911547"/>
                  </a:lnTo>
                  <a:lnTo>
                    <a:pt x="4419725" y="859015"/>
                  </a:lnTo>
                  <a:lnTo>
                    <a:pt x="4433936" y="913093"/>
                  </a:lnTo>
                  <a:lnTo>
                    <a:pt x="4448148" y="912438"/>
                  </a:lnTo>
                  <a:lnTo>
                    <a:pt x="4462359" y="897314"/>
                  </a:lnTo>
                  <a:lnTo>
                    <a:pt x="4476570" y="911899"/>
                  </a:lnTo>
                  <a:lnTo>
                    <a:pt x="4490782" y="941549"/>
                  </a:lnTo>
                  <a:lnTo>
                    <a:pt x="4504993" y="1021736"/>
                  </a:lnTo>
                  <a:lnTo>
                    <a:pt x="4519204" y="1038921"/>
                  </a:lnTo>
                  <a:lnTo>
                    <a:pt x="4533416" y="983048"/>
                  </a:lnTo>
                  <a:lnTo>
                    <a:pt x="4547627" y="1003098"/>
                  </a:lnTo>
                  <a:lnTo>
                    <a:pt x="4561838" y="978347"/>
                  </a:lnTo>
                  <a:lnTo>
                    <a:pt x="4576050" y="1037170"/>
                  </a:lnTo>
                  <a:lnTo>
                    <a:pt x="4590261" y="1019519"/>
                  </a:lnTo>
                  <a:lnTo>
                    <a:pt x="4604472" y="1067296"/>
                  </a:lnTo>
                  <a:lnTo>
                    <a:pt x="4618684" y="1027940"/>
                  </a:lnTo>
                  <a:lnTo>
                    <a:pt x="4632895" y="1079512"/>
                  </a:lnTo>
                  <a:lnTo>
                    <a:pt x="4647106" y="1098949"/>
                  </a:lnTo>
                  <a:lnTo>
                    <a:pt x="4661318" y="1106850"/>
                  </a:lnTo>
                  <a:lnTo>
                    <a:pt x="4675529" y="1055236"/>
                  </a:lnTo>
                  <a:lnTo>
                    <a:pt x="4689740" y="990042"/>
                  </a:lnTo>
                  <a:lnTo>
                    <a:pt x="4703952" y="942743"/>
                  </a:lnTo>
                  <a:lnTo>
                    <a:pt x="4718163" y="921951"/>
                  </a:lnTo>
                  <a:lnTo>
                    <a:pt x="4732374" y="949282"/>
                  </a:lnTo>
                  <a:lnTo>
                    <a:pt x="4746586" y="905702"/>
                  </a:lnTo>
                  <a:lnTo>
                    <a:pt x="4760797" y="890309"/>
                  </a:lnTo>
                  <a:lnTo>
                    <a:pt x="4775008" y="888257"/>
                  </a:lnTo>
                  <a:lnTo>
                    <a:pt x="4789220" y="809028"/>
                  </a:lnTo>
                  <a:lnTo>
                    <a:pt x="4803431" y="716966"/>
                  </a:lnTo>
                  <a:lnTo>
                    <a:pt x="4817642" y="797844"/>
                  </a:lnTo>
                  <a:lnTo>
                    <a:pt x="4831854" y="858341"/>
                  </a:lnTo>
                  <a:lnTo>
                    <a:pt x="4846065" y="864119"/>
                  </a:lnTo>
                  <a:lnTo>
                    <a:pt x="4860276" y="892951"/>
                  </a:lnTo>
                  <a:lnTo>
                    <a:pt x="4874488" y="953524"/>
                  </a:lnTo>
                  <a:lnTo>
                    <a:pt x="4888699" y="945498"/>
                  </a:lnTo>
                  <a:lnTo>
                    <a:pt x="4902910" y="988480"/>
                  </a:lnTo>
                  <a:lnTo>
                    <a:pt x="4917122" y="855128"/>
                  </a:lnTo>
                  <a:lnTo>
                    <a:pt x="4931333" y="875958"/>
                  </a:lnTo>
                  <a:lnTo>
                    <a:pt x="4945544" y="908266"/>
                  </a:lnTo>
                  <a:lnTo>
                    <a:pt x="4959756" y="911911"/>
                  </a:lnTo>
                  <a:lnTo>
                    <a:pt x="4973967" y="881475"/>
                  </a:lnTo>
                  <a:lnTo>
                    <a:pt x="4988178" y="908003"/>
                  </a:lnTo>
                  <a:lnTo>
                    <a:pt x="5002390" y="933569"/>
                  </a:lnTo>
                  <a:lnTo>
                    <a:pt x="5016601" y="943823"/>
                  </a:lnTo>
                  <a:lnTo>
                    <a:pt x="5030812" y="1007168"/>
                  </a:lnTo>
                  <a:lnTo>
                    <a:pt x="5045024" y="923091"/>
                  </a:lnTo>
                  <a:lnTo>
                    <a:pt x="5059235" y="873791"/>
                  </a:lnTo>
                  <a:lnTo>
                    <a:pt x="5073446" y="905346"/>
                  </a:lnTo>
                  <a:lnTo>
                    <a:pt x="5087658" y="992637"/>
                  </a:lnTo>
                  <a:lnTo>
                    <a:pt x="5101869" y="1019237"/>
                  </a:lnTo>
                  <a:lnTo>
                    <a:pt x="5116081" y="1063907"/>
                  </a:lnTo>
                  <a:lnTo>
                    <a:pt x="5130292" y="1025024"/>
                  </a:lnTo>
                  <a:lnTo>
                    <a:pt x="5144503" y="1027257"/>
                  </a:lnTo>
                  <a:lnTo>
                    <a:pt x="5158715" y="1052082"/>
                  </a:lnTo>
                  <a:lnTo>
                    <a:pt x="5172926" y="1051425"/>
                  </a:lnTo>
                  <a:lnTo>
                    <a:pt x="5187137" y="1122604"/>
                  </a:lnTo>
                  <a:lnTo>
                    <a:pt x="5201349" y="1088127"/>
                  </a:lnTo>
                  <a:lnTo>
                    <a:pt x="5215560" y="1159072"/>
                  </a:lnTo>
                  <a:lnTo>
                    <a:pt x="5229771" y="1128788"/>
                  </a:lnTo>
                  <a:lnTo>
                    <a:pt x="5243983" y="1085060"/>
                  </a:lnTo>
                  <a:lnTo>
                    <a:pt x="5258194" y="1082696"/>
                  </a:lnTo>
                  <a:lnTo>
                    <a:pt x="5272405" y="1030216"/>
                  </a:lnTo>
                  <a:lnTo>
                    <a:pt x="5286617" y="1005230"/>
                  </a:lnTo>
                  <a:lnTo>
                    <a:pt x="5300828" y="1046034"/>
                  </a:lnTo>
                  <a:lnTo>
                    <a:pt x="5315039" y="1050163"/>
                  </a:lnTo>
                  <a:lnTo>
                    <a:pt x="5329251" y="1023041"/>
                  </a:lnTo>
                  <a:lnTo>
                    <a:pt x="5343462" y="1056378"/>
                  </a:lnTo>
                  <a:lnTo>
                    <a:pt x="5357673" y="951102"/>
                  </a:lnTo>
                  <a:lnTo>
                    <a:pt x="5371885" y="938810"/>
                  </a:lnTo>
                  <a:lnTo>
                    <a:pt x="5386096" y="948513"/>
                  </a:lnTo>
                  <a:lnTo>
                    <a:pt x="5400307" y="933047"/>
                  </a:lnTo>
                  <a:lnTo>
                    <a:pt x="5414519" y="958641"/>
                  </a:lnTo>
                  <a:lnTo>
                    <a:pt x="5428730" y="986154"/>
                  </a:lnTo>
                  <a:lnTo>
                    <a:pt x="5442941" y="945995"/>
                  </a:lnTo>
                  <a:lnTo>
                    <a:pt x="5457153" y="925990"/>
                  </a:lnTo>
                  <a:lnTo>
                    <a:pt x="5471364" y="942079"/>
                  </a:lnTo>
                  <a:lnTo>
                    <a:pt x="5485575" y="973246"/>
                  </a:lnTo>
                  <a:lnTo>
                    <a:pt x="5499787" y="940911"/>
                  </a:lnTo>
                  <a:lnTo>
                    <a:pt x="5513998" y="932905"/>
                  </a:lnTo>
                  <a:lnTo>
                    <a:pt x="5528209" y="961832"/>
                  </a:lnTo>
                  <a:lnTo>
                    <a:pt x="5542421" y="945650"/>
                  </a:lnTo>
                  <a:lnTo>
                    <a:pt x="5556632" y="991196"/>
                  </a:lnTo>
                  <a:lnTo>
                    <a:pt x="5570843" y="990577"/>
                  </a:lnTo>
                  <a:lnTo>
                    <a:pt x="5585055" y="957384"/>
                  </a:lnTo>
                  <a:lnTo>
                    <a:pt x="5599266" y="938576"/>
                  </a:lnTo>
                  <a:lnTo>
                    <a:pt x="5613477" y="972645"/>
                  </a:lnTo>
                  <a:lnTo>
                    <a:pt x="5627689" y="959845"/>
                  </a:lnTo>
                  <a:lnTo>
                    <a:pt x="5641900" y="956852"/>
                  </a:lnTo>
                  <a:lnTo>
                    <a:pt x="5656111" y="951609"/>
                  </a:lnTo>
                  <a:lnTo>
                    <a:pt x="5670323" y="954632"/>
                  </a:lnTo>
                  <a:lnTo>
                    <a:pt x="5684534" y="985666"/>
                  </a:lnTo>
                  <a:lnTo>
                    <a:pt x="5698745" y="990607"/>
                  </a:lnTo>
                  <a:lnTo>
                    <a:pt x="5712957" y="940415"/>
                  </a:lnTo>
                  <a:lnTo>
                    <a:pt x="5727168" y="920214"/>
                  </a:lnTo>
                  <a:lnTo>
                    <a:pt x="5741379" y="987078"/>
                  </a:lnTo>
                  <a:lnTo>
                    <a:pt x="5755591" y="986704"/>
                  </a:lnTo>
                  <a:lnTo>
                    <a:pt x="5769802" y="1027848"/>
                  </a:lnTo>
                  <a:lnTo>
                    <a:pt x="5784013" y="1038327"/>
                  </a:lnTo>
                  <a:lnTo>
                    <a:pt x="5798225" y="985402"/>
                  </a:lnTo>
                  <a:lnTo>
                    <a:pt x="5812436" y="972270"/>
                  </a:lnTo>
                  <a:lnTo>
                    <a:pt x="5826647" y="960652"/>
                  </a:lnTo>
                  <a:lnTo>
                    <a:pt x="5840859" y="994127"/>
                  </a:lnTo>
                  <a:lnTo>
                    <a:pt x="5855070" y="979689"/>
                  </a:lnTo>
                  <a:lnTo>
                    <a:pt x="5869281" y="979179"/>
                  </a:lnTo>
                  <a:lnTo>
                    <a:pt x="5883493" y="992074"/>
                  </a:lnTo>
                  <a:lnTo>
                    <a:pt x="5897704" y="932010"/>
                  </a:lnTo>
                  <a:lnTo>
                    <a:pt x="5911915" y="895614"/>
                  </a:lnTo>
                  <a:lnTo>
                    <a:pt x="5926127" y="820108"/>
                  </a:lnTo>
                  <a:lnTo>
                    <a:pt x="5940338" y="831918"/>
                  </a:lnTo>
                  <a:lnTo>
                    <a:pt x="5954549" y="874141"/>
                  </a:lnTo>
                  <a:lnTo>
                    <a:pt x="5968761" y="910661"/>
                  </a:lnTo>
                  <a:lnTo>
                    <a:pt x="5982972" y="931423"/>
                  </a:lnTo>
                  <a:lnTo>
                    <a:pt x="5997183" y="918021"/>
                  </a:lnTo>
                  <a:lnTo>
                    <a:pt x="6011395" y="869565"/>
                  </a:lnTo>
                  <a:lnTo>
                    <a:pt x="6025606" y="861876"/>
                  </a:lnTo>
                  <a:lnTo>
                    <a:pt x="6039817" y="831937"/>
                  </a:lnTo>
                  <a:lnTo>
                    <a:pt x="6054029" y="804012"/>
                  </a:lnTo>
                  <a:lnTo>
                    <a:pt x="6068240" y="798117"/>
                  </a:lnTo>
                  <a:lnTo>
                    <a:pt x="6082451" y="756479"/>
                  </a:lnTo>
                  <a:lnTo>
                    <a:pt x="6096663" y="774705"/>
                  </a:lnTo>
                  <a:lnTo>
                    <a:pt x="6110874" y="778501"/>
                  </a:lnTo>
                  <a:lnTo>
                    <a:pt x="6125085" y="804703"/>
                  </a:lnTo>
                  <a:lnTo>
                    <a:pt x="6139297" y="845084"/>
                  </a:lnTo>
                  <a:lnTo>
                    <a:pt x="6153508" y="835358"/>
                  </a:lnTo>
                  <a:lnTo>
                    <a:pt x="6167719" y="822602"/>
                  </a:lnTo>
                  <a:lnTo>
                    <a:pt x="6181931" y="825002"/>
                  </a:lnTo>
                  <a:lnTo>
                    <a:pt x="6196142" y="851241"/>
                  </a:lnTo>
                  <a:lnTo>
                    <a:pt x="6210353" y="808262"/>
                  </a:lnTo>
                  <a:lnTo>
                    <a:pt x="6224565" y="806859"/>
                  </a:lnTo>
                  <a:lnTo>
                    <a:pt x="6238776" y="812375"/>
                  </a:lnTo>
                  <a:lnTo>
                    <a:pt x="6252987" y="800346"/>
                  </a:lnTo>
                  <a:lnTo>
                    <a:pt x="6267199" y="832092"/>
                  </a:lnTo>
                  <a:lnTo>
                    <a:pt x="6281410" y="800195"/>
                  </a:lnTo>
                  <a:lnTo>
                    <a:pt x="6295621" y="756957"/>
                  </a:lnTo>
                  <a:lnTo>
                    <a:pt x="6309833" y="772174"/>
                  </a:lnTo>
                  <a:lnTo>
                    <a:pt x="6324044" y="801280"/>
                  </a:lnTo>
                  <a:lnTo>
                    <a:pt x="6338255" y="805616"/>
                  </a:lnTo>
                  <a:lnTo>
                    <a:pt x="6352467" y="810102"/>
                  </a:lnTo>
                  <a:lnTo>
                    <a:pt x="6366678" y="851300"/>
                  </a:lnTo>
                  <a:lnTo>
                    <a:pt x="6380889" y="886548"/>
                  </a:lnTo>
                  <a:lnTo>
                    <a:pt x="6395101" y="870471"/>
                  </a:lnTo>
                  <a:lnTo>
                    <a:pt x="6409312" y="871511"/>
                  </a:lnTo>
                  <a:lnTo>
                    <a:pt x="6423523" y="886579"/>
                  </a:lnTo>
                  <a:lnTo>
                    <a:pt x="6437735" y="856218"/>
                  </a:lnTo>
                  <a:lnTo>
                    <a:pt x="6451946" y="824820"/>
                  </a:lnTo>
                  <a:lnTo>
                    <a:pt x="6466157" y="758904"/>
                  </a:lnTo>
                  <a:lnTo>
                    <a:pt x="6480369" y="688672"/>
                  </a:lnTo>
                  <a:lnTo>
                    <a:pt x="6494580" y="647502"/>
                  </a:lnTo>
                  <a:lnTo>
                    <a:pt x="6508791" y="639818"/>
                  </a:lnTo>
                  <a:lnTo>
                    <a:pt x="6523003" y="555105"/>
                  </a:lnTo>
                  <a:lnTo>
                    <a:pt x="6537214" y="539379"/>
                  </a:lnTo>
                  <a:lnTo>
                    <a:pt x="6551425" y="474539"/>
                  </a:lnTo>
                  <a:lnTo>
                    <a:pt x="6565637" y="375069"/>
                  </a:lnTo>
                  <a:lnTo>
                    <a:pt x="6579848" y="443131"/>
                  </a:lnTo>
                  <a:lnTo>
                    <a:pt x="6594059" y="469938"/>
                  </a:lnTo>
                  <a:lnTo>
                    <a:pt x="6608271" y="497195"/>
                  </a:lnTo>
                  <a:lnTo>
                    <a:pt x="6622482" y="530160"/>
                  </a:lnTo>
                  <a:lnTo>
                    <a:pt x="6636693" y="520565"/>
                  </a:lnTo>
                  <a:lnTo>
                    <a:pt x="6650905" y="554024"/>
                  </a:lnTo>
                  <a:lnTo>
                    <a:pt x="6665116" y="558974"/>
                  </a:lnTo>
                  <a:lnTo>
                    <a:pt x="6679327" y="577335"/>
                  </a:lnTo>
                  <a:lnTo>
                    <a:pt x="6693539" y="627281"/>
                  </a:lnTo>
                  <a:lnTo>
                    <a:pt x="6707750" y="692658"/>
                  </a:lnTo>
                  <a:lnTo>
                    <a:pt x="6721961" y="713376"/>
                  </a:lnTo>
                  <a:lnTo>
                    <a:pt x="6736173" y="719382"/>
                  </a:lnTo>
                  <a:lnTo>
                    <a:pt x="6750384" y="691103"/>
                  </a:lnTo>
                  <a:lnTo>
                    <a:pt x="6764595" y="722350"/>
                  </a:lnTo>
                  <a:lnTo>
                    <a:pt x="6778807" y="745822"/>
                  </a:lnTo>
                  <a:lnTo>
                    <a:pt x="6793018" y="753814"/>
                  </a:lnTo>
                  <a:lnTo>
                    <a:pt x="6807230" y="697933"/>
                  </a:lnTo>
                  <a:lnTo>
                    <a:pt x="6821441" y="742140"/>
                  </a:lnTo>
                  <a:lnTo>
                    <a:pt x="6835652" y="743583"/>
                  </a:lnTo>
                  <a:lnTo>
                    <a:pt x="6849864" y="782720"/>
                  </a:lnTo>
                  <a:lnTo>
                    <a:pt x="6864075" y="742596"/>
                  </a:lnTo>
                  <a:lnTo>
                    <a:pt x="6878286" y="770058"/>
                  </a:lnTo>
                  <a:lnTo>
                    <a:pt x="6892498" y="765670"/>
                  </a:lnTo>
                  <a:lnTo>
                    <a:pt x="6906709" y="720257"/>
                  </a:lnTo>
                  <a:lnTo>
                    <a:pt x="6920920" y="750309"/>
                  </a:lnTo>
                  <a:lnTo>
                    <a:pt x="6935132" y="748670"/>
                  </a:lnTo>
                  <a:lnTo>
                    <a:pt x="6949343" y="745800"/>
                  </a:lnTo>
                  <a:lnTo>
                    <a:pt x="6963554" y="741399"/>
                  </a:lnTo>
                  <a:lnTo>
                    <a:pt x="6977766" y="737656"/>
                  </a:lnTo>
                  <a:lnTo>
                    <a:pt x="6991977" y="750666"/>
                  </a:lnTo>
                  <a:lnTo>
                    <a:pt x="7006188" y="741509"/>
                  </a:lnTo>
                  <a:lnTo>
                    <a:pt x="7020400" y="731486"/>
                  </a:lnTo>
                  <a:lnTo>
                    <a:pt x="7034611" y="679345"/>
                  </a:lnTo>
                  <a:lnTo>
                    <a:pt x="7048822" y="720674"/>
                  </a:lnTo>
                  <a:lnTo>
                    <a:pt x="7063034" y="701053"/>
                  </a:lnTo>
                  <a:lnTo>
                    <a:pt x="7077245" y="717620"/>
                  </a:lnTo>
                  <a:lnTo>
                    <a:pt x="7091456" y="741535"/>
                  </a:lnTo>
                  <a:lnTo>
                    <a:pt x="7105668" y="725819"/>
                  </a:lnTo>
                  <a:lnTo>
                    <a:pt x="7119879" y="696624"/>
                  </a:lnTo>
                  <a:lnTo>
                    <a:pt x="7134090" y="690669"/>
                  </a:lnTo>
                  <a:lnTo>
                    <a:pt x="7148302" y="719076"/>
                  </a:lnTo>
                  <a:lnTo>
                    <a:pt x="7162513" y="690300"/>
                  </a:lnTo>
                  <a:lnTo>
                    <a:pt x="7176724" y="688407"/>
                  </a:lnTo>
                  <a:lnTo>
                    <a:pt x="7190936" y="688511"/>
                  </a:lnTo>
                  <a:lnTo>
                    <a:pt x="7205147" y="670015"/>
                  </a:lnTo>
                  <a:lnTo>
                    <a:pt x="7219358" y="582468"/>
                  </a:lnTo>
                  <a:lnTo>
                    <a:pt x="7233570" y="561582"/>
                  </a:lnTo>
                  <a:lnTo>
                    <a:pt x="7247781" y="569645"/>
                  </a:lnTo>
                  <a:lnTo>
                    <a:pt x="7261992" y="588292"/>
                  </a:lnTo>
                  <a:lnTo>
                    <a:pt x="7276204" y="594433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34396" y="1232054"/>
              <a:ext cx="7276204" cy="3792400"/>
            </a:xfrm>
            <a:custGeom>
              <a:avLst/>
              <a:pathLst>
                <a:path w="7276204" h="3792400">
                  <a:moveTo>
                    <a:pt x="0" y="2584260"/>
                  </a:moveTo>
                  <a:lnTo>
                    <a:pt x="14211" y="2715037"/>
                  </a:lnTo>
                  <a:lnTo>
                    <a:pt x="28422" y="2845815"/>
                  </a:lnTo>
                  <a:lnTo>
                    <a:pt x="42634" y="2364720"/>
                  </a:lnTo>
                  <a:lnTo>
                    <a:pt x="56845" y="2495498"/>
                  </a:lnTo>
                  <a:lnTo>
                    <a:pt x="71056" y="2626276"/>
                  </a:lnTo>
                  <a:lnTo>
                    <a:pt x="85268" y="2207150"/>
                  </a:lnTo>
                  <a:lnTo>
                    <a:pt x="99479" y="2225036"/>
                  </a:lnTo>
                  <a:lnTo>
                    <a:pt x="113690" y="1051096"/>
                  </a:lnTo>
                  <a:lnTo>
                    <a:pt x="127902" y="1008892"/>
                  </a:lnTo>
                  <a:lnTo>
                    <a:pt x="142113" y="881302"/>
                  </a:lnTo>
                  <a:lnTo>
                    <a:pt x="156324" y="1012080"/>
                  </a:lnTo>
                  <a:lnTo>
                    <a:pt x="170536" y="901734"/>
                  </a:lnTo>
                  <a:lnTo>
                    <a:pt x="184747" y="971883"/>
                  </a:lnTo>
                  <a:lnTo>
                    <a:pt x="198958" y="561073"/>
                  </a:lnTo>
                  <a:lnTo>
                    <a:pt x="213170" y="691850"/>
                  </a:lnTo>
                  <a:lnTo>
                    <a:pt x="227381" y="522929"/>
                  </a:lnTo>
                  <a:lnTo>
                    <a:pt x="241592" y="492451"/>
                  </a:lnTo>
                  <a:lnTo>
                    <a:pt x="255804" y="510614"/>
                  </a:lnTo>
                  <a:lnTo>
                    <a:pt x="270015" y="462291"/>
                  </a:lnTo>
                  <a:lnTo>
                    <a:pt x="284226" y="593069"/>
                  </a:lnTo>
                  <a:lnTo>
                    <a:pt x="298438" y="213413"/>
                  </a:lnTo>
                  <a:lnTo>
                    <a:pt x="312649" y="232491"/>
                  </a:lnTo>
                  <a:lnTo>
                    <a:pt x="326860" y="173853"/>
                  </a:lnTo>
                  <a:lnTo>
                    <a:pt x="341072" y="218333"/>
                  </a:lnTo>
                  <a:lnTo>
                    <a:pt x="355283" y="219523"/>
                  </a:lnTo>
                  <a:lnTo>
                    <a:pt x="369494" y="350301"/>
                  </a:lnTo>
                  <a:lnTo>
                    <a:pt x="383706" y="396804"/>
                  </a:lnTo>
                  <a:lnTo>
                    <a:pt x="397917" y="487387"/>
                  </a:lnTo>
                  <a:lnTo>
                    <a:pt x="412128" y="508376"/>
                  </a:lnTo>
                  <a:lnTo>
                    <a:pt x="426340" y="639154"/>
                  </a:lnTo>
                  <a:lnTo>
                    <a:pt x="440551" y="523757"/>
                  </a:lnTo>
                  <a:lnTo>
                    <a:pt x="454762" y="528242"/>
                  </a:lnTo>
                  <a:lnTo>
                    <a:pt x="468974" y="460418"/>
                  </a:lnTo>
                  <a:lnTo>
                    <a:pt x="483185" y="185780"/>
                  </a:lnTo>
                  <a:lnTo>
                    <a:pt x="497396" y="247971"/>
                  </a:lnTo>
                  <a:lnTo>
                    <a:pt x="511608" y="250148"/>
                  </a:lnTo>
                  <a:lnTo>
                    <a:pt x="525819" y="293260"/>
                  </a:lnTo>
                  <a:lnTo>
                    <a:pt x="540030" y="205554"/>
                  </a:lnTo>
                  <a:lnTo>
                    <a:pt x="554242" y="52243"/>
                  </a:lnTo>
                  <a:lnTo>
                    <a:pt x="568453" y="140593"/>
                  </a:lnTo>
                  <a:lnTo>
                    <a:pt x="582664" y="201432"/>
                  </a:lnTo>
                  <a:lnTo>
                    <a:pt x="596876" y="306479"/>
                  </a:lnTo>
                  <a:lnTo>
                    <a:pt x="611087" y="333886"/>
                  </a:lnTo>
                  <a:lnTo>
                    <a:pt x="625298" y="210717"/>
                  </a:lnTo>
                  <a:lnTo>
                    <a:pt x="639510" y="217842"/>
                  </a:lnTo>
                  <a:lnTo>
                    <a:pt x="653721" y="222637"/>
                  </a:lnTo>
                  <a:lnTo>
                    <a:pt x="667932" y="319708"/>
                  </a:lnTo>
                  <a:lnTo>
                    <a:pt x="682144" y="350368"/>
                  </a:lnTo>
                  <a:lnTo>
                    <a:pt x="696355" y="412449"/>
                  </a:lnTo>
                  <a:lnTo>
                    <a:pt x="710566" y="425253"/>
                  </a:lnTo>
                  <a:lnTo>
                    <a:pt x="724778" y="230374"/>
                  </a:lnTo>
                  <a:lnTo>
                    <a:pt x="738989" y="207177"/>
                  </a:lnTo>
                  <a:lnTo>
                    <a:pt x="753200" y="217473"/>
                  </a:lnTo>
                  <a:lnTo>
                    <a:pt x="767412" y="129545"/>
                  </a:lnTo>
                  <a:lnTo>
                    <a:pt x="781623" y="0"/>
                  </a:lnTo>
                  <a:lnTo>
                    <a:pt x="795834" y="29748"/>
                  </a:lnTo>
                  <a:lnTo>
                    <a:pt x="810046" y="76406"/>
                  </a:lnTo>
                  <a:lnTo>
                    <a:pt x="824257" y="126223"/>
                  </a:lnTo>
                  <a:lnTo>
                    <a:pt x="838468" y="139048"/>
                  </a:lnTo>
                  <a:lnTo>
                    <a:pt x="852680" y="240197"/>
                  </a:lnTo>
                  <a:lnTo>
                    <a:pt x="866891" y="309574"/>
                  </a:lnTo>
                  <a:lnTo>
                    <a:pt x="881102" y="369112"/>
                  </a:lnTo>
                  <a:lnTo>
                    <a:pt x="895314" y="187619"/>
                  </a:lnTo>
                  <a:lnTo>
                    <a:pt x="909525" y="174971"/>
                  </a:lnTo>
                  <a:lnTo>
                    <a:pt x="923736" y="151295"/>
                  </a:lnTo>
                  <a:lnTo>
                    <a:pt x="937948" y="61489"/>
                  </a:lnTo>
                  <a:lnTo>
                    <a:pt x="952159" y="30579"/>
                  </a:lnTo>
                  <a:lnTo>
                    <a:pt x="966370" y="79085"/>
                  </a:lnTo>
                  <a:lnTo>
                    <a:pt x="980582" y="177699"/>
                  </a:lnTo>
                  <a:lnTo>
                    <a:pt x="994793" y="250342"/>
                  </a:lnTo>
                  <a:lnTo>
                    <a:pt x="1009004" y="329262"/>
                  </a:lnTo>
                  <a:lnTo>
                    <a:pt x="1023216" y="460040"/>
                  </a:lnTo>
                  <a:lnTo>
                    <a:pt x="1037427" y="466350"/>
                  </a:lnTo>
                  <a:lnTo>
                    <a:pt x="1051638" y="451105"/>
                  </a:lnTo>
                  <a:lnTo>
                    <a:pt x="1065850" y="506064"/>
                  </a:lnTo>
                  <a:lnTo>
                    <a:pt x="1080061" y="553950"/>
                  </a:lnTo>
                  <a:lnTo>
                    <a:pt x="1094272" y="606434"/>
                  </a:lnTo>
                  <a:lnTo>
                    <a:pt x="1108484" y="377694"/>
                  </a:lnTo>
                  <a:lnTo>
                    <a:pt x="1122695" y="475301"/>
                  </a:lnTo>
                  <a:lnTo>
                    <a:pt x="1136906" y="465311"/>
                  </a:lnTo>
                  <a:lnTo>
                    <a:pt x="1151118" y="466109"/>
                  </a:lnTo>
                  <a:lnTo>
                    <a:pt x="1165329" y="510520"/>
                  </a:lnTo>
                  <a:lnTo>
                    <a:pt x="1179540" y="586637"/>
                  </a:lnTo>
                  <a:lnTo>
                    <a:pt x="1193752" y="663422"/>
                  </a:lnTo>
                  <a:lnTo>
                    <a:pt x="1207963" y="716262"/>
                  </a:lnTo>
                  <a:lnTo>
                    <a:pt x="1222174" y="808348"/>
                  </a:lnTo>
                  <a:lnTo>
                    <a:pt x="1236386" y="772226"/>
                  </a:lnTo>
                  <a:lnTo>
                    <a:pt x="1250597" y="839530"/>
                  </a:lnTo>
                  <a:lnTo>
                    <a:pt x="1264808" y="817806"/>
                  </a:lnTo>
                  <a:lnTo>
                    <a:pt x="1279020" y="649940"/>
                  </a:lnTo>
                  <a:lnTo>
                    <a:pt x="1293231" y="766806"/>
                  </a:lnTo>
                  <a:lnTo>
                    <a:pt x="1307442" y="867408"/>
                  </a:lnTo>
                  <a:lnTo>
                    <a:pt x="1321654" y="942877"/>
                  </a:lnTo>
                  <a:lnTo>
                    <a:pt x="1335865" y="942536"/>
                  </a:lnTo>
                  <a:lnTo>
                    <a:pt x="1350076" y="897939"/>
                  </a:lnTo>
                  <a:lnTo>
                    <a:pt x="1364288" y="909916"/>
                  </a:lnTo>
                  <a:lnTo>
                    <a:pt x="1378499" y="993718"/>
                  </a:lnTo>
                  <a:lnTo>
                    <a:pt x="1392710" y="1067373"/>
                  </a:lnTo>
                  <a:lnTo>
                    <a:pt x="1406922" y="1117240"/>
                  </a:lnTo>
                  <a:lnTo>
                    <a:pt x="1421133" y="1031406"/>
                  </a:lnTo>
                  <a:lnTo>
                    <a:pt x="1435344" y="1077404"/>
                  </a:lnTo>
                  <a:lnTo>
                    <a:pt x="1449556" y="1039609"/>
                  </a:lnTo>
                  <a:lnTo>
                    <a:pt x="1463767" y="1121776"/>
                  </a:lnTo>
                  <a:lnTo>
                    <a:pt x="1477978" y="1148283"/>
                  </a:lnTo>
                  <a:lnTo>
                    <a:pt x="1492190" y="1166752"/>
                  </a:lnTo>
                  <a:lnTo>
                    <a:pt x="1506401" y="1093486"/>
                  </a:lnTo>
                  <a:lnTo>
                    <a:pt x="1520612" y="1096050"/>
                  </a:lnTo>
                  <a:lnTo>
                    <a:pt x="1534824" y="1062854"/>
                  </a:lnTo>
                  <a:lnTo>
                    <a:pt x="1549035" y="1034746"/>
                  </a:lnTo>
                  <a:lnTo>
                    <a:pt x="1563246" y="960215"/>
                  </a:lnTo>
                  <a:lnTo>
                    <a:pt x="1577458" y="1026631"/>
                  </a:lnTo>
                  <a:lnTo>
                    <a:pt x="1591669" y="911560"/>
                  </a:lnTo>
                  <a:lnTo>
                    <a:pt x="1605880" y="909951"/>
                  </a:lnTo>
                  <a:lnTo>
                    <a:pt x="1620092" y="950140"/>
                  </a:lnTo>
                  <a:lnTo>
                    <a:pt x="1634303" y="1039777"/>
                  </a:lnTo>
                  <a:lnTo>
                    <a:pt x="1648514" y="1070917"/>
                  </a:lnTo>
                  <a:lnTo>
                    <a:pt x="1662726" y="1074748"/>
                  </a:lnTo>
                  <a:lnTo>
                    <a:pt x="1676937" y="1183516"/>
                  </a:lnTo>
                  <a:lnTo>
                    <a:pt x="1691148" y="1257303"/>
                  </a:lnTo>
                  <a:lnTo>
                    <a:pt x="1705360" y="1365657"/>
                  </a:lnTo>
                  <a:lnTo>
                    <a:pt x="1719571" y="1247141"/>
                  </a:lnTo>
                  <a:lnTo>
                    <a:pt x="1733783" y="1341253"/>
                  </a:lnTo>
                  <a:lnTo>
                    <a:pt x="1747994" y="1351226"/>
                  </a:lnTo>
                  <a:lnTo>
                    <a:pt x="1762205" y="1284749"/>
                  </a:lnTo>
                  <a:lnTo>
                    <a:pt x="1776417" y="1264358"/>
                  </a:lnTo>
                  <a:lnTo>
                    <a:pt x="1790628" y="1374462"/>
                  </a:lnTo>
                  <a:lnTo>
                    <a:pt x="1804839" y="1383472"/>
                  </a:lnTo>
                  <a:lnTo>
                    <a:pt x="1819051" y="1416782"/>
                  </a:lnTo>
                  <a:lnTo>
                    <a:pt x="1833262" y="1437705"/>
                  </a:lnTo>
                  <a:lnTo>
                    <a:pt x="1847473" y="1368141"/>
                  </a:lnTo>
                  <a:lnTo>
                    <a:pt x="1861685" y="1463360"/>
                  </a:lnTo>
                  <a:lnTo>
                    <a:pt x="1875896" y="1544793"/>
                  </a:lnTo>
                  <a:lnTo>
                    <a:pt x="1890107" y="1548931"/>
                  </a:lnTo>
                  <a:lnTo>
                    <a:pt x="1904319" y="1472705"/>
                  </a:lnTo>
                  <a:lnTo>
                    <a:pt x="1918530" y="1461687"/>
                  </a:lnTo>
                  <a:lnTo>
                    <a:pt x="1932741" y="1388309"/>
                  </a:lnTo>
                  <a:lnTo>
                    <a:pt x="1946953" y="1435254"/>
                  </a:lnTo>
                  <a:lnTo>
                    <a:pt x="1961164" y="1375727"/>
                  </a:lnTo>
                  <a:lnTo>
                    <a:pt x="1975375" y="1374805"/>
                  </a:lnTo>
                  <a:lnTo>
                    <a:pt x="1989587" y="1388704"/>
                  </a:lnTo>
                  <a:lnTo>
                    <a:pt x="2003798" y="1263480"/>
                  </a:lnTo>
                  <a:lnTo>
                    <a:pt x="2018009" y="1223679"/>
                  </a:lnTo>
                  <a:lnTo>
                    <a:pt x="2032221" y="1230208"/>
                  </a:lnTo>
                  <a:lnTo>
                    <a:pt x="2046432" y="1199256"/>
                  </a:lnTo>
                  <a:lnTo>
                    <a:pt x="2060643" y="1277278"/>
                  </a:lnTo>
                  <a:lnTo>
                    <a:pt x="2074855" y="1300706"/>
                  </a:lnTo>
                  <a:lnTo>
                    <a:pt x="2089066" y="1326142"/>
                  </a:lnTo>
                  <a:lnTo>
                    <a:pt x="2103277" y="1379021"/>
                  </a:lnTo>
                  <a:lnTo>
                    <a:pt x="2117489" y="1440107"/>
                  </a:lnTo>
                  <a:lnTo>
                    <a:pt x="2131700" y="1509558"/>
                  </a:lnTo>
                  <a:lnTo>
                    <a:pt x="2145911" y="1484792"/>
                  </a:lnTo>
                  <a:lnTo>
                    <a:pt x="2160123" y="1497918"/>
                  </a:lnTo>
                  <a:lnTo>
                    <a:pt x="2174334" y="1526401"/>
                  </a:lnTo>
                  <a:lnTo>
                    <a:pt x="2188545" y="1542320"/>
                  </a:lnTo>
                  <a:lnTo>
                    <a:pt x="2202757" y="1633706"/>
                  </a:lnTo>
                  <a:lnTo>
                    <a:pt x="2216968" y="1681597"/>
                  </a:lnTo>
                  <a:lnTo>
                    <a:pt x="2231179" y="1689932"/>
                  </a:lnTo>
                  <a:lnTo>
                    <a:pt x="2245391" y="1623698"/>
                  </a:lnTo>
                  <a:lnTo>
                    <a:pt x="2259602" y="1582692"/>
                  </a:lnTo>
                  <a:lnTo>
                    <a:pt x="2273813" y="1650860"/>
                  </a:lnTo>
                  <a:lnTo>
                    <a:pt x="2288025" y="1693909"/>
                  </a:lnTo>
                  <a:lnTo>
                    <a:pt x="2302236" y="1634746"/>
                  </a:lnTo>
                  <a:lnTo>
                    <a:pt x="2316447" y="1673671"/>
                  </a:lnTo>
                  <a:lnTo>
                    <a:pt x="2330659" y="1674986"/>
                  </a:lnTo>
                  <a:lnTo>
                    <a:pt x="2344870" y="1672745"/>
                  </a:lnTo>
                  <a:lnTo>
                    <a:pt x="2359081" y="1733920"/>
                  </a:lnTo>
                  <a:lnTo>
                    <a:pt x="2373293" y="1747514"/>
                  </a:lnTo>
                  <a:lnTo>
                    <a:pt x="2387504" y="1783482"/>
                  </a:lnTo>
                  <a:lnTo>
                    <a:pt x="2401715" y="1808240"/>
                  </a:lnTo>
                  <a:lnTo>
                    <a:pt x="2415927" y="1829984"/>
                  </a:lnTo>
                  <a:lnTo>
                    <a:pt x="2430138" y="1738547"/>
                  </a:lnTo>
                  <a:lnTo>
                    <a:pt x="2444349" y="1670236"/>
                  </a:lnTo>
                  <a:lnTo>
                    <a:pt x="2458561" y="1754073"/>
                  </a:lnTo>
                  <a:lnTo>
                    <a:pt x="2472772" y="1865835"/>
                  </a:lnTo>
                  <a:lnTo>
                    <a:pt x="2486983" y="1908083"/>
                  </a:lnTo>
                  <a:lnTo>
                    <a:pt x="2501195" y="1940824"/>
                  </a:lnTo>
                  <a:lnTo>
                    <a:pt x="2515406" y="1981584"/>
                  </a:lnTo>
                  <a:lnTo>
                    <a:pt x="2529617" y="1923545"/>
                  </a:lnTo>
                  <a:lnTo>
                    <a:pt x="2543829" y="1966526"/>
                  </a:lnTo>
                  <a:lnTo>
                    <a:pt x="2558040" y="1937612"/>
                  </a:lnTo>
                  <a:lnTo>
                    <a:pt x="2572251" y="1912153"/>
                  </a:lnTo>
                  <a:lnTo>
                    <a:pt x="2586463" y="1978692"/>
                  </a:lnTo>
                  <a:lnTo>
                    <a:pt x="2600674" y="2013621"/>
                  </a:lnTo>
                  <a:lnTo>
                    <a:pt x="2614885" y="2040423"/>
                  </a:lnTo>
                  <a:lnTo>
                    <a:pt x="2629097" y="2059623"/>
                  </a:lnTo>
                  <a:lnTo>
                    <a:pt x="2643308" y="1998397"/>
                  </a:lnTo>
                  <a:lnTo>
                    <a:pt x="2657519" y="1940541"/>
                  </a:lnTo>
                  <a:lnTo>
                    <a:pt x="2671731" y="2029966"/>
                  </a:lnTo>
                  <a:lnTo>
                    <a:pt x="2685942" y="1998643"/>
                  </a:lnTo>
                  <a:lnTo>
                    <a:pt x="2700153" y="2038199"/>
                  </a:lnTo>
                  <a:lnTo>
                    <a:pt x="2714365" y="2078757"/>
                  </a:lnTo>
                  <a:lnTo>
                    <a:pt x="2728576" y="2176367"/>
                  </a:lnTo>
                  <a:lnTo>
                    <a:pt x="2742787" y="2229663"/>
                  </a:lnTo>
                  <a:lnTo>
                    <a:pt x="2756999" y="2226723"/>
                  </a:lnTo>
                  <a:lnTo>
                    <a:pt x="2771210" y="2158793"/>
                  </a:lnTo>
                  <a:lnTo>
                    <a:pt x="2785421" y="2099173"/>
                  </a:lnTo>
                  <a:lnTo>
                    <a:pt x="2799633" y="2134256"/>
                  </a:lnTo>
                  <a:lnTo>
                    <a:pt x="2813844" y="2168952"/>
                  </a:lnTo>
                  <a:lnTo>
                    <a:pt x="2828055" y="2201083"/>
                  </a:lnTo>
                  <a:lnTo>
                    <a:pt x="2842267" y="2204249"/>
                  </a:lnTo>
                  <a:lnTo>
                    <a:pt x="2856478" y="2235540"/>
                  </a:lnTo>
                  <a:lnTo>
                    <a:pt x="2870689" y="2328842"/>
                  </a:lnTo>
                  <a:lnTo>
                    <a:pt x="2884901" y="2238594"/>
                  </a:lnTo>
                  <a:lnTo>
                    <a:pt x="2899112" y="2142264"/>
                  </a:lnTo>
                  <a:lnTo>
                    <a:pt x="2913323" y="2210841"/>
                  </a:lnTo>
                  <a:lnTo>
                    <a:pt x="2927535" y="2134557"/>
                  </a:lnTo>
                  <a:lnTo>
                    <a:pt x="2941746" y="2223250"/>
                  </a:lnTo>
                  <a:lnTo>
                    <a:pt x="2955957" y="2225175"/>
                  </a:lnTo>
                  <a:lnTo>
                    <a:pt x="2970169" y="2297480"/>
                  </a:lnTo>
                  <a:lnTo>
                    <a:pt x="2984380" y="2330679"/>
                  </a:lnTo>
                  <a:lnTo>
                    <a:pt x="2998591" y="2366454"/>
                  </a:lnTo>
                  <a:lnTo>
                    <a:pt x="3012803" y="2334123"/>
                  </a:lnTo>
                  <a:lnTo>
                    <a:pt x="3027014" y="2348313"/>
                  </a:lnTo>
                  <a:lnTo>
                    <a:pt x="3041225" y="2374954"/>
                  </a:lnTo>
                  <a:lnTo>
                    <a:pt x="3055437" y="2366209"/>
                  </a:lnTo>
                  <a:lnTo>
                    <a:pt x="3069648" y="2340398"/>
                  </a:lnTo>
                  <a:lnTo>
                    <a:pt x="3083859" y="2197442"/>
                  </a:lnTo>
                  <a:lnTo>
                    <a:pt x="3098071" y="2248157"/>
                  </a:lnTo>
                  <a:lnTo>
                    <a:pt x="3112282" y="2270112"/>
                  </a:lnTo>
                  <a:lnTo>
                    <a:pt x="3126493" y="2349121"/>
                  </a:lnTo>
                  <a:lnTo>
                    <a:pt x="3140705" y="2271012"/>
                  </a:lnTo>
                  <a:lnTo>
                    <a:pt x="3154916" y="2358618"/>
                  </a:lnTo>
                  <a:lnTo>
                    <a:pt x="3169127" y="2381259"/>
                  </a:lnTo>
                  <a:lnTo>
                    <a:pt x="3183339" y="2316024"/>
                  </a:lnTo>
                  <a:lnTo>
                    <a:pt x="3197550" y="2293774"/>
                  </a:lnTo>
                  <a:lnTo>
                    <a:pt x="3211761" y="2365388"/>
                  </a:lnTo>
                  <a:lnTo>
                    <a:pt x="3225973" y="2408139"/>
                  </a:lnTo>
                  <a:lnTo>
                    <a:pt x="3240184" y="2410875"/>
                  </a:lnTo>
                  <a:lnTo>
                    <a:pt x="3254395" y="2415387"/>
                  </a:lnTo>
                  <a:lnTo>
                    <a:pt x="3268607" y="2466013"/>
                  </a:lnTo>
                  <a:lnTo>
                    <a:pt x="3282818" y="2463630"/>
                  </a:lnTo>
                  <a:lnTo>
                    <a:pt x="3297029" y="2429986"/>
                  </a:lnTo>
                  <a:lnTo>
                    <a:pt x="3311241" y="2509457"/>
                  </a:lnTo>
                  <a:lnTo>
                    <a:pt x="3325452" y="2573348"/>
                  </a:lnTo>
                  <a:lnTo>
                    <a:pt x="3339663" y="2608946"/>
                  </a:lnTo>
                  <a:lnTo>
                    <a:pt x="3353875" y="2698325"/>
                  </a:lnTo>
                  <a:lnTo>
                    <a:pt x="3368086" y="2703207"/>
                  </a:lnTo>
                  <a:lnTo>
                    <a:pt x="3382297" y="2804287"/>
                  </a:lnTo>
                  <a:lnTo>
                    <a:pt x="3396509" y="2838372"/>
                  </a:lnTo>
                  <a:lnTo>
                    <a:pt x="3410720" y="2701085"/>
                  </a:lnTo>
                  <a:lnTo>
                    <a:pt x="3424932" y="2806707"/>
                  </a:lnTo>
                  <a:lnTo>
                    <a:pt x="3439143" y="2846202"/>
                  </a:lnTo>
                  <a:lnTo>
                    <a:pt x="3453354" y="2841684"/>
                  </a:lnTo>
                  <a:lnTo>
                    <a:pt x="3467566" y="2877874"/>
                  </a:lnTo>
                  <a:lnTo>
                    <a:pt x="3481777" y="2884727"/>
                  </a:lnTo>
                  <a:lnTo>
                    <a:pt x="3495988" y="2789620"/>
                  </a:lnTo>
                  <a:lnTo>
                    <a:pt x="3510200" y="2761837"/>
                  </a:lnTo>
                  <a:lnTo>
                    <a:pt x="3524411" y="2757237"/>
                  </a:lnTo>
                  <a:lnTo>
                    <a:pt x="3538622" y="2722567"/>
                  </a:lnTo>
                  <a:lnTo>
                    <a:pt x="3552834" y="2796985"/>
                  </a:lnTo>
                  <a:lnTo>
                    <a:pt x="3567045" y="2661958"/>
                  </a:lnTo>
                  <a:lnTo>
                    <a:pt x="3581256" y="2666043"/>
                  </a:lnTo>
                  <a:lnTo>
                    <a:pt x="3595468" y="2670672"/>
                  </a:lnTo>
                  <a:lnTo>
                    <a:pt x="3609679" y="2680475"/>
                  </a:lnTo>
                  <a:lnTo>
                    <a:pt x="3623890" y="2721697"/>
                  </a:lnTo>
                  <a:lnTo>
                    <a:pt x="3638102" y="2786301"/>
                  </a:lnTo>
                  <a:lnTo>
                    <a:pt x="3652313" y="2846716"/>
                  </a:lnTo>
                  <a:lnTo>
                    <a:pt x="3666524" y="2831949"/>
                  </a:lnTo>
                  <a:lnTo>
                    <a:pt x="3680736" y="2910316"/>
                  </a:lnTo>
                  <a:lnTo>
                    <a:pt x="3694947" y="2964882"/>
                  </a:lnTo>
                  <a:lnTo>
                    <a:pt x="3709158" y="3055010"/>
                  </a:lnTo>
                  <a:lnTo>
                    <a:pt x="3723370" y="3093167"/>
                  </a:lnTo>
                  <a:lnTo>
                    <a:pt x="3737581" y="3126919"/>
                  </a:lnTo>
                  <a:lnTo>
                    <a:pt x="3751792" y="3068878"/>
                  </a:lnTo>
                  <a:lnTo>
                    <a:pt x="3766004" y="3160080"/>
                  </a:lnTo>
                  <a:lnTo>
                    <a:pt x="3780215" y="3190205"/>
                  </a:lnTo>
                  <a:lnTo>
                    <a:pt x="3794426" y="3209080"/>
                  </a:lnTo>
                  <a:lnTo>
                    <a:pt x="3808638" y="3202094"/>
                  </a:lnTo>
                  <a:lnTo>
                    <a:pt x="3822849" y="3251924"/>
                  </a:lnTo>
                  <a:lnTo>
                    <a:pt x="3837060" y="3219813"/>
                  </a:lnTo>
                  <a:lnTo>
                    <a:pt x="3851272" y="3293302"/>
                  </a:lnTo>
                  <a:lnTo>
                    <a:pt x="3865483" y="3243482"/>
                  </a:lnTo>
                  <a:lnTo>
                    <a:pt x="3879694" y="3272940"/>
                  </a:lnTo>
                  <a:lnTo>
                    <a:pt x="3893906" y="3329984"/>
                  </a:lnTo>
                  <a:lnTo>
                    <a:pt x="3908117" y="3367527"/>
                  </a:lnTo>
                  <a:lnTo>
                    <a:pt x="3922328" y="3452329"/>
                  </a:lnTo>
                  <a:lnTo>
                    <a:pt x="3936540" y="3526210"/>
                  </a:lnTo>
                  <a:lnTo>
                    <a:pt x="3950751" y="3511513"/>
                  </a:lnTo>
                  <a:lnTo>
                    <a:pt x="3964962" y="3570401"/>
                  </a:lnTo>
                  <a:lnTo>
                    <a:pt x="3979174" y="3554100"/>
                  </a:lnTo>
                  <a:lnTo>
                    <a:pt x="3993385" y="3529840"/>
                  </a:lnTo>
                  <a:lnTo>
                    <a:pt x="4007596" y="3557407"/>
                  </a:lnTo>
                  <a:lnTo>
                    <a:pt x="4021808" y="3611287"/>
                  </a:lnTo>
                  <a:lnTo>
                    <a:pt x="4036019" y="3678392"/>
                  </a:lnTo>
                  <a:lnTo>
                    <a:pt x="4050230" y="3756983"/>
                  </a:lnTo>
                  <a:lnTo>
                    <a:pt x="4064442" y="3774235"/>
                  </a:lnTo>
                  <a:lnTo>
                    <a:pt x="4078653" y="3767393"/>
                  </a:lnTo>
                  <a:lnTo>
                    <a:pt x="4092864" y="3740151"/>
                  </a:lnTo>
                  <a:lnTo>
                    <a:pt x="4107076" y="3743479"/>
                  </a:lnTo>
                  <a:lnTo>
                    <a:pt x="4121287" y="3792400"/>
                  </a:lnTo>
                  <a:lnTo>
                    <a:pt x="4135498" y="3759188"/>
                  </a:lnTo>
                  <a:lnTo>
                    <a:pt x="4149710" y="3693365"/>
                  </a:lnTo>
                  <a:lnTo>
                    <a:pt x="4163921" y="3648123"/>
                  </a:lnTo>
                  <a:lnTo>
                    <a:pt x="4178132" y="3634587"/>
                  </a:lnTo>
                  <a:lnTo>
                    <a:pt x="4192344" y="3619324"/>
                  </a:lnTo>
                  <a:lnTo>
                    <a:pt x="4206555" y="3611449"/>
                  </a:lnTo>
                  <a:lnTo>
                    <a:pt x="4220766" y="3627398"/>
                  </a:lnTo>
                  <a:lnTo>
                    <a:pt x="4234978" y="3647646"/>
                  </a:lnTo>
                  <a:lnTo>
                    <a:pt x="4249189" y="3622424"/>
                  </a:lnTo>
                  <a:lnTo>
                    <a:pt x="4263400" y="3643789"/>
                  </a:lnTo>
                  <a:lnTo>
                    <a:pt x="4277612" y="3676948"/>
                  </a:lnTo>
                  <a:lnTo>
                    <a:pt x="4291823" y="3649961"/>
                  </a:lnTo>
                  <a:lnTo>
                    <a:pt x="4306034" y="3645972"/>
                  </a:lnTo>
                  <a:lnTo>
                    <a:pt x="4320246" y="3628371"/>
                  </a:lnTo>
                  <a:lnTo>
                    <a:pt x="4334457" y="3635850"/>
                  </a:lnTo>
                  <a:lnTo>
                    <a:pt x="4348668" y="3620690"/>
                  </a:lnTo>
                  <a:lnTo>
                    <a:pt x="4362880" y="3670542"/>
                  </a:lnTo>
                  <a:lnTo>
                    <a:pt x="4377091" y="3677456"/>
                  </a:lnTo>
                  <a:lnTo>
                    <a:pt x="4391302" y="3719468"/>
                  </a:lnTo>
                  <a:lnTo>
                    <a:pt x="4405514" y="3716579"/>
                  </a:lnTo>
                  <a:lnTo>
                    <a:pt x="4419725" y="3639067"/>
                  </a:lnTo>
                  <a:lnTo>
                    <a:pt x="4433936" y="3602158"/>
                  </a:lnTo>
                  <a:lnTo>
                    <a:pt x="4448148" y="3591618"/>
                  </a:lnTo>
                  <a:lnTo>
                    <a:pt x="4462359" y="3608327"/>
                  </a:lnTo>
                  <a:lnTo>
                    <a:pt x="4476570" y="3622821"/>
                  </a:lnTo>
                  <a:lnTo>
                    <a:pt x="4490782" y="3553143"/>
                  </a:lnTo>
                  <a:lnTo>
                    <a:pt x="4504993" y="3555607"/>
                  </a:lnTo>
                  <a:lnTo>
                    <a:pt x="4519204" y="3598070"/>
                  </a:lnTo>
                  <a:lnTo>
                    <a:pt x="4533416" y="3459786"/>
                  </a:lnTo>
                  <a:lnTo>
                    <a:pt x="4547627" y="3497311"/>
                  </a:lnTo>
                  <a:lnTo>
                    <a:pt x="4561838" y="3487223"/>
                  </a:lnTo>
                  <a:lnTo>
                    <a:pt x="4576050" y="3402073"/>
                  </a:lnTo>
                  <a:lnTo>
                    <a:pt x="4590261" y="3392379"/>
                  </a:lnTo>
                  <a:lnTo>
                    <a:pt x="4604472" y="3382320"/>
                  </a:lnTo>
                  <a:lnTo>
                    <a:pt x="4618684" y="3412524"/>
                  </a:lnTo>
                  <a:lnTo>
                    <a:pt x="4632895" y="3374816"/>
                  </a:lnTo>
                  <a:lnTo>
                    <a:pt x="4647106" y="3438161"/>
                  </a:lnTo>
                  <a:lnTo>
                    <a:pt x="4661318" y="3419729"/>
                  </a:lnTo>
                  <a:lnTo>
                    <a:pt x="4675529" y="3383381"/>
                  </a:lnTo>
                  <a:lnTo>
                    <a:pt x="4689740" y="3430252"/>
                  </a:lnTo>
                  <a:lnTo>
                    <a:pt x="4703952" y="3332297"/>
                  </a:lnTo>
                  <a:lnTo>
                    <a:pt x="4718163" y="3374269"/>
                  </a:lnTo>
                  <a:lnTo>
                    <a:pt x="4732374" y="3421716"/>
                  </a:lnTo>
                  <a:lnTo>
                    <a:pt x="4746586" y="3451851"/>
                  </a:lnTo>
                  <a:lnTo>
                    <a:pt x="4760797" y="3542967"/>
                  </a:lnTo>
                  <a:lnTo>
                    <a:pt x="4775008" y="3548024"/>
                  </a:lnTo>
                  <a:lnTo>
                    <a:pt x="4789220" y="3475864"/>
                  </a:lnTo>
                  <a:lnTo>
                    <a:pt x="4803431" y="3450653"/>
                  </a:lnTo>
                  <a:lnTo>
                    <a:pt x="4817642" y="3401196"/>
                  </a:lnTo>
                  <a:lnTo>
                    <a:pt x="4831854" y="3475106"/>
                  </a:lnTo>
                  <a:lnTo>
                    <a:pt x="4846065" y="3484531"/>
                  </a:lnTo>
                  <a:lnTo>
                    <a:pt x="4860276" y="3445062"/>
                  </a:lnTo>
                  <a:lnTo>
                    <a:pt x="4874488" y="3374145"/>
                  </a:lnTo>
                  <a:lnTo>
                    <a:pt x="4888699" y="3411891"/>
                  </a:lnTo>
                  <a:lnTo>
                    <a:pt x="4902910" y="3428377"/>
                  </a:lnTo>
                  <a:lnTo>
                    <a:pt x="4917122" y="3415737"/>
                  </a:lnTo>
                  <a:lnTo>
                    <a:pt x="4931333" y="3277625"/>
                  </a:lnTo>
                  <a:lnTo>
                    <a:pt x="4945544" y="3242467"/>
                  </a:lnTo>
                  <a:lnTo>
                    <a:pt x="4959756" y="3279659"/>
                  </a:lnTo>
                  <a:lnTo>
                    <a:pt x="4973967" y="3306235"/>
                  </a:lnTo>
                  <a:lnTo>
                    <a:pt x="4988178" y="3331634"/>
                  </a:lnTo>
                  <a:lnTo>
                    <a:pt x="5002390" y="3343902"/>
                  </a:lnTo>
                  <a:lnTo>
                    <a:pt x="5016601" y="3365978"/>
                  </a:lnTo>
                  <a:lnTo>
                    <a:pt x="5030812" y="3395181"/>
                  </a:lnTo>
                  <a:lnTo>
                    <a:pt x="5045024" y="3406220"/>
                  </a:lnTo>
                  <a:lnTo>
                    <a:pt x="5059235" y="3372592"/>
                  </a:lnTo>
                  <a:lnTo>
                    <a:pt x="5073446" y="3392904"/>
                  </a:lnTo>
                  <a:lnTo>
                    <a:pt x="5087658" y="3362560"/>
                  </a:lnTo>
                  <a:lnTo>
                    <a:pt x="5101869" y="3360732"/>
                  </a:lnTo>
                  <a:lnTo>
                    <a:pt x="5116081" y="3393170"/>
                  </a:lnTo>
                  <a:lnTo>
                    <a:pt x="5130292" y="3401571"/>
                  </a:lnTo>
                  <a:lnTo>
                    <a:pt x="5144503" y="3388145"/>
                  </a:lnTo>
                  <a:lnTo>
                    <a:pt x="5158715" y="3391308"/>
                  </a:lnTo>
                  <a:lnTo>
                    <a:pt x="5172926" y="3383902"/>
                  </a:lnTo>
                  <a:lnTo>
                    <a:pt x="5187137" y="3433258"/>
                  </a:lnTo>
                  <a:lnTo>
                    <a:pt x="5201349" y="3355894"/>
                  </a:lnTo>
                  <a:lnTo>
                    <a:pt x="5215560" y="3382101"/>
                  </a:lnTo>
                  <a:lnTo>
                    <a:pt x="5229771" y="3310763"/>
                  </a:lnTo>
                  <a:lnTo>
                    <a:pt x="5243983" y="3220118"/>
                  </a:lnTo>
                  <a:lnTo>
                    <a:pt x="5258194" y="3264772"/>
                  </a:lnTo>
                  <a:lnTo>
                    <a:pt x="5272405" y="3301593"/>
                  </a:lnTo>
                  <a:lnTo>
                    <a:pt x="5286617" y="3329441"/>
                  </a:lnTo>
                  <a:lnTo>
                    <a:pt x="5300828" y="3346732"/>
                  </a:lnTo>
                  <a:lnTo>
                    <a:pt x="5315039" y="3347349"/>
                  </a:lnTo>
                  <a:lnTo>
                    <a:pt x="5329251" y="3358595"/>
                  </a:lnTo>
                  <a:lnTo>
                    <a:pt x="5343462" y="3369841"/>
                  </a:lnTo>
                  <a:lnTo>
                    <a:pt x="5357673" y="3364561"/>
                  </a:lnTo>
                  <a:lnTo>
                    <a:pt x="5371885" y="3320873"/>
                  </a:lnTo>
                  <a:lnTo>
                    <a:pt x="5386096" y="3297684"/>
                  </a:lnTo>
                  <a:lnTo>
                    <a:pt x="5400307" y="3341566"/>
                  </a:lnTo>
                  <a:lnTo>
                    <a:pt x="5414519" y="3333971"/>
                  </a:lnTo>
                  <a:lnTo>
                    <a:pt x="5428730" y="3415978"/>
                  </a:lnTo>
                  <a:lnTo>
                    <a:pt x="5442941" y="3425017"/>
                  </a:lnTo>
                  <a:lnTo>
                    <a:pt x="5457153" y="3438023"/>
                  </a:lnTo>
                  <a:lnTo>
                    <a:pt x="5471364" y="3408061"/>
                  </a:lnTo>
                  <a:lnTo>
                    <a:pt x="5485575" y="3498657"/>
                  </a:lnTo>
                  <a:lnTo>
                    <a:pt x="5499787" y="3436422"/>
                  </a:lnTo>
                  <a:lnTo>
                    <a:pt x="5513998" y="3508267"/>
                  </a:lnTo>
                  <a:lnTo>
                    <a:pt x="5528209" y="3475504"/>
                  </a:lnTo>
                  <a:lnTo>
                    <a:pt x="5542421" y="3469985"/>
                  </a:lnTo>
                  <a:lnTo>
                    <a:pt x="5556632" y="3503171"/>
                  </a:lnTo>
                  <a:lnTo>
                    <a:pt x="5570843" y="3506270"/>
                  </a:lnTo>
                  <a:lnTo>
                    <a:pt x="5585055" y="3469899"/>
                  </a:lnTo>
                  <a:lnTo>
                    <a:pt x="5599266" y="3447300"/>
                  </a:lnTo>
                  <a:lnTo>
                    <a:pt x="5613477" y="3399066"/>
                  </a:lnTo>
                  <a:lnTo>
                    <a:pt x="5627689" y="3429659"/>
                  </a:lnTo>
                  <a:lnTo>
                    <a:pt x="5641900" y="3505480"/>
                  </a:lnTo>
                  <a:lnTo>
                    <a:pt x="5656111" y="3504429"/>
                  </a:lnTo>
                  <a:lnTo>
                    <a:pt x="5670323" y="3510155"/>
                  </a:lnTo>
                  <a:lnTo>
                    <a:pt x="5684534" y="3537937"/>
                  </a:lnTo>
                  <a:lnTo>
                    <a:pt x="5698745" y="3526388"/>
                  </a:lnTo>
                  <a:lnTo>
                    <a:pt x="5712957" y="3558374"/>
                  </a:lnTo>
                  <a:lnTo>
                    <a:pt x="5727168" y="3580307"/>
                  </a:lnTo>
                  <a:lnTo>
                    <a:pt x="5741379" y="3429527"/>
                  </a:lnTo>
                  <a:lnTo>
                    <a:pt x="5755591" y="3394252"/>
                  </a:lnTo>
                  <a:lnTo>
                    <a:pt x="5769802" y="3361975"/>
                  </a:lnTo>
                  <a:lnTo>
                    <a:pt x="5784013" y="3350624"/>
                  </a:lnTo>
                  <a:lnTo>
                    <a:pt x="5798225" y="3397372"/>
                  </a:lnTo>
                  <a:lnTo>
                    <a:pt x="5812436" y="3466707"/>
                  </a:lnTo>
                  <a:lnTo>
                    <a:pt x="5826647" y="3529617"/>
                  </a:lnTo>
                  <a:lnTo>
                    <a:pt x="5840859" y="3517217"/>
                  </a:lnTo>
                  <a:lnTo>
                    <a:pt x="5855070" y="3539829"/>
                  </a:lnTo>
                  <a:lnTo>
                    <a:pt x="5869281" y="3508294"/>
                  </a:lnTo>
                  <a:lnTo>
                    <a:pt x="5883493" y="3491916"/>
                  </a:lnTo>
                  <a:lnTo>
                    <a:pt x="5897704" y="3497733"/>
                  </a:lnTo>
                  <a:lnTo>
                    <a:pt x="5911915" y="3407146"/>
                  </a:lnTo>
                  <a:lnTo>
                    <a:pt x="5926127" y="3295347"/>
                  </a:lnTo>
                  <a:lnTo>
                    <a:pt x="5940338" y="3307727"/>
                  </a:lnTo>
                  <a:lnTo>
                    <a:pt x="5954549" y="3379674"/>
                  </a:lnTo>
                  <a:lnTo>
                    <a:pt x="5968761" y="3401907"/>
                  </a:lnTo>
                  <a:lnTo>
                    <a:pt x="5982972" y="3391053"/>
                  </a:lnTo>
                  <a:lnTo>
                    <a:pt x="5997183" y="3266991"/>
                  </a:lnTo>
                  <a:lnTo>
                    <a:pt x="6011395" y="3262230"/>
                  </a:lnTo>
                  <a:lnTo>
                    <a:pt x="6025606" y="3299463"/>
                  </a:lnTo>
                  <a:lnTo>
                    <a:pt x="6039817" y="3301958"/>
                  </a:lnTo>
                  <a:lnTo>
                    <a:pt x="6054029" y="3267744"/>
                  </a:lnTo>
                  <a:lnTo>
                    <a:pt x="6068240" y="3305071"/>
                  </a:lnTo>
                  <a:lnTo>
                    <a:pt x="6082451" y="3297424"/>
                  </a:lnTo>
                  <a:lnTo>
                    <a:pt x="6096663" y="3313262"/>
                  </a:lnTo>
                  <a:lnTo>
                    <a:pt x="6110874" y="3324648"/>
                  </a:lnTo>
                  <a:lnTo>
                    <a:pt x="6125085" y="3368064"/>
                  </a:lnTo>
                  <a:lnTo>
                    <a:pt x="6139297" y="3328203"/>
                  </a:lnTo>
                  <a:lnTo>
                    <a:pt x="6153508" y="3273392"/>
                  </a:lnTo>
                  <a:lnTo>
                    <a:pt x="6167719" y="3289061"/>
                  </a:lnTo>
                  <a:lnTo>
                    <a:pt x="6181931" y="3227946"/>
                  </a:lnTo>
                  <a:lnTo>
                    <a:pt x="6196142" y="3267232"/>
                  </a:lnTo>
                  <a:lnTo>
                    <a:pt x="6210353" y="3217805"/>
                  </a:lnTo>
                  <a:lnTo>
                    <a:pt x="6224565" y="3140757"/>
                  </a:lnTo>
                  <a:lnTo>
                    <a:pt x="6238776" y="3074590"/>
                  </a:lnTo>
                  <a:lnTo>
                    <a:pt x="6252987" y="3085798"/>
                  </a:lnTo>
                  <a:lnTo>
                    <a:pt x="6267199" y="3131436"/>
                  </a:lnTo>
                  <a:lnTo>
                    <a:pt x="6281410" y="3048316"/>
                  </a:lnTo>
                  <a:lnTo>
                    <a:pt x="6295621" y="3008343"/>
                  </a:lnTo>
                  <a:lnTo>
                    <a:pt x="6309833" y="3076536"/>
                  </a:lnTo>
                  <a:lnTo>
                    <a:pt x="6324044" y="3015149"/>
                  </a:lnTo>
                  <a:lnTo>
                    <a:pt x="6338255" y="3035398"/>
                  </a:lnTo>
                  <a:lnTo>
                    <a:pt x="6352467" y="2993091"/>
                  </a:lnTo>
                  <a:lnTo>
                    <a:pt x="6366678" y="3021623"/>
                  </a:lnTo>
                  <a:lnTo>
                    <a:pt x="6380889" y="3014526"/>
                  </a:lnTo>
                  <a:lnTo>
                    <a:pt x="6395101" y="3019044"/>
                  </a:lnTo>
                  <a:lnTo>
                    <a:pt x="6409312" y="3030058"/>
                  </a:lnTo>
                  <a:lnTo>
                    <a:pt x="6423523" y="2996198"/>
                  </a:lnTo>
                  <a:lnTo>
                    <a:pt x="6437735" y="2968229"/>
                  </a:lnTo>
                  <a:lnTo>
                    <a:pt x="6451946" y="2994182"/>
                  </a:lnTo>
                  <a:lnTo>
                    <a:pt x="6466157" y="2981849"/>
                  </a:lnTo>
                  <a:lnTo>
                    <a:pt x="6480369" y="3013780"/>
                  </a:lnTo>
                  <a:lnTo>
                    <a:pt x="6494580" y="3067941"/>
                  </a:lnTo>
                  <a:lnTo>
                    <a:pt x="6508791" y="3081258"/>
                  </a:lnTo>
                  <a:lnTo>
                    <a:pt x="6523003" y="3076299"/>
                  </a:lnTo>
                  <a:lnTo>
                    <a:pt x="6537214" y="3101203"/>
                  </a:lnTo>
                  <a:lnTo>
                    <a:pt x="6551425" y="3123001"/>
                  </a:lnTo>
                  <a:lnTo>
                    <a:pt x="6565637" y="3136686"/>
                  </a:lnTo>
                  <a:lnTo>
                    <a:pt x="6579848" y="3159473"/>
                  </a:lnTo>
                  <a:lnTo>
                    <a:pt x="6594059" y="3072189"/>
                  </a:lnTo>
                  <a:lnTo>
                    <a:pt x="6608271" y="3049117"/>
                  </a:lnTo>
                  <a:lnTo>
                    <a:pt x="6622482" y="3109157"/>
                  </a:lnTo>
                  <a:lnTo>
                    <a:pt x="6636693" y="3154536"/>
                  </a:lnTo>
                  <a:lnTo>
                    <a:pt x="6650905" y="3183321"/>
                  </a:lnTo>
                  <a:lnTo>
                    <a:pt x="6665116" y="3224932"/>
                  </a:lnTo>
                  <a:lnTo>
                    <a:pt x="6679327" y="3198460"/>
                  </a:lnTo>
                  <a:lnTo>
                    <a:pt x="6693539" y="3240560"/>
                  </a:lnTo>
                  <a:lnTo>
                    <a:pt x="6707750" y="3233520"/>
                  </a:lnTo>
                  <a:lnTo>
                    <a:pt x="6721961" y="3246197"/>
                  </a:lnTo>
                  <a:lnTo>
                    <a:pt x="6736173" y="3236893"/>
                  </a:lnTo>
                  <a:lnTo>
                    <a:pt x="6750384" y="3229136"/>
                  </a:lnTo>
                  <a:lnTo>
                    <a:pt x="6764595" y="3232618"/>
                  </a:lnTo>
                  <a:lnTo>
                    <a:pt x="6778807" y="3163537"/>
                  </a:lnTo>
                  <a:lnTo>
                    <a:pt x="6793018" y="3166815"/>
                  </a:lnTo>
                  <a:lnTo>
                    <a:pt x="6807230" y="3186017"/>
                  </a:lnTo>
                  <a:lnTo>
                    <a:pt x="6821441" y="3226277"/>
                  </a:lnTo>
                  <a:lnTo>
                    <a:pt x="6835652" y="3291794"/>
                  </a:lnTo>
                  <a:lnTo>
                    <a:pt x="6849864" y="3324018"/>
                  </a:lnTo>
                  <a:lnTo>
                    <a:pt x="6864075" y="3298713"/>
                  </a:lnTo>
                  <a:lnTo>
                    <a:pt x="6878286" y="3270293"/>
                  </a:lnTo>
                  <a:lnTo>
                    <a:pt x="6892498" y="3305756"/>
                  </a:lnTo>
                  <a:lnTo>
                    <a:pt x="6906709" y="3229196"/>
                  </a:lnTo>
                  <a:lnTo>
                    <a:pt x="6920920" y="3261363"/>
                  </a:lnTo>
                  <a:lnTo>
                    <a:pt x="6935132" y="3324350"/>
                  </a:lnTo>
                  <a:lnTo>
                    <a:pt x="6949343" y="3320451"/>
                  </a:lnTo>
                  <a:lnTo>
                    <a:pt x="6963554" y="3290025"/>
                  </a:lnTo>
                  <a:lnTo>
                    <a:pt x="6977766" y="3301173"/>
                  </a:lnTo>
                  <a:lnTo>
                    <a:pt x="6991977" y="3251842"/>
                  </a:lnTo>
                  <a:lnTo>
                    <a:pt x="7006188" y="3282998"/>
                  </a:lnTo>
                  <a:lnTo>
                    <a:pt x="7020400" y="3254715"/>
                  </a:lnTo>
                  <a:lnTo>
                    <a:pt x="7034611" y="3302465"/>
                  </a:lnTo>
                  <a:lnTo>
                    <a:pt x="7048822" y="3325940"/>
                  </a:lnTo>
                  <a:lnTo>
                    <a:pt x="7063034" y="3345859"/>
                  </a:lnTo>
                  <a:lnTo>
                    <a:pt x="7077245" y="3361594"/>
                  </a:lnTo>
                  <a:lnTo>
                    <a:pt x="7091456" y="3376583"/>
                  </a:lnTo>
                  <a:lnTo>
                    <a:pt x="7105668" y="3350330"/>
                  </a:lnTo>
                  <a:lnTo>
                    <a:pt x="7119879" y="3316448"/>
                  </a:lnTo>
                  <a:lnTo>
                    <a:pt x="7134090" y="3296498"/>
                  </a:lnTo>
                  <a:lnTo>
                    <a:pt x="7148302" y="3336032"/>
                  </a:lnTo>
                  <a:lnTo>
                    <a:pt x="7162513" y="3365445"/>
                  </a:lnTo>
                  <a:lnTo>
                    <a:pt x="7176724" y="3332938"/>
                  </a:lnTo>
                  <a:lnTo>
                    <a:pt x="7190936" y="3337333"/>
                  </a:lnTo>
                  <a:lnTo>
                    <a:pt x="7205147" y="3253700"/>
                  </a:lnTo>
                  <a:lnTo>
                    <a:pt x="7219358" y="3289888"/>
                  </a:lnTo>
                  <a:lnTo>
                    <a:pt x="7233570" y="3269075"/>
                  </a:lnTo>
                  <a:lnTo>
                    <a:pt x="7247781" y="3279535"/>
                  </a:lnTo>
                  <a:lnTo>
                    <a:pt x="7261992" y="3300435"/>
                  </a:lnTo>
                  <a:lnTo>
                    <a:pt x="7276204" y="3328941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57292" y="5237863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6062" y="3674183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4168" y="2110503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035791" y="53799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35791" y="3816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35791" y="2252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3439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33612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832828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532044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23126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328449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15771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14987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214203" y="6041845"/>
              <a:ext cx="635682" cy="278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91341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0506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2295568" y="3318987"/>
              <a:ext cx="4922862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Besag's centered L Function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959777" y="374450"/>
              <a:ext cx="8184222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98955" y="444039"/>
              <a:ext cx="219456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12090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12090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120900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47099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16904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16904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6904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259239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811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811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81185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388000" y="479665"/>
              <a:ext cx="2689510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lower bound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36144" y="408413"/>
              <a:ext cx="2753506" cy="348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upper bound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548285" y="479665"/>
              <a:ext cx="1567346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observed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62973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4598-P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2022-08-02T21:31:08Z</dcterms:modified>
  <cp:category/>
</cp:coreProperties>
</file>