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551461" y="306681"/>
              <a:ext cx="40683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2483943" y="941493"/>
              <a:ext cx="4541872" cy="4792133"/>
            </a:xfrm>
            <a:custGeom>
              <a:avLst/>
              <a:pathLst>
                <a:path w="4541872" h="4792133">
                  <a:moveTo>
                    <a:pt x="0" y="4792133"/>
                  </a:moveTo>
                  <a:lnTo>
                    <a:pt x="4541872" y="4792133"/>
                  </a:lnTo>
                  <a:lnTo>
                    <a:pt x="4541872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012721" y="43144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6095184" y="44875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454838" y="42530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942069" y="4353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929754" y="40439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398980" y="4422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374043" y="4147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71207" y="4189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78844" y="43566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24950" y="4339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222656" y="4535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50206" y="4409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64285" y="4380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872306" y="4455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72816" y="4229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05670" y="4159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54358" y="43734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5328" y="44750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00464" y="45304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81085" y="4099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39811" y="45568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00079" y="4152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36843" y="45154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63457" y="4426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81809" y="4295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94258" y="4321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27278" y="4248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14868" y="41203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41601" y="4175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34515" y="43418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46386" y="4329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3828" y="4172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60798" y="4476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65240" y="4253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94116" y="4470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73202" y="4423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95403" y="4355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22966" y="4317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74861" y="4247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99598" y="42016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7688" y="4285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7086" y="4360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52253" y="4421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44188" y="4112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50663" y="4262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875508" y="4103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4191" y="43433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19974" y="43725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27761" y="3981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12831" y="4153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94910" y="43188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90481" y="4538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40648" y="4331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61661" y="44214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78986" y="43721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20713" y="44916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24108" y="4255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80471" y="4400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83019" y="44934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15787" y="4157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73046" y="4573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5805" y="4310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20090" y="4362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7807" y="43842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57367" y="41870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88879" y="4351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32242" y="42083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32969" y="4204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48974" y="4042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14943" y="4305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60724" y="4084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971690" y="43036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72694" y="4428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26253" y="4402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80422" y="4030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55587" y="4508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85682" y="4117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38087" y="4085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88858" y="4260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991549" y="4308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15338" y="4093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18091" y="4288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46886" y="3970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56299" y="41909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03763" y="4280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916700" y="45548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12034" y="3918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43614" y="4355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36251" y="4529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76833" y="42924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21632" y="4187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71750" y="4298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59904" y="4281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28970" y="42146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44444" y="4312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05797" y="39563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61068" y="44024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04556" y="44896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996587" y="4222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68454" y="4094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81619" y="4449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08025" y="43738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37159" y="4517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46241" y="41927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83398" y="40605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80338" y="4430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51426" y="43526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58480" y="41076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25387" y="4257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91997" y="4560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08596" y="4562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54344" y="4371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31104" y="4576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4524" y="40568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38220" y="4025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34173" y="4155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02465" y="43939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3410" y="4473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59002" y="45442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10030" y="42643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873086" y="4403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40930" y="43513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36135" y="4382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28517" y="4577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01168" y="4459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48886" y="4244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43646" y="4170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20766" y="4203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928315" y="4085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81251" y="43808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03692" y="43003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94457" y="45109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66701" y="44302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76849" y="4217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47375" y="43798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19077" y="4447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24882" y="4126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48996" y="4307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24194" y="4131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832986" y="4188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20905" y="4416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81019" y="43995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175546" y="43438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53283" y="44535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4038" y="45760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78575" y="4084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71047" y="4269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79059" y="41429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92902" y="43719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73417" y="4460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13143" y="40134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37817" y="4046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80975" y="4258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04379" y="4258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02431" y="4379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63892" y="4236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95318" y="4082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76377" y="41951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96896" y="44693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63484" y="43190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1501" y="4398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67671" y="43029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21027" y="4162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6283" y="4288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80333" y="42484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68803" y="3960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94667" y="4271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83287" y="4280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0036" y="43670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005489" y="4402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84175" y="41426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026041" y="4281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034717" y="4289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14203" y="4394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20819" y="44468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51760" y="4614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40153" y="4228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42144" y="4506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893648" y="4590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40844" y="4386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14514" y="43319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108478" y="4284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46068" y="4010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869632" y="45888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59914" y="39363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855200" y="4303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30924" y="41480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20129" y="4397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95965" y="4297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88291" y="4387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895201" y="44979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29633" y="4500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08174" y="43244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41381" y="4224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91480" y="4272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554813" y="41218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72748" y="4259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94164" y="4353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75490" y="4383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37769" y="4333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59841" y="4079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18489" y="4499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52175" y="42761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83518" y="4088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39081" y="4306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85193" y="4288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422051" y="45001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68076" y="44804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27792" y="42616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17993" y="4233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03421" y="4248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88413" y="43214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8211" y="4200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84800" y="44053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02056" y="40785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60939" y="4801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33106" y="4060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36235" y="42080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93187" y="4256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89341" y="4300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158150" y="4494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785342" y="42680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22342" y="4388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24232" y="46842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07281" y="44035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76297" y="4438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48170" y="4459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59653" y="4662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418560" y="4404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30739" y="42736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44933" y="4432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869208" y="4540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57951" y="4332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14611" y="42928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210674" y="4484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83562" y="4102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38745" y="4184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20685" y="45800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44847" y="4461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15667" y="4224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29568" y="4494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30035" y="43606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00197" y="45562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57897" y="4273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253737" y="4087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40211" y="4118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40382" y="4372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38396" y="4387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81433" y="42247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84993" y="40408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79699" y="4401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24184" y="4057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499515" y="4279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30614" y="43168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96892" y="4430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66327" y="4398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36857" y="44996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88428" y="42747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223229" y="43989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35943" y="46040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9566" y="40864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65191" y="4495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27731" y="4226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014789" y="43863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43284" y="4529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26398" y="42824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67023" y="4543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528480" y="4328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094449" y="4072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50384" y="40198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56734" y="44301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898156" y="4484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976216" y="41615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29441" y="4547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217598" y="4237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05262" y="4497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18671" y="4250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996279" y="42688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24541" y="4254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09377" y="43854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246999" y="40414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85827" y="4517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13655" y="4427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152075" y="4303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921427" y="4192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44297" y="4210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04236" y="4393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01335" y="42244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124493" y="43231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81838" y="4209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22569" y="42236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68560" y="4384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72817" y="4392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21614" y="4531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39922" y="4489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88377" y="4398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17931" y="43925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85393" y="4423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094308" y="42284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030639" y="4469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094181" y="4347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20882" y="4325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310697" y="4333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26212" y="4146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32284" y="4237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353703" y="43431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29371" y="4543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11928" y="4102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35444" y="4299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4480" y="4170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19901" y="3973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84619" y="4212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925428" y="4548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77456" y="4642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538" y="4465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42952" y="4493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75760" y="4440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37994" y="41030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980148" y="4449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007502" y="42672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079540" y="47233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883780" y="4375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12700" y="4443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47982" y="4361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13575" y="45115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50948" y="4204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07591" y="4216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25520" y="4396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487310" y="45105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16684" y="4303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28383" y="4074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23451" y="44105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033084" y="4327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66486" y="42438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98144" y="4058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64729" y="45371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70881" y="40477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086976" y="4091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65295" y="42883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96640" y="4508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42443" y="4507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40778" y="40325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66428" y="40979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53732" y="39994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030952" y="4544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996699" y="4582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882509" y="40382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50171" y="45409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00584" y="4261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42034" y="42762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59371" y="4274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12019" y="40246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69749" y="4241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18189" y="44076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41381" y="4178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23832" y="43425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02775" y="4335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86644" y="4396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55780" y="4122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16379" y="3979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71565" y="4250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886108" y="4421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145545" y="4469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61930" y="4432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85175" y="44115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111513" y="4588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369516" y="42025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823465" y="4274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24292" y="4491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49589" y="4385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04465" y="4274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144415" y="43649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849529" y="4305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21067" y="4277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85121" y="4256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69667" y="4431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71951" y="3906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48342" y="4209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814513" y="4469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91326" y="4087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55628" y="4392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139181" y="43174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991755" y="4314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58879" y="45807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103338" y="42379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33819" y="4321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979241" y="4229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12370" y="4037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63931" y="4499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941041" y="4164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22126" y="44020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175849" y="44971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14575" y="4301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04341" y="4493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66904" y="3946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312900" y="4392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29124" y="4263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800403" y="43274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871204" y="4296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74703" y="4297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45875" y="4421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158766" y="43299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8175" y="4160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433310" y="4230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27090" y="4579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183686" y="43693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921892" y="4205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90293" y="4159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875949" y="4395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037246" y="4344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007978" y="45445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10913" y="4168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869584" y="4101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927850" y="40890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10992" y="40262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002209" y="4319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025474" y="4384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862292" y="4245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990478" y="4298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824826" y="4364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753446" y="4310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417605" y="4359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95196" y="4329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56517" y="44406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37632" y="42633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95616" y="3963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39468" y="45379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049250" y="4092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855661" y="44110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55049" y="4318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952745" y="4172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35014" y="42400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18889" y="4107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52414" y="4279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069706" y="4138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54259" y="4549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250437" y="4552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185059" y="4381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945328" y="45678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182742" y="45056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971528" y="4131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620342" y="4260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84700" y="43422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32888" y="4280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933241" y="4695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848401" y="40048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934393" y="4134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99776" y="45272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084747" y="4552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44082" y="4532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69699" y="40694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86366" y="41101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99215" y="4177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896626" y="4375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70447" y="4512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037007" y="4300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048752" y="3955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063110" y="4296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40004" y="41006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98433" y="41095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63822" y="4295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96305" y="4102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76861" y="42798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885517" y="40639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18883" y="4138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05081" y="4275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966078" y="4368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24920" y="4476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882079" y="44827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74163" y="4452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209502" y="43994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874971" y="4138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025393" y="43140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991489" y="4510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939422" y="4063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33579" y="4456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256477" y="4159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85212" y="4333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79916" y="42676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68771" y="44417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77120" y="4051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08761" y="4629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033096" y="4466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106285" y="39893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027107" y="4421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152424" y="47827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943909" y="4291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24652" y="4403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65346" y="4143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864073" y="42633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89281" y="43263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36220" y="42408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86789" y="43613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24935" y="43549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086903" y="4431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829193" y="4400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86474" y="4253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117750" y="4366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51462" y="4373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81439" y="4158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052962" y="4325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288911" y="4381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216922" y="4041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72724" y="41788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056849" y="4425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791672" y="4481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074740" y="39153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023230" y="3917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76112" y="43228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60368" y="42184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070389" y="42138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37676" y="4347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991529" y="40299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36964" y="4241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11974" y="4127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136567" y="4467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33948" y="43724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69984" y="46129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08143" y="42763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65808" y="4492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155722" y="4645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974430" y="4342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135621" y="45328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24592" y="4232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058660" y="45443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39863" y="4233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99428" y="4209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141075" y="46250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21870" y="4482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165851" y="4384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965042" y="45052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61527" y="4515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08702" y="4134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089779" y="4094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22706" y="4677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155469" y="42067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364373" y="42875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99341" y="46086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131286" y="4276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035179" y="4512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978979" y="4277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165466" y="4620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067627" y="4539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84589" y="4570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10477" y="40924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20991" y="4274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142198" y="4533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206776" y="4496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919639" y="44172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127066" y="4506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28194" y="41318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92788" y="3987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798971" y="41065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206519" y="4442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963031" y="41996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922902" y="4368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763024" y="4322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957310" y="4665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79302" y="4340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99715" y="4043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73500" y="4581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199800" y="4497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043267" y="39629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007757" y="4351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161600" y="4202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385759" y="4428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124006" y="4504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201746" y="41672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037090" y="4166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22066" y="43007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243072" y="4252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258779" y="44163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64285" y="4478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142772" y="45369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072075" y="4019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915091" y="44941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63077" y="45701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060955" y="4356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107591" y="4071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864107" y="4201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93631" y="45006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087454" y="42697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98466" y="43901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53874" y="4402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59511" y="3955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922368" y="4352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363190" y="41955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51255" y="4493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326352" y="42577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113889" y="4485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039217" y="43025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943394" y="46436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23984" y="4181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81533" y="4625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52423" y="43381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043486" y="4352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219375" y="4340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27284" y="43040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026013" y="4175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843535" y="4319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150950" y="4324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037899" y="4381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253969" y="4404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175820" y="45360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047430" y="4381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111178" y="41680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197192" y="4216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029864" y="4416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44674" y="46439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51163" y="45892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51615" y="43600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122561" y="4176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39019" y="42749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798506" y="42250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19287" y="4437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03935" y="4484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198162" y="4206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91425" y="4343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189645" y="4174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86669" y="42094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153788" y="4417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05462" y="4253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130509" y="3943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435869" y="4286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128233" y="44040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60918" y="4163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051772" y="4521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54619" y="4183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109429" y="3966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968903" y="40846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05284" y="4237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860622" y="45621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90171" y="40757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292982" y="4486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32391" y="4493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010979" y="45080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01178" y="4391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082916" y="42256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28964" y="4426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20119" y="4395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982757" y="4047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07492" y="42707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209552" y="4306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93009" y="4055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037621" y="44906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11654" y="4337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989884" y="42212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309853" y="4427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049621" y="4488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960562" y="4356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327218" y="4363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794394" y="4525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46344" y="4462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115056" y="4321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74707" y="43448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985458" y="44142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021746" y="4248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271756" y="43088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06851" y="42635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775769" y="43818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71324" y="4340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158552" y="43157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074971" y="4340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074080" y="4283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027069" y="4460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77998" y="41740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094405" y="4308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033827" y="4363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119995" y="44583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841700" y="43699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081178" y="4490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276607" y="4139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251582" y="42036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79152" y="43781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059832" y="4371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784430" y="4635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29666" y="43428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281797" y="4677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56546" y="47029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860490" y="43451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435690" y="4402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232740" y="42734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12409" y="42568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38574" y="4355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18880" y="44338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26144" y="4223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60302" y="43775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66999" y="4057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316390" y="45019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07188" y="4236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056534" y="4515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8370" y="39409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86401" y="4308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855640" y="41327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105550" y="4523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62061" y="4471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998578" y="4376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387851" y="4660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35076" y="4267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994645" y="4265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119251" y="4090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442907" y="42356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961317" y="42122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020938" y="4091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913336" y="4210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963990" y="4233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074441" y="40051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65281" y="40986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026386" y="4580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244997" y="4565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308233" y="43832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02205" y="44039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091701" y="4580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209815" y="4310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62059" y="4622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177706" y="42259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88199" y="4227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488093" y="44271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132748" y="4049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030283" y="4091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314427" y="41055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168298" y="4246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881655" y="43590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392485" y="4024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21779" y="3963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21054" y="4449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425971" y="46867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171062" y="42413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70756" y="4126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036834" y="4544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056299" y="43548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00065" y="4269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27383" y="41737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43220" y="4319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030838" y="42590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01164" y="4362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33277" y="4040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79955" y="41192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00078" y="4251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472622" y="45231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256400" y="4410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49146" y="4506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035069" y="4295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297255" y="43001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250783" y="43070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33289" y="4046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55359" y="4430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38729" y="4302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34118" y="4482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25964" y="43444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79505" y="4162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845354" y="4284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47389" y="4034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162347" y="4412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914306" y="4442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955855" y="4201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00779" y="42138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104804" y="46988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287115" y="45354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288816" y="4130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157962" y="44325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100483" y="4336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187664" y="42676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248984" y="4338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257430" y="4325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104299" y="4334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68982" y="4139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368318" y="4559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96882" y="4366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231309" y="42390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994345" y="4226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936905" y="4530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289565" y="4404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79425" y="43321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224410" y="4313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898836" y="4257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19880" y="4450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280116" y="4291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291905" y="45035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922823" y="4288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46414" y="43673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189108" y="4220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001530" y="4486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151993" y="4139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112033" y="47594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956037" y="4388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201538" y="4337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063131" y="4303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231519" y="42336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913816" y="4388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174084" y="4465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696516" y="4253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60753" y="4483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103256" y="3943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091676" y="43589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015376" y="44280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324994" y="4023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060836" y="4403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171518" y="43762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36014" y="42174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27029" y="4045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750367" y="43987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155945" y="44626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231673" y="44158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49355" y="4183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114248" y="4379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873704" y="42347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24893" y="41454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003442" y="4023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01642" y="4398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91396" y="40736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201626" y="42908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800035" y="44372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57749" y="42224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042394" y="4369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358782" y="3915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119852" y="4212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86024" y="4474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254193" y="4180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896004" y="44353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20046" y="4391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377141" y="4381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37649" y="4612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71173" y="4630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867971" y="4224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884449" y="4432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067158" y="43717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202808" y="43031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063032" y="39768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321522" y="4521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70294" y="4399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759471" y="4248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869273" y="4284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113053" y="41113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155691" y="4302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565066" y="43196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90580" y="41947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835414" y="42508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781422" y="44424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381003" y="4360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129432" y="40319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54590" y="4201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211995" y="42467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919886" y="43809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336101" y="4269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210093" y="4032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841660" y="42410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861323" y="4206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161933" y="45261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782216" y="4517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140382" y="41243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902966" y="4373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897534" y="44286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83928" y="3945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977116" y="4311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98235" y="44633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172742" y="4205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101334" y="4206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243222" y="4624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988111" y="43494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004503" y="40330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995566" y="4195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094939" y="46867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274414" y="46525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015053" y="4346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10630" y="4350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021551" y="41571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827141" y="4507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000120" y="4406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14736" y="44483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907562" y="41521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080585" y="4345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34847" y="4222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47738" y="42553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94215" y="4590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068188" y="4490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207605" y="4320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981936" y="4386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49048" y="4414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270230" y="42643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950926" y="4444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823333" y="43355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391122" y="4424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720287" y="4153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824724" y="40974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237667" y="4424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064558" y="4330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22632" y="4434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81590" y="43447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424016" y="4129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088444" y="46234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308802" y="4527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078581" y="4321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232188" y="43457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892994" y="45515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91132" y="4232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355240" y="44152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408971" y="43895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29352" y="43023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825982" y="4481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362278" y="42162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82248" y="42741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08292" y="4202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057237" y="4497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21755" y="4053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239322" y="43060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83662" y="4563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436059" y="4557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406284" y="4306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099829" y="4274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033661" y="4316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219393" y="41495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42665" y="45520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04180" y="4309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41934" y="4429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998536" y="45351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54141" y="43467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972641" y="4310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047618" y="4297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248970" y="3955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362083" y="4355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815444" y="4301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211440" y="4356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246640" y="4375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991407" y="4106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902152" y="4130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295131" y="43361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054136" y="4411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195502" y="41982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029377" y="4245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369681" y="4286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073289" y="42501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964758" y="45091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981364" y="4290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97234" y="4374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781590" y="43004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174008" y="42827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32839" y="4588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32687" y="4263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45036" y="4284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062237" y="4456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181627" y="4206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157018" y="3916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807610" y="43326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447793" y="41988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12979" y="42771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48512" y="44184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159708" y="4540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973274" y="4462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758009" y="4375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00959" y="44997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75659" y="4214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000819" y="41723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97980" y="4481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10335" y="42995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778993" y="44044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027890" y="4054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328471" y="4465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920746" y="4026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955438" y="43098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176647" y="4516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920389" y="4291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115266" y="41570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375514" y="44085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958702" y="4338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69993" y="4410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13082" y="4444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051339" y="45797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114097" y="4556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861581" y="4039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099589" y="4227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200161" y="4433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76753" y="43752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36467" y="44426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211781" y="41413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872868" y="4374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863517" y="4052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029030" y="4479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484044" y="4427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202468" y="4133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017526" y="45673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051760" y="4301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190232" y="4225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03482" y="4537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468120" y="46141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005252" y="4129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19117" y="43809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953550" y="4196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00414" y="43296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953580" y="46310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910314" y="42326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64838" y="4584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071439" y="41505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023307" y="4238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828754" y="4182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137555" y="4086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425434" y="4080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198215" y="42823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172372" y="48600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087244" y="4541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055706" y="4116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18596" y="43530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457356" y="4260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92908" y="42340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058055" y="4231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095173" y="42326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478521" y="42952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46682" y="4515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917161" y="4290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956796" y="4239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30190" y="4499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411648" y="4262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049491" y="39374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13686" y="40839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869015" y="4548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021589" y="41438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284294" y="41917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184617" y="4162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65359" y="4342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957935" y="4541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887917" y="42830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11684" y="4316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868268" y="4275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55394" y="4052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147647" y="45263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047842" y="4495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40236" y="4562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08158" y="4453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281588" y="4477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77276" y="4327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897639" y="4213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660550" y="4361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65670" y="4391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186775" y="4577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051497" y="44775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282553" y="43393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241748" y="4424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239763" y="42807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516957" y="42106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79979" y="44338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873996" y="4127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160899" y="4214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095107" y="41379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418849" y="4041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948051" y="4492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34547" y="44241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032209" y="40573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29866" y="4285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049476" y="4524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55875" y="41701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047196" y="4410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988421" y="4829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92671" y="4303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077661" y="4244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203423" y="3953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111405" y="4295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916158" y="4600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313307" y="4528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242865" y="4274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937140" y="4164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47604" y="41056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49152" y="43940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690146" y="41374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012074" y="4400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168337" y="4075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858843" y="44852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216841" y="4361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041759" y="44984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228667" y="4298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043570" y="4311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614816" y="40333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23627" y="4416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784238" y="4205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146012" y="45643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130195" y="4423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157264" y="42271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06432" y="4305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145882" y="44957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064777" y="4191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340499" y="4192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068558" y="44559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331190" y="42966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09396" y="45143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800360" y="4212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310000" y="4394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899347" y="45771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221545" y="41534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915349" y="45789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62149" y="47344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04397" y="4087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934341" y="4438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55797" y="40708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42806" y="41423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100322" y="4365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971974" y="42552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991817" y="4465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197028" y="4129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858504" y="4272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842043" y="43589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117937" y="4202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153861" y="4360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824386" y="42126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236296" y="4251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044663" y="41430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43833" y="43082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063189" y="4488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864131" y="4082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55937" y="42682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854258" y="4296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890149" y="4279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86993" y="4443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876775" y="44039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973280" y="4498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184404" y="4363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957514" y="4325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26306" y="4425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052961" y="4536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996013" y="4750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012873" y="45880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006522" y="43819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930079" y="45567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47371" y="45125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71384" y="4490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996020" y="4371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003338" y="4145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025615" y="42747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886163" y="46487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314453" y="40305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823106" y="4552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110236" y="4114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160359" y="43586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130559" y="4561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198044" y="41756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82577" y="41652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172082" y="40822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115191" y="4494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448504" y="4309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91403" y="4122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121551" y="4476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173881" y="4049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166246" y="3950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410828" y="43354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114374" y="4107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924401" y="4412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313451" y="4247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183777" y="4192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027402" y="40859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904809" y="4258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124597" y="44637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60653" y="41551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64436" y="4604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76925" y="4427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021666" y="4182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400050" y="4245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193739" y="4223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057967" y="4141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231438" y="4739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46932" y="4315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013425" y="41836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873857" y="42723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161142" y="4273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514307" y="3903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853654" y="46285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977651" y="4605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265618" y="4406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48447" y="4568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884895" y="4502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50771" y="4215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293617" y="4446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100079" y="42659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030368" y="4320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082740" y="4339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951681" y="4095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37862" y="4731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152002" y="4592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854782" y="42649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54720" y="4000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204576" y="4356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748961" y="3965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861545" y="43927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004140" y="44313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50938" y="4426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505361" y="46843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934227" y="4224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221015" y="3860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189435" y="4177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196044" y="43848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960435" y="40692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992853" y="4273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801376" y="4177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753096" y="4110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056765" y="4168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78374" y="4303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521178" y="4016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932998" y="4337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848439" y="4319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081529" y="4305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239112" y="4161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16528" y="4545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051465" y="42562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861422" y="4172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94125" y="4266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077656" y="4300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210949" y="40373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383130" y="41333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307810" y="4488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19074" y="4631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899657" y="43364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133764" y="4324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96928" y="4515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065582" y="4060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112283" y="4404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796280" y="45142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248831" y="4699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444842" y="4272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909112" y="4278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438194" y="43849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490265" y="4286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181058" y="41336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43297" y="44802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827645" y="4645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864653" y="42962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930354" y="4333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034592" y="43988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66961" y="4399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998569" y="42285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107947" y="43925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920112" y="44479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352369" y="46487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594452" y="3999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269022" y="44004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104651" y="4294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039572" y="3920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229128" y="4303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85975" y="4739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137815" y="45790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5885560" y="4247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76144" y="4723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778039" y="43875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658208" y="4106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544643" y="42409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188613" y="46044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369082" y="43551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377748" y="43301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447677" y="4621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114093" y="4412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037018" y="3971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325528" y="4391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865574" y="41233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199549" y="44651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122482" y="40999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35597" y="39195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913386" y="3947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231099" y="4712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97475" y="4312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75069" y="41579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128375" y="4579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023618" y="41064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173219" y="3947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932233" y="4123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155943" y="43080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296981" y="42663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984563" y="4546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977917" y="4327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984011" y="4004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268750" y="3944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850709" y="3870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727369" y="4269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357880" y="38838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361576" y="44041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233988" y="4153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873342" y="45482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351030" y="4413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068743" y="41113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557875" y="4538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085650" y="41315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472491" y="4060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087899" y="43225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220699" y="45179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447838" y="4335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956578" y="4260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387991" y="4559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189590" y="43295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114648" y="4363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524158" y="4218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189867" y="4023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193948" y="4791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457119" y="43421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085187" y="44398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244538" y="4693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020747" y="42147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493852" y="4288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607213" y="4557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35746" y="41812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462913" y="38405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140218" y="4251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108179" y="4475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300401" y="4508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315774" y="46308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434785" y="4450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81633" y="38319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516896" y="4241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431324" y="4100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429313" y="44482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923659" y="47148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264163" y="4409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423407" y="4207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181545" y="4324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987682" y="4275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699096" y="41170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369044" y="3972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231573" y="4325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439444" y="4170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586334" y="4340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87813" y="44160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519959" y="3923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414244" y="40481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963419" y="40487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171462" y="44261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144784" y="39907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910484" y="4284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35418" y="42284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263492" y="42199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248364" y="4055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052545" y="4401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100797" y="42695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52222" y="3837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008063" y="44155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092059" y="4522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277235" y="40594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939073" y="42439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163670" y="40514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126743" y="4289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245769" y="4396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160064" y="4390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323114" y="4289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024087" y="42618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858444" y="44950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304502" y="4665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057045" y="4602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865813" y="4180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228697" y="44886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5804971" y="4094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5759667" y="44609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915004" y="44760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308100" y="40781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907422" y="4118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190058" y="38488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092987" y="3954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250157" y="4022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926257" y="3793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094507" y="42586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201516" y="46392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318696" y="40083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372527" y="42282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384462" y="3977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125481" y="4163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515583" y="43822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5563745" y="4486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5781008" y="42685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737282" y="4318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118034" y="4657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172919" y="4557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968710" y="42603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31622" y="4537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215941" y="4684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907893" y="4444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749378" y="44424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726791" y="4395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110283" y="3972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329998" y="3879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204252" y="4502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309789" y="4209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50683" y="48551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012984" y="4618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853961" y="46694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408450" y="4241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793735" y="4128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330459" y="4017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583534" y="4002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841266" y="41556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996615" y="3926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238316" y="40885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157665" y="4957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210509" y="4119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224277" y="4551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202477" y="3928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106947" y="3936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5909033" y="43215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128902" y="4233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043583" y="44127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360396" y="4476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903248" y="40276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311343" y="43135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841013" y="4190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070656" y="43277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68816" y="42359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294773" y="4680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299231" y="4594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445048" y="4191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097366" y="42464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039078" y="46662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5732318" y="4121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207992" y="41638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228104" y="4511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579877" y="41476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901043" y="4265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627651" y="41312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742578" y="43938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02527" y="4237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124580" y="45243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246311" y="39908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18153" y="42447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5848230" y="4507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163174" y="42868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86397" y="45108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089784" y="45359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02115" y="42745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026317" y="4525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978157" y="45394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97010" y="4077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946944" y="4185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080710" y="40161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5610818" y="4063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052363" y="44807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139772" y="46087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188444" y="47059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037260" y="46833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298785" y="4720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425458" y="4314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5921821" y="3966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337281" y="4255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072212" y="3844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137723" y="38399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166805" y="4344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052372" y="4170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041682" y="43894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974999" y="45499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5862635" y="39906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109774" y="45997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134667" y="46737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184488" y="42621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879301" y="4520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972418" y="4236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059190" y="4617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881483" y="4122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205956" y="40107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5963343" y="41587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333193" y="4288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320118" y="4188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277063" y="4458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127245" y="4521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092797" y="4462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266361" y="4382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176192" y="41308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5837150" y="44598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354282" y="41648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040787" y="4419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097383" y="44714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5756283" y="40138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5978997" y="45084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5727454" y="4332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465150" y="4507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226415" y="4383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146659" y="39865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396454" y="43897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5969945" y="4323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5810941" y="4225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932309" y="44753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827738" y="43894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608987" y="44929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978637" y="4121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5872795" y="43490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641646" y="4475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092253" y="4877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52346" y="4091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049445" y="4218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871694" y="4439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5890550" y="4151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5644230" y="47037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5972349" y="4407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5665792" y="4314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5953084" y="3952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305732" y="41321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926794" y="4110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672964" y="4802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446637" y="4393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115501" y="42324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792741" y="4227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927285" y="4263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947780" y="4688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328704" y="40330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272363" y="4067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834062" y="43522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783228" y="40678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175474" y="4700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234027" y="41275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561139" y="46167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063748" y="4030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651503" y="39965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295828" y="40055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246483" y="4521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100194" y="46654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354245" y="3980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050862" y="41953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5964793" y="41902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127548" y="43773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977419" y="4068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500641" y="41713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402763" y="4243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427206" y="4383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270718" y="43858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946866" y="41739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158589" y="3999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545582" y="4464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453986" y="44237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536092" y="4217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588889" y="44113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27107" y="4391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524966" y="39269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959111" y="4454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842457" y="4581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751826" y="45269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044768" y="4225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251520" y="4016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073127" y="4175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621168" y="4440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525064" y="41849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493841" y="4199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340595" y="48211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07286" y="39385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964703" y="3936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358974" y="43809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757066" y="4629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386786" y="41634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888559" y="4697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374292" y="4171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533350" y="4607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789896" y="3847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648369" y="4115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117741" y="4681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180850" y="4151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837412" y="4194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563612" y="47139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256913" y="41375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028611" y="4439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186659" y="41483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313334" y="4596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139698" y="42938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082580" y="44083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147549" y="4089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852242" y="37995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970425" y="45460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520920" y="43197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772394" y="3957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604607" y="3911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855777" y="47487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03594" y="41127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963199" y="3821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141456" y="3970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195982" y="4748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043674" y="4092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55558" y="40130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515555" y="4189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182891" y="3981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260589" y="4263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161127" y="4468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10174" y="43657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41878" y="4083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58937" y="4561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28973" y="4409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408888" y="4322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359173" y="4747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475094" y="3947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946863" y="4237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622361" y="4197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146134" y="4405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676777" y="4248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519760" y="4478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206130" y="44606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058387" y="4225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00512" y="39495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5887798" y="42707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633105" y="41754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518683" y="45330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232711" y="4078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13476" y="39372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429281" y="3899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10000" y="39454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394800" y="39803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487549" y="4874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5962719" y="43180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545760" y="42780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181254" y="4062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98405" y="43993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396460" y="4443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98769" y="4008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368721" y="4616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037953" y="4160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804500" y="45480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65177" y="4861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78923" y="3882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177710" y="42407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60320" y="48541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982558" y="4114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8758" y="4239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079393" y="43397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5829711" y="41259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08564" y="47939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118336" y="4715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150530" y="45533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75177" y="38538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41545" y="4486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245895" y="4832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513171" y="4507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691790" y="4576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5681884" y="42196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82084" y="37575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5935415" y="4256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5862091" y="43156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5732435" y="41022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82763" y="4121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39290" y="4656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506483" y="44671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563491" y="4471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5984635" y="4200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374570" y="3784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370915" y="45893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436671" y="40851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283807" y="4250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237003" y="44572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275973" y="40794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122930" y="4639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706628" y="37430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284650" y="3838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796859" y="4785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234211" y="43089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270159" y="4574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740920" y="47604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45392" y="4592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054331" y="4022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396405" y="38659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061385" y="4005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661020" y="37775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881963" y="43001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003677" y="4314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393901" y="4101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988621" y="3956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086919" y="4026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165415" y="4398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477365" y="42905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623197" y="44150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702793" y="4206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075046" y="46947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241738" y="43834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524787" y="47713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348450" y="3983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309124" y="42880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274648" y="4367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790782" y="4386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205475" y="4855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419023" y="37853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766055" y="38847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065656" y="4690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864070" y="47629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470989" y="4138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440293" y="4648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138491" y="37678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542506" y="4534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059770" y="43907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153787" y="41597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251580" y="4311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085592" y="43513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505686" y="43156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652236" y="4206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817114" y="4430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101374" y="4422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271363" y="42198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898850" y="3987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318212" y="40668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12743" y="4046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034258" y="46135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745199" y="45122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130883" y="38449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5878342" y="4412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289973" y="47969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651173" y="44545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5815175" y="48949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582615" y="4782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5826123" y="40195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5663486" y="4016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471736" y="45616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32661" y="3888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111718" y="44706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653964" y="46028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450690" y="4317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387450" y="4389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106112" y="38214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5997121" y="39301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272594" y="47263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342527" y="4309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435744" y="4513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703704" y="42945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117036" y="46361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330053" y="4447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307569" y="4533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540740" y="42078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060090" y="46799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37485" y="4037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404221" y="4601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106048" y="4150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287924" y="3780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407987" y="4588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5819266" y="41625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66933" y="40658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5803484" y="46368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353913" y="4851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31346" y="36741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778620" y="38056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435589" y="4322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5643197" y="4393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069105" y="4548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358853" y="3637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27469" y="4549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733615" y="41214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086129" y="40471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442405" y="3715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030076" y="4051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299983" y="43666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490554" y="44961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256710" y="43792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362940" y="4105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461191" y="4407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5916943" y="41474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579035" y="4527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5745031" y="4047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5663037" y="4149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397846" y="43951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5988787" y="42249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164144" y="4511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238539" y="44776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5574646" y="4208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48654" y="42958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431529" y="48727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5908400" y="4541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230937" y="4843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46922" y="4951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453892" y="45093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014498" y="42147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161320" y="42290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507648" y="44475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054809" y="42441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509181" y="42571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22735" y="39981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5568655" y="4371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535097" y="4879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5804571" y="42604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5989891" y="4403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5928928" y="4077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504123" y="38836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396273" y="44327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5710099" y="4318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18147" y="4566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005001" y="4842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262543" y="4893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5845687" y="4499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269384" y="3970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350127" y="4102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5823896" y="4664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195702" y="4430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5995663" y="40374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5954538" y="3938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5810903" y="41218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217202" y="4617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96186" y="42819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440813" y="4589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029906" y="49341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5911060" y="50090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134666" y="4327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496444" y="41865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656599" y="40001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275787" y="4131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192997" y="4955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5714852" y="48500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242243" y="3753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587023" y="4053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442230" y="4551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301403" y="46154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435503" y="43401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5679838" y="4651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84135" y="39234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5689814" y="45869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511569" y="4438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367790" y="4770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416869" y="45290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690436" y="4005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5837765" y="39441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402862" y="37654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004390" y="38106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217017" y="40240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90401" y="3924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472986" y="3743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169869" y="4232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612556" y="4107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434591" y="42348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04741" y="4940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186955" y="3835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5826519" y="4497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148295" y="46721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207789" y="3985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522014" y="44662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453586" y="4596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03878" y="47286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263891" y="44547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561815" y="4727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434491" y="43574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170661" y="4613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5623767" y="4107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548183" y="4536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008678" y="3997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5873507" y="39230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491008" y="3925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5876367" y="48556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5782161" y="4423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414808" y="3787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545601" y="4342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363470" y="4800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049887" y="4320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465956" y="46951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788453" y="45385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130710" y="4667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249465" y="35468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63136" y="38540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5740542" y="39083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68506" y="4500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357562" y="39478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706072" y="42113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99635" y="41067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075267" y="4038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229870" y="4185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560121" y="37104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335660" y="41808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139153" y="4857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120260" y="43069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276175" y="3861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5958743" y="4127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5895068" y="41215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5836385" y="4405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6063018" y="3940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807615" y="39190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940926" y="45585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975186" y="4324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099473" y="4075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036652" y="4202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833744" y="3963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423278" y="4581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739394" y="45296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428089" y="41670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038189" y="4320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713258" y="40571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302328" y="4137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625613" y="4506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812550" y="4436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475795" y="48807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282684" y="3983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274048" y="4932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464821" y="4788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767685" y="4816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35798" y="41397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661070" y="41771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130734" y="4436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363379" y="4761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986860" y="4534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486690" y="4645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337483" y="37727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385894" y="39731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063204" y="4807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834216" y="37794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487031" y="45166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584287" y="44230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857316" y="43403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881924" y="4390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72334" y="4472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453334" y="41349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529827" y="40936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81211" y="3956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964003" y="38120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675521" y="42158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674531" y="42679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002391" y="41899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20788" y="47933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225268" y="4501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45913" y="4960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082582" y="48780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514371" y="50012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241220" y="3977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150818" y="4611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449514" y="43144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196150" y="38140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189155" y="4722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54588" y="45989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275359" y="38471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698941" y="4417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555223" y="44808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81964" y="36929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669121" y="39936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78579" y="45230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843935" y="39910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116865" y="44913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5912408" y="47482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200085" y="41892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116873" y="4511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895521" y="46343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357795" y="4015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945040" y="3792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208665" y="47333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964109" y="4679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653017" y="41087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397546" y="43772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715213" y="45813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775513" y="4359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07218" y="4398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362146" y="40384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446515" y="4687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773674" y="4379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943929" y="39109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372291" y="4771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304121" y="4598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161534" y="41826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369661" y="37141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814525" y="44095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479363" y="36457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054558" y="3653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829514" y="4682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719533" y="37255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821695" y="4647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002664" y="3679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69852" y="50065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821095" y="41756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117270" y="37781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5604192" y="44894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662742" y="3772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185167" y="3649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592273" y="4890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903557" y="4831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722667" y="46003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926411" y="47299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764780" y="4363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506069" y="45589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009337" y="3919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946359" y="37093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851653" y="43525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6330369" y="4574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755361" y="40094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097322" y="40484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08100" y="4719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6175264" y="39169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906853" y="38940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768105" y="4524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749943" y="40409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073547" y="4637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531398" y="4595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192770" y="3594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971222" y="45035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651001" y="4131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182096" y="4771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105439" y="36773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851349" y="4287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880226" y="4624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394024" y="42707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681790" y="43731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980402" y="4893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598207" y="46983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515714" y="4194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545940" y="4802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744491" y="4524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5924267" y="3926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668478" y="47333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6517885" y="4668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652278" y="39251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881198" y="4218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022498" y="47327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158876" y="4209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044786" y="3877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518621" y="38629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6099841" y="50606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503407" y="3906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563890" y="40904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795693" y="4162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550398" y="4289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501986" y="48423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504240" y="38126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881642" y="39948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459653" y="45318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506557" y="39181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441400" y="43052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56224" y="39339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663664" y="45680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591544" y="39587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569775" y="45563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815230" y="40844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353610" y="3921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567243" y="4089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721048" y="47496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687935" y="41117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883099" y="4898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346501" y="38764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732945" y="4807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274285" y="4585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634700" y="38880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518844" y="45362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994888" y="43062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827636" y="42620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579024" y="4882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222847" y="50446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368948" y="4443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568888" y="3852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570708" y="3733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103672" y="39189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97885" y="3755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639404" y="4224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105908" y="5002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330911" y="40545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6331734" y="42834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996837" y="38512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477022" y="3751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90119" y="43146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339784" y="4352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945380" y="3812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274839" y="4103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047580" y="39256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870861" y="36039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556153" y="4256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244365" y="40708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410549" y="4709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346771" y="4839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712156" y="37454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299919" y="3697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554991" y="4130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732447" y="3744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399024" y="4934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694472" y="4364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63568" y="4169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538043" y="43542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904582" y="4069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737964" y="4836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720312" y="4680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717084" y="41395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730375" y="4497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209697" y="38761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498306" y="40474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896635" y="36378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561508" y="42164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774798" y="41720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964439" y="36541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887702" y="4722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161117" y="50293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48944" y="50418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86321" y="3786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671900" y="43052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482295" y="4767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265114" y="3576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993992" y="4782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688676" y="4255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646142" y="4803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727295" y="3853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257283" y="35943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844603" y="3620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735773" y="4175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736769" y="4116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514557" y="3371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087276" y="38889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130963" y="3649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632128" y="4236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922888" y="44626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465077" y="43812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537606" y="4172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351767" y="4937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519159" y="41704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490925" y="3797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417764" y="3908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919947" y="41377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738435" y="38019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508381" y="37206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561275" y="4809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037780" y="4613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672555" y="44105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798346" y="40317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815694" y="45950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169780" y="4802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736926" y="48323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572978" y="4639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280027" y="4755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451043" y="3847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944967" y="45362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393121" y="37972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621597" y="46148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876727" y="40969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891491" y="47733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069594" y="50448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939037" y="4365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395155" y="35409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210058" y="4425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998937" y="41274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85704" y="38118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344817" y="38621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6576831" y="40977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759045" y="45114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602889" y="38351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404172" y="45061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758045" y="42910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649763" y="39400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912248" y="37825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568155" y="41074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600587" y="40815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393039" y="4954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943997" y="4264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432453" y="45676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085429" y="4470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198150" y="4678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793127" y="4125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682767" y="3830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580367" y="49111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154837" y="50880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430419" y="47898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540769" y="4589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104374" y="3932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886784" y="4289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530094" y="4654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712121" y="3742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6814691" y="43867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605352" y="36811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462048" y="43952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838703" y="4621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214666" y="40969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532788" y="5015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931291" y="41111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861522" y="4975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662665" y="45490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528716" y="47862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594152" y="4518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565938" y="39619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5427276" y="41314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531688" y="4424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699875" y="41905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147661" y="50120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537885" y="4703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088627" y="38168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669356" y="4435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78358" y="42801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043247" y="35765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901708" y="40074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623855" y="41698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947425" y="38938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562630" y="45757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355406" y="36766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616283" y="4332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055426" y="49905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752549" y="3865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530271" y="45106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69157" y="42846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570978" y="44626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450914" y="4235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761438" y="47999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665888" y="4651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107015" y="4409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676758" y="45192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145869" y="36824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490727" y="46878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343272" y="5056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495598" y="38844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709793" y="3813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858294" y="4507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992619" y="41245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842570" y="48911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804556" y="41739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55774" y="40939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800349" y="4457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504927" y="3932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042261" y="43337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75585" y="4091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073868" y="4939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135281" y="35953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795130" y="40428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598832" y="42897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895740" y="44025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414379" y="4897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848877" y="40838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138945" y="38668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837266" y="47252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775896" y="3891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792204" y="3852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086665" y="5076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875240" y="4560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42933" y="43606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803906" y="4596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219158" y="3264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595167" y="4624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778432" y="3867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795923" y="4297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5839864" y="3672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622941" y="50550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462592" y="4081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519740" y="44194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78743" y="46390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479347" y="41549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577324" y="4395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529496" y="4431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767933" y="49045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278027" y="35886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579454" y="4502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586207" y="42849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385272" y="3627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707299" y="45671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718809" y="41188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6639092" y="48863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467636" y="43657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422533" y="5031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424555" y="45945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536486" y="3835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466395" y="40920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524707" y="40018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249352" y="50937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98341" y="47426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5557833" y="3978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808039" y="44160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92768" y="50228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457464" y="4624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121669" y="4979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6683203" y="39758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792748" y="5255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750807" y="41355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376155" y="36543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209987" y="35880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594553" y="45575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334262" y="36530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404092" y="4648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611861" y="4876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633881" y="4161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602719" y="38563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5639027" y="46986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817527" y="40544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627913" y="48515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150537" y="34922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916820" y="44900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627199" y="49858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5914652" y="40572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102026" y="36091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5538656" y="46153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5376038" y="4312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5490001" y="4718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5317680" y="46355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5794898" y="44147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536919" y="4342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955720" y="44474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376996" y="3622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467182" y="37485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931839" y="40013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675722" y="4741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853676" y="45286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461220" y="44521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278282" y="49318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664107" y="4131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570359" y="44797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5681308" y="39386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398173" y="46635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5759740" y="4593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208906" y="50439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469095" y="41563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765361" y="4145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561591" y="3796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5596566" y="41470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746476" y="4228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515904" y="4340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5936631" y="5053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32358" y="44058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825990" y="3923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904444" y="37703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5570898" y="34280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353628" y="3756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556498" y="3733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049035" y="41640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5933949" y="3631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5527855" y="45146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55684" y="5060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003273" y="45086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390301" y="3472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5999129" y="37950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537161" y="40609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722409" y="43527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178705" y="3692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5379891" y="48177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501497" y="43759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462040" y="3801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558865" y="38393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5588174" y="39312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283164" y="39868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294592" y="4225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5657903" y="3636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510343" y="4390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480499" y="3256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5544460" y="4710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429081" y="44058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613882" y="39719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331307" y="3601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5770141" y="4389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5870401" y="3835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821070" y="43051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5413525" y="42098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270462" y="35660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780398" y="39067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5919271" y="47984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5838005" y="38890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661961" y="35889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640936" y="41634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452816" y="46933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5694175" y="4251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602149" y="4363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352374" y="37481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014634" y="38985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493819" y="4069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5898230" y="43577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701983" y="42206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357292" y="47930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928933" y="45488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064681" y="43252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5638736" y="36896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5908698" y="37623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25440" y="50603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5923507" y="5426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316409" y="43426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958521" y="4282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5568248" y="49030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5825042" y="37605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55506" y="4111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387413" y="5034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30584" y="37586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655625" y="4719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982322" y="3943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689727" y="45861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816809" y="38409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851524" y="4348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5360756" y="42489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58130" y="42227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5269141" y="3509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869088" y="3676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5565804" y="3208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590812" y="3675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5376431" y="38089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04449" y="32567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033386" y="4080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5721149" y="4822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189017" y="3317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666594" y="4748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647613" y="50551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733176" y="38245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487604" y="4500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551042" y="4300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973464" y="4092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795136" y="35164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5553733" y="35241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5611325" y="45956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594504" y="49579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5730063" y="4645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5846585" y="50785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5989853" y="44856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5514084" y="47651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477200" y="2957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600674" y="4342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5593026" y="4170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5902349" y="34104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852865" y="3933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720626" y="37344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700082" y="40431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471134" y="3737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788624" y="41341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5844858" y="42732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5971158" y="5187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847862" y="45056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505278" y="35906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12994" y="34077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5979071" y="35935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5392076" y="5494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786889" y="40598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5801013" y="39845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860895" y="46328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050850" y="45887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01621" y="39764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5584939" y="40913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233470" y="46506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5901873" y="3246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5717494" y="45392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063926" y="35617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619465" y="53351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5965518" y="43308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007230" y="37032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5700200" y="3846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154779" y="3808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661516" y="4577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5643765" y="33062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095265" y="4993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4553077" y="4956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553978" y="47307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5541786" y="30696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5815135" y="35951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5461367" y="43982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5415718" y="40947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728911" y="44921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5621563" y="42615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5469323" y="4952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4996903" y="45420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5975210" y="24106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243414" y="41804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771143" y="3625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5631555" y="43448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591241" y="48229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142855" y="52899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5587360" y="5345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782169" y="38274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072727" y="40740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559190" y="46080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630418" y="3543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70744" y="37645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695491" y="30160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91436" y="29997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5672708" y="4562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978996" y="33448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5926352" y="38214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086917" y="31623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813112" y="17305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067988" y="44145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825440" y="4436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5312198" y="3674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5734330" y="38333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5730292" y="5628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700595" y="33847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5136386" y="49653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5669563" y="44907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920321" y="39332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076967" y="47866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631601" y="3614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76934" y="48124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612741" y="2962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5371579" y="47217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905709" y="4505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5095694" y="27156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767238" y="28044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817575" y="4263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679737" y="26920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564952" y="26334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5919410" y="48155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715432" y="53482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5508584" y="36844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959189" y="40407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949377" y="45920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659250" y="38936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5925786" y="5525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086542" y="52308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5889928" y="3943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094035" y="45742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772452" y="4965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424525" y="38592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5137380" y="43243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033965" y="26793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634543" y="3750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5799789" y="50685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901516" y="41505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4226695" y="4805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5542300" y="31465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5273435" y="42334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539467" y="4386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5659039" y="37514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5462146" y="23541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268917" y="51293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4753154" y="36156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5386280" y="47545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5559031" y="41066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286339" y="36276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580524" y="3506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5879778" y="4760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0586" y="1005715"/>
              <a:ext cx="800382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0586" y="5545407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0586" y="417254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0586" y="2799679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70586" y="1426816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9057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0292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21527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276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70586" y="4858975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0586" y="3486111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70586" y="2113248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43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4674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590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7144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434396" y="2084498"/>
              <a:ext cx="7276204" cy="69704"/>
            </a:xfrm>
            <a:custGeom>
              <a:avLst/>
              <a:pathLst>
                <a:path w="7276204" h="69704">
                  <a:moveTo>
                    <a:pt x="0" y="28749"/>
                  </a:moveTo>
                  <a:lnTo>
                    <a:pt x="14211" y="11974"/>
                  </a:lnTo>
                  <a:lnTo>
                    <a:pt x="28422" y="11135"/>
                  </a:lnTo>
                  <a:lnTo>
                    <a:pt x="42634" y="11173"/>
                  </a:lnTo>
                  <a:lnTo>
                    <a:pt x="56845" y="7710"/>
                  </a:lnTo>
                  <a:lnTo>
                    <a:pt x="71056" y="9255"/>
                  </a:lnTo>
                  <a:lnTo>
                    <a:pt x="85268" y="6139"/>
                  </a:lnTo>
                  <a:lnTo>
                    <a:pt x="99479" y="3177"/>
                  </a:lnTo>
                  <a:lnTo>
                    <a:pt x="113690" y="750"/>
                  </a:lnTo>
                  <a:lnTo>
                    <a:pt x="127902" y="0"/>
                  </a:lnTo>
                  <a:lnTo>
                    <a:pt x="142113" y="4199"/>
                  </a:lnTo>
                  <a:lnTo>
                    <a:pt x="156324" y="8468"/>
                  </a:lnTo>
                  <a:lnTo>
                    <a:pt x="170536" y="10238"/>
                  </a:lnTo>
                  <a:lnTo>
                    <a:pt x="184747" y="11814"/>
                  </a:lnTo>
                  <a:lnTo>
                    <a:pt x="198958" y="8295"/>
                  </a:lnTo>
                  <a:lnTo>
                    <a:pt x="213170" y="9888"/>
                  </a:lnTo>
                  <a:lnTo>
                    <a:pt x="227381" y="7617"/>
                  </a:lnTo>
                  <a:lnTo>
                    <a:pt x="241592" y="8280"/>
                  </a:lnTo>
                  <a:lnTo>
                    <a:pt x="255804" y="8882"/>
                  </a:lnTo>
                  <a:lnTo>
                    <a:pt x="270015" y="7126"/>
                  </a:lnTo>
                  <a:lnTo>
                    <a:pt x="284226" y="8734"/>
                  </a:lnTo>
                  <a:lnTo>
                    <a:pt x="298438" y="8042"/>
                  </a:lnTo>
                  <a:lnTo>
                    <a:pt x="312649" y="9859"/>
                  </a:lnTo>
                  <a:lnTo>
                    <a:pt x="326860" y="10243"/>
                  </a:lnTo>
                  <a:lnTo>
                    <a:pt x="341072" y="9999"/>
                  </a:lnTo>
                  <a:lnTo>
                    <a:pt x="355283" y="7721"/>
                  </a:lnTo>
                  <a:lnTo>
                    <a:pt x="369494" y="10731"/>
                  </a:lnTo>
                  <a:lnTo>
                    <a:pt x="383706" y="6962"/>
                  </a:lnTo>
                  <a:lnTo>
                    <a:pt x="397917" y="6194"/>
                  </a:lnTo>
                  <a:lnTo>
                    <a:pt x="412128" y="5788"/>
                  </a:lnTo>
                  <a:lnTo>
                    <a:pt x="426340" y="4261"/>
                  </a:lnTo>
                  <a:lnTo>
                    <a:pt x="440551" y="1810"/>
                  </a:lnTo>
                  <a:lnTo>
                    <a:pt x="454762" y="5386"/>
                  </a:lnTo>
                  <a:lnTo>
                    <a:pt x="468974" y="8230"/>
                  </a:lnTo>
                  <a:lnTo>
                    <a:pt x="483185" y="10629"/>
                  </a:lnTo>
                  <a:lnTo>
                    <a:pt x="497396" y="12056"/>
                  </a:lnTo>
                  <a:lnTo>
                    <a:pt x="511608" y="12265"/>
                  </a:lnTo>
                  <a:lnTo>
                    <a:pt x="525819" y="13484"/>
                  </a:lnTo>
                  <a:lnTo>
                    <a:pt x="540030" y="14440"/>
                  </a:lnTo>
                  <a:lnTo>
                    <a:pt x="554242" y="17350"/>
                  </a:lnTo>
                  <a:lnTo>
                    <a:pt x="568453" y="15170"/>
                  </a:lnTo>
                  <a:lnTo>
                    <a:pt x="582664" y="14926"/>
                  </a:lnTo>
                  <a:lnTo>
                    <a:pt x="596876" y="15413"/>
                  </a:lnTo>
                  <a:lnTo>
                    <a:pt x="611087" y="13460"/>
                  </a:lnTo>
                  <a:lnTo>
                    <a:pt x="625298" y="13227"/>
                  </a:lnTo>
                  <a:lnTo>
                    <a:pt x="639510" y="15754"/>
                  </a:lnTo>
                  <a:lnTo>
                    <a:pt x="653721" y="16833"/>
                  </a:lnTo>
                  <a:lnTo>
                    <a:pt x="667932" y="16748"/>
                  </a:lnTo>
                  <a:lnTo>
                    <a:pt x="682144" y="17454"/>
                  </a:lnTo>
                  <a:lnTo>
                    <a:pt x="696355" y="17483"/>
                  </a:lnTo>
                  <a:lnTo>
                    <a:pt x="710566" y="14911"/>
                  </a:lnTo>
                  <a:lnTo>
                    <a:pt x="724778" y="14232"/>
                  </a:lnTo>
                  <a:lnTo>
                    <a:pt x="738989" y="11829"/>
                  </a:lnTo>
                  <a:lnTo>
                    <a:pt x="753200" y="11373"/>
                  </a:lnTo>
                  <a:lnTo>
                    <a:pt x="767412" y="8562"/>
                  </a:lnTo>
                  <a:lnTo>
                    <a:pt x="781623" y="11954"/>
                  </a:lnTo>
                  <a:lnTo>
                    <a:pt x="795834" y="11686"/>
                  </a:lnTo>
                  <a:lnTo>
                    <a:pt x="810046" y="13752"/>
                  </a:lnTo>
                  <a:lnTo>
                    <a:pt x="824257" y="14576"/>
                  </a:lnTo>
                  <a:lnTo>
                    <a:pt x="838468" y="16735"/>
                  </a:lnTo>
                  <a:lnTo>
                    <a:pt x="852680" y="17354"/>
                  </a:lnTo>
                  <a:lnTo>
                    <a:pt x="866891" y="16488"/>
                  </a:lnTo>
                  <a:lnTo>
                    <a:pt x="881102" y="16030"/>
                  </a:lnTo>
                  <a:lnTo>
                    <a:pt x="895314" y="16704"/>
                  </a:lnTo>
                  <a:lnTo>
                    <a:pt x="909525" y="15459"/>
                  </a:lnTo>
                  <a:lnTo>
                    <a:pt x="923736" y="16835"/>
                  </a:lnTo>
                  <a:lnTo>
                    <a:pt x="937948" y="17217"/>
                  </a:lnTo>
                  <a:lnTo>
                    <a:pt x="952159" y="16945"/>
                  </a:lnTo>
                  <a:lnTo>
                    <a:pt x="966370" y="18589"/>
                  </a:lnTo>
                  <a:lnTo>
                    <a:pt x="980582" y="15298"/>
                  </a:lnTo>
                  <a:lnTo>
                    <a:pt x="994793" y="19304"/>
                  </a:lnTo>
                  <a:lnTo>
                    <a:pt x="1009004" y="18712"/>
                  </a:lnTo>
                  <a:lnTo>
                    <a:pt x="1023216" y="18085"/>
                  </a:lnTo>
                  <a:lnTo>
                    <a:pt x="1037427" y="17534"/>
                  </a:lnTo>
                  <a:lnTo>
                    <a:pt x="1051638" y="17409"/>
                  </a:lnTo>
                  <a:lnTo>
                    <a:pt x="1065850" y="16963"/>
                  </a:lnTo>
                  <a:lnTo>
                    <a:pt x="1080061" y="15387"/>
                  </a:lnTo>
                  <a:lnTo>
                    <a:pt x="1094272" y="17733"/>
                  </a:lnTo>
                  <a:lnTo>
                    <a:pt x="1108484" y="19470"/>
                  </a:lnTo>
                  <a:lnTo>
                    <a:pt x="1122695" y="19221"/>
                  </a:lnTo>
                  <a:lnTo>
                    <a:pt x="1136906" y="16614"/>
                  </a:lnTo>
                  <a:lnTo>
                    <a:pt x="1151118" y="17219"/>
                  </a:lnTo>
                  <a:lnTo>
                    <a:pt x="1165329" y="19113"/>
                  </a:lnTo>
                  <a:lnTo>
                    <a:pt x="1179540" y="18275"/>
                  </a:lnTo>
                  <a:lnTo>
                    <a:pt x="1193752" y="16637"/>
                  </a:lnTo>
                  <a:lnTo>
                    <a:pt x="1207963" y="13694"/>
                  </a:lnTo>
                  <a:lnTo>
                    <a:pt x="1222174" y="13290"/>
                  </a:lnTo>
                  <a:lnTo>
                    <a:pt x="1236386" y="15684"/>
                  </a:lnTo>
                  <a:lnTo>
                    <a:pt x="1250597" y="16367"/>
                  </a:lnTo>
                  <a:lnTo>
                    <a:pt x="1264808" y="15063"/>
                  </a:lnTo>
                  <a:lnTo>
                    <a:pt x="1279020" y="13449"/>
                  </a:lnTo>
                  <a:lnTo>
                    <a:pt x="1293231" y="13060"/>
                  </a:lnTo>
                  <a:lnTo>
                    <a:pt x="1307442" y="11886"/>
                  </a:lnTo>
                  <a:lnTo>
                    <a:pt x="1321654" y="12186"/>
                  </a:lnTo>
                  <a:lnTo>
                    <a:pt x="1335865" y="10648"/>
                  </a:lnTo>
                  <a:lnTo>
                    <a:pt x="1350076" y="10480"/>
                  </a:lnTo>
                  <a:lnTo>
                    <a:pt x="1364288" y="9531"/>
                  </a:lnTo>
                  <a:lnTo>
                    <a:pt x="1378499" y="8390"/>
                  </a:lnTo>
                  <a:lnTo>
                    <a:pt x="1392710" y="5053"/>
                  </a:lnTo>
                  <a:lnTo>
                    <a:pt x="1406922" y="6942"/>
                  </a:lnTo>
                  <a:lnTo>
                    <a:pt x="1421133" y="6241"/>
                  </a:lnTo>
                  <a:lnTo>
                    <a:pt x="1435344" y="6818"/>
                  </a:lnTo>
                  <a:lnTo>
                    <a:pt x="1449556" y="8404"/>
                  </a:lnTo>
                  <a:lnTo>
                    <a:pt x="1463767" y="7653"/>
                  </a:lnTo>
                  <a:lnTo>
                    <a:pt x="1477978" y="7416"/>
                  </a:lnTo>
                  <a:lnTo>
                    <a:pt x="1492190" y="7423"/>
                  </a:lnTo>
                  <a:lnTo>
                    <a:pt x="1506401" y="7249"/>
                  </a:lnTo>
                  <a:lnTo>
                    <a:pt x="1520612" y="7604"/>
                  </a:lnTo>
                  <a:lnTo>
                    <a:pt x="1534824" y="6824"/>
                  </a:lnTo>
                  <a:lnTo>
                    <a:pt x="1549035" y="7969"/>
                  </a:lnTo>
                  <a:lnTo>
                    <a:pt x="1563246" y="9966"/>
                  </a:lnTo>
                  <a:lnTo>
                    <a:pt x="1577458" y="8468"/>
                  </a:lnTo>
                  <a:lnTo>
                    <a:pt x="1591669" y="8919"/>
                  </a:lnTo>
                  <a:lnTo>
                    <a:pt x="1605880" y="9540"/>
                  </a:lnTo>
                  <a:lnTo>
                    <a:pt x="1620092" y="11816"/>
                  </a:lnTo>
                  <a:lnTo>
                    <a:pt x="1634303" y="11408"/>
                  </a:lnTo>
                  <a:lnTo>
                    <a:pt x="1648514" y="12228"/>
                  </a:lnTo>
                  <a:lnTo>
                    <a:pt x="1662726" y="10662"/>
                  </a:lnTo>
                  <a:lnTo>
                    <a:pt x="1676937" y="11860"/>
                  </a:lnTo>
                  <a:lnTo>
                    <a:pt x="1691148" y="12722"/>
                  </a:lnTo>
                  <a:lnTo>
                    <a:pt x="1705360" y="12718"/>
                  </a:lnTo>
                  <a:lnTo>
                    <a:pt x="1719571" y="13972"/>
                  </a:lnTo>
                  <a:lnTo>
                    <a:pt x="1733783" y="16002"/>
                  </a:lnTo>
                  <a:lnTo>
                    <a:pt x="1747994" y="17068"/>
                  </a:lnTo>
                  <a:lnTo>
                    <a:pt x="1762205" y="16416"/>
                  </a:lnTo>
                  <a:lnTo>
                    <a:pt x="1776417" y="15772"/>
                  </a:lnTo>
                  <a:lnTo>
                    <a:pt x="1790628" y="15607"/>
                  </a:lnTo>
                  <a:lnTo>
                    <a:pt x="1804839" y="17959"/>
                  </a:lnTo>
                  <a:lnTo>
                    <a:pt x="1819051" y="17576"/>
                  </a:lnTo>
                  <a:lnTo>
                    <a:pt x="1833262" y="14862"/>
                  </a:lnTo>
                  <a:lnTo>
                    <a:pt x="1847473" y="15270"/>
                  </a:lnTo>
                  <a:lnTo>
                    <a:pt x="1861685" y="16019"/>
                  </a:lnTo>
                  <a:lnTo>
                    <a:pt x="1875896" y="14809"/>
                  </a:lnTo>
                  <a:lnTo>
                    <a:pt x="1890107" y="13696"/>
                  </a:lnTo>
                  <a:lnTo>
                    <a:pt x="1904319" y="14105"/>
                  </a:lnTo>
                  <a:lnTo>
                    <a:pt x="1918530" y="12933"/>
                  </a:lnTo>
                  <a:lnTo>
                    <a:pt x="1932741" y="14242"/>
                  </a:lnTo>
                  <a:lnTo>
                    <a:pt x="1946953" y="15385"/>
                  </a:lnTo>
                  <a:lnTo>
                    <a:pt x="1961164" y="13889"/>
                  </a:lnTo>
                  <a:lnTo>
                    <a:pt x="1975375" y="14463"/>
                  </a:lnTo>
                  <a:lnTo>
                    <a:pt x="1989587" y="15575"/>
                  </a:lnTo>
                  <a:lnTo>
                    <a:pt x="2003798" y="14835"/>
                  </a:lnTo>
                  <a:lnTo>
                    <a:pt x="2018009" y="14716"/>
                  </a:lnTo>
                  <a:lnTo>
                    <a:pt x="2032221" y="17399"/>
                  </a:lnTo>
                  <a:lnTo>
                    <a:pt x="2046432" y="18234"/>
                  </a:lnTo>
                  <a:lnTo>
                    <a:pt x="2060643" y="17436"/>
                  </a:lnTo>
                  <a:lnTo>
                    <a:pt x="2074855" y="16788"/>
                  </a:lnTo>
                  <a:lnTo>
                    <a:pt x="2089066" y="17539"/>
                  </a:lnTo>
                  <a:lnTo>
                    <a:pt x="2103277" y="18231"/>
                  </a:lnTo>
                  <a:lnTo>
                    <a:pt x="2117489" y="18344"/>
                  </a:lnTo>
                  <a:lnTo>
                    <a:pt x="2131700" y="17213"/>
                  </a:lnTo>
                  <a:lnTo>
                    <a:pt x="2145911" y="18837"/>
                  </a:lnTo>
                  <a:lnTo>
                    <a:pt x="2160123" y="18530"/>
                  </a:lnTo>
                  <a:lnTo>
                    <a:pt x="2174334" y="19205"/>
                  </a:lnTo>
                  <a:lnTo>
                    <a:pt x="2188545" y="18397"/>
                  </a:lnTo>
                  <a:lnTo>
                    <a:pt x="2202757" y="16702"/>
                  </a:lnTo>
                  <a:lnTo>
                    <a:pt x="2216968" y="16563"/>
                  </a:lnTo>
                  <a:lnTo>
                    <a:pt x="2231179" y="16641"/>
                  </a:lnTo>
                  <a:lnTo>
                    <a:pt x="2245391" y="16572"/>
                  </a:lnTo>
                  <a:lnTo>
                    <a:pt x="2259602" y="15295"/>
                  </a:lnTo>
                  <a:lnTo>
                    <a:pt x="2273813" y="15713"/>
                  </a:lnTo>
                  <a:lnTo>
                    <a:pt x="2288025" y="15981"/>
                  </a:lnTo>
                  <a:lnTo>
                    <a:pt x="2302236" y="14868"/>
                  </a:lnTo>
                  <a:lnTo>
                    <a:pt x="2316447" y="15011"/>
                  </a:lnTo>
                  <a:lnTo>
                    <a:pt x="2330659" y="14854"/>
                  </a:lnTo>
                  <a:lnTo>
                    <a:pt x="2344870" y="15621"/>
                  </a:lnTo>
                  <a:lnTo>
                    <a:pt x="2359081" y="14995"/>
                  </a:lnTo>
                  <a:lnTo>
                    <a:pt x="2373293" y="14698"/>
                  </a:lnTo>
                  <a:lnTo>
                    <a:pt x="2387504" y="13318"/>
                  </a:lnTo>
                  <a:lnTo>
                    <a:pt x="2401715" y="13162"/>
                  </a:lnTo>
                  <a:lnTo>
                    <a:pt x="2415927" y="12314"/>
                  </a:lnTo>
                  <a:lnTo>
                    <a:pt x="2430138" y="12231"/>
                  </a:lnTo>
                  <a:lnTo>
                    <a:pt x="2444349" y="11807"/>
                  </a:lnTo>
                  <a:lnTo>
                    <a:pt x="2458561" y="12570"/>
                  </a:lnTo>
                  <a:lnTo>
                    <a:pt x="2472772" y="12555"/>
                  </a:lnTo>
                  <a:lnTo>
                    <a:pt x="2486983" y="14171"/>
                  </a:lnTo>
                  <a:lnTo>
                    <a:pt x="2501195" y="14441"/>
                  </a:lnTo>
                  <a:lnTo>
                    <a:pt x="2515406" y="13789"/>
                  </a:lnTo>
                  <a:lnTo>
                    <a:pt x="2529617" y="13367"/>
                  </a:lnTo>
                  <a:lnTo>
                    <a:pt x="2543829" y="13482"/>
                  </a:lnTo>
                  <a:lnTo>
                    <a:pt x="2558040" y="14082"/>
                  </a:lnTo>
                  <a:lnTo>
                    <a:pt x="2572251" y="14964"/>
                  </a:lnTo>
                  <a:lnTo>
                    <a:pt x="2586463" y="14896"/>
                  </a:lnTo>
                  <a:lnTo>
                    <a:pt x="2600674" y="15851"/>
                  </a:lnTo>
                  <a:lnTo>
                    <a:pt x="2614885" y="16410"/>
                  </a:lnTo>
                  <a:lnTo>
                    <a:pt x="2629097" y="15676"/>
                  </a:lnTo>
                  <a:lnTo>
                    <a:pt x="2643308" y="16312"/>
                  </a:lnTo>
                  <a:lnTo>
                    <a:pt x="2657519" y="16024"/>
                  </a:lnTo>
                  <a:lnTo>
                    <a:pt x="2671731" y="16484"/>
                  </a:lnTo>
                  <a:lnTo>
                    <a:pt x="2685942" y="16576"/>
                  </a:lnTo>
                  <a:lnTo>
                    <a:pt x="2700153" y="16082"/>
                  </a:lnTo>
                  <a:lnTo>
                    <a:pt x="2714365" y="15519"/>
                  </a:lnTo>
                  <a:lnTo>
                    <a:pt x="2728576" y="15566"/>
                  </a:lnTo>
                  <a:lnTo>
                    <a:pt x="2742787" y="16775"/>
                  </a:lnTo>
                  <a:lnTo>
                    <a:pt x="2756999" y="16530"/>
                  </a:lnTo>
                  <a:lnTo>
                    <a:pt x="2771210" y="15749"/>
                  </a:lnTo>
                  <a:lnTo>
                    <a:pt x="2785421" y="14327"/>
                  </a:lnTo>
                  <a:lnTo>
                    <a:pt x="2799633" y="15455"/>
                  </a:lnTo>
                  <a:lnTo>
                    <a:pt x="2813844" y="15225"/>
                  </a:lnTo>
                  <a:lnTo>
                    <a:pt x="2828055" y="14418"/>
                  </a:lnTo>
                  <a:lnTo>
                    <a:pt x="2842267" y="13836"/>
                  </a:lnTo>
                  <a:lnTo>
                    <a:pt x="2856478" y="14194"/>
                  </a:lnTo>
                  <a:lnTo>
                    <a:pt x="2870689" y="14009"/>
                  </a:lnTo>
                  <a:lnTo>
                    <a:pt x="2884901" y="15920"/>
                  </a:lnTo>
                  <a:lnTo>
                    <a:pt x="2899112" y="14982"/>
                  </a:lnTo>
                  <a:lnTo>
                    <a:pt x="2913323" y="16529"/>
                  </a:lnTo>
                  <a:lnTo>
                    <a:pt x="2927535" y="16969"/>
                  </a:lnTo>
                  <a:lnTo>
                    <a:pt x="2941746" y="17839"/>
                  </a:lnTo>
                  <a:lnTo>
                    <a:pt x="2955957" y="17926"/>
                  </a:lnTo>
                  <a:lnTo>
                    <a:pt x="2970169" y="17925"/>
                  </a:lnTo>
                  <a:lnTo>
                    <a:pt x="2984380" y="18635"/>
                  </a:lnTo>
                  <a:lnTo>
                    <a:pt x="2998591" y="18487"/>
                  </a:lnTo>
                  <a:lnTo>
                    <a:pt x="3012803" y="16448"/>
                  </a:lnTo>
                  <a:lnTo>
                    <a:pt x="3027014" y="15734"/>
                  </a:lnTo>
                  <a:lnTo>
                    <a:pt x="3041225" y="15438"/>
                  </a:lnTo>
                  <a:lnTo>
                    <a:pt x="3055437" y="15412"/>
                  </a:lnTo>
                  <a:lnTo>
                    <a:pt x="3069648" y="17118"/>
                  </a:lnTo>
                  <a:lnTo>
                    <a:pt x="3083859" y="17057"/>
                  </a:lnTo>
                  <a:lnTo>
                    <a:pt x="3098071" y="16759"/>
                  </a:lnTo>
                  <a:lnTo>
                    <a:pt x="3112282" y="15869"/>
                  </a:lnTo>
                  <a:lnTo>
                    <a:pt x="3126493" y="16386"/>
                  </a:lnTo>
                  <a:lnTo>
                    <a:pt x="3140705" y="16283"/>
                  </a:lnTo>
                  <a:lnTo>
                    <a:pt x="3154916" y="17032"/>
                  </a:lnTo>
                  <a:lnTo>
                    <a:pt x="3169127" y="16318"/>
                  </a:lnTo>
                  <a:lnTo>
                    <a:pt x="3183339" y="17040"/>
                  </a:lnTo>
                  <a:lnTo>
                    <a:pt x="3197550" y="15942"/>
                  </a:lnTo>
                  <a:lnTo>
                    <a:pt x="3211761" y="15503"/>
                  </a:lnTo>
                  <a:lnTo>
                    <a:pt x="3225973" y="15014"/>
                  </a:lnTo>
                  <a:lnTo>
                    <a:pt x="3240184" y="15186"/>
                  </a:lnTo>
                  <a:lnTo>
                    <a:pt x="3254395" y="12829"/>
                  </a:lnTo>
                  <a:lnTo>
                    <a:pt x="3268607" y="13172"/>
                  </a:lnTo>
                  <a:lnTo>
                    <a:pt x="3282818" y="13425"/>
                  </a:lnTo>
                  <a:lnTo>
                    <a:pt x="3297029" y="13478"/>
                  </a:lnTo>
                  <a:lnTo>
                    <a:pt x="3311241" y="14345"/>
                  </a:lnTo>
                  <a:lnTo>
                    <a:pt x="3325452" y="14584"/>
                  </a:lnTo>
                  <a:lnTo>
                    <a:pt x="3339663" y="15284"/>
                  </a:lnTo>
                  <a:lnTo>
                    <a:pt x="3353875" y="15873"/>
                  </a:lnTo>
                  <a:lnTo>
                    <a:pt x="3368086" y="15373"/>
                  </a:lnTo>
                  <a:lnTo>
                    <a:pt x="3382297" y="16670"/>
                  </a:lnTo>
                  <a:lnTo>
                    <a:pt x="3396509" y="15450"/>
                  </a:lnTo>
                  <a:lnTo>
                    <a:pt x="3410720" y="15350"/>
                  </a:lnTo>
                  <a:lnTo>
                    <a:pt x="3424932" y="15967"/>
                  </a:lnTo>
                  <a:lnTo>
                    <a:pt x="3439143" y="14754"/>
                  </a:lnTo>
                  <a:lnTo>
                    <a:pt x="3453354" y="15635"/>
                  </a:lnTo>
                  <a:lnTo>
                    <a:pt x="3467566" y="15612"/>
                  </a:lnTo>
                  <a:lnTo>
                    <a:pt x="3481777" y="14558"/>
                  </a:lnTo>
                  <a:lnTo>
                    <a:pt x="3495988" y="15992"/>
                  </a:lnTo>
                  <a:lnTo>
                    <a:pt x="3510200" y="16244"/>
                  </a:lnTo>
                  <a:lnTo>
                    <a:pt x="3524411" y="15879"/>
                  </a:lnTo>
                  <a:lnTo>
                    <a:pt x="3538622" y="16422"/>
                  </a:lnTo>
                  <a:lnTo>
                    <a:pt x="3552834" y="15772"/>
                  </a:lnTo>
                  <a:lnTo>
                    <a:pt x="3567045" y="14753"/>
                  </a:lnTo>
                  <a:lnTo>
                    <a:pt x="3581256" y="15089"/>
                  </a:lnTo>
                  <a:lnTo>
                    <a:pt x="3595468" y="17242"/>
                  </a:lnTo>
                  <a:lnTo>
                    <a:pt x="3609679" y="17635"/>
                  </a:lnTo>
                  <a:lnTo>
                    <a:pt x="3623890" y="18891"/>
                  </a:lnTo>
                  <a:lnTo>
                    <a:pt x="3638102" y="19118"/>
                  </a:lnTo>
                  <a:lnTo>
                    <a:pt x="3652313" y="18403"/>
                  </a:lnTo>
                  <a:lnTo>
                    <a:pt x="3666524" y="16992"/>
                  </a:lnTo>
                  <a:lnTo>
                    <a:pt x="3680736" y="16461"/>
                  </a:lnTo>
                  <a:lnTo>
                    <a:pt x="3694947" y="17139"/>
                  </a:lnTo>
                  <a:lnTo>
                    <a:pt x="3709158" y="17835"/>
                  </a:lnTo>
                  <a:lnTo>
                    <a:pt x="3723370" y="17973"/>
                  </a:lnTo>
                  <a:lnTo>
                    <a:pt x="3737581" y="18363"/>
                  </a:lnTo>
                  <a:lnTo>
                    <a:pt x="3751792" y="19093"/>
                  </a:lnTo>
                  <a:lnTo>
                    <a:pt x="3766004" y="17393"/>
                  </a:lnTo>
                  <a:lnTo>
                    <a:pt x="3780215" y="17150"/>
                  </a:lnTo>
                  <a:lnTo>
                    <a:pt x="3794426" y="17287"/>
                  </a:lnTo>
                  <a:lnTo>
                    <a:pt x="3808638" y="17327"/>
                  </a:lnTo>
                  <a:lnTo>
                    <a:pt x="3822849" y="17430"/>
                  </a:lnTo>
                  <a:lnTo>
                    <a:pt x="3837060" y="18427"/>
                  </a:lnTo>
                  <a:lnTo>
                    <a:pt x="3851272" y="19545"/>
                  </a:lnTo>
                  <a:lnTo>
                    <a:pt x="3865483" y="20005"/>
                  </a:lnTo>
                  <a:lnTo>
                    <a:pt x="3879694" y="19844"/>
                  </a:lnTo>
                  <a:lnTo>
                    <a:pt x="3893906" y="19635"/>
                  </a:lnTo>
                  <a:lnTo>
                    <a:pt x="3908117" y="19397"/>
                  </a:lnTo>
                  <a:lnTo>
                    <a:pt x="3922328" y="19496"/>
                  </a:lnTo>
                  <a:lnTo>
                    <a:pt x="3936540" y="17655"/>
                  </a:lnTo>
                  <a:lnTo>
                    <a:pt x="3950751" y="18949"/>
                  </a:lnTo>
                  <a:lnTo>
                    <a:pt x="3964962" y="19213"/>
                  </a:lnTo>
                  <a:lnTo>
                    <a:pt x="3979174" y="18720"/>
                  </a:lnTo>
                  <a:lnTo>
                    <a:pt x="3993385" y="18734"/>
                  </a:lnTo>
                  <a:lnTo>
                    <a:pt x="4007596" y="18644"/>
                  </a:lnTo>
                  <a:lnTo>
                    <a:pt x="4021808" y="19065"/>
                  </a:lnTo>
                  <a:lnTo>
                    <a:pt x="4036019" y="18702"/>
                  </a:lnTo>
                  <a:lnTo>
                    <a:pt x="4050230" y="19243"/>
                  </a:lnTo>
                  <a:lnTo>
                    <a:pt x="4064442" y="19716"/>
                  </a:lnTo>
                  <a:lnTo>
                    <a:pt x="4078653" y="19067"/>
                  </a:lnTo>
                  <a:lnTo>
                    <a:pt x="4092864" y="18941"/>
                  </a:lnTo>
                  <a:lnTo>
                    <a:pt x="4107076" y="19133"/>
                  </a:lnTo>
                  <a:lnTo>
                    <a:pt x="4121287" y="18256"/>
                  </a:lnTo>
                  <a:lnTo>
                    <a:pt x="4135498" y="19091"/>
                  </a:lnTo>
                  <a:lnTo>
                    <a:pt x="4149710" y="17903"/>
                  </a:lnTo>
                  <a:lnTo>
                    <a:pt x="4163921" y="18664"/>
                  </a:lnTo>
                  <a:lnTo>
                    <a:pt x="4178132" y="18199"/>
                  </a:lnTo>
                  <a:lnTo>
                    <a:pt x="4192344" y="17247"/>
                  </a:lnTo>
                  <a:lnTo>
                    <a:pt x="4206555" y="17329"/>
                  </a:lnTo>
                  <a:lnTo>
                    <a:pt x="4220766" y="17123"/>
                  </a:lnTo>
                  <a:lnTo>
                    <a:pt x="4234978" y="16186"/>
                  </a:lnTo>
                  <a:lnTo>
                    <a:pt x="4249189" y="15156"/>
                  </a:lnTo>
                  <a:lnTo>
                    <a:pt x="4263400" y="15494"/>
                  </a:lnTo>
                  <a:lnTo>
                    <a:pt x="4277612" y="15692"/>
                  </a:lnTo>
                  <a:lnTo>
                    <a:pt x="4291823" y="15846"/>
                  </a:lnTo>
                  <a:lnTo>
                    <a:pt x="4306034" y="14186"/>
                  </a:lnTo>
                  <a:lnTo>
                    <a:pt x="4320246" y="14242"/>
                  </a:lnTo>
                  <a:lnTo>
                    <a:pt x="4334457" y="15065"/>
                  </a:lnTo>
                  <a:lnTo>
                    <a:pt x="4348668" y="14872"/>
                  </a:lnTo>
                  <a:lnTo>
                    <a:pt x="4362880" y="14634"/>
                  </a:lnTo>
                  <a:lnTo>
                    <a:pt x="4377091" y="14376"/>
                  </a:lnTo>
                  <a:lnTo>
                    <a:pt x="4391302" y="15069"/>
                  </a:lnTo>
                  <a:lnTo>
                    <a:pt x="4405514" y="15452"/>
                  </a:lnTo>
                  <a:lnTo>
                    <a:pt x="4419725" y="14069"/>
                  </a:lnTo>
                  <a:lnTo>
                    <a:pt x="4433936" y="15122"/>
                  </a:lnTo>
                  <a:lnTo>
                    <a:pt x="4448148" y="14438"/>
                  </a:lnTo>
                  <a:lnTo>
                    <a:pt x="4462359" y="14939"/>
                  </a:lnTo>
                  <a:lnTo>
                    <a:pt x="4476570" y="15066"/>
                  </a:lnTo>
                  <a:lnTo>
                    <a:pt x="4490782" y="15404"/>
                  </a:lnTo>
                  <a:lnTo>
                    <a:pt x="4504993" y="15205"/>
                  </a:lnTo>
                  <a:lnTo>
                    <a:pt x="4519204" y="15332"/>
                  </a:lnTo>
                  <a:lnTo>
                    <a:pt x="4533416" y="15384"/>
                  </a:lnTo>
                  <a:lnTo>
                    <a:pt x="4547627" y="14578"/>
                  </a:lnTo>
                  <a:lnTo>
                    <a:pt x="4561838" y="15843"/>
                  </a:lnTo>
                  <a:lnTo>
                    <a:pt x="4576050" y="15049"/>
                  </a:lnTo>
                  <a:lnTo>
                    <a:pt x="4590261" y="14504"/>
                  </a:lnTo>
                  <a:lnTo>
                    <a:pt x="4604472" y="14532"/>
                  </a:lnTo>
                  <a:lnTo>
                    <a:pt x="4618684" y="13646"/>
                  </a:lnTo>
                  <a:lnTo>
                    <a:pt x="4632895" y="13470"/>
                  </a:lnTo>
                  <a:lnTo>
                    <a:pt x="4647106" y="13715"/>
                  </a:lnTo>
                  <a:lnTo>
                    <a:pt x="4661318" y="14098"/>
                  </a:lnTo>
                  <a:lnTo>
                    <a:pt x="4675529" y="13748"/>
                  </a:lnTo>
                  <a:lnTo>
                    <a:pt x="4689740" y="14377"/>
                  </a:lnTo>
                  <a:lnTo>
                    <a:pt x="4703952" y="13889"/>
                  </a:lnTo>
                  <a:lnTo>
                    <a:pt x="4718163" y="13699"/>
                  </a:lnTo>
                  <a:lnTo>
                    <a:pt x="4732374" y="12905"/>
                  </a:lnTo>
                  <a:lnTo>
                    <a:pt x="4746586" y="13693"/>
                  </a:lnTo>
                  <a:lnTo>
                    <a:pt x="4760797" y="13337"/>
                  </a:lnTo>
                  <a:lnTo>
                    <a:pt x="4775008" y="13287"/>
                  </a:lnTo>
                  <a:lnTo>
                    <a:pt x="4789220" y="12844"/>
                  </a:lnTo>
                  <a:lnTo>
                    <a:pt x="4803431" y="13137"/>
                  </a:lnTo>
                  <a:lnTo>
                    <a:pt x="4817642" y="13554"/>
                  </a:lnTo>
                  <a:lnTo>
                    <a:pt x="4831854" y="13011"/>
                  </a:lnTo>
                  <a:lnTo>
                    <a:pt x="4846065" y="13508"/>
                  </a:lnTo>
                  <a:lnTo>
                    <a:pt x="4860276" y="11940"/>
                  </a:lnTo>
                  <a:lnTo>
                    <a:pt x="4874488" y="13063"/>
                  </a:lnTo>
                  <a:lnTo>
                    <a:pt x="4888699" y="13528"/>
                  </a:lnTo>
                  <a:lnTo>
                    <a:pt x="4902910" y="15404"/>
                  </a:lnTo>
                  <a:lnTo>
                    <a:pt x="4917122" y="16864"/>
                  </a:lnTo>
                  <a:lnTo>
                    <a:pt x="4931333" y="16779"/>
                  </a:lnTo>
                  <a:lnTo>
                    <a:pt x="4945544" y="16205"/>
                  </a:lnTo>
                  <a:lnTo>
                    <a:pt x="4959756" y="16437"/>
                  </a:lnTo>
                  <a:lnTo>
                    <a:pt x="4973967" y="16842"/>
                  </a:lnTo>
                  <a:lnTo>
                    <a:pt x="4988178" y="18213"/>
                  </a:lnTo>
                  <a:lnTo>
                    <a:pt x="5002390" y="19513"/>
                  </a:lnTo>
                  <a:lnTo>
                    <a:pt x="5016601" y="18810"/>
                  </a:lnTo>
                  <a:lnTo>
                    <a:pt x="5030812" y="18938"/>
                  </a:lnTo>
                  <a:lnTo>
                    <a:pt x="5045024" y="18750"/>
                  </a:lnTo>
                  <a:lnTo>
                    <a:pt x="5059235" y="18592"/>
                  </a:lnTo>
                  <a:lnTo>
                    <a:pt x="5073446" y="18504"/>
                  </a:lnTo>
                  <a:lnTo>
                    <a:pt x="5087658" y="19144"/>
                  </a:lnTo>
                  <a:lnTo>
                    <a:pt x="5101869" y="19947"/>
                  </a:lnTo>
                  <a:lnTo>
                    <a:pt x="5116081" y="19894"/>
                  </a:lnTo>
                  <a:lnTo>
                    <a:pt x="5130292" y="20745"/>
                  </a:lnTo>
                  <a:lnTo>
                    <a:pt x="5144503" y="20791"/>
                  </a:lnTo>
                  <a:lnTo>
                    <a:pt x="5158715" y="20930"/>
                  </a:lnTo>
                  <a:lnTo>
                    <a:pt x="5172926" y="20253"/>
                  </a:lnTo>
                  <a:lnTo>
                    <a:pt x="5187137" y="20148"/>
                  </a:lnTo>
                  <a:lnTo>
                    <a:pt x="5201349" y="20334"/>
                  </a:lnTo>
                  <a:lnTo>
                    <a:pt x="5215560" y="19980"/>
                  </a:lnTo>
                  <a:lnTo>
                    <a:pt x="5229771" y="19569"/>
                  </a:lnTo>
                  <a:lnTo>
                    <a:pt x="5243983" y="19034"/>
                  </a:lnTo>
                  <a:lnTo>
                    <a:pt x="5258194" y="20070"/>
                  </a:lnTo>
                  <a:lnTo>
                    <a:pt x="5272405" y="20302"/>
                  </a:lnTo>
                  <a:lnTo>
                    <a:pt x="5286617" y="20214"/>
                  </a:lnTo>
                  <a:lnTo>
                    <a:pt x="5300828" y="20372"/>
                  </a:lnTo>
                  <a:lnTo>
                    <a:pt x="5315039" y="20835"/>
                  </a:lnTo>
                  <a:lnTo>
                    <a:pt x="5329251" y="20465"/>
                  </a:lnTo>
                  <a:lnTo>
                    <a:pt x="5343462" y="20439"/>
                  </a:lnTo>
                  <a:lnTo>
                    <a:pt x="5357673" y="19592"/>
                  </a:lnTo>
                  <a:lnTo>
                    <a:pt x="5371885" y="19339"/>
                  </a:lnTo>
                  <a:lnTo>
                    <a:pt x="5386096" y="18565"/>
                  </a:lnTo>
                  <a:lnTo>
                    <a:pt x="5400307" y="18899"/>
                  </a:lnTo>
                  <a:lnTo>
                    <a:pt x="5414519" y="19810"/>
                  </a:lnTo>
                  <a:lnTo>
                    <a:pt x="5428730" y="20154"/>
                  </a:lnTo>
                  <a:lnTo>
                    <a:pt x="5442941" y="19705"/>
                  </a:lnTo>
                  <a:lnTo>
                    <a:pt x="5457153" y="19835"/>
                  </a:lnTo>
                  <a:lnTo>
                    <a:pt x="5471364" y="18547"/>
                  </a:lnTo>
                  <a:lnTo>
                    <a:pt x="5485575" y="19457"/>
                  </a:lnTo>
                  <a:lnTo>
                    <a:pt x="5499787" y="18904"/>
                  </a:lnTo>
                  <a:lnTo>
                    <a:pt x="5513998" y="19358"/>
                  </a:lnTo>
                  <a:lnTo>
                    <a:pt x="5528209" y="19281"/>
                  </a:lnTo>
                  <a:lnTo>
                    <a:pt x="5542421" y="19180"/>
                  </a:lnTo>
                  <a:lnTo>
                    <a:pt x="5556632" y="17967"/>
                  </a:lnTo>
                  <a:lnTo>
                    <a:pt x="5570843" y="16993"/>
                  </a:lnTo>
                  <a:lnTo>
                    <a:pt x="5585055" y="18791"/>
                  </a:lnTo>
                  <a:lnTo>
                    <a:pt x="5599266" y="17591"/>
                  </a:lnTo>
                  <a:lnTo>
                    <a:pt x="5613477" y="17255"/>
                  </a:lnTo>
                  <a:lnTo>
                    <a:pt x="5627689" y="17224"/>
                  </a:lnTo>
                  <a:lnTo>
                    <a:pt x="5641900" y="18247"/>
                  </a:lnTo>
                  <a:lnTo>
                    <a:pt x="5656111" y="18389"/>
                  </a:lnTo>
                  <a:lnTo>
                    <a:pt x="5670323" y="19077"/>
                  </a:lnTo>
                  <a:lnTo>
                    <a:pt x="5684534" y="17784"/>
                  </a:lnTo>
                  <a:lnTo>
                    <a:pt x="5698745" y="18923"/>
                  </a:lnTo>
                  <a:lnTo>
                    <a:pt x="5712957" y="19647"/>
                  </a:lnTo>
                  <a:lnTo>
                    <a:pt x="5727168" y="20522"/>
                  </a:lnTo>
                  <a:lnTo>
                    <a:pt x="5741379" y="21332"/>
                  </a:lnTo>
                  <a:lnTo>
                    <a:pt x="5755591" y="20767"/>
                  </a:lnTo>
                  <a:lnTo>
                    <a:pt x="5769802" y="18652"/>
                  </a:lnTo>
                  <a:lnTo>
                    <a:pt x="5784013" y="17453"/>
                  </a:lnTo>
                  <a:lnTo>
                    <a:pt x="5798225" y="16608"/>
                  </a:lnTo>
                  <a:lnTo>
                    <a:pt x="5812436" y="17234"/>
                  </a:lnTo>
                  <a:lnTo>
                    <a:pt x="5826647" y="17290"/>
                  </a:lnTo>
                  <a:lnTo>
                    <a:pt x="5840859" y="18169"/>
                  </a:lnTo>
                  <a:lnTo>
                    <a:pt x="5855070" y="18785"/>
                  </a:lnTo>
                  <a:lnTo>
                    <a:pt x="5869281" y="19770"/>
                  </a:lnTo>
                  <a:lnTo>
                    <a:pt x="5883493" y="19742"/>
                  </a:lnTo>
                  <a:lnTo>
                    <a:pt x="5897704" y="20057"/>
                  </a:lnTo>
                  <a:lnTo>
                    <a:pt x="5911915" y="20596"/>
                  </a:lnTo>
                  <a:lnTo>
                    <a:pt x="5926127" y="20187"/>
                  </a:lnTo>
                  <a:lnTo>
                    <a:pt x="5940338" y="20852"/>
                  </a:lnTo>
                  <a:lnTo>
                    <a:pt x="5954549" y="19570"/>
                  </a:lnTo>
                  <a:lnTo>
                    <a:pt x="5968761" y="19636"/>
                  </a:lnTo>
                  <a:lnTo>
                    <a:pt x="5982972" y="19644"/>
                  </a:lnTo>
                  <a:lnTo>
                    <a:pt x="5997183" y="19336"/>
                  </a:lnTo>
                  <a:lnTo>
                    <a:pt x="6011395" y="19314"/>
                  </a:lnTo>
                  <a:lnTo>
                    <a:pt x="6025606" y="19559"/>
                  </a:lnTo>
                  <a:lnTo>
                    <a:pt x="6039817" y="19386"/>
                  </a:lnTo>
                  <a:lnTo>
                    <a:pt x="6054029" y="19437"/>
                  </a:lnTo>
                  <a:lnTo>
                    <a:pt x="6068240" y="20264"/>
                  </a:lnTo>
                  <a:lnTo>
                    <a:pt x="6082451" y="19644"/>
                  </a:lnTo>
                  <a:lnTo>
                    <a:pt x="6096663" y="18879"/>
                  </a:lnTo>
                  <a:lnTo>
                    <a:pt x="6110874" y="18701"/>
                  </a:lnTo>
                  <a:lnTo>
                    <a:pt x="6125085" y="18248"/>
                  </a:lnTo>
                  <a:lnTo>
                    <a:pt x="6139297" y="18239"/>
                  </a:lnTo>
                  <a:lnTo>
                    <a:pt x="6153508" y="17457"/>
                  </a:lnTo>
                  <a:lnTo>
                    <a:pt x="6167719" y="18036"/>
                  </a:lnTo>
                  <a:lnTo>
                    <a:pt x="6181931" y="16585"/>
                  </a:lnTo>
                  <a:lnTo>
                    <a:pt x="6196142" y="16662"/>
                  </a:lnTo>
                  <a:lnTo>
                    <a:pt x="6210353" y="15971"/>
                  </a:lnTo>
                  <a:lnTo>
                    <a:pt x="6224565" y="16498"/>
                  </a:lnTo>
                  <a:lnTo>
                    <a:pt x="6238776" y="16029"/>
                  </a:lnTo>
                  <a:lnTo>
                    <a:pt x="6252987" y="17397"/>
                  </a:lnTo>
                  <a:lnTo>
                    <a:pt x="6267199" y="16605"/>
                  </a:lnTo>
                  <a:lnTo>
                    <a:pt x="6281410" y="16166"/>
                  </a:lnTo>
                  <a:lnTo>
                    <a:pt x="6295621" y="15260"/>
                  </a:lnTo>
                  <a:lnTo>
                    <a:pt x="6309833" y="15073"/>
                  </a:lnTo>
                  <a:lnTo>
                    <a:pt x="6324044" y="14103"/>
                  </a:lnTo>
                  <a:lnTo>
                    <a:pt x="6338255" y="14636"/>
                  </a:lnTo>
                  <a:lnTo>
                    <a:pt x="6352467" y="14527"/>
                  </a:lnTo>
                  <a:lnTo>
                    <a:pt x="6366678" y="14880"/>
                  </a:lnTo>
                  <a:lnTo>
                    <a:pt x="6380889" y="13724"/>
                  </a:lnTo>
                  <a:lnTo>
                    <a:pt x="6395101" y="12955"/>
                  </a:lnTo>
                  <a:lnTo>
                    <a:pt x="6409312" y="12400"/>
                  </a:lnTo>
                  <a:lnTo>
                    <a:pt x="6423523" y="11951"/>
                  </a:lnTo>
                  <a:lnTo>
                    <a:pt x="6437735" y="12668"/>
                  </a:lnTo>
                  <a:lnTo>
                    <a:pt x="6451946" y="12118"/>
                  </a:lnTo>
                  <a:lnTo>
                    <a:pt x="6466157" y="11316"/>
                  </a:lnTo>
                  <a:lnTo>
                    <a:pt x="6480369" y="11161"/>
                  </a:lnTo>
                  <a:lnTo>
                    <a:pt x="6494580" y="11865"/>
                  </a:lnTo>
                  <a:lnTo>
                    <a:pt x="6508791" y="11963"/>
                  </a:lnTo>
                  <a:lnTo>
                    <a:pt x="6523003" y="12194"/>
                  </a:lnTo>
                  <a:lnTo>
                    <a:pt x="6537214" y="11605"/>
                  </a:lnTo>
                  <a:lnTo>
                    <a:pt x="6551425" y="11459"/>
                  </a:lnTo>
                  <a:lnTo>
                    <a:pt x="6565637" y="12599"/>
                  </a:lnTo>
                  <a:lnTo>
                    <a:pt x="6579848" y="13821"/>
                  </a:lnTo>
                  <a:lnTo>
                    <a:pt x="6594059" y="13870"/>
                  </a:lnTo>
                  <a:lnTo>
                    <a:pt x="6608271" y="13206"/>
                  </a:lnTo>
                  <a:lnTo>
                    <a:pt x="6622482" y="12840"/>
                  </a:lnTo>
                  <a:lnTo>
                    <a:pt x="6636693" y="13377"/>
                  </a:lnTo>
                  <a:lnTo>
                    <a:pt x="6650905" y="14151"/>
                  </a:lnTo>
                  <a:lnTo>
                    <a:pt x="6665116" y="14482"/>
                  </a:lnTo>
                  <a:lnTo>
                    <a:pt x="6679327" y="13604"/>
                  </a:lnTo>
                  <a:lnTo>
                    <a:pt x="6693539" y="13251"/>
                  </a:lnTo>
                  <a:lnTo>
                    <a:pt x="6707750" y="13219"/>
                  </a:lnTo>
                  <a:lnTo>
                    <a:pt x="6721961" y="13481"/>
                  </a:lnTo>
                  <a:lnTo>
                    <a:pt x="6736173" y="13222"/>
                  </a:lnTo>
                  <a:lnTo>
                    <a:pt x="6750384" y="12976"/>
                  </a:lnTo>
                  <a:lnTo>
                    <a:pt x="6764595" y="12672"/>
                  </a:lnTo>
                  <a:lnTo>
                    <a:pt x="6778807" y="12981"/>
                  </a:lnTo>
                  <a:lnTo>
                    <a:pt x="6793018" y="12251"/>
                  </a:lnTo>
                  <a:lnTo>
                    <a:pt x="6807230" y="12218"/>
                  </a:lnTo>
                  <a:lnTo>
                    <a:pt x="6821441" y="12296"/>
                  </a:lnTo>
                  <a:lnTo>
                    <a:pt x="6835652" y="11932"/>
                  </a:lnTo>
                  <a:lnTo>
                    <a:pt x="6849864" y="11385"/>
                  </a:lnTo>
                  <a:lnTo>
                    <a:pt x="6864075" y="11174"/>
                  </a:lnTo>
                  <a:lnTo>
                    <a:pt x="6878286" y="10343"/>
                  </a:lnTo>
                  <a:lnTo>
                    <a:pt x="6892498" y="10117"/>
                  </a:lnTo>
                  <a:lnTo>
                    <a:pt x="6906709" y="10085"/>
                  </a:lnTo>
                  <a:lnTo>
                    <a:pt x="6920920" y="9860"/>
                  </a:lnTo>
                  <a:lnTo>
                    <a:pt x="6935132" y="10347"/>
                  </a:lnTo>
                  <a:lnTo>
                    <a:pt x="6949343" y="10235"/>
                  </a:lnTo>
                  <a:lnTo>
                    <a:pt x="6963554" y="10185"/>
                  </a:lnTo>
                  <a:lnTo>
                    <a:pt x="6977766" y="10477"/>
                  </a:lnTo>
                  <a:lnTo>
                    <a:pt x="6991977" y="10731"/>
                  </a:lnTo>
                  <a:lnTo>
                    <a:pt x="7006188" y="10257"/>
                  </a:lnTo>
                  <a:lnTo>
                    <a:pt x="7020400" y="11032"/>
                  </a:lnTo>
                  <a:lnTo>
                    <a:pt x="7034611" y="10683"/>
                  </a:lnTo>
                  <a:lnTo>
                    <a:pt x="7048822" y="11030"/>
                  </a:lnTo>
                  <a:lnTo>
                    <a:pt x="7063034" y="11352"/>
                  </a:lnTo>
                  <a:lnTo>
                    <a:pt x="7077245" y="11310"/>
                  </a:lnTo>
                  <a:lnTo>
                    <a:pt x="7091456" y="11808"/>
                  </a:lnTo>
                  <a:lnTo>
                    <a:pt x="7105668" y="11480"/>
                  </a:lnTo>
                  <a:lnTo>
                    <a:pt x="7119879" y="11742"/>
                  </a:lnTo>
                  <a:lnTo>
                    <a:pt x="7134090" y="11780"/>
                  </a:lnTo>
                  <a:lnTo>
                    <a:pt x="7148302" y="12762"/>
                  </a:lnTo>
                  <a:lnTo>
                    <a:pt x="7162513" y="13028"/>
                  </a:lnTo>
                  <a:lnTo>
                    <a:pt x="7176724" y="12654"/>
                  </a:lnTo>
                  <a:lnTo>
                    <a:pt x="7190936" y="13161"/>
                  </a:lnTo>
                  <a:lnTo>
                    <a:pt x="7205147" y="14277"/>
                  </a:lnTo>
                  <a:lnTo>
                    <a:pt x="7219358" y="13793"/>
                  </a:lnTo>
                  <a:lnTo>
                    <a:pt x="7233570" y="14007"/>
                  </a:lnTo>
                  <a:lnTo>
                    <a:pt x="7247781" y="13629"/>
                  </a:lnTo>
                  <a:lnTo>
                    <a:pt x="7261992" y="14115"/>
                  </a:lnTo>
                  <a:lnTo>
                    <a:pt x="7276204" y="14128"/>
                  </a:lnTo>
                  <a:lnTo>
                    <a:pt x="7276204" y="55702"/>
                  </a:lnTo>
                  <a:lnTo>
                    <a:pt x="7261992" y="57105"/>
                  </a:lnTo>
                  <a:lnTo>
                    <a:pt x="7247781" y="56319"/>
                  </a:lnTo>
                  <a:lnTo>
                    <a:pt x="7233570" y="56125"/>
                  </a:lnTo>
                  <a:lnTo>
                    <a:pt x="7219358" y="56507"/>
                  </a:lnTo>
                  <a:lnTo>
                    <a:pt x="7205147" y="56849"/>
                  </a:lnTo>
                  <a:lnTo>
                    <a:pt x="7190936" y="55749"/>
                  </a:lnTo>
                  <a:lnTo>
                    <a:pt x="7176724" y="55557"/>
                  </a:lnTo>
                  <a:lnTo>
                    <a:pt x="7162513" y="55597"/>
                  </a:lnTo>
                  <a:lnTo>
                    <a:pt x="7148302" y="55196"/>
                  </a:lnTo>
                  <a:lnTo>
                    <a:pt x="7134090" y="55476"/>
                  </a:lnTo>
                  <a:lnTo>
                    <a:pt x="7119879" y="56081"/>
                  </a:lnTo>
                  <a:lnTo>
                    <a:pt x="7105668" y="57091"/>
                  </a:lnTo>
                  <a:lnTo>
                    <a:pt x="7091456" y="56016"/>
                  </a:lnTo>
                  <a:lnTo>
                    <a:pt x="7077245" y="56088"/>
                  </a:lnTo>
                  <a:lnTo>
                    <a:pt x="7063034" y="56810"/>
                  </a:lnTo>
                  <a:lnTo>
                    <a:pt x="7048822" y="56770"/>
                  </a:lnTo>
                  <a:lnTo>
                    <a:pt x="7034611" y="57098"/>
                  </a:lnTo>
                  <a:lnTo>
                    <a:pt x="7020400" y="57267"/>
                  </a:lnTo>
                  <a:lnTo>
                    <a:pt x="7006188" y="57307"/>
                  </a:lnTo>
                  <a:lnTo>
                    <a:pt x="6991977" y="56818"/>
                  </a:lnTo>
                  <a:lnTo>
                    <a:pt x="6977766" y="57558"/>
                  </a:lnTo>
                  <a:lnTo>
                    <a:pt x="6963554" y="58362"/>
                  </a:lnTo>
                  <a:lnTo>
                    <a:pt x="6949343" y="58062"/>
                  </a:lnTo>
                  <a:lnTo>
                    <a:pt x="6935132" y="57775"/>
                  </a:lnTo>
                  <a:lnTo>
                    <a:pt x="6920920" y="57518"/>
                  </a:lnTo>
                  <a:lnTo>
                    <a:pt x="6906709" y="57437"/>
                  </a:lnTo>
                  <a:lnTo>
                    <a:pt x="6892498" y="56723"/>
                  </a:lnTo>
                  <a:lnTo>
                    <a:pt x="6878286" y="57767"/>
                  </a:lnTo>
                  <a:lnTo>
                    <a:pt x="6864075" y="57486"/>
                  </a:lnTo>
                  <a:lnTo>
                    <a:pt x="6849864" y="58270"/>
                  </a:lnTo>
                  <a:lnTo>
                    <a:pt x="6835652" y="57929"/>
                  </a:lnTo>
                  <a:lnTo>
                    <a:pt x="6821441" y="58022"/>
                  </a:lnTo>
                  <a:lnTo>
                    <a:pt x="6807230" y="58181"/>
                  </a:lnTo>
                  <a:lnTo>
                    <a:pt x="6793018" y="60114"/>
                  </a:lnTo>
                  <a:lnTo>
                    <a:pt x="6778807" y="60539"/>
                  </a:lnTo>
                  <a:lnTo>
                    <a:pt x="6764595" y="60616"/>
                  </a:lnTo>
                  <a:lnTo>
                    <a:pt x="6750384" y="61588"/>
                  </a:lnTo>
                  <a:lnTo>
                    <a:pt x="6736173" y="61462"/>
                  </a:lnTo>
                  <a:lnTo>
                    <a:pt x="6721961" y="62170"/>
                  </a:lnTo>
                  <a:lnTo>
                    <a:pt x="6707750" y="62776"/>
                  </a:lnTo>
                  <a:lnTo>
                    <a:pt x="6693539" y="62156"/>
                  </a:lnTo>
                  <a:lnTo>
                    <a:pt x="6679327" y="62996"/>
                  </a:lnTo>
                  <a:lnTo>
                    <a:pt x="6665116" y="64332"/>
                  </a:lnTo>
                  <a:lnTo>
                    <a:pt x="6650905" y="64409"/>
                  </a:lnTo>
                  <a:lnTo>
                    <a:pt x="6636693" y="64794"/>
                  </a:lnTo>
                  <a:lnTo>
                    <a:pt x="6622482" y="64315"/>
                  </a:lnTo>
                  <a:lnTo>
                    <a:pt x="6608271" y="64991"/>
                  </a:lnTo>
                  <a:lnTo>
                    <a:pt x="6594059" y="65329"/>
                  </a:lnTo>
                  <a:lnTo>
                    <a:pt x="6579848" y="64914"/>
                  </a:lnTo>
                  <a:lnTo>
                    <a:pt x="6565637" y="64441"/>
                  </a:lnTo>
                  <a:lnTo>
                    <a:pt x="6551425" y="63317"/>
                  </a:lnTo>
                  <a:lnTo>
                    <a:pt x="6537214" y="63052"/>
                  </a:lnTo>
                  <a:lnTo>
                    <a:pt x="6523003" y="63609"/>
                  </a:lnTo>
                  <a:lnTo>
                    <a:pt x="6508791" y="63519"/>
                  </a:lnTo>
                  <a:lnTo>
                    <a:pt x="6494580" y="63804"/>
                  </a:lnTo>
                  <a:lnTo>
                    <a:pt x="6480369" y="64007"/>
                  </a:lnTo>
                  <a:lnTo>
                    <a:pt x="6466157" y="64201"/>
                  </a:lnTo>
                  <a:lnTo>
                    <a:pt x="6451946" y="63600"/>
                  </a:lnTo>
                  <a:lnTo>
                    <a:pt x="6437735" y="62995"/>
                  </a:lnTo>
                  <a:lnTo>
                    <a:pt x="6423523" y="62863"/>
                  </a:lnTo>
                  <a:lnTo>
                    <a:pt x="6409312" y="64808"/>
                  </a:lnTo>
                  <a:lnTo>
                    <a:pt x="6395101" y="64871"/>
                  </a:lnTo>
                  <a:lnTo>
                    <a:pt x="6380889" y="66006"/>
                  </a:lnTo>
                  <a:lnTo>
                    <a:pt x="6366678" y="66426"/>
                  </a:lnTo>
                  <a:lnTo>
                    <a:pt x="6352467" y="66769"/>
                  </a:lnTo>
                  <a:lnTo>
                    <a:pt x="6338255" y="67757"/>
                  </a:lnTo>
                  <a:lnTo>
                    <a:pt x="6324044" y="67806"/>
                  </a:lnTo>
                  <a:lnTo>
                    <a:pt x="6309833" y="66723"/>
                  </a:lnTo>
                  <a:lnTo>
                    <a:pt x="6295621" y="66354"/>
                  </a:lnTo>
                  <a:lnTo>
                    <a:pt x="6281410" y="65670"/>
                  </a:lnTo>
                  <a:lnTo>
                    <a:pt x="6267199" y="64218"/>
                  </a:lnTo>
                  <a:lnTo>
                    <a:pt x="6252987" y="63147"/>
                  </a:lnTo>
                  <a:lnTo>
                    <a:pt x="6238776" y="62303"/>
                  </a:lnTo>
                  <a:lnTo>
                    <a:pt x="6224565" y="62428"/>
                  </a:lnTo>
                  <a:lnTo>
                    <a:pt x="6210353" y="62742"/>
                  </a:lnTo>
                  <a:lnTo>
                    <a:pt x="6196142" y="62131"/>
                  </a:lnTo>
                  <a:lnTo>
                    <a:pt x="6181931" y="61666"/>
                  </a:lnTo>
                  <a:lnTo>
                    <a:pt x="6167719" y="60660"/>
                  </a:lnTo>
                  <a:lnTo>
                    <a:pt x="6153508" y="61738"/>
                  </a:lnTo>
                  <a:lnTo>
                    <a:pt x="6139297" y="61832"/>
                  </a:lnTo>
                  <a:lnTo>
                    <a:pt x="6125085" y="61030"/>
                  </a:lnTo>
                  <a:lnTo>
                    <a:pt x="6110874" y="59349"/>
                  </a:lnTo>
                  <a:lnTo>
                    <a:pt x="6096663" y="60304"/>
                  </a:lnTo>
                  <a:lnTo>
                    <a:pt x="6082451" y="60132"/>
                  </a:lnTo>
                  <a:lnTo>
                    <a:pt x="6068240" y="59954"/>
                  </a:lnTo>
                  <a:lnTo>
                    <a:pt x="6054029" y="61106"/>
                  </a:lnTo>
                  <a:lnTo>
                    <a:pt x="6039817" y="60860"/>
                  </a:lnTo>
                  <a:lnTo>
                    <a:pt x="6025606" y="60805"/>
                  </a:lnTo>
                  <a:lnTo>
                    <a:pt x="6011395" y="59686"/>
                  </a:lnTo>
                  <a:lnTo>
                    <a:pt x="5997183" y="59384"/>
                  </a:lnTo>
                  <a:lnTo>
                    <a:pt x="5982972" y="60363"/>
                  </a:lnTo>
                  <a:lnTo>
                    <a:pt x="5968761" y="60119"/>
                  </a:lnTo>
                  <a:lnTo>
                    <a:pt x="5954549" y="59501"/>
                  </a:lnTo>
                  <a:lnTo>
                    <a:pt x="5940338" y="59999"/>
                  </a:lnTo>
                  <a:lnTo>
                    <a:pt x="5926127" y="59364"/>
                  </a:lnTo>
                  <a:lnTo>
                    <a:pt x="5911915" y="58946"/>
                  </a:lnTo>
                  <a:lnTo>
                    <a:pt x="5897704" y="58504"/>
                  </a:lnTo>
                  <a:lnTo>
                    <a:pt x="5883493" y="58256"/>
                  </a:lnTo>
                  <a:lnTo>
                    <a:pt x="5869281" y="58400"/>
                  </a:lnTo>
                  <a:lnTo>
                    <a:pt x="5855070" y="58756"/>
                  </a:lnTo>
                  <a:lnTo>
                    <a:pt x="5840859" y="57816"/>
                  </a:lnTo>
                  <a:lnTo>
                    <a:pt x="5826647" y="57805"/>
                  </a:lnTo>
                  <a:lnTo>
                    <a:pt x="5812436" y="57391"/>
                  </a:lnTo>
                  <a:lnTo>
                    <a:pt x="5798225" y="57637"/>
                  </a:lnTo>
                  <a:lnTo>
                    <a:pt x="5784013" y="57503"/>
                  </a:lnTo>
                  <a:lnTo>
                    <a:pt x="5769802" y="58459"/>
                  </a:lnTo>
                  <a:lnTo>
                    <a:pt x="5755591" y="59164"/>
                  </a:lnTo>
                  <a:lnTo>
                    <a:pt x="5741379" y="58828"/>
                  </a:lnTo>
                  <a:lnTo>
                    <a:pt x="5727168" y="57425"/>
                  </a:lnTo>
                  <a:lnTo>
                    <a:pt x="5712957" y="56680"/>
                  </a:lnTo>
                  <a:lnTo>
                    <a:pt x="5698745" y="57790"/>
                  </a:lnTo>
                  <a:lnTo>
                    <a:pt x="5684534" y="58254"/>
                  </a:lnTo>
                  <a:lnTo>
                    <a:pt x="5670323" y="58459"/>
                  </a:lnTo>
                  <a:lnTo>
                    <a:pt x="5656111" y="58687"/>
                  </a:lnTo>
                  <a:lnTo>
                    <a:pt x="5641900" y="59650"/>
                  </a:lnTo>
                  <a:lnTo>
                    <a:pt x="5627689" y="59118"/>
                  </a:lnTo>
                  <a:lnTo>
                    <a:pt x="5613477" y="59891"/>
                  </a:lnTo>
                  <a:lnTo>
                    <a:pt x="5599266" y="60339"/>
                  </a:lnTo>
                  <a:lnTo>
                    <a:pt x="5585055" y="61361"/>
                  </a:lnTo>
                  <a:lnTo>
                    <a:pt x="5570843" y="59949"/>
                  </a:lnTo>
                  <a:lnTo>
                    <a:pt x="5556632" y="60249"/>
                  </a:lnTo>
                  <a:lnTo>
                    <a:pt x="5542421" y="59453"/>
                  </a:lnTo>
                  <a:lnTo>
                    <a:pt x="5528209" y="58929"/>
                  </a:lnTo>
                  <a:lnTo>
                    <a:pt x="5513998" y="59811"/>
                  </a:lnTo>
                  <a:lnTo>
                    <a:pt x="5499787" y="60019"/>
                  </a:lnTo>
                  <a:lnTo>
                    <a:pt x="5485575" y="59244"/>
                  </a:lnTo>
                  <a:lnTo>
                    <a:pt x="5471364" y="58077"/>
                  </a:lnTo>
                  <a:lnTo>
                    <a:pt x="5457153" y="59509"/>
                  </a:lnTo>
                  <a:lnTo>
                    <a:pt x="5442941" y="60084"/>
                  </a:lnTo>
                  <a:lnTo>
                    <a:pt x="5428730" y="60641"/>
                  </a:lnTo>
                  <a:lnTo>
                    <a:pt x="5414519" y="60135"/>
                  </a:lnTo>
                  <a:lnTo>
                    <a:pt x="5400307" y="59447"/>
                  </a:lnTo>
                  <a:lnTo>
                    <a:pt x="5386096" y="57254"/>
                  </a:lnTo>
                  <a:lnTo>
                    <a:pt x="5371885" y="57712"/>
                  </a:lnTo>
                  <a:lnTo>
                    <a:pt x="5357673" y="56686"/>
                  </a:lnTo>
                  <a:lnTo>
                    <a:pt x="5343462" y="56128"/>
                  </a:lnTo>
                  <a:lnTo>
                    <a:pt x="5329251" y="55849"/>
                  </a:lnTo>
                  <a:lnTo>
                    <a:pt x="5315039" y="56978"/>
                  </a:lnTo>
                  <a:lnTo>
                    <a:pt x="5300828" y="58563"/>
                  </a:lnTo>
                  <a:lnTo>
                    <a:pt x="5286617" y="57162"/>
                  </a:lnTo>
                  <a:lnTo>
                    <a:pt x="5272405" y="55365"/>
                  </a:lnTo>
                  <a:lnTo>
                    <a:pt x="5258194" y="56226"/>
                  </a:lnTo>
                  <a:lnTo>
                    <a:pt x="5243983" y="56160"/>
                  </a:lnTo>
                  <a:lnTo>
                    <a:pt x="5229771" y="55600"/>
                  </a:lnTo>
                  <a:lnTo>
                    <a:pt x="5215560" y="56474"/>
                  </a:lnTo>
                  <a:lnTo>
                    <a:pt x="5201349" y="54851"/>
                  </a:lnTo>
                  <a:lnTo>
                    <a:pt x="5187137" y="55034"/>
                  </a:lnTo>
                  <a:lnTo>
                    <a:pt x="5172926" y="56249"/>
                  </a:lnTo>
                  <a:lnTo>
                    <a:pt x="5158715" y="55857"/>
                  </a:lnTo>
                  <a:lnTo>
                    <a:pt x="5144503" y="56310"/>
                  </a:lnTo>
                  <a:lnTo>
                    <a:pt x="5130292" y="57688"/>
                  </a:lnTo>
                  <a:lnTo>
                    <a:pt x="5116081" y="57565"/>
                  </a:lnTo>
                  <a:lnTo>
                    <a:pt x="5101869" y="58509"/>
                  </a:lnTo>
                  <a:lnTo>
                    <a:pt x="5087658" y="59264"/>
                  </a:lnTo>
                  <a:lnTo>
                    <a:pt x="5073446" y="58997"/>
                  </a:lnTo>
                  <a:lnTo>
                    <a:pt x="5059235" y="58972"/>
                  </a:lnTo>
                  <a:lnTo>
                    <a:pt x="5045024" y="59738"/>
                  </a:lnTo>
                  <a:lnTo>
                    <a:pt x="5030812" y="59881"/>
                  </a:lnTo>
                  <a:lnTo>
                    <a:pt x="5016601" y="60580"/>
                  </a:lnTo>
                  <a:lnTo>
                    <a:pt x="5002390" y="60653"/>
                  </a:lnTo>
                  <a:lnTo>
                    <a:pt x="4988178" y="60969"/>
                  </a:lnTo>
                  <a:lnTo>
                    <a:pt x="4973967" y="62086"/>
                  </a:lnTo>
                  <a:lnTo>
                    <a:pt x="4959756" y="60508"/>
                  </a:lnTo>
                  <a:lnTo>
                    <a:pt x="4945544" y="60405"/>
                  </a:lnTo>
                  <a:lnTo>
                    <a:pt x="4931333" y="61943"/>
                  </a:lnTo>
                  <a:lnTo>
                    <a:pt x="4917122" y="62397"/>
                  </a:lnTo>
                  <a:lnTo>
                    <a:pt x="4902910" y="62071"/>
                  </a:lnTo>
                  <a:lnTo>
                    <a:pt x="4888699" y="61304"/>
                  </a:lnTo>
                  <a:lnTo>
                    <a:pt x="4874488" y="61363"/>
                  </a:lnTo>
                  <a:lnTo>
                    <a:pt x="4860276" y="61787"/>
                  </a:lnTo>
                  <a:lnTo>
                    <a:pt x="4846065" y="61563"/>
                  </a:lnTo>
                  <a:lnTo>
                    <a:pt x="4831854" y="61497"/>
                  </a:lnTo>
                  <a:lnTo>
                    <a:pt x="4817642" y="61709"/>
                  </a:lnTo>
                  <a:lnTo>
                    <a:pt x="4803431" y="61182"/>
                  </a:lnTo>
                  <a:lnTo>
                    <a:pt x="4789220" y="60642"/>
                  </a:lnTo>
                  <a:lnTo>
                    <a:pt x="4775008" y="60708"/>
                  </a:lnTo>
                  <a:lnTo>
                    <a:pt x="4760797" y="59779"/>
                  </a:lnTo>
                  <a:lnTo>
                    <a:pt x="4746586" y="58186"/>
                  </a:lnTo>
                  <a:lnTo>
                    <a:pt x="4732374" y="56744"/>
                  </a:lnTo>
                  <a:lnTo>
                    <a:pt x="4718163" y="56374"/>
                  </a:lnTo>
                  <a:lnTo>
                    <a:pt x="4703952" y="55952"/>
                  </a:lnTo>
                  <a:lnTo>
                    <a:pt x="4689740" y="56028"/>
                  </a:lnTo>
                  <a:lnTo>
                    <a:pt x="4675529" y="56490"/>
                  </a:lnTo>
                  <a:lnTo>
                    <a:pt x="4661318" y="56919"/>
                  </a:lnTo>
                  <a:lnTo>
                    <a:pt x="4647106" y="56836"/>
                  </a:lnTo>
                  <a:lnTo>
                    <a:pt x="4632895" y="54960"/>
                  </a:lnTo>
                  <a:lnTo>
                    <a:pt x="4618684" y="55328"/>
                  </a:lnTo>
                  <a:lnTo>
                    <a:pt x="4604472" y="55247"/>
                  </a:lnTo>
                  <a:lnTo>
                    <a:pt x="4590261" y="54969"/>
                  </a:lnTo>
                  <a:lnTo>
                    <a:pt x="4576050" y="55426"/>
                  </a:lnTo>
                  <a:lnTo>
                    <a:pt x="4561838" y="55801"/>
                  </a:lnTo>
                  <a:lnTo>
                    <a:pt x="4547627" y="55006"/>
                  </a:lnTo>
                  <a:lnTo>
                    <a:pt x="4533416" y="54568"/>
                  </a:lnTo>
                  <a:lnTo>
                    <a:pt x="4519204" y="54376"/>
                  </a:lnTo>
                  <a:lnTo>
                    <a:pt x="4504993" y="54226"/>
                  </a:lnTo>
                  <a:lnTo>
                    <a:pt x="4490782" y="54434"/>
                  </a:lnTo>
                  <a:lnTo>
                    <a:pt x="4476570" y="54497"/>
                  </a:lnTo>
                  <a:lnTo>
                    <a:pt x="4462359" y="54580"/>
                  </a:lnTo>
                  <a:lnTo>
                    <a:pt x="4448148" y="53935"/>
                  </a:lnTo>
                  <a:lnTo>
                    <a:pt x="4433936" y="55061"/>
                  </a:lnTo>
                  <a:lnTo>
                    <a:pt x="4419725" y="55685"/>
                  </a:lnTo>
                  <a:lnTo>
                    <a:pt x="4405514" y="54528"/>
                  </a:lnTo>
                  <a:lnTo>
                    <a:pt x="4391302" y="53933"/>
                  </a:lnTo>
                  <a:lnTo>
                    <a:pt x="4377091" y="54048"/>
                  </a:lnTo>
                  <a:lnTo>
                    <a:pt x="4362880" y="53806"/>
                  </a:lnTo>
                  <a:lnTo>
                    <a:pt x="4348668" y="52551"/>
                  </a:lnTo>
                  <a:lnTo>
                    <a:pt x="4334457" y="52200"/>
                  </a:lnTo>
                  <a:lnTo>
                    <a:pt x="4320246" y="52388"/>
                  </a:lnTo>
                  <a:lnTo>
                    <a:pt x="4306034" y="51983"/>
                  </a:lnTo>
                  <a:lnTo>
                    <a:pt x="4291823" y="52516"/>
                  </a:lnTo>
                  <a:lnTo>
                    <a:pt x="4277612" y="54073"/>
                  </a:lnTo>
                  <a:lnTo>
                    <a:pt x="4263400" y="52866"/>
                  </a:lnTo>
                  <a:lnTo>
                    <a:pt x="4249189" y="52346"/>
                  </a:lnTo>
                  <a:lnTo>
                    <a:pt x="4234978" y="53182"/>
                  </a:lnTo>
                  <a:lnTo>
                    <a:pt x="4220766" y="53631"/>
                  </a:lnTo>
                  <a:lnTo>
                    <a:pt x="4206555" y="54267"/>
                  </a:lnTo>
                  <a:lnTo>
                    <a:pt x="4192344" y="54600"/>
                  </a:lnTo>
                  <a:lnTo>
                    <a:pt x="4178132" y="55553"/>
                  </a:lnTo>
                  <a:lnTo>
                    <a:pt x="4163921" y="55153"/>
                  </a:lnTo>
                  <a:lnTo>
                    <a:pt x="4149710" y="55926"/>
                  </a:lnTo>
                  <a:lnTo>
                    <a:pt x="4135498" y="57714"/>
                  </a:lnTo>
                  <a:lnTo>
                    <a:pt x="4121287" y="57840"/>
                  </a:lnTo>
                  <a:lnTo>
                    <a:pt x="4107076" y="55974"/>
                  </a:lnTo>
                  <a:lnTo>
                    <a:pt x="4092864" y="56204"/>
                  </a:lnTo>
                  <a:lnTo>
                    <a:pt x="4078653" y="57306"/>
                  </a:lnTo>
                  <a:lnTo>
                    <a:pt x="4064442" y="55727"/>
                  </a:lnTo>
                  <a:lnTo>
                    <a:pt x="4050230" y="55701"/>
                  </a:lnTo>
                  <a:lnTo>
                    <a:pt x="4036019" y="54725"/>
                  </a:lnTo>
                  <a:lnTo>
                    <a:pt x="4021808" y="53909"/>
                  </a:lnTo>
                  <a:lnTo>
                    <a:pt x="4007596" y="54294"/>
                  </a:lnTo>
                  <a:lnTo>
                    <a:pt x="3993385" y="53982"/>
                  </a:lnTo>
                  <a:lnTo>
                    <a:pt x="3979174" y="53855"/>
                  </a:lnTo>
                  <a:lnTo>
                    <a:pt x="3964962" y="55057"/>
                  </a:lnTo>
                  <a:lnTo>
                    <a:pt x="3950751" y="55410"/>
                  </a:lnTo>
                  <a:lnTo>
                    <a:pt x="3936540" y="57199"/>
                  </a:lnTo>
                  <a:lnTo>
                    <a:pt x="3922328" y="58132"/>
                  </a:lnTo>
                  <a:lnTo>
                    <a:pt x="3908117" y="57236"/>
                  </a:lnTo>
                  <a:lnTo>
                    <a:pt x="3893906" y="56701"/>
                  </a:lnTo>
                  <a:lnTo>
                    <a:pt x="3879694" y="55773"/>
                  </a:lnTo>
                  <a:lnTo>
                    <a:pt x="3865483" y="57199"/>
                  </a:lnTo>
                  <a:lnTo>
                    <a:pt x="3851272" y="56500"/>
                  </a:lnTo>
                  <a:lnTo>
                    <a:pt x="3837060" y="56322"/>
                  </a:lnTo>
                  <a:lnTo>
                    <a:pt x="3822849" y="55897"/>
                  </a:lnTo>
                  <a:lnTo>
                    <a:pt x="3808638" y="55025"/>
                  </a:lnTo>
                  <a:lnTo>
                    <a:pt x="3794426" y="54433"/>
                  </a:lnTo>
                  <a:lnTo>
                    <a:pt x="3780215" y="52881"/>
                  </a:lnTo>
                  <a:lnTo>
                    <a:pt x="3766004" y="53794"/>
                  </a:lnTo>
                  <a:lnTo>
                    <a:pt x="3751792" y="53961"/>
                  </a:lnTo>
                  <a:lnTo>
                    <a:pt x="3737581" y="53111"/>
                  </a:lnTo>
                  <a:lnTo>
                    <a:pt x="3723370" y="53413"/>
                  </a:lnTo>
                  <a:lnTo>
                    <a:pt x="3709158" y="53140"/>
                  </a:lnTo>
                  <a:lnTo>
                    <a:pt x="3694947" y="54479"/>
                  </a:lnTo>
                  <a:lnTo>
                    <a:pt x="3680736" y="54093"/>
                  </a:lnTo>
                  <a:lnTo>
                    <a:pt x="3666524" y="53987"/>
                  </a:lnTo>
                  <a:lnTo>
                    <a:pt x="3652313" y="53418"/>
                  </a:lnTo>
                  <a:lnTo>
                    <a:pt x="3638102" y="53402"/>
                  </a:lnTo>
                  <a:lnTo>
                    <a:pt x="3623890" y="54008"/>
                  </a:lnTo>
                  <a:lnTo>
                    <a:pt x="3609679" y="53352"/>
                  </a:lnTo>
                  <a:lnTo>
                    <a:pt x="3595468" y="54094"/>
                  </a:lnTo>
                  <a:lnTo>
                    <a:pt x="3581256" y="54213"/>
                  </a:lnTo>
                  <a:lnTo>
                    <a:pt x="3567045" y="56172"/>
                  </a:lnTo>
                  <a:lnTo>
                    <a:pt x="3552834" y="54983"/>
                  </a:lnTo>
                  <a:lnTo>
                    <a:pt x="3538622" y="55197"/>
                  </a:lnTo>
                  <a:lnTo>
                    <a:pt x="3524411" y="56726"/>
                  </a:lnTo>
                  <a:lnTo>
                    <a:pt x="3510200" y="55173"/>
                  </a:lnTo>
                  <a:lnTo>
                    <a:pt x="3495988" y="53938"/>
                  </a:lnTo>
                  <a:lnTo>
                    <a:pt x="3481777" y="54231"/>
                  </a:lnTo>
                  <a:lnTo>
                    <a:pt x="3467566" y="53757"/>
                  </a:lnTo>
                  <a:lnTo>
                    <a:pt x="3453354" y="53797"/>
                  </a:lnTo>
                  <a:lnTo>
                    <a:pt x="3439143" y="53355"/>
                  </a:lnTo>
                  <a:lnTo>
                    <a:pt x="3424932" y="53142"/>
                  </a:lnTo>
                  <a:lnTo>
                    <a:pt x="3410720" y="54461"/>
                  </a:lnTo>
                  <a:lnTo>
                    <a:pt x="3396509" y="54664"/>
                  </a:lnTo>
                  <a:lnTo>
                    <a:pt x="3382297" y="54148"/>
                  </a:lnTo>
                  <a:lnTo>
                    <a:pt x="3368086" y="54138"/>
                  </a:lnTo>
                  <a:lnTo>
                    <a:pt x="3353875" y="53906"/>
                  </a:lnTo>
                  <a:lnTo>
                    <a:pt x="3339663" y="53459"/>
                  </a:lnTo>
                  <a:lnTo>
                    <a:pt x="3325452" y="52391"/>
                  </a:lnTo>
                  <a:lnTo>
                    <a:pt x="3311241" y="51229"/>
                  </a:lnTo>
                  <a:lnTo>
                    <a:pt x="3297029" y="51201"/>
                  </a:lnTo>
                  <a:lnTo>
                    <a:pt x="3282818" y="50593"/>
                  </a:lnTo>
                  <a:lnTo>
                    <a:pt x="3268607" y="51758"/>
                  </a:lnTo>
                  <a:lnTo>
                    <a:pt x="3254395" y="52060"/>
                  </a:lnTo>
                  <a:lnTo>
                    <a:pt x="3240184" y="51514"/>
                  </a:lnTo>
                  <a:lnTo>
                    <a:pt x="3225973" y="52780"/>
                  </a:lnTo>
                  <a:lnTo>
                    <a:pt x="3211761" y="52345"/>
                  </a:lnTo>
                  <a:lnTo>
                    <a:pt x="3197550" y="52478"/>
                  </a:lnTo>
                  <a:lnTo>
                    <a:pt x="3183339" y="51557"/>
                  </a:lnTo>
                  <a:lnTo>
                    <a:pt x="3169127" y="51551"/>
                  </a:lnTo>
                  <a:lnTo>
                    <a:pt x="3154916" y="51436"/>
                  </a:lnTo>
                  <a:lnTo>
                    <a:pt x="3140705" y="51984"/>
                  </a:lnTo>
                  <a:lnTo>
                    <a:pt x="3126493" y="53163"/>
                  </a:lnTo>
                  <a:lnTo>
                    <a:pt x="3112282" y="53160"/>
                  </a:lnTo>
                  <a:lnTo>
                    <a:pt x="3098071" y="53788"/>
                  </a:lnTo>
                  <a:lnTo>
                    <a:pt x="3083859" y="54405"/>
                  </a:lnTo>
                  <a:lnTo>
                    <a:pt x="3069648" y="55317"/>
                  </a:lnTo>
                  <a:lnTo>
                    <a:pt x="3055437" y="56366"/>
                  </a:lnTo>
                  <a:lnTo>
                    <a:pt x="3041225" y="57257"/>
                  </a:lnTo>
                  <a:lnTo>
                    <a:pt x="3027014" y="57741"/>
                  </a:lnTo>
                  <a:lnTo>
                    <a:pt x="3012803" y="57611"/>
                  </a:lnTo>
                  <a:lnTo>
                    <a:pt x="2998591" y="58271"/>
                  </a:lnTo>
                  <a:lnTo>
                    <a:pt x="2984380" y="57217"/>
                  </a:lnTo>
                  <a:lnTo>
                    <a:pt x="2970169" y="57254"/>
                  </a:lnTo>
                  <a:lnTo>
                    <a:pt x="2955957" y="56841"/>
                  </a:lnTo>
                  <a:lnTo>
                    <a:pt x="2941746" y="56236"/>
                  </a:lnTo>
                  <a:lnTo>
                    <a:pt x="2927535" y="56764"/>
                  </a:lnTo>
                  <a:lnTo>
                    <a:pt x="2913323" y="56294"/>
                  </a:lnTo>
                  <a:lnTo>
                    <a:pt x="2899112" y="56404"/>
                  </a:lnTo>
                  <a:lnTo>
                    <a:pt x="2884901" y="54788"/>
                  </a:lnTo>
                  <a:lnTo>
                    <a:pt x="2870689" y="54215"/>
                  </a:lnTo>
                  <a:lnTo>
                    <a:pt x="2856478" y="54800"/>
                  </a:lnTo>
                  <a:lnTo>
                    <a:pt x="2842267" y="55740"/>
                  </a:lnTo>
                  <a:lnTo>
                    <a:pt x="2828055" y="56368"/>
                  </a:lnTo>
                  <a:lnTo>
                    <a:pt x="2813844" y="57252"/>
                  </a:lnTo>
                  <a:lnTo>
                    <a:pt x="2799633" y="56280"/>
                  </a:lnTo>
                  <a:lnTo>
                    <a:pt x="2785421" y="55143"/>
                  </a:lnTo>
                  <a:lnTo>
                    <a:pt x="2771210" y="55337"/>
                  </a:lnTo>
                  <a:lnTo>
                    <a:pt x="2756999" y="55867"/>
                  </a:lnTo>
                  <a:lnTo>
                    <a:pt x="2742787" y="54678"/>
                  </a:lnTo>
                  <a:lnTo>
                    <a:pt x="2728576" y="54899"/>
                  </a:lnTo>
                  <a:lnTo>
                    <a:pt x="2714365" y="54309"/>
                  </a:lnTo>
                  <a:lnTo>
                    <a:pt x="2700153" y="54979"/>
                  </a:lnTo>
                  <a:lnTo>
                    <a:pt x="2685942" y="55983"/>
                  </a:lnTo>
                  <a:lnTo>
                    <a:pt x="2671731" y="55888"/>
                  </a:lnTo>
                  <a:lnTo>
                    <a:pt x="2657519" y="55433"/>
                  </a:lnTo>
                  <a:lnTo>
                    <a:pt x="2643308" y="56117"/>
                  </a:lnTo>
                  <a:lnTo>
                    <a:pt x="2629097" y="56035"/>
                  </a:lnTo>
                  <a:lnTo>
                    <a:pt x="2614885" y="56055"/>
                  </a:lnTo>
                  <a:lnTo>
                    <a:pt x="2600674" y="57355"/>
                  </a:lnTo>
                  <a:lnTo>
                    <a:pt x="2586463" y="56503"/>
                  </a:lnTo>
                  <a:lnTo>
                    <a:pt x="2572251" y="56079"/>
                  </a:lnTo>
                  <a:lnTo>
                    <a:pt x="2558040" y="56604"/>
                  </a:lnTo>
                  <a:lnTo>
                    <a:pt x="2543829" y="56991"/>
                  </a:lnTo>
                  <a:lnTo>
                    <a:pt x="2529617" y="58094"/>
                  </a:lnTo>
                  <a:lnTo>
                    <a:pt x="2515406" y="58540"/>
                  </a:lnTo>
                  <a:lnTo>
                    <a:pt x="2501195" y="56323"/>
                  </a:lnTo>
                  <a:lnTo>
                    <a:pt x="2486983" y="56407"/>
                  </a:lnTo>
                  <a:lnTo>
                    <a:pt x="2472772" y="55325"/>
                  </a:lnTo>
                  <a:lnTo>
                    <a:pt x="2458561" y="55542"/>
                  </a:lnTo>
                  <a:lnTo>
                    <a:pt x="2444349" y="56715"/>
                  </a:lnTo>
                  <a:lnTo>
                    <a:pt x="2430138" y="55732"/>
                  </a:lnTo>
                  <a:lnTo>
                    <a:pt x="2415927" y="55088"/>
                  </a:lnTo>
                  <a:lnTo>
                    <a:pt x="2401715" y="55926"/>
                  </a:lnTo>
                  <a:lnTo>
                    <a:pt x="2387504" y="55874"/>
                  </a:lnTo>
                  <a:lnTo>
                    <a:pt x="2373293" y="55788"/>
                  </a:lnTo>
                  <a:lnTo>
                    <a:pt x="2359081" y="55690"/>
                  </a:lnTo>
                  <a:lnTo>
                    <a:pt x="2344870" y="57710"/>
                  </a:lnTo>
                  <a:lnTo>
                    <a:pt x="2330659" y="56033"/>
                  </a:lnTo>
                  <a:lnTo>
                    <a:pt x="2316447" y="56786"/>
                  </a:lnTo>
                  <a:lnTo>
                    <a:pt x="2302236" y="55852"/>
                  </a:lnTo>
                  <a:lnTo>
                    <a:pt x="2288025" y="54982"/>
                  </a:lnTo>
                  <a:lnTo>
                    <a:pt x="2273813" y="54430"/>
                  </a:lnTo>
                  <a:lnTo>
                    <a:pt x="2259602" y="54397"/>
                  </a:lnTo>
                  <a:lnTo>
                    <a:pt x="2245391" y="56361"/>
                  </a:lnTo>
                  <a:lnTo>
                    <a:pt x="2231179" y="54643"/>
                  </a:lnTo>
                  <a:lnTo>
                    <a:pt x="2216968" y="54818"/>
                  </a:lnTo>
                  <a:lnTo>
                    <a:pt x="2202757" y="53986"/>
                  </a:lnTo>
                  <a:lnTo>
                    <a:pt x="2188545" y="53289"/>
                  </a:lnTo>
                  <a:lnTo>
                    <a:pt x="2174334" y="54855"/>
                  </a:lnTo>
                  <a:lnTo>
                    <a:pt x="2160123" y="53709"/>
                  </a:lnTo>
                  <a:lnTo>
                    <a:pt x="2145911" y="53527"/>
                  </a:lnTo>
                  <a:lnTo>
                    <a:pt x="2131700" y="53651"/>
                  </a:lnTo>
                  <a:lnTo>
                    <a:pt x="2117489" y="54885"/>
                  </a:lnTo>
                  <a:lnTo>
                    <a:pt x="2103277" y="53764"/>
                  </a:lnTo>
                  <a:lnTo>
                    <a:pt x="2089066" y="53510"/>
                  </a:lnTo>
                  <a:lnTo>
                    <a:pt x="2074855" y="51712"/>
                  </a:lnTo>
                  <a:lnTo>
                    <a:pt x="2060643" y="51517"/>
                  </a:lnTo>
                  <a:lnTo>
                    <a:pt x="2046432" y="51677"/>
                  </a:lnTo>
                  <a:lnTo>
                    <a:pt x="2032221" y="51503"/>
                  </a:lnTo>
                  <a:lnTo>
                    <a:pt x="2018009" y="52884"/>
                  </a:lnTo>
                  <a:lnTo>
                    <a:pt x="2003798" y="54755"/>
                  </a:lnTo>
                  <a:lnTo>
                    <a:pt x="1989587" y="55480"/>
                  </a:lnTo>
                  <a:lnTo>
                    <a:pt x="1975375" y="56009"/>
                  </a:lnTo>
                  <a:lnTo>
                    <a:pt x="1961164" y="56126"/>
                  </a:lnTo>
                  <a:lnTo>
                    <a:pt x="1946953" y="55276"/>
                  </a:lnTo>
                  <a:lnTo>
                    <a:pt x="1932741" y="56871"/>
                  </a:lnTo>
                  <a:lnTo>
                    <a:pt x="1918530" y="55903"/>
                  </a:lnTo>
                  <a:lnTo>
                    <a:pt x="1904319" y="55171"/>
                  </a:lnTo>
                  <a:lnTo>
                    <a:pt x="1890107" y="55440"/>
                  </a:lnTo>
                  <a:lnTo>
                    <a:pt x="1875896" y="55396"/>
                  </a:lnTo>
                  <a:lnTo>
                    <a:pt x="1861685" y="54650"/>
                  </a:lnTo>
                  <a:lnTo>
                    <a:pt x="1847473" y="55472"/>
                  </a:lnTo>
                  <a:lnTo>
                    <a:pt x="1833262" y="56012"/>
                  </a:lnTo>
                  <a:lnTo>
                    <a:pt x="1819051" y="55664"/>
                  </a:lnTo>
                  <a:lnTo>
                    <a:pt x="1804839" y="55516"/>
                  </a:lnTo>
                  <a:lnTo>
                    <a:pt x="1790628" y="54384"/>
                  </a:lnTo>
                  <a:lnTo>
                    <a:pt x="1776417" y="54921"/>
                  </a:lnTo>
                  <a:lnTo>
                    <a:pt x="1762205" y="53606"/>
                  </a:lnTo>
                  <a:lnTo>
                    <a:pt x="1747994" y="56421"/>
                  </a:lnTo>
                  <a:lnTo>
                    <a:pt x="1733783" y="56475"/>
                  </a:lnTo>
                  <a:lnTo>
                    <a:pt x="1719571" y="56916"/>
                  </a:lnTo>
                  <a:lnTo>
                    <a:pt x="1705360" y="56742"/>
                  </a:lnTo>
                  <a:lnTo>
                    <a:pt x="1691148" y="55882"/>
                  </a:lnTo>
                  <a:lnTo>
                    <a:pt x="1676937" y="56395"/>
                  </a:lnTo>
                  <a:lnTo>
                    <a:pt x="1662726" y="55424"/>
                  </a:lnTo>
                  <a:lnTo>
                    <a:pt x="1648514" y="56362"/>
                  </a:lnTo>
                  <a:lnTo>
                    <a:pt x="1634303" y="56586"/>
                  </a:lnTo>
                  <a:lnTo>
                    <a:pt x="1620092" y="56579"/>
                  </a:lnTo>
                  <a:lnTo>
                    <a:pt x="1605880" y="56538"/>
                  </a:lnTo>
                  <a:lnTo>
                    <a:pt x="1591669" y="56324"/>
                  </a:lnTo>
                  <a:lnTo>
                    <a:pt x="1577458" y="57188"/>
                  </a:lnTo>
                  <a:lnTo>
                    <a:pt x="1563246" y="54869"/>
                  </a:lnTo>
                  <a:lnTo>
                    <a:pt x="1549035" y="57802"/>
                  </a:lnTo>
                  <a:lnTo>
                    <a:pt x="1534824" y="56318"/>
                  </a:lnTo>
                  <a:lnTo>
                    <a:pt x="1520612" y="54618"/>
                  </a:lnTo>
                  <a:lnTo>
                    <a:pt x="1506401" y="54829"/>
                  </a:lnTo>
                  <a:lnTo>
                    <a:pt x="1492190" y="54838"/>
                  </a:lnTo>
                  <a:lnTo>
                    <a:pt x="1477978" y="53042"/>
                  </a:lnTo>
                  <a:lnTo>
                    <a:pt x="1463767" y="54271"/>
                  </a:lnTo>
                  <a:lnTo>
                    <a:pt x="1449556" y="54750"/>
                  </a:lnTo>
                  <a:lnTo>
                    <a:pt x="1435344" y="55682"/>
                  </a:lnTo>
                  <a:lnTo>
                    <a:pt x="1421133" y="55265"/>
                  </a:lnTo>
                  <a:lnTo>
                    <a:pt x="1406922" y="54190"/>
                  </a:lnTo>
                  <a:lnTo>
                    <a:pt x="1392710" y="54757"/>
                  </a:lnTo>
                  <a:lnTo>
                    <a:pt x="1378499" y="53051"/>
                  </a:lnTo>
                  <a:lnTo>
                    <a:pt x="1364288" y="54292"/>
                  </a:lnTo>
                  <a:lnTo>
                    <a:pt x="1350076" y="53405"/>
                  </a:lnTo>
                  <a:lnTo>
                    <a:pt x="1335865" y="54195"/>
                  </a:lnTo>
                  <a:lnTo>
                    <a:pt x="1321654" y="55017"/>
                  </a:lnTo>
                  <a:lnTo>
                    <a:pt x="1307442" y="55592"/>
                  </a:lnTo>
                  <a:lnTo>
                    <a:pt x="1293231" y="53924"/>
                  </a:lnTo>
                  <a:lnTo>
                    <a:pt x="1279020" y="54289"/>
                  </a:lnTo>
                  <a:lnTo>
                    <a:pt x="1264808" y="55531"/>
                  </a:lnTo>
                  <a:lnTo>
                    <a:pt x="1250597" y="55816"/>
                  </a:lnTo>
                  <a:lnTo>
                    <a:pt x="1236386" y="58618"/>
                  </a:lnTo>
                  <a:lnTo>
                    <a:pt x="1222174" y="58151"/>
                  </a:lnTo>
                  <a:lnTo>
                    <a:pt x="1207963" y="58369"/>
                  </a:lnTo>
                  <a:lnTo>
                    <a:pt x="1193752" y="57763"/>
                  </a:lnTo>
                  <a:lnTo>
                    <a:pt x="1179540" y="57452"/>
                  </a:lnTo>
                  <a:lnTo>
                    <a:pt x="1165329" y="56417"/>
                  </a:lnTo>
                  <a:lnTo>
                    <a:pt x="1151118" y="58242"/>
                  </a:lnTo>
                  <a:lnTo>
                    <a:pt x="1136906" y="57898"/>
                  </a:lnTo>
                  <a:lnTo>
                    <a:pt x="1122695" y="57982"/>
                  </a:lnTo>
                  <a:lnTo>
                    <a:pt x="1108484" y="60253"/>
                  </a:lnTo>
                  <a:lnTo>
                    <a:pt x="1094272" y="62814"/>
                  </a:lnTo>
                  <a:lnTo>
                    <a:pt x="1080061" y="64665"/>
                  </a:lnTo>
                  <a:lnTo>
                    <a:pt x="1065850" y="62563"/>
                  </a:lnTo>
                  <a:lnTo>
                    <a:pt x="1051638" y="65343"/>
                  </a:lnTo>
                  <a:lnTo>
                    <a:pt x="1037427" y="63927"/>
                  </a:lnTo>
                  <a:lnTo>
                    <a:pt x="1023216" y="63021"/>
                  </a:lnTo>
                  <a:lnTo>
                    <a:pt x="1009004" y="60039"/>
                  </a:lnTo>
                  <a:lnTo>
                    <a:pt x="994793" y="61235"/>
                  </a:lnTo>
                  <a:lnTo>
                    <a:pt x="980582" y="61575"/>
                  </a:lnTo>
                  <a:lnTo>
                    <a:pt x="966370" y="62640"/>
                  </a:lnTo>
                  <a:lnTo>
                    <a:pt x="952159" y="59642"/>
                  </a:lnTo>
                  <a:lnTo>
                    <a:pt x="937948" y="59583"/>
                  </a:lnTo>
                  <a:lnTo>
                    <a:pt x="923736" y="57195"/>
                  </a:lnTo>
                  <a:lnTo>
                    <a:pt x="909525" y="56246"/>
                  </a:lnTo>
                  <a:lnTo>
                    <a:pt x="895314" y="55613"/>
                  </a:lnTo>
                  <a:lnTo>
                    <a:pt x="881102" y="54277"/>
                  </a:lnTo>
                  <a:lnTo>
                    <a:pt x="866891" y="52896"/>
                  </a:lnTo>
                  <a:lnTo>
                    <a:pt x="852680" y="53661"/>
                  </a:lnTo>
                  <a:lnTo>
                    <a:pt x="838468" y="52275"/>
                  </a:lnTo>
                  <a:lnTo>
                    <a:pt x="824257" y="52722"/>
                  </a:lnTo>
                  <a:lnTo>
                    <a:pt x="810046" y="51010"/>
                  </a:lnTo>
                  <a:lnTo>
                    <a:pt x="795834" y="53093"/>
                  </a:lnTo>
                  <a:lnTo>
                    <a:pt x="781623" y="48927"/>
                  </a:lnTo>
                  <a:lnTo>
                    <a:pt x="767412" y="47790"/>
                  </a:lnTo>
                  <a:lnTo>
                    <a:pt x="753200" y="46040"/>
                  </a:lnTo>
                  <a:lnTo>
                    <a:pt x="738989" y="45805"/>
                  </a:lnTo>
                  <a:lnTo>
                    <a:pt x="724778" y="47883"/>
                  </a:lnTo>
                  <a:lnTo>
                    <a:pt x="710566" y="45248"/>
                  </a:lnTo>
                  <a:lnTo>
                    <a:pt x="696355" y="47746"/>
                  </a:lnTo>
                  <a:lnTo>
                    <a:pt x="682144" y="47380"/>
                  </a:lnTo>
                  <a:lnTo>
                    <a:pt x="667932" y="46208"/>
                  </a:lnTo>
                  <a:lnTo>
                    <a:pt x="653721" y="47847"/>
                  </a:lnTo>
                  <a:lnTo>
                    <a:pt x="639510" y="47138"/>
                  </a:lnTo>
                  <a:lnTo>
                    <a:pt x="625298" y="49259"/>
                  </a:lnTo>
                  <a:lnTo>
                    <a:pt x="611087" y="48543"/>
                  </a:lnTo>
                  <a:lnTo>
                    <a:pt x="596876" y="48879"/>
                  </a:lnTo>
                  <a:lnTo>
                    <a:pt x="582664" y="48687"/>
                  </a:lnTo>
                  <a:lnTo>
                    <a:pt x="568453" y="48412"/>
                  </a:lnTo>
                  <a:lnTo>
                    <a:pt x="554242" y="46919"/>
                  </a:lnTo>
                  <a:lnTo>
                    <a:pt x="540030" y="49152"/>
                  </a:lnTo>
                  <a:lnTo>
                    <a:pt x="525819" y="52504"/>
                  </a:lnTo>
                  <a:lnTo>
                    <a:pt x="511608" y="49659"/>
                  </a:lnTo>
                  <a:lnTo>
                    <a:pt x="497396" y="49382"/>
                  </a:lnTo>
                  <a:lnTo>
                    <a:pt x="483185" y="49905"/>
                  </a:lnTo>
                  <a:lnTo>
                    <a:pt x="468974" y="50315"/>
                  </a:lnTo>
                  <a:lnTo>
                    <a:pt x="454762" y="49742"/>
                  </a:lnTo>
                  <a:lnTo>
                    <a:pt x="440551" y="48423"/>
                  </a:lnTo>
                  <a:lnTo>
                    <a:pt x="426340" y="48041"/>
                  </a:lnTo>
                  <a:lnTo>
                    <a:pt x="412128" y="47689"/>
                  </a:lnTo>
                  <a:lnTo>
                    <a:pt x="397917" y="49726"/>
                  </a:lnTo>
                  <a:lnTo>
                    <a:pt x="383706" y="50401"/>
                  </a:lnTo>
                  <a:lnTo>
                    <a:pt x="369494" y="51881"/>
                  </a:lnTo>
                  <a:lnTo>
                    <a:pt x="355283" y="50599"/>
                  </a:lnTo>
                  <a:lnTo>
                    <a:pt x="341072" y="50143"/>
                  </a:lnTo>
                  <a:lnTo>
                    <a:pt x="326860" y="49420"/>
                  </a:lnTo>
                  <a:lnTo>
                    <a:pt x="312649" y="50593"/>
                  </a:lnTo>
                  <a:lnTo>
                    <a:pt x="298438" y="48565"/>
                  </a:lnTo>
                  <a:lnTo>
                    <a:pt x="284226" y="52260"/>
                  </a:lnTo>
                  <a:lnTo>
                    <a:pt x="270015" y="50532"/>
                  </a:lnTo>
                  <a:lnTo>
                    <a:pt x="255804" y="48787"/>
                  </a:lnTo>
                  <a:lnTo>
                    <a:pt x="241592" y="48380"/>
                  </a:lnTo>
                  <a:lnTo>
                    <a:pt x="227381" y="50597"/>
                  </a:lnTo>
                  <a:lnTo>
                    <a:pt x="213170" y="53372"/>
                  </a:lnTo>
                  <a:lnTo>
                    <a:pt x="198958" y="48948"/>
                  </a:lnTo>
                  <a:lnTo>
                    <a:pt x="184747" y="49704"/>
                  </a:lnTo>
                  <a:lnTo>
                    <a:pt x="170536" y="48370"/>
                  </a:lnTo>
                  <a:lnTo>
                    <a:pt x="156324" y="53165"/>
                  </a:lnTo>
                  <a:lnTo>
                    <a:pt x="142113" y="51063"/>
                  </a:lnTo>
                  <a:lnTo>
                    <a:pt x="127902" y="52365"/>
                  </a:lnTo>
                  <a:lnTo>
                    <a:pt x="113690" y="52426"/>
                  </a:lnTo>
                  <a:lnTo>
                    <a:pt x="99479" y="54532"/>
                  </a:lnTo>
                  <a:lnTo>
                    <a:pt x="85268" y="56385"/>
                  </a:lnTo>
                  <a:lnTo>
                    <a:pt x="71056" y="58113"/>
                  </a:lnTo>
                  <a:lnTo>
                    <a:pt x="56845" y="52235"/>
                  </a:lnTo>
                  <a:lnTo>
                    <a:pt x="42634" y="69704"/>
                  </a:lnTo>
                  <a:lnTo>
                    <a:pt x="28422" y="55854"/>
                  </a:lnTo>
                  <a:lnTo>
                    <a:pt x="14211" y="5425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34396" y="2084498"/>
              <a:ext cx="7276204" cy="28749"/>
            </a:xfrm>
            <a:custGeom>
              <a:avLst/>
              <a:pathLst>
                <a:path w="7276204" h="28749">
                  <a:moveTo>
                    <a:pt x="0" y="28749"/>
                  </a:moveTo>
                  <a:lnTo>
                    <a:pt x="14211" y="11974"/>
                  </a:lnTo>
                  <a:lnTo>
                    <a:pt x="28422" y="11135"/>
                  </a:lnTo>
                  <a:lnTo>
                    <a:pt x="42634" y="11173"/>
                  </a:lnTo>
                  <a:lnTo>
                    <a:pt x="56845" y="7710"/>
                  </a:lnTo>
                  <a:lnTo>
                    <a:pt x="71056" y="9255"/>
                  </a:lnTo>
                  <a:lnTo>
                    <a:pt x="85268" y="6139"/>
                  </a:lnTo>
                  <a:lnTo>
                    <a:pt x="99479" y="3177"/>
                  </a:lnTo>
                  <a:lnTo>
                    <a:pt x="113690" y="750"/>
                  </a:lnTo>
                  <a:lnTo>
                    <a:pt x="127902" y="0"/>
                  </a:lnTo>
                  <a:lnTo>
                    <a:pt x="142113" y="4199"/>
                  </a:lnTo>
                  <a:lnTo>
                    <a:pt x="156324" y="8468"/>
                  </a:lnTo>
                  <a:lnTo>
                    <a:pt x="170536" y="10238"/>
                  </a:lnTo>
                  <a:lnTo>
                    <a:pt x="184747" y="11814"/>
                  </a:lnTo>
                  <a:lnTo>
                    <a:pt x="198958" y="8295"/>
                  </a:lnTo>
                  <a:lnTo>
                    <a:pt x="213170" y="9888"/>
                  </a:lnTo>
                  <a:lnTo>
                    <a:pt x="227381" y="7617"/>
                  </a:lnTo>
                  <a:lnTo>
                    <a:pt x="241592" y="8280"/>
                  </a:lnTo>
                  <a:lnTo>
                    <a:pt x="255804" y="8882"/>
                  </a:lnTo>
                  <a:lnTo>
                    <a:pt x="270015" y="7126"/>
                  </a:lnTo>
                  <a:lnTo>
                    <a:pt x="284226" y="8734"/>
                  </a:lnTo>
                  <a:lnTo>
                    <a:pt x="298438" y="8042"/>
                  </a:lnTo>
                  <a:lnTo>
                    <a:pt x="312649" y="9859"/>
                  </a:lnTo>
                  <a:lnTo>
                    <a:pt x="326860" y="10243"/>
                  </a:lnTo>
                  <a:lnTo>
                    <a:pt x="341072" y="9999"/>
                  </a:lnTo>
                  <a:lnTo>
                    <a:pt x="355283" y="7721"/>
                  </a:lnTo>
                  <a:lnTo>
                    <a:pt x="369494" y="10731"/>
                  </a:lnTo>
                  <a:lnTo>
                    <a:pt x="383706" y="6962"/>
                  </a:lnTo>
                  <a:lnTo>
                    <a:pt x="397917" y="6194"/>
                  </a:lnTo>
                  <a:lnTo>
                    <a:pt x="412128" y="5788"/>
                  </a:lnTo>
                  <a:lnTo>
                    <a:pt x="426340" y="4261"/>
                  </a:lnTo>
                  <a:lnTo>
                    <a:pt x="440551" y="1810"/>
                  </a:lnTo>
                  <a:lnTo>
                    <a:pt x="454762" y="5386"/>
                  </a:lnTo>
                  <a:lnTo>
                    <a:pt x="468974" y="8230"/>
                  </a:lnTo>
                  <a:lnTo>
                    <a:pt x="483185" y="10629"/>
                  </a:lnTo>
                  <a:lnTo>
                    <a:pt x="497396" y="12056"/>
                  </a:lnTo>
                  <a:lnTo>
                    <a:pt x="511608" y="12265"/>
                  </a:lnTo>
                  <a:lnTo>
                    <a:pt x="525819" y="13484"/>
                  </a:lnTo>
                  <a:lnTo>
                    <a:pt x="540030" y="14440"/>
                  </a:lnTo>
                  <a:lnTo>
                    <a:pt x="554242" y="17350"/>
                  </a:lnTo>
                  <a:lnTo>
                    <a:pt x="568453" y="15170"/>
                  </a:lnTo>
                  <a:lnTo>
                    <a:pt x="582664" y="14926"/>
                  </a:lnTo>
                  <a:lnTo>
                    <a:pt x="596876" y="15413"/>
                  </a:lnTo>
                  <a:lnTo>
                    <a:pt x="611087" y="13460"/>
                  </a:lnTo>
                  <a:lnTo>
                    <a:pt x="625298" y="13227"/>
                  </a:lnTo>
                  <a:lnTo>
                    <a:pt x="639510" y="15754"/>
                  </a:lnTo>
                  <a:lnTo>
                    <a:pt x="653721" y="16833"/>
                  </a:lnTo>
                  <a:lnTo>
                    <a:pt x="667932" y="16748"/>
                  </a:lnTo>
                  <a:lnTo>
                    <a:pt x="682144" y="17454"/>
                  </a:lnTo>
                  <a:lnTo>
                    <a:pt x="696355" y="17483"/>
                  </a:lnTo>
                  <a:lnTo>
                    <a:pt x="710566" y="14911"/>
                  </a:lnTo>
                  <a:lnTo>
                    <a:pt x="724778" y="14232"/>
                  </a:lnTo>
                  <a:lnTo>
                    <a:pt x="738989" y="11829"/>
                  </a:lnTo>
                  <a:lnTo>
                    <a:pt x="753200" y="11373"/>
                  </a:lnTo>
                  <a:lnTo>
                    <a:pt x="767412" y="8562"/>
                  </a:lnTo>
                  <a:lnTo>
                    <a:pt x="781623" y="11954"/>
                  </a:lnTo>
                  <a:lnTo>
                    <a:pt x="795834" y="11686"/>
                  </a:lnTo>
                  <a:lnTo>
                    <a:pt x="810046" y="13752"/>
                  </a:lnTo>
                  <a:lnTo>
                    <a:pt x="824257" y="14576"/>
                  </a:lnTo>
                  <a:lnTo>
                    <a:pt x="838468" y="16735"/>
                  </a:lnTo>
                  <a:lnTo>
                    <a:pt x="852680" y="17354"/>
                  </a:lnTo>
                  <a:lnTo>
                    <a:pt x="866891" y="16488"/>
                  </a:lnTo>
                  <a:lnTo>
                    <a:pt x="881102" y="16030"/>
                  </a:lnTo>
                  <a:lnTo>
                    <a:pt x="895314" y="16704"/>
                  </a:lnTo>
                  <a:lnTo>
                    <a:pt x="909525" y="15459"/>
                  </a:lnTo>
                  <a:lnTo>
                    <a:pt x="923736" y="16835"/>
                  </a:lnTo>
                  <a:lnTo>
                    <a:pt x="937948" y="17217"/>
                  </a:lnTo>
                  <a:lnTo>
                    <a:pt x="952159" y="16945"/>
                  </a:lnTo>
                  <a:lnTo>
                    <a:pt x="966370" y="18589"/>
                  </a:lnTo>
                  <a:lnTo>
                    <a:pt x="980582" y="15298"/>
                  </a:lnTo>
                  <a:lnTo>
                    <a:pt x="994793" y="19304"/>
                  </a:lnTo>
                  <a:lnTo>
                    <a:pt x="1009004" y="18712"/>
                  </a:lnTo>
                  <a:lnTo>
                    <a:pt x="1023216" y="18085"/>
                  </a:lnTo>
                  <a:lnTo>
                    <a:pt x="1037427" y="17534"/>
                  </a:lnTo>
                  <a:lnTo>
                    <a:pt x="1051638" y="17409"/>
                  </a:lnTo>
                  <a:lnTo>
                    <a:pt x="1065850" y="16963"/>
                  </a:lnTo>
                  <a:lnTo>
                    <a:pt x="1080061" y="15387"/>
                  </a:lnTo>
                  <a:lnTo>
                    <a:pt x="1094272" y="17733"/>
                  </a:lnTo>
                  <a:lnTo>
                    <a:pt x="1108484" y="19470"/>
                  </a:lnTo>
                  <a:lnTo>
                    <a:pt x="1122695" y="19221"/>
                  </a:lnTo>
                  <a:lnTo>
                    <a:pt x="1136906" y="16614"/>
                  </a:lnTo>
                  <a:lnTo>
                    <a:pt x="1151118" y="17219"/>
                  </a:lnTo>
                  <a:lnTo>
                    <a:pt x="1165329" y="19113"/>
                  </a:lnTo>
                  <a:lnTo>
                    <a:pt x="1179540" y="18275"/>
                  </a:lnTo>
                  <a:lnTo>
                    <a:pt x="1193752" y="16637"/>
                  </a:lnTo>
                  <a:lnTo>
                    <a:pt x="1207963" y="13694"/>
                  </a:lnTo>
                  <a:lnTo>
                    <a:pt x="1222174" y="13290"/>
                  </a:lnTo>
                  <a:lnTo>
                    <a:pt x="1236386" y="15684"/>
                  </a:lnTo>
                  <a:lnTo>
                    <a:pt x="1250597" y="16367"/>
                  </a:lnTo>
                  <a:lnTo>
                    <a:pt x="1264808" y="15063"/>
                  </a:lnTo>
                  <a:lnTo>
                    <a:pt x="1279020" y="13449"/>
                  </a:lnTo>
                  <a:lnTo>
                    <a:pt x="1293231" y="13060"/>
                  </a:lnTo>
                  <a:lnTo>
                    <a:pt x="1307442" y="11886"/>
                  </a:lnTo>
                  <a:lnTo>
                    <a:pt x="1321654" y="12186"/>
                  </a:lnTo>
                  <a:lnTo>
                    <a:pt x="1335865" y="10648"/>
                  </a:lnTo>
                  <a:lnTo>
                    <a:pt x="1350076" y="10480"/>
                  </a:lnTo>
                  <a:lnTo>
                    <a:pt x="1364288" y="9531"/>
                  </a:lnTo>
                  <a:lnTo>
                    <a:pt x="1378499" y="8390"/>
                  </a:lnTo>
                  <a:lnTo>
                    <a:pt x="1392710" y="5053"/>
                  </a:lnTo>
                  <a:lnTo>
                    <a:pt x="1406922" y="6942"/>
                  </a:lnTo>
                  <a:lnTo>
                    <a:pt x="1421133" y="6241"/>
                  </a:lnTo>
                  <a:lnTo>
                    <a:pt x="1435344" y="6818"/>
                  </a:lnTo>
                  <a:lnTo>
                    <a:pt x="1449556" y="8404"/>
                  </a:lnTo>
                  <a:lnTo>
                    <a:pt x="1463767" y="7653"/>
                  </a:lnTo>
                  <a:lnTo>
                    <a:pt x="1477978" y="7416"/>
                  </a:lnTo>
                  <a:lnTo>
                    <a:pt x="1492190" y="7423"/>
                  </a:lnTo>
                  <a:lnTo>
                    <a:pt x="1506401" y="7249"/>
                  </a:lnTo>
                  <a:lnTo>
                    <a:pt x="1520612" y="7604"/>
                  </a:lnTo>
                  <a:lnTo>
                    <a:pt x="1534824" y="6824"/>
                  </a:lnTo>
                  <a:lnTo>
                    <a:pt x="1549035" y="7969"/>
                  </a:lnTo>
                  <a:lnTo>
                    <a:pt x="1563246" y="9966"/>
                  </a:lnTo>
                  <a:lnTo>
                    <a:pt x="1577458" y="8468"/>
                  </a:lnTo>
                  <a:lnTo>
                    <a:pt x="1591669" y="8919"/>
                  </a:lnTo>
                  <a:lnTo>
                    <a:pt x="1605880" y="9540"/>
                  </a:lnTo>
                  <a:lnTo>
                    <a:pt x="1620092" y="11816"/>
                  </a:lnTo>
                  <a:lnTo>
                    <a:pt x="1634303" y="11408"/>
                  </a:lnTo>
                  <a:lnTo>
                    <a:pt x="1648514" y="12228"/>
                  </a:lnTo>
                  <a:lnTo>
                    <a:pt x="1662726" y="10662"/>
                  </a:lnTo>
                  <a:lnTo>
                    <a:pt x="1676937" y="11860"/>
                  </a:lnTo>
                  <a:lnTo>
                    <a:pt x="1691148" y="12722"/>
                  </a:lnTo>
                  <a:lnTo>
                    <a:pt x="1705360" y="12718"/>
                  </a:lnTo>
                  <a:lnTo>
                    <a:pt x="1719571" y="13972"/>
                  </a:lnTo>
                  <a:lnTo>
                    <a:pt x="1733783" y="16002"/>
                  </a:lnTo>
                  <a:lnTo>
                    <a:pt x="1747994" y="17068"/>
                  </a:lnTo>
                  <a:lnTo>
                    <a:pt x="1762205" y="16416"/>
                  </a:lnTo>
                  <a:lnTo>
                    <a:pt x="1776417" y="15772"/>
                  </a:lnTo>
                  <a:lnTo>
                    <a:pt x="1790628" y="15607"/>
                  </a:lnTo>
                  <a:lnTo>
                    <a:pt x="1804839" y="17959"/>
                  </a:lnTo>
                  <a:lnTo>
                    <a:pt x="1819051" y="17576"/>
                  </a:lnTo>
                  <a:lnTo>
                    <a:pt x="1833262" y="14862"/>
                  </a:lnTo>
                  <a:lnTo>
                    <a:pt x="1847473" y="15270"/>
                  </a:lnTo>
                  <a:lnTo>
                    <a:pt x="1861685" y="16019"/>
                  </a:lnTo>
                  <a:lnTo>
                    <a:pt x="1875896" y="14809"/>
                  </a:lnTo>
                  <a:lnTo>
                    <a:pt x="1890107" y="13696"/>
                  </a:lnTo>
                  <a:lnTo>
                    <a:pt x="1904319" y="14105"/>
                  </a:lnTo>
                  <a:lnTo>
                    <a:pt x="1918530" y="12933"/>
                  </a:lnTo>
                  <a:lnTo>
                    <a:pt x="1932741" y="14242"/>
                  </a:lnTo>
                  <a:lnTo>
                    <a:pt x="1946953" y="15385"/>
                  </a:lnTo>
                  <a:lnTo>
                    <a:pt x="1961164" y="13889"/>
                  </a:lnTo>
                  <a:lnTo>
                    <a:pt x="1975375" y="14463"/>
                  </a:lnTo>
                  <a:lnTo>
                    <a:pt x="1989587" y="15575"/>
                  </a:lnTo>
                  <a:lnTo>
                    <a:pt x="2003798" y="14835"/>
                  </a:lnTo>
                  <a:lnTo>
                    <a:pt x="2018009" y="14716"/>
                  </a:lnTo>
                  <a:lnTo>
                    <a:pt x="2032221" y="17399"/>
                  </a:lnTo>
                  <a:lnTo>
                    <a:pt x="2046432" y="18234"/>
                  </a:lnTo>
                  <a:lnTo>
                    <a:pt x="2060643" y="17436"/>
                  </a:lnTo>
                  <a:lnTo>
                    <a:pt x="2074855" y="16788"/>
                  </a:lnTo>
                  <a:lnTo>
                    <a:pt x="2089066" y="17539"/>
                  </a:lnTo>
                  <a:lnTo>
                    <a:pt x="2103277" y="18231"/>
                  </a:lnTo>
                  <a:lnTo>
                    <a:pt x="2117489" y="18344"/>
                  </a:lnTo>
                  <a:lnTo>
                    <a:pt x="2131700" y="17213"/>
                  </a:lnTo>
                  <a:lnTo>
                    <a:pt x="2145911" y="18837"/>
                  </a:lnTo>
                  <a:lnTo>
                    <a:pt x="2160123" y="18530"/>
                  </a:lnTo>
                  <a:lnTo>
                    <a:pt x="2174334" y="19205"/>
                  </a:lnTo>
                  <a:lnTo>
                    <a:pt x="2188545" y="18397"/>
                  </a:lnTo>
                  <a:lnTo>
                    <a:pt x="2202757" y="16702"/>
                  </a:lnTo>
                  <a:lnTo>
                    <a:pt x="2216968" y="16563"/>
                  </a:lnTo>
                  <a:lnTo>
                    <a:pt x="2231179" y="16641"/>
                  </a:lnTo>
                  <a:lnTo>
                    <a:pt x="2245391" y="16572"/>
                  </a:lnTo>
                  <a:lnTo>
                    <a:pt x="2259602" y="15295"/>
                  </a:lnTo>
                  <a:lnTo>
                    <a:pt x="2273813" y="15713"/>
                  </a:lnTo>
                  <a:lnTo>
                    <a:pt x="2288025" y="15981"/>
                  </a:lnTo>
                  <a:lnTo>
                    <a:pt x="2302236" y="14868"/>
                  </a:lnTo>
                  <a:lnTo>
                    <a:pt x="2316447" y="15011"/>
                  </a:lnTo>
                  <a:lnTo>
                    <a:pt x="2330659" y="14854"/>
                  </a:lnTo>
                  <a:lnTo>
                    <a:pt x="2344870" y="15621"/>
                  </a:lnTo>
                  <a:lnTo>
                    <a:pt x="2359081" y="14995"/>
                  </a:lnTo>
                  <a:lnTo>
                    <a:pt x="2373293" y="14698"/>
                  </a:lnTo>
                  <a:lnTo>
                    <a:pt x="2387504" y="13318"/>
                  </a:lnTo>
                  <a:lnTo>
                    <a:pt x="2401715" y="13162"/>
                  </a:lnTo>
                  <a:lnTo>
                    <a:pt x="2415927" y="12314"/>
                  </a:lnTo>
                  <a:lnTo>
                    <a:pt x="2430138" y="12231"/>
                  </a:lnTo>
                  <a:lnTo>
                    <a:pt x="2444349" y="11807"/>
                  </a:lnTo>
                  <a:lnTo>
                    <a:pt x="2458561" y="12570"/>
                  </a:lnTo>
                  <a:lnTo>
                    <a:pt x="2472772" y="12555"/>
                  </a:lnTo>
                  <a:lnTo>
                    <a:pt x="2486983" y="14171"/>
                  </a:lnTo>
                  <a:lnTo>
                    <a:pt x="2501195" y="14441"/>
                  </a:lnTo>
                  <a:lnTo>
                    <a:pt x="2515406" y="13789"/>
                  </a:lnTo>
                  <a:lnTo>
                    <a:pt x="2529617" y="13367"/>
                  </a:lnTo>
                  <a:lnTo>
                    <a:pt x="2543829" y="13482"/>
                  </a:lnTo>
                  <a:lnTo>
                    <a:pt x="2558040" y="14082"/>
                  </a:lnTo>
                  <a:lnTo>
                    <a:pt x="2572251" y="14964"/>
                  </a:lnTo>
                  <a:lnTo>
                    <a:pt x="2586463" y="14896"/>
                  </a:lnTo>
                  <a:lnTo>
                    <a:pt x="2600674" y="15851"/>
                  </a:lnTo>
                  <a:lnTo>
                    <a:pt x="2614885" y="16410"/>
                  </a:lnTo>
                  <a:lnTo>
                    <a:pt x="2629097" y="15676"/>
                  </a:lnTo>
                  <a:lnTo>
                    <a:pt x="2643308" y="16312"/>
                  </a:lnTo>
                  <a:lnTo>
                    <a:pt x="2657519" y="16024"/>
                  </a:lnTo>
                  <a:lnTo>
                    <a:pt x="2671731" y="16484"/>
                  </a:lnTo>
                  <a:lnTo>
                    <a:pt x="2685942" y="16576"/>
                  </a:lnTo>
                  <a:lnTo>
                    <a:pt x="2700153" y="16082"/>
                  </a:lnTo>
                  <a:lnTo>
                    <a:pt x="2714365" y="15519"/>
                  </a:lnTo>
                  <a:lnTo>
                    <a:pt x="2728576" y="15566"/>
                  </a:lnTo>
                  <a:lnTo>
                    <a:pt x="2742787" y="16775"/>
                  </a:lnTo>
                  <a:lnTo>
                    <a:pt x="2756999" y="16530"/>
                  </a:lnTo>
                  <a:lnTo>
                    <a:pt x="2771210" y="15749"/>
                  </a:lnTo>
                  <a:lnTo>
                    <a:pt x="2785421" y="14327"/>
                  </a:lnTo>
                  <a:lnTo>
                    <a:pt x="2799633" y="15455"/>
                  </a:lnTo>
                  <a:lnTo>
                    <a:pt x="2813844" y="15225"/>
                  </a:lnTo>
                  <a:lnTo>
                    <a:pt x="2828055" y="14418"/>
                  </a:lnTo>
                  <a:lnTo>
                    <a:pt x="2842267" y="13836"/>
                  </a:lnTo>
                  <a:lnTo>
                    <a:pt x="2856478" y="14194"/>
                  </a:lnTo>
                  <a:lnTo>
                    <a:pt x="2870689" y="14009"/>
                  </a:lnTo>
                  <a:lnTo>
                    <a:pt x="2884901" y="15920"/>
                  </a:lnTo>
                  <a:lnTo>
                    <a:pt x="2899112" y="14982"/>
                  </a:lnTo>
                  <a:lnTo>
                    <a:pt x="2913323" y="16529"/>
                  </a:lnTo>
                  <a:lnTo>
                    <a:pt x="2927535" y="16969"/>
                  </a:lnTo>
                  <a:lnTo>
                    <a:pt x="2941746" y="17839"/>
                  </a:lnTo>
                  <a:lnTo>
                    <a:pt x="2955957" y="17926"/>
                  </a:lnTo>
                  <a:lnTo>
                    <a:pt x="2970169" y="17925"/>
                  </a:lnTo>
                  <a:lnTo>
                    <a:pt x="2984380" y="18635"/>
                  </a:lnTo>
                  <a:lnTo>
                    <a:pt x="2998591" y="18487"/>
                  </a:lnTo>
                  <a:lnTo>
                    <a:pt x="3012803" y="16448"/>
                  </a:lnTo>
                  <a:lnTo>
                    <a:pt x="3027014" y="15734"/>
                  </a:lnTo>
                  <a:lnTo>
                    <a:pt x="3041225" y="15438"/>
                  </a:lnTo>
                  <a:lnTo>
                    <a:pt x="3055437" y="15412"/>
                  </a:lnTo>
                  <a:lnTo>
                    <a:pt x="3069648" y="17118"/>
                  </a:lnTo>
                  <a:lnTo>
                    <a:pt x="3083859" y="17057"/>
                  </a:lnTo>
                  <a:lnTo>
                    <a:pt x="3098071" y="16759"/>
                  </a:lnTo>
                  <a:lnTo>
                    <a:pt x="3112282" y="15869"/>
                  </a:lnTo>
                  <a:lnTo>
                    <a:pt x="3126493" y="16386"/>
                  </a:lnTo>
                  <a:lnTo>
                    <a:pt x="3140705" y="16283"/>
                  </a:lnTo>
                  <a:lnTo>
                    <a:pt x="3154916" y="17032"/>
                  </a:lnTo>
                  <a:lnTo>
                    <a:pt x="3169127" y="16318"/>
                  </a:lnTo>
                  <a:lnTo>
                    <a:pt x="3183339" y="17040"/>
                  </a:lnTo>
                  <a:lnTo>
                    <a:pt x="3197550" y="15942"/>
                  </a:lnTo>
                  <a:lnTo>
                    <a:pt x="3211761" y="15503"/>
                  </a:lnTo>
                  <a:lnTo>
                    <a:pt x="3225973" y="15014"/>
                  </a:lnTo>
                  <a:lnTo>
                    <a:pt x="3240184" y="15186"/>
                  </a:lnTo>
                  <a:lnTo>
                    <a:pt x="3254395" y="12829"/>
                  </a:lnTo>
                  <a:lnTo>
                    <a:pt x="3268607" y="13172"/>
                  </a:lnTo>
                  <a:lnTo>
                    <a:pt x="3282818" y="13425"/>
                  </a:lnTo>
                  <a:lnTo>
                    <a:pt x="3297029" y="13478"/>
                  </a:lnTo>
                  <a:lnTo>
                    <a:pt x="3311241" y="14345"/>
                  </a:lnTo>
                  <a:lnTo>
                    <a:pt x="3325452" y="14584"/>
                  </a:lnTo>
                  <a:lnTo>
                    <a:pt x="3339663" y="15284"/>
                  </a:lnTo>
                  <a:lnTo>
                    <a:pt x="3353875" y="15873"/>
                  </a:lnTo>
                  <a:lnTo>
                    <a:pt x="3368086" y="15373"/>
                  </a:lnTo>
                  <a:lnTo>
                    <a:pt x="3382297" y="16670"/>
                  </a:lnTo>
                  <a:lnTo>
                    <a:pt x="3396509" y="15450"/>
                  </a:lnTo>
                  <a:lnTo>
                    <a:pt x="3410720" y="15350"/>
                  </a:lnTo>
                  <a:lnTo>
                    <a:pt x="3424932" y="15967"/>
                  </a:lnTo>
                  <a:lnTo>
                    <a:pt x="3439143" y="14754"/>
                  </a:lnTo>
                  <a:lnTo>
                    <a:pt x="3453354" y="15635"/>
                  </a:lnTo>
                  <a:lnTo>
                    <a:pt x="3467566" y="15612"/>
                  </a:lnTo>
                  <a:lnTo>
                    <a:pt x="3481777" y="14558"/>
                  </a:lnTo>
                  <a:lnTo>
                    <a:pt x="3495988" y="15992"/>
                  </a:lnTo>
                  <a:lnTo>
                    <a:pt x="3510200" y="16244"/>
                  </a:lnTo>
                  <a:lnTo>
                    <a:pt x="3524411" y="15879"/>
                  </a:lnTo>
                  <a:lnTo>
                    <a:pt x="3538622" y="16422"/>
                  </a:lnTo>
                  <a:lnTo>
                    <a:pt x="3552834" y="15772"/>
                  </a:lnTo>
                  <a:lnTo>
                    <a:pt x="3567045" y="14753"/>
                  </a:lnTo>
                  <a:lnTo>
                    <a:pt x="3581256" y="15089"/>
                  </a:lnTo>
                  <a:lnTo>
                    <a:pt x="3595468" y="17242"/>
                  </a:lnTo>
                  <a:lnTo>
                    <a:pt x="3609679" y="17635"/>
                  </a:lnTo>
                  <a:lnTo>
                    <a:pt x="3623890" y="18891"/>
                  </a:lnTo>
                  <a:lnTo>
                    <a:pt x="3638102" y="19118"/>
                  </a:lnTo>
                  <a:lnTo>
                    <a:pt x="3652313" y="18403"/>
                  </a:lnTo>
                  <a:lnTo>
                    <a:pt x="3666524" y="16992"/>
                  </a:lnTo>
                  <a:lnTo>
                    <a:pt x="3680736" y="16461"/>
                  </a:lnTo>
                  <a:lnTo>
                    <a:pt x="3694947" y="17139"/>
                  </a:lnTo>
                  <a:lnTo>
                    <a:pt x="3709158" y="17835"/>
                  </a:lnTo>
                  <a:lnTo>
                    <a:pt x="3723370" y="17973"/>
                  </a:lnTo>
                  <a:lnTo>
                    <a:pt x="3737581" y="18363"/>
                  </a:lnTo>
                  <a:lnTo>
                    <a:pt x="3751792" y="19093"/>
                  </a:lnTo>
                  <a:lnTo>
                    <a:pt x="3766004" y="17393"/>
                  </a:lnTo>
                  <a:lnTo>
                    <a:pt x="3780215" y="17150"/>
                  </a:lnTo>
                  <a:lnTo>
                    <a:pt x="3794426" y="17287"/>
                  </a:lnTo>
                  <a:lnTo>
                    <a:pt x="3808638" y="17327"/>
                  </a:lnTo>
                  <a:lnTo>
                    <a:pt x="3822849" y="17430"/>
                  </a:lnTo>
                  <a:lnTo>
                    <a:pt x="3837060" y="18427"/>
                  </a:lnTo>
                  <a:lnTo>
                    <a:pt x="3851272" y="19545"/>
                  </a:lnTo>
                  <a:lnTo>
                    <a:pt x="3865483" y="20005"/>
                  </a:lnTo>
                  <a:lnTo>
                    <a:pt x="3879694" y="19844"/>
                  </a:lnTo>
                  <a:lnTo>
                    <a:pt x="3893906" y="19635"/>
                  </a:lnTo>
                  <a:lnTo>
                    <a:pt x="3908117" y="19397"/>
                  </a:lnTo>
                  <a:lnTo>
                    <a:pt x="3922328" y="19496"/>
                  </a:lnTo>
                  <a:lnTo>
                    <a:pt x="3936540" y="17655"/>
                  </a:lnTo>
                  <a:lnTo>
                    <a:pt x="3950751" y="18949"/>
                  </a:lnTo>
                  <a:lnTo>
                    <a:pt x="3964962" y="19213"/>
                  </a:lnTo>
                  <a:lnTo>
                    <a:pt x="3979174" y="18720"/>
                  </a:lnTo>
                  <a:lnTo>
                    <a:pt x="3993385" y="18734"/>
                  </a:lnTo>
                  <a:lnTo>
                    <a:pt x="4007596" y="18644"/>
                  </a:lnTo>
                  <a:lnTo>
                    <a:pt x="4021808" y="19065"/>
                  </a:lnTo>
                  <a:lnTo>
                    <a:pt x="4036019" y="18702"/>
                  </a:lnTo>
                  <a:lnTo>
                    <a:pt x="4050230" y="19243"/>
                  </a:lnTo>
                  <a:lnTo>
                    <a:pt x="4064442" y="19716"/>
                  </a:lnTo>
                  <a:lnTo>
                    <a:pt x="4078653" y="19067"/>
                  </a:lnTo>
                  <a:lnTo>
                    <a:pt x="4092864" y="18941"/>
                  </a:lnTo>
                  <a:lnTo>
                    <a:pt x="4107076" y="19133"/>
                  </a:lnTo>
                  <a:lnTo>
                    <a:pt x="4121287" y="18256"/>
                  </a:lnTo>
                  <a:lnTo>
                    <a:pt x="4135498" y="19091"/>
                  </a:lnTo>
                  <a:lnTo>
                    <a:pt x="4149710" y="17903"/>
                  </a:lnTo>
                  <a:lnTo>
                    <a:pt x="4163921" y="18664"/>
                  </a:lnTo>
                  <a:lnTo>
                    <a:pt x="4178132" y="18199"/>
                  </a:lnTo>
                  <a:lnTo>
                    <a:pt x="4192344" y="17247"/>
                  </a:lnTo>
                  <a:lnTo>
                    <a:pt x="4206555" y="17329"/>
                  </a:lnTo>
                  <a:lnTo>
                    <a:pt x="4220766" y="17123"/>
                  </a:lnTo>
                  <a:lnTo>
                    <a:pt x="4234978" y="16186"/>
                  </a:lnTo>
                  <a:lnTo>
                    <a:pt x="4249189" y="15156"/>
                  </a:lnTo>
                  <a:lnTo>
                    <a:pt x="4263400" y="15494"/>
                  </a:lnTo>
                  <a:lnTo>
                    <a:pt x="4277612" y="15692"/>
                  </a:lnTo>
                  <a:lnTo>
                    <a:pt x="4291823" y="15846"/>
                  </a:lnTo>
                  <a:lnTo>
                    <a:pt x="4306034" y="14186"/>
                  </a:lnTo>
                  <a:lnTo>
                    <a:pt x="4320246" y="14242"/>
                  </a:lnTo>
                  <a:lnTo>
                    <a:pt x="4334457" y="15065"/>
                  </a:lnTo>
                  <a:lnTo>
                    <a:pt x="4348668" y="14872"/>
                  </a:lnTo>
                  <a:lnTo>
                    <a:pt x="4362880" y="14634"/>
                  </a:lnTo>
                  <a:lnTo>
                    <a:pt x="4377091" y="14376"/>
                  </a:lnTo>
                  <a:lnTo>
                    <a:pt x="4391302" y="15069"/>
                  </a:lnTo>
                  <a:lnTo>
                    <a:pt x="4405514" y="15452"/>
                  </a:lnTo>
                  <a:lnTo>
                    <a:pt x="4419725" y="14069"/>
                  </a:lnTo>
                  <a:lnTo>
                    <a:pt x="4433936" y="15122"/>
                  </a:lnTo>
                  <a:lnTo>
                    <a:pt x="4448148" y="14438"/>
                  </a:lnTo>
                  <a:lnTo>
                    <a:pt x="4462359" y="14939"/>
                  </a:lnTo>
                  <a:lnTo>
                    <a:pt x="4476570" y="15066"/>
                  </a:lnTo>
                  <a:lnTo>
                    <a:pt x="4490782" y="15404"/>
                  </a:lnTo>
                  <a:lnTo>
                    <a:pt x="4504993" y="15205"/>
                  </a:lnTo>
                  <a:lnTo>
                    <a:pt x="4519204" y="15332"/>
                  </a:lnTo>
                  <a:lnTo>
                    <a:pt x="4533416" y="15384"/>
                  </a:lnTo>
                  <a:lnTo>
                    <a:pt x="4547627" y="14578"/>
                  </a:lnTo>
                  <a:lnTo>
                    <a:pt x="4561838" y="15843"/>
                  </a:lnTo>
                  <a:lnTo>
                    <a:pt x="4576050" y="15049"/>
                  </a:lnTo>
                  <a:lnTo>
                    <a:pt x="4590261" y="14504"/>
                  </a:lnTo>
                  <a:lnTo>
                    <a:pt x="4604472" y="14532"/>
                  </a:lnTo>
                  <a:lnTo>
                    <a:pt x="4618684" y="13646"/>
                  </a:lnTo>
                  <a:lnTo>
                    <a:pt x="4632895" y="13470"/>
                  </a:lnTo>
                  <a:lnTo>
                    <a:pt x="4647106" y="13715"/>
                  </a:lnTo>
                  <a:lnTo>
                    <a:pt x="4661318" y="14098"/>
                  </a:lnTo>
                  <a:lnTo>
                    <a:pt x="4675529" y="13748"/>
                  </a:lnTo>
                  <a:lnTo>
                    <a:pt x="4689740" y="14377"/>
                  </a:lnTo>
                  <a:lnTo>
                    <a:pt x="4703952" y="13889"/>
                  </a:lnTo>
                  <a:lnTo>
                    <a:pt x="4718163" y="13699"/>
                  </a:lnTo>
                  <a:lnTo>
                    <a:pt x="4732374" y="12905"/>
                  </a:lnTo>
                  <a:lnTo>
                    <a:pt x="4746586" y="13693"/>
                  </a:lnTo>
                  <a:lnTo>
                    <a:pt x="4760797" y="13337"/>
                  </a:lnTo>
                  <a:lnTo>
                    <a:pt x="4775008" y="13287"/>
                  </a:lnTo>
                  <a:lnTo>
                    <a:pt x="4789220" y="12844"/>
                  </a:lnTo>
                  <a:lnTo>
                    <a:pt x="4803431" y="13137"/>
                  </a:lnTo>
                  <a:lnTo>
                    <a:pt x="4817642" y="13554"/>
                  </a:lnTo>
                  <a:lnTo>
                    <a:pt x="4831854" y="13011"/>
                  </a:lnTo>
                  <a:lnTo>
                    <a:pt x="4846065" y="13508"/>
                  </a:lnTo>
                  <a:lnTo>
                    <a:pt x="4860276" y="11940"/>
                  </a:lnTo>
                  <a:lnTo>
                    <a:pt x="4874488" y="13063"/>
                  </a:lnTo>
                  <a:lnTo>
                    <a:pt x="4888699" y="13528"/>
                  </a:lnTo>
                  <a:lnTo>
                    <a:pt x="4902910" y="15404"/>
                  </a:lnTo>
                  <a:lnTo>
                    <a:pt x="4917122" y="16864"/>
                  </a:lnTo>
                  <a:lnTo>
                    <a:pt x="4931333" y="16779"/>
                  </a:lnTo>
                  <a:lnTo>
                    <a:pt x="4945544" y="16205"/>
                  </a:lnTo>
                  <a:lnTo>
                    <a:pt x="4959756" y="16437"/>
                  </a:lnTo>
                  <a:lnTo>
                    <a:pt x="4973967" y="16842"/>
                  </a:lnTo>
                  <a:lnTo>
                    <a:pt x="4988178" y="18213"/>
                  </a:lnTo>
                  <a:lnTo>
                    <a:pt x="5002390" y="19513"/>
                  </a:lnTo>
                  <a:lnTo>
                    <a:pt x="5016601" y="18810"/>
                  </a:lnTo>
                  <a:lnTo>
                    <a:pt x="5030812" y="18938"/>
                  </a:lnTo>
                  <a:lnTo>
                    <a:pt x="5045024" y="18750"/>
                  </a:lnTo>
                  <a:lnTo>
                    <a:pt x="5059235" y="18592"/>
                  </a:lnTo>
                  <a:lnTo>
                    <a:pt x="5073446" y="18504"/>
                  </a:lnTo>
                  <a:lnTo>
                    <a:pt x="5087658" y="19144"/>
                  </a:lnTo>
                  <a:lnTo>
                    <a:pt x="5101869" y="19947"/>
                  </a:lnTo>
                  <a:lnTo>
                    <a:pt x="5116081" y="19894"/>
                  </a:lnTo>
                  <a:lnTo>
                    <a:pt x="5130292" y="20745"/>
                  </a:lnTo>
                  <a:lnTo>
                    <a:pt x="5144503" y="20791"/>
                  </a:lnTo>
                  <a:lnTo>
                    <a:pt x="5158715" y="20930"/>
                  </a:lnTo>
                  <a:lnTo>
                    <a:pt x="5172926" y="20253"/>
                  </a:lnTo>
                  <a:lnTo>
                    <a:pt x="5187137" y="20148"/>
                  </a:lnTo>
                  <a:lnTo>
                    <a:pt x="5201349" y="20334"/>
                  </a:lnTo>
                  <a:lnTo>
                    <a:pt x="5215560" y="19980"/>
                  </a:lnTo>
                  <a:lnTo>
                    <a:pt x="5229771" y="19569"/>
                  </a:lnTo>
                  <a:lnTo>
                    <a:pt x="5243983" y="19034"/>
                  </a:lnTo>
                  <a:lnTo>
                    <a:pt x="5258194" y="20070"/>
                  </a:lnTo>
                  <a:lnTo>
                    <a:pt x="5272405" y="20302"/>
                  </a:lnTo>
                  <a:lnTo>
                    <a:pt x="5286617" y="20214"/>
                  </a:lnTo>
                  <a:lnTo>
                    <a:pt x="5300828" y="20372"/>
                  </a:lnTo>
                  <a:lnTo>
                    <a:pt x="5315039" y="20835"/>
                  </a:lnTo>
                  <a:lnTo>
                    <a:pt x="5329251" y="20465"/>
                  </a:lnTo>
                  <a:lnTo>
                    <a:pt x="5343462" y="20439"/>
                  </a:lnTo>
                  <a:lnTo>
                    <a:pt x="5357673" y="19592"/>
                  </a:lnTo>
                  <a:lnTo>
                    <a:pt x="5371885" y="19339"/>
                  </a:lnTo>
                  <a:lnTo>
                    <a:pt x="5386096" y="18565"/>
                  </a:lnTo>
                  <a:lnTo>
                    <a:pt x="5400307" y="18899"/>
                  </a:lnTo>
                  <a:lnTo>
                    <a:pt x="5414519" y="19810"/>
                  </a:lnTo>
                  <a:lnTo>
                    <a:pt x="5428730" y="20154"/>
                  </a:lnTo>
                  <a:lnTo>
                    <a:pt x="5442941" y="19705"/>
                  </a:lnTo>
                  <a:lnTo>
                    <a:pt x="5457153" y="19835"/>
                  </a:lnTo>
                  <a:lnTo>
                    <a:pt x="5471364" y="18547"/>
                  </a:lnTo>
                  <a:lnTo>
                    <a:pt x="5485575" y="19457"/>
                  </a:lnTo>
                  <a:lnTo>
                    <a:pt x="5499787" y="18904"/>
                  </a:lnTo>
                  <a:lnTo>
                    <a:pt x="5513998" y="19358"/>
                  </a:lnTo>
                  <a:lnTo>
                    <a:pt x="5528209" y="19281"/>
                  </a:lnTo>
                  <a:lnTo>
                    <a:pt x="5542421" y="19180"/>
                  </a:lnTo>
                  <a:lnTo>
                    <a:pt x="5556632" y="17967"/>
                  </a:lnTo>
                  <a:lnTo>
                    <a:pt x="5570843" y="16993"/>
                  </a:lnTo>
                  <a:lnTo>
                    <a:pt x="5585055" y="18791"/>
                  </a:lnTo>
                  <a:lnTo>
                    <a:pt x="5599266" y="17591"/>
                  </a:lnTo>
                  <a:lnTo>
                    <a:pt x="5613477" y="17255"/>
                  </a:lnTo>
                  <a:lnTo>
                    <a:pt x="5627689" y="17224"/>
                  </a:lnTo>
                  <a:lnTo>
                    <a:pt x="5641900" y="18247"/>
                  </a:lnTo>
                  <a:lnTo>
                    <a:pt x="5656111" y="18389"/>
                  </a:lnTo>
                  <a:lnTo>
                    <a:pt x="5670323" y="19077"/>
                  </a:lnTo>
                  <a:lnTo>
                    <a:pt x="5684534" y="17784"/>
                  </a:lnTo>
                  <a:lnTo>
                    <a:pt x="5698745" y="18923"/>
                  </a:lnTo>
                  <a:lnTo>
                    <a:pt x="5712957" y="19647"/>
                  </a:lnTo>
                  <a:lnTo>
                    <a:pt x="5727168" y="20522"/>
                  </a:lnTo>
                  <a:lnTo>
                    <a:pt x="5741379" y="21332"/>
                  </a:lnTo>
                  <a:lnTo>
                    <a:pt x="5755591" y="20767"/>
                  </a:lnTo>
                  <a:lnTo>
                    <a:pt x="5769802" y="18652"/>
                  </a:lnTo>
                  <a:lnTo>
                    <a:pt x="5784013" y="17453"/>
                  </a:lnTo>
                  <a:lnTo>
                    <a:pt x="5798225" y="16608"/>
                  </a:lnTo>
                  <a:lnTo>
                    <a:pt x="5812436" y="17234"/>
                  </a:lnTo>
                  <a:lnTo>
                    <a:pt x="5826647" y="17290"/>
                  </a:lnTo>
                  <a:lnTo>
                    <a:pt x="5840859" y="18169"/>
                  </a:lnTo>
                  <a:lnTo>
                    <a:pt x="5855070" y="18785"/>
                  </a:lnTo>
                  <a:lnTo>
                    <a:pt x="5869281" y="19770"/>
                  </a:lnTo>
                  <a:lnTo>
                    <a:pt x="5883493" y="19742"/>
                  </a:lnTo>
                  <a:lnTo>
                    <a:pt x="5897704" y="20057"/>
                  </a:lnTo>
                  <a:lnTo>
                    <a:pt x="5911915" y="20596"/>
                  </a:lnTo>
                  <a:lnTo>
                    <a:pt x="5926127" y="20187"/>
                  </a:lnTo>
                  <a:lnTo>
                    <a:pt x="5940338" y="20852"/>
                  </a:lnTo>
                  <a:lnTo>
                    <a:pt x="5954549" y="19570"/>
                  </a:lnTo>
                  <a:lnTo>
                    <a:pt x="5968761" y="19636"/>
                  </a:lnTo>
                  <a:lnTo>
                    <a:pt x="5982972" y="19644"/>
                  </a:lnTo>
                  <a:lnTo>
                    <a:pt x="5997183" y="19336"/>
                  </a:lnTo>
                  <a:lnTo>
                    <a:pt x="6011395" y="19314"/>
                  </a:lnTo>
                  <a:lnTo>
                    <a:pt x="6025606" y="19559"/>
                  </a:lnTo>
                  <a:lnTo>
                    <a:pt x="6039817" y="19386"/>
                  </a:lnTo>
                  <a:lnTo>
                    <a:pt x="6054029" y="19437"/>
                  </a:lnTo>
                  <a:lnTo>
                    <a:pt x="6068240" y="20264"/>
                  </a:lnTo>
                  <a:lnTo>
                    <a:pt x="6082451" y="19644"/>
                  </a:lnTo>
                  <a:lnTo>
                    <a:pt x="6096663" y="18879"/>
                  </a:lnTo>
                  <a:lnTo>
                    <a:pt x="6110874" y="18701"/>
                  </a:lnTo>
                  <a:lnTo>
                    <a:pt x="6125085" y="18248"/>
                  </a:lnTo>
                  <a:lnTo>
                    <a:pt x="6139297" y="18239"/>
                  </a:lnTo>
                  <a:lnTo>
                    <a:pt x="6153508" y="17457"/>
                  </a:lnTo>
                  <a:lnTo>
                    <a:pt x="6167719" y="18036"/>
                  </a:lnTo>
                  <a:lnTo>
                    <a:pt x="6181931" y="16585"/>
                  </a:lnTo>
                  <a:lnTo>
                    <a:pt x="6196142" y="16662"/>
                  </a:lnTo>
                  <a:lnTo>
                    <a:pt x="6210353" y="15971"/>
                  </a:lnTo>
                  <a:lnTo>
                    <a:pt x="6224565" y="16498"/>
                  </a:lnTo>
                  <a:lnTo>
                    <a:pt x="6238776" y="16029"/>
                  </a:lnTo>
                  <a:lnTo>
                    <a:pt x="6252987" y="17397"/>
                  </a:lnTo>
                  <a:lnTo>
                    <a:pt x="6267199" y="16605"/>
                  </a:lnTo>
                  <a:lnTo>
                    <a:pt x="6281410" y="16166"/>
                  </a:lnTo>
                  <a:lnTo>
                    <a:pt x="6295621" y="15260"/>
                  </a:lnTo>
                  <a:lnTo>
                    <a:pt x="6309833" y="15073"/>
                  </a:lnTo>
                  <a:lnTo>
                    <a:pt x="6324044" y="14103"/>
                  </a:lnTo>
                  <a:lnTo>
                    <a:pt x="6338255" y="14636"/>
                  </a:lnTo>
                  <a:lnTo>
                    <a:pt x="6352467" y="14527"/>
                  </a:lnTo>
                  <a:lnTo>
                    <a:pt x="6366678" y="14880"/>
                  </a:lnTo>
                  <a:lnTo>
                    <a:pt x="6380889" y="13724"/>
                  </a:lnTo>
                  <a:lnTo>
                    <a:pt x="6395101" y="12955"/>
                  </a:lnTo>
                  <a:lnTo>
                    <a:pt x="6409312" y="12400"/>
                  </a:lnTo>
                  <a:lnTo>
                    <a:pt x="6423523" y="11951"/>
                  </a:lnTo>
                  <a:lnTo>
                    <a:pt x="6437735" y="12668"/>
                  </a:lnTo>
                  <a:lnTo>
                    <a:pt x="6451946" y="12118"/>
                  </a:lnTo>
                  <a:lnTo>
                    <a:pt x="6466157" y="11316"/>
                  </a:lnTo>
                  <a:lnTo>
                    <a:pt x="6480369" y="11161"/>
                  </a:lnTo>
                  <a:lnTo>
                    <a:pt x="6494580" y="11865"/>
                  </a:lnTo>
                  <a:lnTo>
                    <a:pt x="6508791" y="11963"/>
                  </a:lnTo>
                  <a:lnTo>
                    <a:pt x="6523003" y="12194"/>
                  </a:lnTo>
                  <a:lnTo>
                    <a:pt x="6537214" y="11605"/>
                  </a:lnTo>
                  <a:lnTo>
                    <a:pt x="6551425" y="11459"/>
                  </a:lnTo>
                  <a:lnTo>
                    <a:pt x="6565637" y="12599"/>
                  </a:lnTo>
                  <a:lnTo>
                    <a:pt x="6579848" y="13821"/>
                  </a:lnTo>
                  <a:lnTo>
                    <a:pt x="6594059" y="13870"/>
                  </a:lnTo>
                  <a:lnTo>
                    <a:pt x="6608271" y="13206"/>
                  </a:lnTo>
                  <a:lnTo>
                    <a:pt x="6622482" y="12840"/>
                  </a:lnTo>
                  <a:lnTo>
                    <a:pt x="6636693" y="13377"/>
                  </a:lnTo>
                  <a:lnTo>
                    <a:pt x="6650905" y="14151"/>
                  </a:lnTo>
                  <a:lnTo>
                    <a:pt x="6665116" y="14482"/>
                  </a:lnTo>
                  <a:lnTo>
                    <a:pt x="6679327" y="13604"/>
                  </a:lnTo>
                  <a:lnTo>
                    <a:pt x="6693539" y="13251"/>
                  </a:lnTo>
                  <a:lnTo>
                    <a:pt x="6707750" y="13219"/>
                  </a:lnTo>
                  <a:lnTo>
                    <a:pt x="6721961" y="13481"/>
                  </a:lnTo>
                  <a:lnTo>
                    <a:pt x="6736173" y="13222"/>
                  </a:lnTo>
                  <a:lnTo>
                    <a:pt x="6750384" y="12976"/>
                  </a:lnTo>
                  <a:lnTo>
                    <a:pt x="6764595" y="12672"/>
                  </a:lnTo>
                  <a:lnTo>
                    <a:pt x="6778807" y="12981"/>
                  </a:lnTo>
                  <a:lnTo>
                    <a:pt x="6793018" y="12251"/>
                  </a:lnTo>
                  <a:lnTo>
                    <a:pt x="6807230" y="12218"/>
                  </a:lnTo>
                  <a:lnTo>
                    <a:pt x="6821441" y="12296"/>
                  </a:lnTo>
                  <a:lnTo>
                    <a:pt x="6835652" y="11932"/>
                  </a:lnTo>
                  <a:lnTo>
                    <a:pt x="6849864" y="11385"/>
                  </a:lnTo>
                  <a:lnTo>
                    <a:pt x="6864075" y="11174"/>
                  </a:lnTo>
                  <a:lnTo>
                    <a:pt x="6878286" y="10343"/>
                  </a:lnTo>
                  <a:lnTo>
                    <a:pt x="6892498" y="10117"/>
                  </a:lnTo>
                  <a:lnTo>
                    <a:pt x="6906709" y="10085"/>
                  </a:lnTo>
                  <a:lnTo>
                    <a:pt x="6920920" y="9860"/>
                  </a:lnTo>
                  <a:lnTo>
                    <a:pt x="6935132" y="10347"/>
                  </a:lnTo>
                  <a:lnTo>
                    <a:pt x="6949343" y="10235"/>
                  </a:lnTo>
                  <a:lnTo>
                    <a:pt x="6963554" y="10185"/>
                  </a:lnTo>
                  <a:lnTo>
                    <a:pt x="6977766" y="10477"/>
                  </a:lnTo>
                  <a:lnTo>
                    <a:pt x="6991977" y="10731"/>
                  </a:lnTo>
                  <a:lnTo>
                    <a:pt x="7006188" y="10257"/>
                  </a:lnTo>
                  <a:lnTo>
                    <a:pt x="7020400" y="11032"/>
                  </a:lnTo>
                  <a:lnTo>
                    <a:pt x="7034611" y="10683"/>
                  </a:lnTo>
                  <a:lnTo>
                    <a:pt x="7048822" y="11030"/>
                  </a:lnTo>
                  <a:lnTo>
                    <a:pt x="7063034" y="11352"/>
                  </a:lnTo>
                  <a:lnTo>
                    <a:pt x="7077245" y="11310"/>
                  </a:lnTo>
                  <a:lnTo>
                    <a:pt x="7091456" y="11808"/>
                  </a:lnTo>
                  <a:lnTo>
                    <a:pt x="7105668" y="11480"/>
                  </a:lnTo>
                  <a:lnTo>
                    <a:pt x="7119879" y="11742"/>
                  </a:lnTo>
                  <a:lnTo>
                    <a:pt x="7134090" y="11780"/>
                  </a:lnTo>
                  <a:lnTo>
                    <a:pt x="7148302" y="12762"/>
                  </a:lnTo>
                  <a:lnTo>
                    <a:pt x="7162513" y="13028"/>
                  </a:lnTo>
                  <a:lnTo>
                    <a:pt x="7176724" y="12654"/>
                  </a:lnTo>
                  <a:lnTo>
                    <a:pt x="7190936" y="13161"/>
                  </a:lnTo>
                  <a:lnTo>
                    <a:pt x="7205147" y="14277"/>
                  </a:lnTo>
                  <a:lnTo>
                    <a:pt x="7219358" y="13793"/>
                  </a:lnTo>
                  <a:lnTo>
                    <a:pt x="7233570" y="14007"/>
                  </a:lnTo>
                  <a:lnTo>
                    <a:pt x="7247781" y="13629"/>
                  </a:lnTo>
                  <a:lnTo>
                    <a:pt x="7261992" y="14115"/>
                  </a:lnTo>
                  <a:lnTo>
                    <a:pt x="7276204" y="141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34396" y="2113248"/>
              <a:ext cx="7276204" cy="40954"/>
            </a:xfrm>
            <a:custGeom>
              <a:avLst/>
              <a:pathLst>
                <a:path w="7276204" h="40954">
                  <a:moveTo>
                    <a:pt x="7276204" y="26952"/>
                  </a:moveTo>
                  <a:lnTo>
                    <a:pt x="7261992" y="28355"/>
                  </a:lnTo>
                  <a:lnTo>
                    <a:pt x="7247781" y="27569"/>
                  </a:lnTo>
                  <a:lnTo>
                    <a:pt x="7233570" y="27375"/>
                  </a:lnTo>
                  <a:lnTo>
                    <a:pt x="7219358" y="27757"/>
                  </a:lnTo>
                  <a:lnTo>
                    <a:pt x="7205147" y="28099"/>
                  </a:lnTo>
                  <a:lnTo>
                    <a:pt x="7190936" y="26999"/>
                  </a:lnTo>
                  <a:lnTo>
                    <a:pt x="7176724" y="26807"/>
                  </a:lnTo>
                  <a:lnTo>
                    <a:pt x="7162513" y="26847"/>
                  </a:lnTo>
                  <a:lnTo>
                    <a:pt x="7148302" y="26446"/>
                  </a:lnTo>
                  <a:lnTo>
                    <a:pt x="7134090" y="26726"/>
                  </a:lnTo>
                  <a:lnTo>
                    <a:pt x="7119879" y="27331"/>
                  </a:lnTo>
                  <a:lnTo>
                    <a:pt x="7105668" y="28341"/>
                  </a:lnTo>
                  <a:lnTo>
                    <a:pt x="7091456" y="27266"/>
                  </a:lnTo>
                  <a:lnTo>
                    <a:pt x="7077245" y="27338"/>
                  </a:lnTo>
                  <a:lnTo>
                    <a:pt x="7063034" y="28060"/>
                  </a:lnTo>
                  <a:lnTo>
                    <a:pt x="7048822" y="28020"/>
                  </a:lnTo>
                  <a:lnTo>
                    <a:pt x="7034611" y="28348"/>
                  </a:lnTo>
                  <a:lnTo>
                    <a:pt x="7020400" y="28518"/>
                  </a:lnTo>
                  <a:lnTo>
                    <a:pt x="7006188" y="28557"/>
                  </a:lnTo>
                  <a:lnTo>
                    <a:pt x="6991977" y="28068"/>
                  </a:lnTo>
                  <a:lnTo>
                    <a:pt x="6977766" y="28808"/>
                  </a:lnTo>
                  <a:lnTo>
                    <a:pt x="6963554" y="29612"/>
                  </a:lnTo>
                  <a:lnTo>
                    <a:pt x="6949343" y="29312"/>
                  </a:lnTo>
                  <a:lnTo>
                    <a:pt x="6935132" y="29025"/>
                  </a:lnTo>
                  <a:lnTo>
                    <a:pt x="6920920" y="28768"/>
                  </a:lnTo>
                  <a:lnTo>
                    <a:pt x="6906709" y="28687"/>
                  </a:lnTo>
                  <a:lnTo>
                    <a:pt x="6892498" y="27973"/>
                  </a:lnTo>
                  <a:lnTo>
                    <a:pt x="6878286" y="29017"/>
                  </a:lnTo>
                  <a:lnTo>
                    <a:pt x="6864075" y="28736"/>
                  </a:lnTo>
                  <a:lnTo>
                    <a:pt x="6849864" y="29520"/>
                  </a:lnTo>
                  <a:lnTo>
                    <a:pt x="6835652" y="29179"/>
                  </a:lnTo>
                  <a:lnTo>
                    <a:pt x="6821441" y="29272"/>
                  </a:lnTo>
                  <a:lnTo>
                    <a:pt x="6807230" y="29431"/>
                  </a:lnTo>
                  <a:lnTo>
                    <a:pt x="6793018" y="31364"/>
                  </a:lnTo>
                  <a:lnTo>
                    <a:pt x="6778807" y="31790"/>
                  </a:lnTo>
                  <a:lnTo>
                    <a:pt x="6764595" y="31866"/>
                  </a:lnTo>
                  <a:lnTo>
                    <a:pt x="6750384" y="32838"/>
                  </a:lnTo>
                  <a:lnTo>
                    <a:pt x="6736173" y="32712"/>
                  </a:lnTo>
                  <a:lnTo>
                    <a:pt x="6721961" y="33420"/>
                  </a:lnTo>
                  <a:lnTo>
                    <a:pt x="6707750" y="34026"/>
                  </a:lnTo>
                  <a:lnTo>
                    <a:pt x="6693539" y="33406"/>
                  </a:lnTo>
                  <a:lnTo>
                    <a:pt x="6679327" y="34246"/>
                  </a:lnTo>
                  <a:lnTo>
                    <a:pt x="6665116" y="35582"/>
                  </a:lnTo>
                  <a:lnTo>
                    <a:pt x="6650905" y="35659"/>
                  </a:lnTo>
                  <a:lnTo>
                    <a:pt x="6636693" y="36044"/>
                  </a:lnTo>
                  <a:lnTo>
                    <a:pt x="6622482" y="35566"/>
                  </a:lnTo>
                  <a:lnTo>
                    <a:pt x="6608271" y="36242"/>
                  </a:lnTo>
                  <a:lnTo>
                    <a:pt x="6594059" y="36579"/>
                  </a:lnTo>
                  <a:lnTo>
                    <a:pt x="6579848" y="36164"/>
                  </a:lnTo>
                  <a:lnTo>
                    <a:pt x="6565637" y="35691"/>
                  </a:lnTo>
                  <a:lnTo>
                    <a:pt x="6551425" y="34567"/>
                  </a:lnTo>
                  <a:lnTo>
                    <a:pt x="6537214" y="34303"/>
                  </a:lnTo>
                  <a:lnTo>
                    <a:pt x="6523003" y="34859"/>
                  </a:lnTo>
                  <a:lnTo>
                    <a:pt x="6508791" y="34769"/>
                  </a:lnTo>
                  <a:lnTo>
                    <a:pt x="6494580" y="35054"/>
                  </a:lnTo>
                  <a:lnTo>
                    <a:pt x="6480369" y="35257"/>
                  </a:lnTo>
                  <a:lnTo>
                    <a:pt x="6466157" y="35451"/>
                  </a:lnTo>
                  <a:lnTo>
                    <a:pt x="6451946" y="34851"/>
                  </a:lnTo>
                  <a:lnTo>
                    <a:pt x="6437735" y="34245"/>
                  </a:lnTo>
                  <a:lnTo>
                    <a:pt x="6423523" y="34113"/>
                  </a:lnTo>
                  <a:lnTo>
                    <a:pt x="6409312" y="36058"/>
                  </a:lnTo>
                  <a:lnTo>
                    <a:pt x="6395101" y="36121"/>
                  </a:lnTo>
                  <a:lnTo>
                    <a:pt x="6380889" y="37256"/>
                  </a:lnTo>
                  <a:lnTo>
                    <a:pt x="6366678" y="37676"/>
                  </a:lnTo>
                  <a:lnTo>
                    <a:pt x="6352467" y="38019"/>
                  </a:lnTo>
                  <a:lnTo>
                    <a:pt x="6338255" y="39007"/>
                  </a:lnTo>
                  <a:lnTo>
                    <a:pt x="6324044" y="39056"/>
                  </a:lnTo>
                  <a:lnTo>
                    <a:pt x="6309833" y="37973"/>
                  </a:lnTo>
                  <a:lnTo>
                    <a:pt x="6295621" y="37605"/>
                  </a:lnTo>
                  <a:lnTo>
                    <a:pt x="6281410" y="36920"/>
                  </a:lnTo>
                  <a:lnTo>
                    <a:pt x="6267199" y="35469"/>
                  </a:lnTo>
                  <a:lnTo>
                    <a:pt x="6252987" y="34398"/>
                  </a:lnTo>
                  <a:lnTo>
                    <a:pt x="6238776" y="33553"/>
                  </a:lnTo>
                  <a:lnTo>
                    <a:pt x="6224565" y="33678"/>
                  </a:lnTo>
                  <a:lnTo>
                    <a:pt x="6210353" y="33992"/>
                  </a:lnTo>
                  <a:lnTo>
                    <a:pt x="6196142" y="33381"/>
                  </a:lnTo>
                  <a:lnTo>
                    <a:pt x="6181931" y="32916"/>
                  </a:lnTo>
                  <a:lnTo>
                    <a:pt x="6167719" y="31910"/>
                  </a:lnTo>
                  <a:lnTo>
                    <a:pt x="6153508" y="32988"/>
                  </a:lnTo>
                  <a:lnTo>
                    <a:pt x="6139297" y="33082"/>
                  </a:lnTo>
                  <a:lnTo>
                    <a:pt x="6125085" y="32280"/>
                  </a:lnTo>
                  <a:lnTo>
                    <a:pt x="6110874" y="30599"/>
                  </a:lnTo>
                  <a:lnTo>
                    <a:pt x="6096663" y="31554"/>
                  </a:lnTo>
                  <a:lnTo>
                    <a:pt x="6082451" y="31382"/>
                  </a:lnTo>
                  <a:lnTo>
                    <a:pt x="6068240" y="31204"/>
                  </a:lnTo>
                  <a:lnTo>
                    <a:pt x="6054029" y="32356"/>
                  </a:lnTo>
                  <a:lnTo>
                    <a:pt x="6039817" y="32110"/>
                  </a:lnTo>
                  <a:lnTo>
                    <a:pt x="6025606" y="32055"/>
                  </a:lnTo>
                  <a:lnTo>
                    <a:pt x="6011395" y="30936"/>
                  </a:lnTo>
                  <a:lnTo>
                    <a:pt x="5997183" y="30634"/>
                  </a:lnTo>
                  <a:lnTo>
                    <a:pt x="5982972" y="31613"/>
                  </a:lnTo>
                  <a:lnTo>
                    <a:pt x="5968761" y="31369"/>
                  </a:lnTo>
                  <a:lnTo>
                    <a:pt x="5954549" y="30751"/>
                  </a:lnTo>
                  <a:lnTo>
                    <a:pt x="5940338" y="31250"/>
                  </a:lnTo>
                  <a:lnTo>
                    <a:pt x="5926127" y="30614"/>
                  </a:lnTo>
                  <a:lnTo>
                    <a:pt x="5911915" y="30196"/>
                  </a:lnTo>
                  <a:lnTo>
                    <a:pt x="5897704" y="29754"/>
                  </a:lnTo>
                  <a:lnTo>
                    <a:pt x="5883493" y="29507"/>
                  </a:lnTo>
                  <a:lnTo>
                    <a:pt x="5869281" y="29650"/>
                  </a:lnTo>
                  <a:lnTo>
                    <a:pt x="5855070" y="30006"/>
                  </a:lnTo>
                  <a:lnTo>
                    <a:pt x="5840859" y="29066"/>
                  </a:lnTo>
                  <a:lnTo>
                    <a:pt x="5826647" y="29056"/>
                  </a:lnTo>
                  <a:lnTo>
                    <a:pt x="5812436" y="28641"/>
                  </a:lnTo>
                  <a:lnTo>
                    <a:pt x="5798225" y="28887"/>
                  </a:lnTo>
                  <a:lnTo>
                    <a:pt x="5784013" y="28753"/>
                  </a:lnTo>
                  <a:lnTo>
                    <a:pt x="5769802" y="29709"/>
                  </a:lnTo>
                  <a:lnTo>
                    <a:pt x="5755591" y="30414"/>
                  </a:lnTo>
                  <a:lnTo>
                    <a:pt x="5741379" y="30078"/>
                  </a:lnTo>
                  <a:lnTo>
                    <a:pt x="5727168" y="28675"/>
                  </a:lnTo>
                  <a:lnTo>
                    <a:pt x="5712957" y="27930"/>
                  </a:lnTo>
                  <a:lnTo>
                    <a:pt x="5698745" y="29040"/>
                  </a:lnTo>
                  <a:lnTo>
                    <a:pt x="5684534" y="29504"/>
                  </a:lnTo>
                  <a:lnTo>
                    <a:pt x="5670323" y="29709"/>
                  </a:lnTo>
                  <a:lnTo>
                    <a:pt x="5656111" y="29937"/>
                  </a:lnTo>
                  <a:lnTo>
                    <a:pt x="5641900" y="30900"/>
                  </a:lnTo>
                  <a:lnTo>
                    <a:pt x="5627689" y="30368"/>
                  </a:lnTo>
                  <a:lnTo>
                    <a:pt x="5613477" y="31142"/>
                  </a:lnTo>
                  <a:lnTo>
                    <a:pt x="5599266" y="31589"/>
                  </a:lnTo>
                  <a:lnTo>
                    <a:pt x="5585055" y="32612"/>
                  </a:lnTo>
                  <a:lnTo>
                    <a:pt x="5570843" y="31199"/>
                  </a:lnTo>
                  <a:lnTo>
                    <a:pt x="5556632" y="31499"/>
                  </a:lnTo>
                  <a:lnTo>
                    <a:pt x="5542421" y="30703"/>
                  </a:lnTo>
                  <a:lnTo>
                    <a:pt x="5528209" y="30179"/>
                  </a:lnTo>
                  <a:lnTo>
                    <a:pt x="5513998" y="31061"/>
                  </a:lnTo>
                  <a:lnTo>
                    <a:pt x="5499787" y="31269"/>
                  </a:lnTo>
                  <a:lnTo>
                    <a:pt x="5485575" y="30495"/>
                  </a:lnTo>
                  <a:lnTo>
                    <a:pt x="5471364" y="29327"/>
                  </a:lnTo>
                  <a:lnTo>
                    <a:pt x="5457153" y="30759"/>
                  </a:lnTo>
                  <a:lnTo>
                    <a:pt x="5442941" y="31334"/>
                  </a:lnTo>
                  <a:lnTo>
                    <a:pt x="5428730" y="31892"/>
                  </a:lnTo>
                  <a:lnTo>
                    <a:pt x="5414519" y="31385"/>
                  </a:lnTo>
                  <a:lnTo>
                    <a:pt x="5400307" y="30697"/>
                  </a:lnTo>
                  <a:lnTo>
                    <a:pt x="5386096" y="28504"/>
                  </a:lnTo>
                  <a:lnTo>
                    <a:pt x="5371885" y="28962"/>
                  </a:lnTo>
                  <a:lnTo>
                    <a:pt x="5357673" y="27936"/>
                  </a:lnTo>
                  <a:lnTo>
                    <a:pt x="5343462" y="27378"/>
                  </a:lnTo>
                  <a:lnTo>
                    <a:pt x="5329251" y="27099"/>
                  </a:lnTo>
                  <a:lnTo>
                    <a:pt x="5315039" y="28228"/>
                  </a:lnTo>
                  <a:lnTo>
                    <a:pt x="5300828" y="29813"/>
                  </a:lnTo>
                  <a:lnTo>
                    <a:pt x="5286617" y="28412"/>
                  </a:lnTo>
                  <a:lnTo>
                    <a:pt x="5272405" y="26615"/>
                  </a:lnTo>
                  <a:lnTo>
                    <a:pt x="5258194" y="27477"/>
                  </a:lnTo>
                  <a:lnTo>
                    <a:pt x="5243983" y="27410"/>
                  </a:lnTo>
                  <a:lnTo>
                    <a:pt x="5229771" y="26850"/>
                  </a:lnTo>
                  <a:lnTo>
                    <a:pt x="5215560" y="27724"/>
                  </a:lnTo>
                  <a:lnTo>
                    <a:pt x="5201349" y="26101"/>
                  </a:lnTo>
                  <a:lnTo>
                    <a:pt x="5187137" y="26284"/>
                  </a:lnTo>
                  <a:lnTo>
                    <a:pt x="5172926" y="27499"/>
                  </a:lnTo>
                  <a:lnTo>
                    <a:pt x="5158715" y="27107"/>
                  </a:lnTo>
                  <a:lnTo>
                    <a:pt x="5144503" y="27561"/>
                  </a:lnTo>
                  <a:lnTo>
                    <a:pt x="5130292" y="28938"/>
                  </a:lnTo>
                  <a:lnTo>
                    <a:pt x="5116081" y="28816"/>
                  </a:lnTo>
                  <a:lnTo>
                    <a:pt x="5101869" y="29759"/>
                  </a:lnTo>
                  <a:lnTo>
                    <a:pt x="5087658" y="30514"/>
                  </a:lnTo>
                  <a:lnTo>
                    <a:pt x="5073446" y="30248"/>
                  </a:lnTo>
                  <a:lnTo>
                    <a:pt x="5059235" y="30223"/>
                  </a:lnTo>
                  <a:lnTo>
                    <a:pt x="5045024" y="30988"/>
                  </a:lnTo>
                  <a:lnTo>
                    <a:pt x="5030812" y="31131"/>
                  </a:lnTo>
                  <a:lnTo>
                    <a:pt x="5016601" y="31830"/>
                  </a:lnTo>
                  <a:lnTo>
                    <a:pt x="5002390" y="31903"/>
                  </a:lnTo>
                  <a:lnTo>
                    <a:pt x="4988178" y="32219"/>
                  </a:lnTo>
                  <a:lnTo>
                    <a:pt x="4973967" y="33336"/>
                  </a:lnTo>
                  <a:lnTo>
                    <a:pt x="4959756" y="31758"/>
                  </a:lnTo>
                  <a:lnTo>
                    <a:pt x="4945544" y="31655"/>
                  </a:lnTo>
                  <a:lnTo>
                    <a:pt x="4931333" y="33193"/>
                  </a:lnTo>
                  <a:lnTo>
                    <a:pt x="4917122" y="33647"/>
                  </a:lnTo>
                  <a:lnTo>
                    <a:pt x="4902910" y="33321"/>
                  </a:lnTo>
                  <a:lnTo>
                    <a:pt x="4888699" y="32554"/>
                  </a:lnTo>
                  <a:lnTo>
                    <a:pt x="4874488" y="32613"/>
                  </a:lnTo>
                  <a:lnTo>
                    <a:pt x="4860276" y="33037"/>
                  </a:lnTo>
                  <a:lnTo>
                    <a:pt x="4846065" y="32813"/>
                  </a:lnTo>
                  <a:lnTo>
                    <a:pt x="4831854" y="32747"/>
                  </a:lnTo>
                  <a:lnTo>
                    <a:pt x="4817642" y="32959"/>
                  </a:lnTo>
                  <a:lnTo>
                    <a:pt x="4803431" y="32432"/>
                  </a:lnTo>
                  <a:lnTo>
                    <a:pt x="4789220" y="31892"/>
                  </a:lnTo>
                  <a:lnTo>
                    <a:pt x="4775008" y="31958"/>
                  </a:lnTo>
                  <a:lnTo>
                    <a:pt x="4760797" y="31029"/>
                  </a:lnTo>
                  <a:lnTo>
                    <a:pt x="4746586" y="29436"/>
                  </a:lnTo>
                  <a:lnTo>
                    <a:pt x="4732374" y="27994"/>
                  </a:lnTo>
                  <a:lnTo>
                    <a:pt x="4718163" y="27624"/>
                  </a:lnTo>
                  <a:lnTo>
                    <a:pt x="4703952" y="27202"/>
                  </a:lnTo>
                  <a:lnTo>
                    <a:pt x="4689740" y="27278"/>
                  </a:lnTo>
                  <a:lnTo>
                    <a:pt x="4675529" y="27740"/>
                  </a:lnTo>
                  <a:lnTo>
                    <a:pt x="4661318" y="28169"/>
                  </a:lnTo>
                  <a:lnTo>
                    <a:pt x="4647106" y="28086"/>
                  </a:lnTo>
                  <a:lnTo>
                    <a:pt x="4632895" y="26210"/>
                  </a:lnTo>
                  <a:lnTo>
                    <a:pt x="4618684" y="26578"/>
                  </a:lnTo>
                  <a:lnTo>
                    <a:pt x="4604472" y="26497"/>
                  </a:lnTo>
                  <a:lnTo>
                    <a:pt x="4590261" y="26219"/>
                  </a:lnTo>
                  <a:lnTo>
                    <a:pt x="4576050" y="26676"/>
                  </a:lnTo>
                  <a:lnTo>
                    <a:pt x="4561838" y="27051"/>
                  </a:lnTo>
                  <a:lnTo>
                    <a:pt x="4547627" y="26256"/>
                  </a:lnTo>
                  <a:lnTo>
                    <a:pt x="4533416" y="25818"/>
                  </a:lnTo>
                  <a:lnTo>
                    <a:pt x="4519204" y="25627"/>
                  </a:lnTo>
                  <a:lnTo>
                    <a:pt x="4504993" y="25476"/>
                  </a:lnTo>
                  <a:lnTo>
                    <a:pt x="4490782" y="25684"/>
                  </a:lnTo>
                  <a:lnTo>
                    <a:pt x="4476570" y="25747"/>
                  </a:lnTo>
                  <a:lnTo>
                    <a:pt x="4462359" y="25831"/>
                  </a:lnTo>
                  <a:lnTo>
                    <a:pt x="4448148" y="25185"/>
                  </a:lnTo>
                  <a:lnTo>
                    <a:pt x="4433936" y="26311"/>
                  </a:lnTo>
                  <a:lnTo>
                    <a:pt x="4419725" y="26935"/>
                  </a:lnTo>
                  <a:lnTo>
                    <a:pt x="4405514" y="25778"/>
                  </a:lnTo>
                  <a:lnTo>
                    <a:pt x="4391302" y="25183"/>
                  </a:lnTo>
                  <a:lnTo>
                    <a:pt x="4377091" y="25298"/>
                  </a:lnTo>
                  <a:lnTo>
                    <a:pt x="4362880" y="25056"/>
                  </a:lnTo>
                  <a:lnTo>
                    <a:pt x="4348668" y="23801"/>
                  </a:lnTo>
                  <a:lnTo>
                    <a:pt x="4334457" y="23450"/>
                  </a:lnTo>
                  <a:lnTo>
                    <a:pt x="4320246" y="23638"/>
                  </a:lnTo>
                  <a:lnTo>
                    <a:pt x="4306034" y="23233"/>
                  </a:lnTo>
                  <a:lnTo>
                    <a:pt x="4291823" y="23766"/>
                  </a:lnTo>
                  <a:lnTo>
                    <a:pt x="4277612" y="25323"/>
                  </a:lnTo>
                  <a:lnTo>
                    <a:pt x="4263400" y="24116"/>
                  </a:lnTo>
                  <a:lnTo>
                    <a:pt x="4249189" y="23596"/>
                  </a:lnTo>
                  <a:lnTo>
                    <a:pt x="4234978" y="24432"/>
                  </a:lnTo>
                  <a:lnTo>
                    <a:pt x="4220766" y="24881"/>
                  </a:lnTo>
                  <a:lnTo>
                    <a:pt x="4206555" y="25517"/>
                  </a:lnTo>
                  <a:lnTo>
                    <a:pt x="4192344" y="25850"/>
                  </a:lnTo>
                  <a:lnTo>
                    <a:pt x="4178132" y="26803"/>
                  </a:lnTo>
                  <a:lnTo>
                    <a:pt x="4163921" y="26403"/>
                  </a:lnTo>
                  <a:lnTo>
                    <a:pt x="4149710" y="27176"/>
                  </a:lnTo>
                  <a:lnTo>
                    <a:pt x="4135498" y="28964"/>
                  </a:lnTo>
                  <a:lnTo>
                    <a:pt x="4121287" y="29090"/>
                  </a:lnTo>
                  <a:lnTo>
                    <a:pt x="4107076" y="27224"/>
                  </a:lnTo>
                  <a:lnTo>
                    <a:pt x="4092864" y="27454"/>
                  </a:lnTo>
                  <a:lnTo>
                    <a:pt x="4078653" y="28556"/>
                  </a:lnTo>
                  <a:lnTo>
                    <a:pt x="4064442" y="26977"/>
                  </a:lnTo>
                  <a:lnTo>
                    <a:pt x="4050230" y="26951"/>
                  </a:lnTo>
                  <a:lnTo>
                    <a:pt x="4036019" y="25976"/>
                  </a:lnTo>
                  <a:lnTo>
                    <a:pt x="4021808" y="25159"/>
                  </a:lnTo>
                  <a:lnTo>
                    <a:pt x="4007596" y="25544"/>
                  </a:lnTo>
                  <a:lnTo>
                    <a:pt x="3993385" y="25232"/>
                  </a:lnTo>
                  <a:lnTo>
                    <a:pt x="3979174" y="25105"/>
                  </a:lnTo>
                  <a:lnTo>
                    <a:pt x="3964962" y="26307"/>
                  </a:lnTo>
                  <a:lnTo>
                    <a:pt x="3950751" y="26660"/>
                  </a:lnTo>
                  <a:lnTo>
                    <a:pt x="3936540" y="28449"/>
                  </a:lnTo>
                  <a:lnTo>
                    <a:pt x="3922328" y="29382"/>
                  </a:lnTo>
                  <a:lnTo>
                    <a:pt x="3908117" y="28486"/>
                  </a:lnTo>
                  <a:lnTo>
                    <a:pt x="3893906" y="27951"/>
                  </a:lnTo>
                  <a:lnTo>
                    <a:pt x="3879694" y="27023"/>
                  </a:lnTo>
                  <a:lnTo>
                    <a:pt x="3865483" y="28449"/>
                  </a:lnTo>
                  <a:lnTo>
                    <a:pt x="3851272" y="27751"/>
                  </a:lnTo>
                  <a:lnTo>
                    <a:pt x="3837060" y="27572"/>
                  </a:lnTo>
                  <a:lnTo>
                    <a:pt x="3822849" y="27147"/>
                  </a:lnTo>
                  <a:lnTo>
                    <a:pt x="3808638" y="26275"/>
                  </a:lnTo>
                  <a:lnTo>
                    <a:pt x="3794426" y="25683"/>
                  </a:lnTo>
                  <a:lnTo>
                    <a:pt x="3780215" y="24131"/>
                  </a:lnTo>
                  <a:lnTo>
                    <a:pt x="3766004" y="25044"/>
                  </a:lnTo>
                  <a:lnTo>
                    <a:pt x="3751792" y="25211"/>
                  </a:lnTo>
                  <a:lnTo>
                    <a:pt x="3737581" y="24361"/>
                  </a:lnTo>
                  <a:lnTo>
                    <a:pt x="3723370" y="24663"/>
                  </a:lnTo>
                  <a:lnTo>
                    <a:pt x="3709158" y="24390"/>
                  </a:lnTo>
                  <a:lnTo>
                    <a:pt x="3694947" y="25729"/>
                  </a:lnTo>
                  <a:lnTo>
                    <a:pt x="3680736" y="25343"/>
                  </a:lnTo>
                  <a:lnTo>
                    <a:pt x="3666524" y="25238"/>
                  </a:lnTo>
                  <a:lnTo>
                    <a:pt x="3652313" y="24668"/>
                  </a:lnTo>
                  <a:lnTo>
                    <a:pt x="3638102" y="24652"/>
                  </a:lnTo>
                  <a:lnTo>
                    <a:pt x="3623890" y="25258"/>
                  </a:lnTo>
                  <a:lnTo>
                    <a:pt x="3609679" y="24602"/>
                  </a:lnTo>
                  <a:lnTo>
                    <a:pt x="3595468" y="25345"/>
                  </a:lnTo>
                  <a:lnTo>
                    <a:pt x="3581256" y="25463"/>
                  </a:lnTo>
                  <a:lnTo>
                    <a:pt x="3567045" y="27422"/>
                  </a:lnTo>
                  <a:lnTo>
                    <a:pt x="3552834" y="26234"/>
                  </a:lnTo>
                  <a:lnTo>
                    <a:pt x="3538622" y="26447"/>
                  </a:lnTo>
                  <a:lnTo>
                    <a:pt x="3524411" y="27976"/>
                  </a:lnTo>
                  <a:lnTo>
                    <a:pt x="3510200" y="26423"/>
                  </a:lnTo>
                  <a:lnTo>
                    <a:pt x="3495988" y="25189"/>
                  </a:lnTo>
                  <a:lnTo>
                    <a:pt x="3481777" y="25481"/>
                  </a:lnTo>
                  <a:lnTo>
                    <a:pt x="3467566" y="25007"/>
                  </a:lnTo>
                  <a:lnTo>
                    <a:pt x="3453354" y="25047"/>
                  </a:lnTo>
                  <a:lnTo>
                    <a:pt x="3439143" y="24605"/>
                  </a:lnTo>
                  <a:lnTo>
                    <a:pt x="3424932" y="24392"/>
                  </a:lnTo>
                  <a:lnTo>
                    <a:pt x="3410720" y="25711"/>
                  </a:lnTo>
                  <a:lnTo>
                    <a:pt x="3396509" y="25914"/>
                  </a:lnTo>
                  <a:lnTo>
                    <a:pt x="3382297" y="25398"/>
                  </a:lnTo>
                  <a:lnTo>
                    <a:pt x="3368086" y="25388"/>
                  </a:lnTo>
                  <a:lnTo>
                    <a:pt x="3353875" y="25156"/>
                  </a:lnTo>
                  <a:lnTo>
                    <a:pt x="3339663" y="24709"/>
                  </a:lnTo>
                  <a:lnTo>
                    <a:pt x="3325452" y="23641"/>
                  </a:lnTo>
                  <a:lnTo>
                    <a:pt x="3311241" y="22479"/>
                  </a:lnTo>
                  <a:lnTo>
                    <a:pt x="3297029" y="22451"/>
                  </a:lnTo>
                  <a:lnTo>
                    <a:pt x="3282818" y="21843"/>
                  </a:lnTo>
                  <a:lnTo>
                    <a:pt x="3268607" y="23008"/>
                  </a:lnTo>
                  <a:lnTo>
                    <a:pt x="3254395" y="23310"/>
                  </a:lnTo>
                  <a:lnTo>
                    <a:pt x="3240184" y="22764"/>
                  </a:lnTo>
                  <a:lnTo>
                    <a:pt x="3225973" y="24030"/>
                  </a:lnTo>
                  <a:lnTo>
                    <a:pt x="3211761" y="23595"/>
                  </a:lnTo>
                  <a:lnTo>
                    <a:pt x="3197550" y="23728"/>
                  </a:lnTo>
                  <a:lnTo>
                    <a:pt x="3183339" y="22807"/>
                  </a:lnTo>
                  <a:lnTo>
                    <a:pt x="3169127" y="22801"/>
                  </a:lnTo>
                  <a:lnTo>
                    <a:pt x="3154916" y="22686"/>
                  </a:lnTo>
                  <a:lnTo>
                    <a:pt x="3140705" y="23234"/>
                  </a:lnTo>
                  <a:lnTo>
                    <a:pt x="3126493" y="24413"/>
                  </a:lnTo>
                  <a:lnTo>
                    <a:pt x="3112282" y="24411"/>
                  </a:lnTo>
                  <a:lnTo>
                    <a:pt x="3098071" y="25038"/>
                  </a:lnTo>
                  <a:lnTo>
                    <a:pt x="3083859" y="25655"/>
                  </a:lnTo>
                  <a:lnTo>
                    <a:pt x="3069648" y="26567"/>
                  </a:lnTo>
                  <a:lnTo>
                    <a:pt x="3055437" y="27616"/>
                  </a:lnTo>
                  <a:lnTo>
                    <a:pt x="3041225" y="28507"/>
                  </a:lnTo>
                  <a:lnTo>
                    <a:pt x="3027014" y="28991"/>
                  </a:lnTo>
                  <a:lnTo>
                    <a:pt x="3012803" y="28861"/>
                  </a:lnTo>
                  <a:lnTo>
                    <a:pt x="2998591" y="29521"/>
                  </a:lnTo>
                  <a:lnTo>
                    <a:pt x="2984380" y="28468"/>
                  </a:lnTo>
                  <a:lnTo>
                    <a:pt x="2970169" y="28504"/>
                  </a:lnTo>
                  <a:lnTo>
                    <a:pt x="2955957" y="28091"/>
                  </a:lnTo>
                  <a:lnTo>
                    <a:pt x="2941746" y="27486"/>
                  </a:lnTo>
                  <a:lnTo>
                    <a:pt x="2927535" y="28014"/>
                  </a:lnTo>
                  <a:lnTo>
                    <a:pt x="2913323" y="27544"/>
                  </a:lnTo>
                  <a:lnTo>
                    <a:pt x="2899112" y="27654"/>
                  </a:lnTo>
                  <a:lnTo>
                    <a:pt x="2884901" y="26038"/>
                  </a:lnTo>
                  <a:lnTo>
                    <a:pt x="2870689" y="25465"/>
                  </a:lnTo>
                  <a:lnTo>
                    <a:pt x="2856478" y="26050"/>
                  </a:lnTo>
                  <a:lnTo>
                    <a:pt x="2842267" y="26991"/>
                  </a:lnTo>
                  <a:lnTo>
                    <a:pt x="2828055" y="27619"/>
                  </a:lnTo>
                  <a:lnTo>
                    <a:pt x="2813844" y="28502"/>
                  </a:lnTo>
                  <a:lnTo>
                    <a:pt x="2799633" y="27530"/>
                  </a:lnTo>
                  <a:lnTo>
                    <a:pt x="2785421" y="26393"/>
                  </a:lnTo>
                  <a:lnTo>
                    <a:pt x="2771210" y="26587"/>
                  </a:lnTo>
                  <a:lnTo>
                    <a:pt x="2756999" y="27117"/>
                  </a:lnTo>
                  <a:lnTo>
                    <a:pt x="2742787" y="25928"/>
                  </a:lnTo>
                  <a:lnTo>
                    <a:pt x="2728576" y="26149"/>
                  </a:lnTo>
                  <a:lnTo>
                    <a:pt x="2714365" y="25559"/>
                  </a:lnTo>
                  <a:lnTo>
                    <a:pt x="2700153" y="26229"/>
                  </a:lnTo>
                  <a:lnTo>
                    <a:pt x="2685942" y="27234"/>
                  </a:lnTo>
                  <a:lnTo>
                    <a:pt x="2671731" y="27138"/>
                  </a:lnTo>
                  <a:lnTo>
                    <a:pt x="2657519" y="26683"/>
                  </a:lnTo>
                  <a:lnTo>
                    <a:pt x="2643308" y="27367"/>
                  </a:lnTo>
                  <a:lnTo>
                    <a:pt x="2629097" y="27285"/>
                  </a:lnTo>
                  <a:lnTo>
                    <a:pt x="2614885" y="27305"/>
                  </a:lnTo>
                  <a:lnTo>
                    <a:pt x="2600674" y="28605"/>
                  </a:lnTo>
                  <a:lnTo>
                    <a:pt x="2586463" y="27753"/>
                  </a:lnTo>
                  <a:lnTo>
                    <a:pt x="2572251" y="27329"/>
                  </a:lnTo>
                  <a:lnTo>
                    <a:pt x="2558040" y="27854"/>
                  </a:lnTo>
                  <a:lnTo>
                    <a:pt x="2543829" y="28241"/>
                  </a:lnTo>
                  <a:lnTo>
                    <a:pt x="2529617" y="29344"/>
                  </a:lnTo>
                  <a:lnTo>
                    <a:pt x="2515406" y="29790"/>
                  </a:lnTo>
                  <a:lnTo>
                    <a:pt x="2501195" y="27573"/>
                  </a:lnTo>
                  <a:lnTo>
                    <a:pt x="2486983" y="27657"/>
                  </a:lnTo>
                  <a:lnTo>
                    <a:pt x="2472772" y="26575"/>
                  </a:lnTo>
                  <a:lnTo>
                    <a:pt x="2458561" y="26792"/>
                  </a:lnTo>
                  <a:lnTo>
                    <a:pt x="2444349" y="27965"/>
                  </a:lnTo>
                  <a:lnTo>
                    <a:pt x="2430138" y="26982"/>
                  </a:lnTo>
                  <a:lnTo>
                    <a:pt x="2415927" y="26338"/>
                  </a:lnTo>
                  <a:lnTo>
                    <a:pt x="2401715" y="27176"/>
                  </a:lnTo>
                  <a:lnTo>
                    <a:pt x="2387504" y="27124"/>
                  </a:lnTo>
                  <a:lnTo>
                    <a:pt x="2373293" y="27038"/>
                  </a:lnTo>
                  <a:lnTo>
                    <a:pt x="2359081" y="26940"/>
                  </a:lnTo>
                  <a:lnTo>
                    <a:pt x="2344870" y="28960"/>
                  </a:lnTo>
                  <a:lnTo>
                    <a:pt x="2330659" y="27283"/>
                  </a:lnTo>
                  <a:lnTo>
                    <a:pt x="2316447" y="28036"/>
                  </a:lnTo>
                  <a:lnTo>
                    <a:pt x="2302236" y="27102"/>
                  </a:lnTo>
                  <a:lnTo>
                    <a:pt x="2288025" y="26232"/>
                  </a:lnTo>
                  <a:lnTo>
                    <a:pt x="2273813" y="25680"/>
                  </a:lnTo>
                  <a:lnTo>
                    <a:pt x="2259602" y="25647"/>
                  </a:lnTo>
                  <a:lnTo>
                    <a:pt x="2245391" y="27611"/>
                  </a:lnTo>
                  <a:lnTo>
                    <a:pt x="2231179" y="25893"/>
                  </a:lnTo>
                  <a:lnTo>
                    <a:pt x="2216968" y="26068"/>
                  </a:lnTo>
                  <a:lnTo>
                    <a:pt x="2202757" y="25236"/>
                  </a:lnTo>
                  <a:lnTo>
                    <a:pt x="2188545" y="24539"/>
                  </a:lnTo>
                  <a:lnTo>
                    <a:pt x="2174334" y="26105"/>
                  </a:lnTo>
                  <a:lnTo>
                    <a:pt x="2160123" y="24959"/>
                  </a:lnTo>
                  <a:lnTo>
                    <a:pt x="2145911" y="24777"/>
                  </a:lnTo>
                  <a:lnTo>
                    <a:pt x="2131700" y="24902"/>
                  </a:lnTo>
                  <a:lnTo>
                    <a:pt x="2117489" y="26136"/>
                  </a:lnTo>
                  <a:lnTo>
                    <a:pt x="2103277" y="25015"/>
                  </a:lnTo>
                  <a:lnTo>
                    <a:pt x="2089066" y="24760"/>
                  </a:lnTo>
                  <a:lnTo>
                    <a:pt x="2074855" y="22963"/>
                  </a:lnTo>
                  <a:lnTo>
                    <a:pt x="2060643" y="22767"/>
                  </a:lnTo>
                  <a:lnTo>
                    <a:pt x="2046432" y="22927"/>
                  </a:lnTo>
                  <a:lnTo>
                    <a:pt x="2032221" y="22753"/>
                  </a:lnTo>
                  <a:lnTo>
                    <a:pt x="2018009" y="24134"/>
                  </a:lnTo>
                  <a:lnTo>
                    <a:pt x="2003798" y="26005"/>
                  </a:lnTo>
                  <a:lnTo>
                    <a:pt x="1989587" y="26730"/>
                  </a:lnTo>
                  <a:lnTo>
                    <a:pt x="1975375" y="27260"/>
                  </a:lnTo>
                  <a:lnTo>
                    <a:pt x="1961164" y="27377"/>
                  </a:lnTo>
                  <a:lnTo>
                    <a:pt x="1946953" y="26526"/>
                  </a:lnTo>
                  <a:lnTo>
                    <a:pt x="1932741" y="28121"/>
                  </a:lnTo>
                  <a:lnTo>
                    <a:pt x="1918530" y="27153"/>
                  </a:lnTo>
                  <a:lnTo>
                    <a:pt x="1904319" y="26421"/>
                  </a:lnTo>
                  <a:lnTo>
                    <a:pt x="1890107" y="26691"/>
                  </a:lnTo>
                  <a:lnTo>
                    <a:pt x="1875896" y="26646"/>
                  </a:lnTo>
                  <a:lnTo>
                    <a:pt x="1861685" y="25901"/>
                  </a:lnTo>
                  <a:lnTo>
                    <a:pt x="1847473" y="26722"/>
                  </a:lnTo>
                  <a:lnTo>
                    <a:pt x="1833262" y="27262"/>
                  </a:lnTo>
                  <a:lnTo>
                    <a:pt x="1819051" y="26914"/>
                  </a:lnTo>
                  <a:lnTo>
                    <a:pt x="1804839" y="26766"/>
                  </a:lnTo>
                  <a:lnTo>
                    <a:pt x="1790628" y="25634"/>
                  </a:lnTo>
                  <a:lnTo>
                    <a:pt x="1776417" y="26171"/>
                  </a:lnTo>
                  <a:lnTo>
                    <a:pt x="1762205" y="24856"/>
                  </a:lnTo>
                  <a:lnTo>
                    <a:pt x="1747994" y="27671"/>
                  </a:lnTo>
                  <a:lnTo>
                    <a:pt x="1733783" y="27725"/>
                  </a:lnTo>
                  <a:lnTo>
                    <a:pt x="1719571" y="28166"/>
                  </a:lnTo>
                  <a:lnTo>
                    <a:pt x="1705360" y="27992"/>
                  </a:lnTo>
                  <a:lnTo>
                    <a:pt x="1691148" y="27132"/>
                  </a:lnTo>
                  <a:lnTo>
                    <a:pt x="1676937" y="27646"/>
                  </a:lnTo>
                  <a:lnTo>
                    <a:pt x="1662726" y="26674"/>
                  </a:lnTo>
                  <a:lnTo>
                    <a:pt x="1648514" y="27612"/>
                  </a:lnTo>
                  <a:lnTo>
                    <a:pt x="1634303" y="27836"/>
                  </a:lnTo>
                  <a:lnTo>
                    <a:pt x="1620092" y="27829"/>
                  </a:lnTo>
                  <a:lnTo>
                    <a:pt x="1605880" y="27788"/>
                  </a:lnTo>
                  <a:lnTo>
                    <a:pt x="1591669" y="27574"/>
                  </a:lnTo>
                  <a:lnTo>
                    <a:pt x="1577458" y="28438"/>
                  </a:lnTo>
                  <a:lnTo>
                    <a:pt x="1563246" y="26119"/>
                  </a:lnTo>
                  <a:lnTo>
                    <a:pt x="1549035" y="29052"/>
                  </a:lnTo>
                  <a:lnTo>
                    <a:pt x="1534824" y="27568"/>
                  </a:lnTo>
                  <a:lnTo>
                    <a:pt x="1520612" y="25869"/>
                  </a:lnTo>
                  <a:lnTo>
                    <a:pt x="1506401" y="26079"/>
                  </a:lnTo>
                  <a:lnTo>
                    <a:pt x="1492190" y="26088"/>
                  </a:lnTo>
                  <a:lnTo>
                    <a:pt x="1477978" y="24292"/>
                  </a:lnTo>
                  <a:lnTo>
                    <a:pt x="1463767" y="25521"/>
                  </a:lnTo>
                  <a:lnTo>
                    <a:pt x="1449556" y="26000"/>
                  </a:lnTo>
                  <a:lnTo>
                    <a:pt x="1435344" y="26932"/>
                  </a:lnTo>
                  <a:lnTo>
                    <a:pt x="1421133" y="26515"/>
                  </a:lnTo>
                  <a:lnTo>
                    <a:pt x="1406922" y="25441"/>
                  </a:lnTo>
                  <a:lnTo>
                    <a:pt x="1392710" y="26007"/>
                  </a:lnTo>
                  <a:lnTo>
                    <a:pt x="1378499" y="24301"/>
                  </a:lnTo>
                  <a:lnTo>
                    <a:pt x="1364288" y="25542"/>
                  </a:lnTo>
                  <a:lnTo>
                    <a:pt x="1350076" y="24655"/>
                  </a:lnTo>
                  <a:lnTo>
                    <a:pt x="1335865" y="25445"/>
                  </a:lnTo>
                  <a:lnTo>
                    <a:pt x="1321654" y="26267"/>
                  </a:lnTo>
                  <a:lnTo>
                    <a:pt x="1307442" y="26842"/>
                  </a:lnTo>
                  <a:lnTo>
                    <a:pt x="1293231" y="25174"/>
                  </a:lnTo>
                  <a:lnTo>
                    <a:pt x="1279020" y="25539"/>
                  </a:lnTo>
                  <a:lnTo>
                    <a:pt x="1264808" y="26781"/>
                  </a:lnTo>
                  <a:lnTo>
                    <a:pt x="1250597" y="27066"/>
                  </a:lnTo>
                  <a:lnTo>
                    <a:pt x="1236386" y="29868"/>
                  </a:lnTo>
                  <a:lnTo>
                    <a:pt x="1222174" y="29401"/>
                  </a:lnTo>
                  <a:lnTo>
                    <a:pt x="1207963" y="29619"/>
                  </a:lnTo>
                  <a:lnTo>
                    <a:pt x="1193752" y="29013"/>
                  </a:lnTo>
                  <a:lnTo>
                    <a:pt x="1179540" y="28703"/>
                  </a:lnTo>
                  <a:lnTo>
                    <a:pt x="1165329" y="27667"/>
                  </a:lnTo>
                  <a:lnTo>
                    <a:pt x="1151118" y="29492"/>
                  </a:lnTo>
                  <a:lnTo>
                    <a:pt x="1136906" y="29148"/>
                  </a:lnTo>
                  <a:lnTo>
                    <a:pt x="1122695" y="29232"/>
                  </a:lnTo>
                  <a:lnTo>
                    <a:pt x="1108484" y="31503"/>
                  </a:lnTo>
                  <a:lnTo>
                    <a:pt x="1094272" y="34064"/>
                  </a:lnTo>
                  <a:lnTo>
                    <a:pt x="1080061" y="35915"/>
                  </a:lnTo>
                  <a:lnTo>
                    <a:pt x="1065850" y="33813"/>
                  </a:lnTo>
                  <a:lnTo>
                    <a:pt x="1051638" y="36593"/>
                  </a:lnTo>
                  <a:lnTo>
                    <a:pt x="1037427" y="35177"/>
                  </a:lnTo>
                  <a:lnTo>
                    <a:pt x="1023216" y="34271"/>
                  </a:lnTo>
                  <a:lnTo>
                    <a:pt x="1009004" y="31289"/>
                  </a:lnTo>
                  <a:lnTo>
                    <a:pt x="994793" y="32485"/>
                  </a:lnTo>
                  <a:lnTo>
                    <a:pt x="980582" y="32825"/>
                  </a:lnTo>
                  <a:lnTo>
                    <a:pt x="966370" y="33890"/>
                  </a:lnTo>
                  <a:lnTo>
                    <a:pt x="952159" y="30892"/>
                  </a:lnTo>
                  <a:lnTo>
                    <a:pt x="937948" y="30833"/>
                  </a:lnTo>
                  <a:lnTo>
                    <a:pt x="923736" y="28445"/>
                  </a:lnTo>
                  <a:lnTo>
                    <a:pt x="909525" y="27496"/>
                  </a:lnTo>
                  <a:lnTo>
                    <a:pt x="895314" y="26863"/>
                  </a:lnTo>
                  <a:lnTo>
                    <a:pt x="881102" y="25527"/>
                  </a:lnTo>
                  <a:lnTo>
                    <a:pt x="866891" y="24147"/>
                  </a:lnTo>
                  <a:lnTo>
                    <a:pt x="852680" y="24911"/>
                  </a:lnTo>
                  <a:lnTo>
                    <a:pt x="838468" y="23525"/>
                  </a:lnTo>
                  <a:lnTo>
                    <a:pt x="824257" y="23972"/>
                  </a:lnTo>
                  <a:lnTo>
                    <a:pt x="810046" y="22260"/>
                  </a:lnTo>
                  <a:lnTo>
                    <a:pt x="795834" y="24343"/>
                  </a:lnTo>
                  <a:lnTo>
                    <a:pt x="781623" y="20177"/>
                  </a:lnTo>
                  <a:lnTo>
                    <a:pt x="767412" y="19040"/>
                  </a:lnTo>
                  <a:lnTo>
                    <a:pt x="753200" y="17290"/>
                  </a:lnTo>
                  <a:lnTo>
                    <a:pt x="738989" y="17055"/>
                  </a:lnTo>
                  <a:lnTo>
                    <a:pt x="724778" y="19133"/>
                  </a:lnTo>
                  <a:lnTo>
                    <a:pt x="710566" y="16498"/>
                  </a:lnTo>
                  <a:lnTo>
                    <a:pt x="696355" y="18996"/>
                  </a:lnTo>
                  <a:lnTo>
                    <a:pt x="682144" y="18630"/>
                  </a:lnTo>
                  <a:lnTo>
                    <a:pt x="667932" y="17458"/>
                  </a:lnTo>
                  <a:lnTo>
                    <a:pt x="653721" y="19097"/>
                  </a:lnTo>
                  <a:lnTo>
                    <a:pt x="639510" y="18388"/>
                  </a:lnTo>
                  <a:lnTo>
                    <a:pt x="625298" y="20509"/>
                  </a:lnTo>
                  <a:lnTo>
                    <a:pt x="611087" y="19793"/>
                  </a:lnTo>
                  <a:lnTo>
                    <a:pt x="596876" y="20129"/>
                  </a:lnTo>
                  <a:lnTo>
                    <a:pt x="582664" y="19937"/>
                  </a:lnTo>
                  <a:lnTo>
                    <a:pt x="568453" y="19663"/>
                  </a:lnTo>
                  <a:lnTo>
                    <a:pt x="554242" y="18169"/>
                  </a:lnTo>
                  <a:lnTo>
                    <a:pt x="540030" y="20402"/>
                  </a:lnTo>
                  <a:lnTo>
                    <a:pt x="525819" y="23754"/>
                  </a:lnTo>
                  <a:lnTo>
                    <a:pt x="511608" y="20909"/>
                  </a:lnTo>
                  <a:lnTo>
                    <a:pt x="497396" y="20632"/>
                  </a:lnTo>
                  <a:lnTo>
                    <a:pt x="483185" y="21155"/>
                  </a:lnTo>
                  <a:lnTo>
                    <a:pt x="468974" y="21565"/>
                  </a:lnTo>
                  <a:lnTo>
                    <a:pt x="454762" y="20992"/>
                  </a:lnTo>
                  <a:lnTo>
                    <a:pt x="440551" y="19673"/>
                  </a:lnTo>
                  <a:lnTo>
                    <a:pt x="426340" y="19291"/>
                  </a:lnTo>
                  <a:lnTo>
                    <a:pt x="412128" y="18939"/>
                  </a:lnTo>
                  <a:lnTo>
                    <a:pt x="397917" y="20976"/>
                  </a:lnTo>
                  <a:lnTo>
                    <a:pt x="383706" y="21651"/>
                  </a:lnTo>
                  <a:lnTo>
                    <a:pt x="369494" y="23131"/>
                  </a:lnTo>
                  <a:lnTo>
                    <a:pt x="355283" y="21849"/>
                  </a:lnTo>
                  <a:lnTo>
                    <a:pt x="341072" y="21393"/>
                  </a:lnTo>
                  <a:lnTo>
                    <a:pt x="326860" y="20670"/>
                  </a:lnTo>
                  <a:lnTo>
                    <a:pt x="312649" y="21844"/>
                  </a:lnTo>
                  <a:lnTo>
                    <a:pt x="298438" y="19815"/>
                  </a:lnTo>
                  <a:lnTo>
                    <a:pt x="284226" y="23510"/>
                  </a:lnTo>
                  <a:lnTo>
                    <a:pt x="270015" y="21782"/>
                  </a:lnTo>
                  <a:lnTo>
                    <a:pt x="255804" y="20037"/>
                  </a:lnTo>
                  <a:lnTo>
                    <a:pt x="241592" y="19630"/>
                  </a:lnTo>
                  <a:lnTo>
                    <a:pt x="227381" y="21847"/>
                  </a:lnTo>
                  <a:lnTo>
                    <a:pt x="213170" y="24622"/>
                  </a:lnTo>
                  <a:lnTo>
                    <a:pt x="198958" y="20198"/>
                  </a:lnTo>
                  <a:lnTo>
                    <a:pt x="184747" y="20955"/>
                  </a:lnTo>
                  <a:lnTo>
                    <a:pt x="170536" y="19620"/>
                  </a:lnTo>
                  <a:lnTo>
                    <a:pt x="156324" y="24415"/>
                  </a:lnTo>
                  <a:lnTo>
                    <a:pt x="142113" y="22313"/>
                  </a:lnTo>
                  <a:lnTo>
                    <a:pt x="127902" y="23615"/>
                  </a:lnTo>
                  <a:lnTo>
                    <a:pt x="113690" y="23676"/>
                  </a:lnTo>
                  <a:lnTo>
                    <a:pt x="99479" y="25782"/>
                  </a:lnTo>
                  <a:lnTo>
                    <a:pt x="85268" y="27635"/>
                  </a:lnTo>
                  <a:lnTo>
                    <a:pt x="71056" y="29363"/>
                  </a:lnTo>
                  <a:lnTo>
                    <a:pt x="56845" y="23485"/>
                  </a:lnTo>
                  <a:lnTo>
                    <a:pt x="42634" y="40954"/>
                  </a:lnTo>
                  <a:lnTo>
                    <a:pt x="28422" y="27104"/>
                  </a:lnTo>
                  <a:lnTo>
                    <a:pt x="14211" y="2550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34396" y="2113248"/>
              <a:ext cx="7276204" cy="40954"/>
            </a:xfrm>
            <a:custGeom>
              <a:avLst/>
              <a:pathLst>
                <a:path w="7276204" h="40954">
                  <a:moveTo>
                    <a:pt x="0" y="0"/>
                  </a:moveTo>
                  <a:lnTo>
                    <a:pt x="14211" y="25505"/>
                  </a:lnTo>
                  <a:lnTo>
                    <a:pt x="28422" y="27104"/>
                  </a:lnTo>
                  <a:lnTo>
                    <a:pt x="42634" y="40954"/>
                  </a:lnTo>
                  <a:lnTo>
                    <a:pt x="56845" y="23485"/>
                  </a:lnTo>
                  <a:lnTo>
                    <a:pt x="71056" y="29363"/>
                  </a:lnTo>
                  <a:lnTo>
                    <a:pt x="85268" y="27635"/>
                  </a:lnTo>
                  <a:lnTo>
                    <a:pt x="99479" y="25782"/>
                  </a:lnTo>
                  <a:lnTo>
                    <a:pt x="113690" y="23676"/>
                  </a:lnTo>
                  <a:lnTo>
                    <a:pt x="127902" y="23615"/>
                  </a:lnTo>
                  <a:lnTo>
                    <a:pt x="142113" y="22313"/>
                  </a:lnTo>
                  <a:lnTo>
                    <a:pt x="156324" y="24415"/>
                  </a:lnTo>
                  <a:lnTo>
                    <a:pt x="170536" y="19620"/>
                  </a:lnTo>
                  <a:lnTo>
                    <a:pt x="184747" y="20955"/>
                  </a:lnTo>
                  <a:lnTo>
                    <a:pt x="198958" y="20198"/>
                  </a:lnTo>
                  <a:lnTo>
                    <a:pt x="213170" y="24622"/>
                  </a:lnTo>
                  <a:lnTo>
                    <a:pt x="227381" y="21847"/>
                  </a:lnTo>
                  <a:lnTo>
                    <a:pt x="241592" y="19630"/>
                  </a:lnTo>
                  <a:lnTo>
                    <a:pt x="255804" y="20037"/>
                  </a:lnTo>
                  <a:lnTo>
                    <a:pt x="270015" y="21782"/>
                  </a:lnTo>
                  <a:lnTo>
                    <a:pt x="284226" y="23510"/>
                  </a:lnTo>
                  <a:lnTo>
                    <a:pt x="298438" y="19815"/>
                  </a:lnTo>
                  <a:lnTo>
                    <a:pt x="312649" y="21844"/>
                  </a:lnTo>
                  <a:lnTo>
                    <a:pt x="326860" y="20670"/>
                  </a:lnTo>
                  <a:lnTo>
                    <a:pt x="341072" y="21393"/>
                  </a:lnTo>
                  <a:lnTo>
                    <a:pt x="355283" y="21849"/>
                  </a:lnTo>
                  <a:lnTo>
                    <a:pt x="369494" y="23131"/>
                  </a:lnTo>
                  <a:lnTo>
                    <a:pt x="383706" y="21651"/>
                  </a:lnTo>
                  <a:lnTo>
                    <a:pt x="397917" y="20976"/>
                  </a:lnTo>
                  <a:lnTo>
                    <a:pt x="412128" y="18939"/>
                  </a:lnTo>
                  <a:lnTo>
                    <a:pt x="426340" y="19291"/>
                  </a:lnTo>
                  <a:lnTo>
                    <a:pt x="440551" y="19673"/>
                  </a:lnTo>
                  <a:lnTo>
                    <a:pt x="454762" y="20992"/>
                  </a:lnTo>
                  <a:lnTo>
                    <a:pt x="468974" y="21565"/>
                  </a:lnTo>
                  <a:lnTo>
                    <a:pt x="483185" y="21155"/>
                  </a:lnTo>
                  <a:lnTo>
                    <a:pt x="497396" y="20632"/>
                  </a:lnTo>
                  <a:lnTo>
                    <a:pt x="511608" y="20909"/>
                  </a:lnTo>
                  <a:lnTo>
                    <a:pt x="525819" y="23754"/>
                  </a:lnTo>
                  <a:lnTo>
                    <a:pt x="540030" y="20402"/>
                  </a:lnTo>
                  <a:lnTo>
                    <a:pt x="554242" y="18169"/>
                  </a:lnTo>
                  <a:lnTo>
                    <a:pt x="568453" y="19663"/>
                  </a:lnTo>
                  <a:lnTo>
                    <a:pt x="582664" y="19937"/>
                  </a:lnTo>
                  <a:lnTo>
                    <a:pt x="596876" y="20129"/>
                  </a:lnTo>
                  <a:lnTo>
                    <a:pt x="611087" y="19793"/>
                  </a:lnTo>
                  <a:lnTo>
                    <a:pt x="625298" y="20509"/>
                  </a:lnTo>
                  <a:lnTo>
                    <a:pt x="639510" y="18388"/>
                  </a:lnTo>
                  <a:lnTo>
                    <a:pt x="653721" y="19097"/>
                  </a:lnTo>
                  <a:lnTo>
                    <a:pt x="667932" y="17458"/>
                  </a:lnTo>
                  <a:lnTo>
                    <a:pt x="682144" y="18630"/>
                  </a:lnTo>
                  <a:lnTo>
                    <a:pt x="696355" y="18996"/>
                  </a:lnTo>
                  <a:lnTo>
                    <a:pt x="710566" y="16498"/>
                  </a:lnTo>
                  <a:lnTo>
                    <a:pt x="724778" y="19133"/>
                  </a:lnTo>
                  <a:lnTo>
                    <a:pt x="738989" y="17055"/>
                  </a:lnTo>
                  <a:lnTo>
                    <a:pt x="753200" y="17290"/>
                  </a:lnTo>
                  <a:lnTo>
                    <a:pt x="767412" y="19040"/>
                  </a:lnTo>
                  <a:lnTo>
                    <a:pt x="781623" y="20177"/>
                  </a:lnTo>
                  <a:lnTo>
                    <a:pt x="795834" y="24343"/>
                  </a:lnTo>
                  <a:lnTo>
                    <a:pt x="810046" y="22260"/>
                  </a:lnTo>
                  <a:lnTo>
                    <a:pt x="824257" y="23972"/>
                  </a:lnTo>
                  <a:lnTo>
                    <a:pt x="838468" y="23525"/>
                  </a:lnTo>
                  <a:lnTo>
                    <a:pt x="852680" y="24911"/>
                  </a:lnTo>
                  <a:lnTo>
                    <a:pt x="866891" y="24147"/>
                  </a:lnTo>
                  <a:lnTo>
                    <a:pt x="881102" y="25527"/>
                  </a:lnTo>
                  <a:lnTo>
                    <a:pt x="895314" y="26863"/>
                  </a:lnTo>
                  <a:lnTo>
                    <a:pt x="909525" y="27496"/>
                  </a:lnTo>
                  <a:lnTo>
                    <a:pt x="923736" y="28445"/>
                  </a:lnTo>
                  <a:lnTo>
                    <a:pt x="937948" y="30833"/>
                  </a:lnTo>
                  <a:lnTo>
                    <a:pt x="952159" y="30892"/>
                  </a:lnTo>
                  <a:lnTo>
                    <a:pt x="966370" y="33890"/>
                  </a:lnTo>
                  <a:lnTo>
                    <a:pt x="980582" y="32825"/>
                  </a:lnTo>
                  <a:lnTo>
                    <a:pt x="994793" y="32485"/>
                  </a:lnTo>
                  <a:lnTo>
                    <a:pt x="1009004" y="31289"/>
                  </a:lnTo>
                  <a:lnTo>
                    <a:pt x="1023216" y="34271"/>
                  </a:lnTo>
                  <a:lnTo>
                    <a:pt x="1037427" y="35177"/>
                  </a:lnTo>
                  <a:lnTo>
                    <a:pt x="1051638" y="36593"/>
                  </a:lnTo>
                  <a:lnTo>
                    <a:pt x="1065850" y="33813"/>
                  </a:lnTo>
                  <a:lnTo>
                    <a:pt x="1080061" y="35915"/>
                  </a:lnTo>
                  <a:lnTo>
                    <a:pt x="1094272" y="34064"/>
                  </a:lnTo>
                  <a:lnTo>
                    <a:pt x="1108484" y="31503"/>
                  </a:lnTo>
                  <a:lnTo>
                    <a:pt x="1122695" y="29232"/>
                  </a:lnTo>
                  <a:lnTo>
                    <a:pt x="1136906" y="29148"/>
                  </a:lnTo>
                  <a:lnTo>
                    <a:pt x="1151118" y="29492"/>
                  </a:lnTo>
                  <a:lnTo>
                    <a:pt x="1165329" y="27667"/>
                  </a:lnTo>
                  <a:lnTo>
                    <a:pt x="1179540" y="28703"/>
                  </a:lnTo>
                  <a:lnTo>
                    <a:pt x="1193752" y="29013"/>
                  </a:lnTo>
                  <a:lnTo>
                    <a:pt x="1207963" y="29619"/>
                  </a:lnTo>
                  <a:lnTo>
                    <a:pt x="1222174" y="29401"/>
                  </a:lnTo>
                  <a:lnTo>
                    <a:pt x="1236386" y="29868"/>
                  </a:lnTo>
                  <a:lnTo>
                    <a:pt x="1250597" y="27066"/>
                  </a:lnTo>
                  <a:lnTo>
                    <a:pt x="1264808" y="26781"/>
                  </a:lnTo>
                  <a:lnTo>
                    <a:pt x="1279020" y="25539"/>
                  </a:lnTo>
                  <a:lnTo>
                    <a:pt x="1293231" y="25174"/>
                  </a:lnTo>
                  <a:lnTo>
                    <a:pt x="1307442" y="26842"/>
                  </a:lnTo>
                  <a:lnTo>
                    <a:pt x="1321654" y="26267"/>
                  </a:lnTo>
                  <a:lnTo>
                    <a:pt x="1335865" y="25445"/>
                  </a:lnTo>
                  <a:lnTo>
                    <a:pt x="1350076" y="24655"/>
                  </a:lnTo>
                  <a:lnTo>
                    <a:pt x="1364288" y="25542"/>
                  </a:lnTo>
                  <a:lnTo>
                    <a:pt x="1378499" y="24301"/>
                  </a:lnTo>
                  <a:lnTo>
                    <a:pt x="1392710" y="26007"/>
                  </a:lnTo>
                  <a:lnTo>
                    <a:pt x="1406922" y="25441"/>
                  </a:lnTo>
                  <a:lnTo>
                    <a:pt x="1421133" y="26515"/>
                  </a:lnTo>
                  <a:lnTo>
                    <a:pt x="1435344" y="26932"/>
                  </a:lnTo>
                  <a:lnTo>
                    <a:pt x="1449556" y="26000"/>
                  </a:lnTo>
                  <a:lnTo>
                    <a:pt x="1463767" y="25521"/>
                  </a:lnTo>
                  <a:lnTo>
                    <a:pt x="1477978" y="24292"/>
                  </a:lnTo>
                  <a:lnTo>
                    <a:pt x="1492190" y="26088"/>
                  </a:lnTo>
                  <a:lnTo>
                    <a:pt x="1506401" y="26079"/>
                  </a:lnTo>
                  <a:lnTo>
                    <a:pt x="1520612" y="25869"/>
                  </a:lnTo>
                  <a:lnTo>
                    <a:pt x="1534824" y="27568"/>
                  </a:lnTo>
                  <a:lnTo>
                    <a:pt x="1549035" y="29052"/>
                  </a:lnTo>
                  <a:lnTo>
                    <a:pt x="1563246" y="26119"/>
                  </a:lnTo>
                  <a:lnTo>
                    <a:pt x="1577458" y="28438"/>
                  </a:lnTo>
                  <a:lnTo>
                    <a:pt x="1591669" y="27574"/>
                  </a:lnTo>
                  <a:lnTo>
                    <a:pt x="1605880" y="27788"/>
                  </a:lnTo>
                  <a:lnTo>
                    <a:pt x="1620092" y="27829"/>
                  </a:lnTo>
                  <a:lnTo>
                    <a:pt x="1634303" y="27836"/>
                  </a:lnTo>
                  <a:lnTo>
                    <a:pt x="1648514" y="27612"/>
                  </a:lnTo>
                  <a:lnTo>
                    <a:pt x="1662726" y="26674"/>
                  </a:lnTo>
                  <a:lnTo>
                    <a:pt x="1676937" y="27646"/>
                  </a:lnTo>
                  <a:lnTo>
                    <a:pt x="1691148" y="27132"/>
                  </a:lnTo>
                  <a:lnTo>
                    <a:pt x="1705360" y="27992"/>
                  </a:lnTo>
                  <a:lnTo>
                    <a:pt x="1719571" y="28166"/>
                  </a:lnTo>
                  <a:lnTo>
                    <a:pt x="1733783" y="27725"/>
                  </a:lnTo>
                  <a:lnTo>
                    <a:pt x="1747994" y="27671"/>
                  </a:lnTo>
                  <a:lnTo>
                    <a:pt x="1762205" y="24856"/>
                  </a:lnTo>
                  <a:lnTo>
                    <a:pt x="1776417" y="26171"/>
                  </a:lnTo>
                  <a:lnTo>
                    <a:pt x="1790628" y="25634"/>
                  </a:lnTo>
                  <a:lnTo>
                    <a:pt x="1804839" y="26766"/>
                  </a:lnTo>
                  <a:lnTo>
                    <a:pt x="1819051" y="26914"/>
                  </a:lnTo>
                  <a:lnTo>
                    <a:pt x="1833262" y="27262"/>
                  </a:lnTo>
                  <a:lnTo>
                    <a:pt x="1847473" y="26722"/>
                  </a:lnTo>
                  <a:lnTo>
                    <a:pt x="1861685" y="25901"/>
                  </a:lnTo>
                  <a:lnTo>
                    <a:pt x="1875896" y="26646"/>
                  </a:lnTo>
                  <a:lnTo>
                    <a:pt x="1890107" y="26691"/>
                  </a:lnTo>
                  <a:lnTo>
                    <a:pt x="1904319" y="26421"/>
                  </a:lnTo>
                  <a:lnTo>
                    <a:pt x="1918530" y="27153"/>
                  </a:lnTo>
                  <a:lnTo>
                    <a:pt x="1932741" y="28121"/>
                  </a:lnTo>
                  <a:lnTo>
                    <a:pt x="1946953" y="26526"/>
                  </a:lnTo>
                  <a:lnTo>
                    <a:pt x="1961164" y="27377"/>
                  </a:lnTo>
                  <a:lnTo>
                    <a:pt x="1975375" y="27260"/>
                  </a:lnTo>
                  <a:lnTo>
                    <a:pt x="1989587" y="26730"/>
                  </a:lnTo>
                  <a:lnTo>
                    <a:pt x="2003798" y="26005"/>
                  </a:lnTo>
                  <a:lnTo>
                    <a:pt x="2018009" y="24134"/>
                  </a:lnTo>
                  <a:lnTo>
                    <a:pt x="2032221" y="22753"/>
                  </a:lnTo>
                  <a:lnTo>
                    <a:pt x="2046432" y="22927"/>
                  </a:lnTo>
                  <a:lnTo>
                    <a:pt x="2060643" y="22767"/>
                  </a:lnTo>
                  <a:lnTo>
                    <a:pt x="2074855" y="22963"/>
                  </a:lnTo>
                  <a:lnTo>
                    <a:pt x="2089066" y="24760"/>
                  </a:lnTo>
                  <a:lnTo>
                    <a:pt x="2103277" y="25015"/>
                  </a:lnTo>
                  <a:lnTo>
                    <a:pt x="2117489" y="26136"/>
                  </a:lnTo>
                  <a:lnTo>
                    <a:pt x="2131700" y="24902"/>
                  </a:lnTo>
                  <a:lnTo>
                    <a:pt x="2145911" y="24777"/>
                  </a:lnTo>
                  <a:lnTo>
                    <a:pt x="2160123" y="24959"/>
                  </a:lnTo>
                  <a:lnTo>
                    <a:pt x="2174334" y="26105"/>
                  </a:lnTo>
                  <a:lnTo>
                    <a:pt x="2188545" y="24539"/>
                  </a:lnTo>
                  <a:lnTo>
                    <a:pt x="2202757" y="25236"/>
                  </a:lnTo>
                  <a:lnTo>
                    <a:pt x="2216968" y="26068"/>
                  </a:lnTo>
                  <a:lnTo>
                    <a:pt x="2231179" y="25893"/>
                  </a:lnTo>
                  <a:lnTo>
                    <a:pt x="2245391" y="27611"/>
                  </a:lnTo>
                  <a:lnTo>
                    <a:pt x="2259602" y="25647"/>
                  </a:lnTo>
                  <a:lnTo>
                    <a:pt x="2273813" y="25680"/>
                  </a:lnTo>
                  <a:lnTo>
                    <a:pt x="2288025" y="26232"/>
                  </a:lnTo>
                  <a:lnTo>
                    <a:pt x="2302236" y="27102"/>
                  </a:lnTo>
                  <a:lnTo>
                    <a:pt x="2316447" y="28036"/>
                  </a:lnTo>
                  <a:lnTo>
                    <a:pt x="2330659" y="27283"/>
                  </a:lnTo>
                  <a:lnTo>
                    <a:pt x="2344870" y="28960"/>
                  </a:lnTo>
                  <a:lnTo>
                    <a:pt x="2359081" y="26940"/>
                  </a:lnTo>
                  <a:lnTo>
                    <a:pt x="2373293" y="27038"/>
                  </a:lnTo>
                  <a:lnTo>
                    <a:pt x="2387504" y="27124"/>
                  </a:lnTo>
                  <a:lnTo>
                    <a:pt x="2401715" y="27176"/>
                  </a:lnTo>
                  <a:lnTo>
                    <a:pt x="2415927" y="26338"/>
                  </a:lnTo>
                  <a:lnTo>
                    <a:pt x="2430138" y="26982"/>
                  </a:lnTo>
                  <a:lnTo>
                    <a:pt x="2444349" y="27965"/>
                  </a:lnTo>
                  <a:lnTo>
                    <a:pt x="2458561" y="26792"/>
                  </a:lnTo>
                  <a:lnTo>
                    <a:pt x="2472772" y="26575"/>
                  </a:lnTo>
                  <a:lnTo>
                    <a:pt x="2486983" y="27657"/>
                  </a:lnTo>
                  <a:lnTo>
                    <a:pt x="2501195" y="27573"/>
                  </a:lnTo>
                  <a:lnTo>
                    <a:pt x="2515406" y="29790"/>
                  </a:lnTo>
                  <a:lnTo>
                    <a:pt x="2529617" y="29344"/>
                  </a:lnTo>
                  <a:lnTo>
                    <a:pt x="2543829" y="28241"/>
                  </a:lnTo>
                  <a:lnTo>
                    <a:pt x="2558040" y="27854"/>
                  </a:lnTo>
                  <a:lnTo>
                    <a:pt x="2572251" y="27329"/>
                  </a:lnTo>
                  <a:lnTo>
                    <a:pt x="2586463" y="27753"/>
                  </a:lnTo>
                  <a:lnTo>
                    <a:pt x="2600674" y="28605"/>
                  </a:lnTo>
                  <a:lnTo>
                    <a:pt x="2614885" y="27305"/>
                  </a:lnTo>
                  <a:lnTo>
                    <a:pt x="2629097" y="27285"/>
                  </a:lnTo>
                  <a:lnTo>
                    <a:pt x="2643308" y="27367"/>
                  </a:lnTo>
                  <a:lnTo>
                    <a:pt x="2657519" y="26683"/>
                  </a:lnTo>
                  <a:lnTo>
                    <a:pt x="2671731" y="27138"/>
                  </a:lnTo>
                  <a:lnTo>
                    <a:pt x="2685942" y="27234"/>
                  </a:lnTo>
                  <a:lnTo>
                    <a:pt x="2700153" y="26229"/>
                  </a:lnTo>
                  <a:lnTo>
                    <a:pt x="2714365" y="25559"/>
                  </a:lnTo>
                  <a:lnTo>
                    <a:pt x="2728576" y="26149"/>
                  </a:lnTo>
                  <a:lnTo>
                    <a:pt x="2742787" y="25928"/>
                  </a:lnTo>
                  <a:lnTo>
                    <a:pt x="2756999" y="27117"/>
                  </a:lnTo>
                  <a:lnTo>
                    <a:pt x="2771210" y="26587"/>
                  </a:lnTo>
                  <a:lnTo>
                    <a:pt x="2785421" y="26393"/>
                  </a:lnTo>
                  <a:lnTo>
                    <a:pt x="2799633" y="27530"/>
                  </a:lnTo>
                  <a:lnTo>
                    <a:pt x="2813844" y="28502"/>
                  </a:lnTo>
                  <a:lnTo>
                    <a:pt x="2828055" y="27619"/>
                  </a:lnTo>
                  <a:lnTo>
                    <a:pt x="2842267" y="26991"/>
                  </a:lnTo>
                  <a:lnTo>
                    <a:pt x="2856478" y="26050"/>
                  </a:lnTo>
                  <a:lnTo>
                    <a:pt x="2870689" y="25465"/>
                  </a:lnTo>
                  <a:lnTo>
                    <a:pt x="2884901" y="26038"/>
                  </a:lnTo>
                  <a:lnTo>
                    <a:pt x="2899112" y="27654"/>
                  </a:lnTo>
                  <a:lnTo>
                    <a:pt x="2913323" y="27544"/>
                  </a:lnTo>
                  <a:lnTo>
                    <a:pt x="2927535" y="28014"/>
                  </a:lnTo>
                  <a:lnTo>
                    <a:pt x="2941746" y="27486"/>
                  </a:lnTo>
                  <a:lnTo>
                    <a:pt x="2955957" y="28091"/>
                  </a:lnTo>
                  <a:lnTo>
                    <a:pt x="2970169" y="28504"/>
                  </a:lnTo>
                  <a:lnTo>
                    <a:pt x="2984380" y="28468"/>
                  </a:lnTo>
                  <a:lnTo>
                    <a:pt x="2998591" y="29521"/>
                  </a:lnTo>
                  <a:lnTo>
                    <a:pt x="3012803" y="28861"/>
                  </a:lnTo>
                  <a:lnTo>
                    <a:pt x="3027014" y="28991"/>
                  </a:lnTo>
                  <a:lnTo>
                    <a:pt x="3041225" y="28507"/>
                  </a:lnTo>
                  <a:lnTo>
                    <a:pt x="3055437" y="27616"/>
                  </a:lnTo>
                  <a:lnTo>
                    <a:pt x="3069648" y="26567"/>
                  </a:lnTo>
                  <a:lnTo>
                    <a:pt x="3083859" y="25655"/>
                  </a:lnTo>
                  <a:lnTo>
                    <a:pt x="3098071" y="25038"/>
                  </a:lnTo>
                  <a:lnTo>
                    <a:pt x="3112282" y="24411"/>
                  </a:lnTo>
                  <a:lnTo>
                    <a:pt x="3126493" y="24413"/>
                  </a:lnTo>
                  <a:lnTo>
                    <a:pt x="3140705" y="23234"/>
                  </a:lnTo>
                  <a:lnTo>
                    <a:pt x="3154916" y="22686"/>
                  </a:lnTo>
                  <a:lnTo>
                    <a:pt x="3169127" y="22801"/>
                  </a:lnTo>
                  <a:lnTo>
                    <a:pt x="3183339" y="22807"/>
                  </a:lnTo>
                  <a:lnTo>
                    <a:pt x="3197550" y="23728"/>
                  </a:lnTo>
                  <a:lnTo>
                    <a:pt x="3211761" y="23595"/>
                  </a:lnTo>
                  <a:lnTo>
                    <a:pt x="3225973" y="24030"/>
                  </a:lnTo>
                  <a:lnTo>
                    <a:pt x="3240184" y="22764"/>
                  </a:lnTo>
                  <a:lnTo>
                    <a:pt x="3254395" y="23310"/>
                  </a:lnTo>
                  <a:lnTo>
                    <a:pt x="3268607" y="23008"/>
                  </a:lnTo>
                  <a:lnTo>
                    <a:pt x="3282818" y="21843"/>
                  </a:lnTo>
                  <a:lnTo>
                    <a:pt x="3297029" y="22451"/>
                  </a:lnTo>
                  <a:lnTo>
                    <a:pt x="3311241" y="22479"/>
                  </a:lnTo>
                  <a:lnTo>
                    <a:pt x="3325452" y="23641"/>
                  </a:lnTo>
                  <a:lnTo>
                    <a:pt x="3339663" y="24709"/>
                  </a:lnTo>
                  <a:lnTo>
                    <a:pt x="3353875" y="25156"/>
                  </a:lnTo>
                  <a:lnTo>
                    <a:pt x="3368086" y="25388"/>
                  </a:lnTo>
                  <a:lnTo>
                    <a:pt x="3382297" y="25398"/>
                  </a:lnTo>
                  <a:lnTo>
                    <a:pt x="3396509" y="25914"/>
                  </a:lnTo>
                  <a:lnTo>
                    <a:pt x="3410720" y="25711"/>
                  </a:lnTo>
                  <a:lnTo>
                    <a:pt x="3424932" y="24392"/>
                  </a:lnTo>
                  <a:lnTo>
                    <a:pt x="3439143" y="24605"/>
                  </a:lnTo>
                  <a:lnTo>
                    <a:pt x="3453354" y="25047"/>
                  </a:lnTo>
                  <a:lnTo>
                    <a:pt x="3467566" y="25007"/>
                  </a:lnTo>
                  <a:lnTo>
                    <a:pt x="3481777" y="25481"/>
                  </a:lnTo>
                  <a:lnTo>
                    <a:pt x="3495988" y="25189"/>
                  </a:lnTo>
                  <a:lnTo>
                    <a:pt x="3510200" y="26423"/>
                  </a:lnTo>
                  <a:lnTo>
                    <a:pt x="3524411" y="27976"/>
                  </a:lnTo>
                  <a:lnTo>
                    <a:pt x="3538622" y="26447"/>
                  </a:lnTo>
                  <a:lnTo>
                    <a:pt x="3552834" y="26234"/>
                  </a:lnTo>
                  <a:lnTo>
                    <a:pt x="3567045" y="27422"/>
                  </a:lnTo>
                  <a:lnTo>
                    <a:pt x="3581256" y="25463"/>
                  </a:lnTo>
                  <a:lnTo>
                    <a:pt x="3595468" y="25345"/>
                  </a:lnTo>
                  <a:lnTo>
                    <a:pt x="3609679" y="24602"/>
                  </a:lnTo>
                  <a:lnTo>
                    <a:pt x="3623890" y="25258"/>
                  </a:lnTo>
                  <a:lnTo>
                    <a:pt x="3638102" y="24652"/>
                  </a:lnTo>
                  <a:lnTo>
                    <a:pt x="3652313" y="24668"/>
                  </a:lnTo>
                  <a:lnTo>
                    <a:pt x="3666524" y="25238"/>
                  </a:lnTo>
                  <a:lnTo>
                    <a:pt x="3680736" y="25343"/>
                  </a:lnTo>
                  <a:lnTo>
                    <a:pt x="3694947" y="25729"/>
                  </a:lnTo>
                  <a:lnTo>
                    <a:pt x="3709158" y="24390"/>
                  </a:lnTo>
                  <a:lnTo>
                    <a:pt x="3723370" y="24663"/>
                  </a:lnTo>
                  <a:lnTo>
                    <a:pt x="3737581" y="24361"/>
                  </a:lnTo>
                  <a:lnTo>
                    <a:pt x="3751792" y="25211"/>
                  </a:lnTo>
                  <a:lnTo>
                    <a:pt x="3766004" y="25044"/>
                  </a:lnTo>
                  <a:lnTo>
                    <a:pt x="3780215" y="24131"/>
                  </a:lnTo>
                  <a:lnTo>
                    <a:pt x="3794426" y="25683"/>
                  </a:lnTo>
                  <a:lnTo>
                    <a:pt x="3808638" y="26275"/>
                  </a:lnTo>
                  <a:lnTo>
                    <a:pt x="3822849" y="27147"/>
                  </a:lnTo>
                  <a:lnTo>
                    <a:pt x="3837060" y="27572"/>
                  </a:lnTo>
                  <a:lnTo>
                    <a:pt x="3851272" y="27751"/>
                  </a:lnTo>
                  <a:lnTo>
                    <a:pt x="3865483" y="28449"/>
                  </a:lnTo>
                  <a:lnTo>
                    <a:pt x="3879694" y="27023"/>
                  </a:lnTo>
                  <a:lnTo>
                    <a:pt x="3893906" y="27951"/>
                  </a:lnTo>
                  <a:lnTo>
                    <a:pt x="3908117" y="28486"/>
                  </a:lnTo>
                  <a:lnTo>
                    <a:pt x="3922328" y="29382"/>
                  </a:lnTo>
                  <a:lnTo>
                    <a:pt x="3936540" y="28449"/>
                  </a:lnTo>
                  <a:lnTo>
                    <a:pt x="3950751" y="26660"/>
                  </a:lnTo>
                  <a:lnTo>
                    <a:pt x="3964962" y="26307"/>
                  </a:lnTo>
                  <a:lnTo>
                    <a:pt x="3979174" y="25105"/>
                  </a:lnTo>
                  <a:lnTo>
                    <a:pt x="3993385" y="25232"/>
                  </a:lnTo>
                  <a:lnTo>
                    <a:pt x="4007596" y="25544"/>
                  </a:lnTo>
                  <a:lnTo>
                    <a:pt x="4021808" y="25159"/>
                  </a:lnTo>
                  <a:lnTo>
                    <a:pt x="4036019" y="25976"/>
                  </a:lnTo>
                  <a:lnTo>
                    <a:pt x="4050230" y="26951"/>
                  </a:lnTo>
                  <a:lnTo>
                    <a:pt x="4064442" y="26977"/>
                  </a:lnTo>
                  <a:lnTo>
                    <a:pt x="4078653" y="28556"/>
                  </a:lnTo>
                  <a:lnTo>
                    <a:pt x="4092864" y="27454"/>
                  </a:lnTo>
                  <a:lnTo>
                    <a:pt x="4107076" y="27224"/>
                  </a:lnTo>
                  <a:lnTo>
                    <a:pt x="4121287" y="29090"/>
                  </a:lnTo>
                  <a:lnTo>
                    <a:pt x="4135498" y="28964"/>
                  </a:lnTo>
                  <a:lnTo>
                    <a:pt x="4149710" y="27176"/>
                  </a:lnTo>
                  <a:lnTo>
                    <a:pt x="4163921" y="26403"/>
                  </a:lnTo>
                  <a:lnTo>
                    <a:pt x="4178132" y="26803"/>
                  </a:lnTo>
                  <a:lnTo>
                    <a:pt x="4192344" y="25850"/>
                  </a:lnTo>
                  <a:lnTo>
                    <a:pt x="4206555" y="25517"/>
                  </a:lnTo>
                  <a:lnTo>
                    <a:pt x="4220766" y="24881"/>
                  </a:lnTo>
                  <a:lnTo>
                    <a:pt x="4234978" y="24432"/>
                  </a:lnTo>
                  <a:lnTo>
                    <a:pt x="4249189" y="23596"/>
                  </a:lnTo>
                  <a:lnTo>
                    <a:pt x="4263400" y="24116"/>
                  </a:lnTo>
                  <a:lnTo>
                    <a:pt x="4277612" y="25323"/>
                  </a:lnTo>
                  <a:lnTo>
                    <a:pt x="4291823" y="23766"/>
                  </a:lnTo>
                  <a:lnTo>
                    <a:pt x="4306034" y="23233"/>
                  </a:lnTo>
                  <a:lnTo>
                    <a:pt x="4320246" y="23638"/>
                  </a:lnTo>
                  <a:lnTo>
                    <a:pt x="4334457" y="23450"/>
                  </a:lnTo>
                  <a:lnTo>
                    <a:pt x="4348668" y="23801"/>
                  </a:lnTo>
                  <a:lnTo>
                    <a:pt x="4362880" y="25056"/>
                  </a:lnTo>
                  <a:lnTo>
                    <a:pt x="4377091" y="25298"/>
                  </a:lnTo>
                  <a:lnTo>
                    <a:pt x="4391302" y="25183"/>
                  </a:lnTo>
                  <a:lnTo>
                    <a:pt x="4405514" y="25778"/>
                  </a:lnTo>
                  <a:lnTo>
                    <a:pt x="4419725" y="26935"/>
                  </a:lnTo>
                  <a:lnTo>
                    <a:pt x="4433936" y="26311"/>
                  </a:lnTo>
                  <a:lnTo>
                    <a:pt x="4448148" y="25185"/>
                  </a:lnTo>
                  <a:lnTo>
                    <a:pt x="4462359" y="25831"/>
                  </a:lnTo>
                  <a:lnTo>
                    <a:pt x="4476570" y="25747"/>
                  </a:lnTo>
                  <a:lnTo>
                    <a:pt x="4490782" y="25684"/>
                  </a:lnTo>
                  <a:lnTo>
                    <a:pt x="4504993" y="25476"/>
                  </a:lnTo>
                  <a:lnTo>
                    <a:pt x="4519204" y="25627"/>
                  </a:lnTo>
                  <a:lnTo>
                    <a:pt x="4533416" y="25818"/>
                  </a:lnTo>
                  <a:lnTo>
                    <a:pt x="4547627" y="26256"/>
                  </a:lnTo>
                  <a:lnTo>
                    <a:pt x="4561838" y="27051"/>
                  </a:lnTo>
                  <a:lnTo>
                    <a:pt x="4576050" y="26676"/>
                  </a:lnTo>
                  <a:lnTo>
                    <a:pt x="4590261" y="26219"/>
                  </a:lnTo>
                  <a:lnTo>
                    <a:pt x="4604472" y="26497"/>
                  </a:lnTo>
                  <a:lnTo>
                    <a:pt x="4618684" y="26578"/>
                  </a:lnTo>
                  <a:lnTo>
                    <a:pt x="4632895" y="26210"/>
                  </a:lnTo>
                  <a:lnTo>
                    <a:pt x="4647106" y="28086"/>
                  </a:lnTo>
                  <a:lnTo>
                    <a:pt x="4661318" y="28169"/>
                  </a:lnTo>
                  <a:lnTo>
                    <a:pt x="4675529" y="27740"/>
                  </a:lnTo>
                  <a:lnTo>
                    <a:pt x="4689740" y="27278"/>
                  </a:lnTo>
                  <a:lnTo>
                    <a:pt x="4703952" y="27202"/>
                  </a:lnTo>
                  <a:lnTo>
                    <a:pt x="4718163" y="27624"/>
                  </a:lnTo>
                  <a:lnTo>
                    <a:pt x="4732374" y="27994"/>
                  </a:lnTo>
                  <a:lnTo>
                    <a:pt x="4746586" y="29436"/>
                  </a:lnTo>
                  <a:lnTo>
                    <a:pt x="4760797" y="31029"/>
                  </a:lnTo>
                  <a:lnTo>
                    <a:pt x="4775008" y="31958"/>
                  </a:lnTo>
                  <a:lnTo>
                    <a:pt x="4789220" y="31892"/>
                  </a:lnTo>
                  <a:lnTo>
                    <a:pt x="4803431" y="32432"/>
                  </a:lnTo>
                  <a:lnTo>
                    <a:pt x="4817642" y="32959"/>
                  </a:lnTo>
                  <a:lnTo>
                    <a:pt x="4831854" y="32747"/>
                  </a:lnTo>
                  <a:lnTo>
                    <a:pt x="4846065" y="32813"/>
                  </a:lnTo>
                  <a:lnTo>
                    <a:pt x="4860276" y="33037"/>
                  </a:lnTo>
                  <a:lnTo>
                    <a:pt x="4874488" y="32613"/>
                  </a:lnTo>
                  <a:lnTo>
                    <a:pt x="4888699" y="32554"/>
                  </a:lnTo>
                  <a:lnTo>
                    <a:pt x="4902910" y="33321"/>
                  </a:lnTo>
                  <a:lnTo>
                    <a:pt x="4917122" y="33647"/>
                  </a:lnTo>
                  <a:lnTo>
                    <a:pt x="4931333" y="33193"/>
                  </a:lnTo>
                  <a:lnTo>
                    <a:pt x="4945544" y="31655"/>
                  </a:lnTo>
                  <a:lnTo>
                    <a:pt x="4959756" y="31758"/>
                  </a:lnTo>
                  <a:lnTo>
                    <a:pt x="4973967" y="33336"/>
                  </a:lnTo>
                  <a:lnTo>
                    <a:pt x="4988178" y="32219"/>
                  </a:lnTo>
                  <a:lnTo>
                    <a:pt x="5002390" y="31903"/>
                  </a:lnTo>
                  <a:lnTo>
                    <a:pt x="5016601" y="31830"/>
                  </a:lnTo>
                  <a:lnTo>
                    <a:pt x="5030812" y="31131"/>
                  </a:lnTo>
                  <a:lnTo>
                    <a:pt x="5045024" y="30988"/>
                  </a:lnTo>
                  <a:lnTo>
                    <a:pt x="5059235" y="30223"/>
                  </a:lnTo>
                  <a:lnTo>
                    <a:pt x="5073446" y="30248"/>
                  </a:lnTo>
                  <a:lnTo>
                    <a:pt x="5087658" y="30514"/>
                  </a:lnTo>
                  <a:lnTo>
                    <a:pt x="5101869" y="29759"/>
                  </a:lnTo>
                  <a:lnTo>
                    <a:pt x="5116081" y="28816"/>
                  </a:lnTo>
                  <a:lnTo>
                    <a:pt x="5130292" y="28938"/>
                  </a:lnTo>
                  <a:lnTo>
                    <a:pt x="5144503" y="27561"/>
                  </a:lnTo>
                  <a:lnTo>
                    <a:pt x="5158715" y="27107"/>
                  </a:lnTo>
                  <a:lnTo>
                    <a:pt x="5172926" y="27499"/>
                  </a:lnTo>
                  <a:lnTo>
                    <a:pt x="5187137" y="26284"/>
                  </a:lnTo>
                  <a:lnTo>
                    <a:pt x="5201349" y="26101"/>
                  </a:lnTo>
                  <a:lnTo>
                    <a:pt x="5215560" y="27724"/>
                  </a:lnTo>
                  <a:lnTo>
                    <a:pt x="5229771" y="26850"/>
                  </a:lnTo>
                  <a:lnTo>
                    <a:pt x="5243983" y="27410"/>
                  </a:lnTo>
                  <a:lnTo>
                    <a:pt x="5258194" y="27477"/>
                  </a:lnTo>
                  <a:lnTo>
                    <a:pt x="5272405" y="26615"/>
                  </a:lnTo>
                  <a:lnTo>
                    <a:pt x="5286617" y="28412"/>
                  </a:lnTo>
                  <a:lnTo>
                    <a:pt x="5300828" y="29813"/>
                  </a:lnTo>
                  <a:lnTo>
                    <a:pt x="5315039" y="28228"/>
                  </a:lnTo>
                  <a:lnTo>
                    <a:pt x="5329251" y="27099"/>
                  </a:lnTo>
                  <a:lnTo>
                    <a:pt x="5343462" y="27378"/>
                  </a:lnTo>
                  <a:lnTo>
                    <a:pt x="5357673" y="27936"/>
                  </a:lnTo>
                  <a:lnTo>
                    <a:pt x="5371885" y="28962"/>
                  </a:lnTo>
                  <a:lnTo>
                    <a:pt x="5386096" y="28504"/>
                  </a:lnTo>
                  <a:lnTo>
                    <a:pt x="5400307" y="30697"/>
                  </a:lnTo>
                  <a:lnTo>
                    <a:pt x="5414519" y="31385"/>
                  </a:lnTo>
                  <a:lnTo>
                    <a:pt x="5428730" y="31892"/>
                  </a:lnTo>
                  <a:lnTo>
                    <a:pt x="5442941" y="31334"/>
                  </a:lnTo>
                  <a:lnTo>
                    <a:pt x="5457153" y="30759"/>
                  </a:lnTo>
                  <a:lnTo>
                    <a:pt x="5471364" y="29327"/>
                  </a:lnTo>
                  <a:lnTo>
                    <a:pt x="5485575" y="30495"/>
                  </a:lnTo>
                  <a:lnTo>
                    <a:pt x="5499787" y="31269"/>
                  </a:lnTo>
                  <a:lnTo>
                    <a:pt x="5513998" y="31061"/>
                  </a:lnTo>
                  <a:lnTo>
                    <a:pt x="5528209" y="30179"/>
                  </a:lnTo>
                  <a:lnTo>
                    <a:pt x="5542421" y="30703"/>
                  </a:lnTo>
                  <a:lnTo>
                    <a:pt x="5556632" y="31499"/>
                  </a:lnTo>
                  <a:lnTo>
                    <a:pt x="5570843" y="31199"/>
                  </a:lnTo>
                  <a:lnTo>
                    <a:pt x="5585055" y="32612"/>
                  </a:lnTo>
                  <a:lnTo>
                    <a:pt x="5599266" y="31589"/>
                  </a:lnTo>
                  <a:lnTo>
                    <a:pt x="5613477" y="31142"/>
                  </a:lnTo>
                  <a:lnTo>
                    <a:pt x="5627689" y="30368"/>
                  </a:lnTo>
                  <a:lnTo>
                    <a:pt x="5641900" y="30900"/>
                  </a:lnTo>
                  <a:lnTo>
                    <a:pt x="5656111" y="29937"/>
                  </a:lnTo>
                  <a:lnTo>
                    <a:pt x="5670323" y="29709"/>
                  </a:lnTo>
                  <a:lnTo>
                    <a:pt x="5684534" y="29504"/>
                  </a:lnTo>
                  <a:lnTo>
                    <a:pt x="5698745" y="29040"/>
                  </a:lnTo>
                  <a:lnTo>
                    <a:pt x="5712957" y="27930"/>
                  </a:lnTo>
                  <a:lnTo>
                    <a:pt x="5727168" y="28675"/>
                  </a:lnTo>
                  <a:lnTo>
                    <a:pt x="5741379" y="30078"/>
                  </a:lnTo>
                  <a:lnTo>
                    <a:pt x="5755591" y="30414"/>
                  </a:lnTo>
                  <a:lnTo>
                    <a:pt x="5769802" y="29709"/>
                  </a:lnTo>
                  <a:lnTo>
                    <a:pt x="5784013" y="28753"/>
                  </a:lnTo>
                  <a:lnTo>
                    <a:pt x="5798225" y="28887"/>
                  </a:lnTo>
                  <a:lnTo>
                    <a:pt x="5812436" y="28641"/>
                  </a:lnTo>
                  <a:lnTo>
                    <a:pt x="5826647" y="29056"/>
                  </a:lnTo>
                  <a:lnTo>
                    <a:pt x="5840859" y="29066"/>
                  </a:lnTo>
                  <a:lnTo>
                    <a:pt x="5855070" y="30006"/>
                  </a:lnTo>
                  <a:lnTo>
                    <a:pt x="5869281" y="29650"/>
                  </a:lnTo>
                  <a:lnTo>
                    <a:pt x="5883493" y="29507"/>
                  </a:lnTo>
                  <a:lnTo>
                    <a:pt x="5897704" y="29754"/>
                  </a:lnTo>
                  <a:lnTo>
                    <a:pt x="5911915" y="30196"/>
                  </a:lnTo>
                  <a:lnTo>
                    <a:pt x="5926127" y="30614"/>
                  </a:lnTo>
                  <a:lnTo>
                    <a:pt x="5940338" y="31250"/>
                  </a:lnTo>
                  <a:lnTo>
                    <a:pt x="5954549" y="30751"/>
                  </a:lnTo>
                  <a:lnTo>
                    <a:pt x="5968761" y="31369"/>
                  </a:lnTo>
                  <a:lnTo>
                    <a:pt x="5982972" y="31613"/>
                  </a:lnTo>
                  <a:lnTo>
                    <a:pt x="5997183" y="30634"/>
                  </a:lnTo>
                  <a:lnTo>
                    <a:pt x="6011395" y="30936"/>
                  </a:lnTo>
                  <a:lnTo>
                    <a:pt x="6025606" y="32055"/>
                  </a:lnTo>
                  <a:lnTo>
                    <a:pt x="6039817" y="32110"/>
                  </a:lnTo>
                  <a:lnTo>
                    <a:pt x="6054029" y="32356"/>
                  </a:lnTo>
                  <a:lnTo>
                    <a:pt x="6068240" y="31204"/>
                  </a:lnTo>
                  <a:lnTo>
                    <a:pt x="6082451" y="31382"/>
                  </a:lnTo>
                  <a:lnTo>
                    <a:pt x="6096663" y="31554"/>
                  </a:lnTo>
                  <a:lnTo>
                    <a:pt x="6110874" y="30599"/>
                  </a:lnTo>
                  <a:lnTo>
                    <a:pt x="6125085" y="32280"/>
                  </a:lnTo>
                  <a:lnTo>
                    <a:pt x="6139297" y="33082"/>
                  </a:lnTo>
                  <a:lnTo>
                    <a:pt x="6153508" y="32988"/>
                  </a:lnTo>
                  <a:lnTo>
                    <a:pt x="6167719" y="31910"/>
                  </a:lnTo>
                  <a:lnTo>
                    <a:pt x="6181931" y="32916"/>
                  </a:lnTo>
                  <a:lnTo>
                    <a:pt x="6196142" y="33381"/>
                  </a:lnTo>
                  <a:lnTo>
                    <a:pt x="6210353" y="33992"/>
                  </a:lnTo>
                  <a:lnTo>
                    <a:pt x="6224565" y="33678"/>
                  </a:lnTo>
                  <a:lnTo>
                    <a:pt x="6238776" y="33553"/>
                  </a:lnTo>
                  <a:lnTo>
                    <a:pt x="6252987" y="34398"/>
                  </a:lnTo>
                  <a:lnTo>
                    <a:pt x="6267199" y="35469"/>
                  </a:lnTo>
                  <a:lnTo>
                    <a:pt x="6281410" y="36920"/>
                  </a:lnTo>
                  <a:lnTo>
                    <a:pt x="6295621" y="37605"/>
                  </a:lnTo>
                  <a:lnTo>
                    <a:pt x="6309833" y="37973"/>
                  </a:lnTo>
                  <a:lnTo>
                    <a:pt x="6324044" y="39056"/>
                  </a:lnTo>
                  <a:lnTo>
                    <a:pt x="6338255" y="39007"/>
                  </a:lnTo>
                  <a:lnTo>
                    <a:pt x="6352467" y="38019"/>
                  </a:lnTo>
                  <a:lnTo>
                    <a:pt x="6366678" y="37676"/>
                  </a:lnTo>
                  <a:lnTo>
                    <a:pt x="6380889" y="37256"/>
                  </a:lnTo>
                  <a:lnTo>
                    <a:pt x="6395101" y="36121"/>
                  </a:lnTo>
                  <a:lnTo>
                    <a:pt x="6409312" y="36058"/>
                  </a:lnTo>
                  <a:lnTo>
                    <a:pt x="6423523" y="34113"/>
                  </a:lnTo>
                  <a:lnTo>
                    <a:pt x="6437735" y="34245"/>
                  </a:lnTo>
                  <a:lnTo>
                    <a:pt x="6451946" y="34851"/>
                  </a:lnTo>
                  <a:lnTo>
                    <a:pt x="6466157" y="35451"/>
                  </a:lnTo>
                  <a:lnTo>
                    <a:pt x="6480369" y="35257"/>
                  </a:lnTo>
                  <a:lnTo>
                    <a:pt x="6494580" y="35054"/>
                  </a:lnTo>
                  <a:lnTo>
                    <a:pt x="6508791" y="34769"/>
                  </a:lnTo>
                  <a:lnTo>
                    <a:pt x="6523003" y="34859"/>
                  </a:lnTo>
                  <a:lnTo>
                    <a:pt x="6537214" y="34303"/>
                  </a:lnTo>
                  <a:lnTo>
                    <a:pt x="6551425" y="34567"/>
                  </a:lnTo>
                  <a:lnTo>
                    <a:pt x="6565637" y="35691"/>
                  </a:lnTo>
                  <a:lnTo>
                    <a:pt x="6579848" y="36164"/>
                  </a:lnTo>
                  <a:lnTo>
                    <a:pt x="6594059" y="36579"/>
                  </a:lnTo>
                  <a:lnTo>
                    <a:pt x="6608271" y="36242"/>
                  </a:lnTo>
                  <a:lnTo>
                    <a:pt x="6622482" y="35566"/>
                  </a:lnTo>
                  <a:lnTo>
                    <a:pt x="6636693" y="36044"/>
                  </a:lnTo>
                  <a:lnTo>
                    <a:pt x="6650905" y="35659"/>
                  </a:lnTo>
                  <a:lnTo>
                    <a:pt x="6665116" y="35582"/>
                  </a:lnTo>
                  <a:lnTo>
                    <a:pt x="6679327" y="34246"/>
                  </a:lnTo>
                  <a:lnTo>
                    <a:pt x="6693539" y="33406"/>
                  </a:lnTo>
                  <a:lnTo>
                    <a:pt x="6707750" y="34026"/>
                  </a:lnTo>
                  <a:lnTo>
                    <a:pt x="6721961" y="33420"/>
                  </a:lnTo>
                  <a:lnTo>
                    <a:pt x="6736173" y="32712"/>
                  </a:lnTo>
                  <a:lnTo>
                    <a:pt x="6750384" y="32838"/>
                  </a:lnTo>
                  <a:lnTo>
                    <a:pt x="6764595" y="31866"/>
                  </a:lnTo>
                  <a:lnTo>
                    <a:pt x="6778807" y="31790"/>
                  </a:lnTo>
                  <a:lnTo>
                    <a:pt x="6793018" y="31364"/>
                  </a:lnTo>
                  <a:lnTo>
                    <a:pt x="6807230" y="29431"/>
                  </a:lnTo>
                  <a:lnTo>
                    <a:pt x="6821441" y="29272"/>
                  </a:lnTo>
                  <a:lnTo>
                    <a:pt x="6835652" y="29179"/>
                  </a:lnTo>
                  <a:lnTo>
                    <a:pt x="6849864" y="29520"/>
                  </a:lnTo>
                  <a:lnTo>
                    <a:pt x="6864075" y="28736"/>
                  </a:lnTo>
                  <a:lnTo>
                    <a:pt x="6878286" y="29017"/>
                  </a:lnTo>
                  <a:lnTo>
                    <a:pt x="6892498" y="27973"/>
                  </a:lnTo>
                  <a:lnTo>
                    <a:pt x="6906709" y="28687"/>
                  </a:lnTo>
                  <a:lnTo>
                    <a:pt x="6920920" y="28768"/>
                  </a:lnTo>
                  <a:lnTo>
                    <a:pt x="6935132" y="29025"/>
                  </a:lnTo>
                  <a:lnTo>
                    <a:pt x="6949343" y="29312"/>
                  </a:lnTo>
                  <a:lnTo>
                    <a:pt x="6963554" y="29612"/>
                  </a:lnTo>
                  <a:lnTo>
                    <a:pt x="6977766" y="28808"/>
                  </a:lnTo>
                  <a:lnTo>
                    <a:pt x="6991977" y="28068"/>
                  </a:lnTo>
                  <a:lnTo>
                    <a:pt x="7006188" y="28557"/>
                  </a:lnTo>
                  <a:lnTo>
                    <a:pt x="7020400" y="28518"/>
                  </a:lnTo>
                  <a:lnTo>
                    <a:pt x="7034611" y="28348"/>
                  </a:lnTo>
                  <a:lnTo>
                    <a:pt x="7048822" y="28020"/>
                  </a:lnTo>
                  <a:lnTo>
                    <a:pt x="7063034" y="28060"/>
                  </a:lnTo>
                  <a:lnTo>
                    <a:pt x="7077245" y="27338"/>
                  </a:lnTo>
                  <a:lnTo>
                    <a:pt x="7091456" y="27266"/>
                  </a:lnTo>
                  <a:lnTo>
                    <a:pt x="7105668" y="28341"/>
                  </a:lnTo>
                  <a:lnTo>
                    <a:pt x="7119879" y="27331"/>
                  </a:lnTo>
                  <a:lnTo>
                    <a:pt x="7134090" y="26726"/>
                  </a:lnTo>
                  <a:lnTo>
                    <a:pt x="7148302" y="26446"/>
                  </a:lnTo>
                  <a:lnTo>
                    <a:pt x="7162513" y="26847"/>
                  </a:lnTo>
                  <a:lnTo>
                    <a:pt x="7176724" y="26807"/>
                  </a:lnTo>
                  <a:lnTo>
                    <a:pt x="7190936" y="26999"/>
                  </a:lnTo>
                  <a:lnTo>
                    <a:pt x="7205147" y="28099"/>
                  </a:lnTo>
                  <a:lnTo>
                    <a:pt x="7219358" y="27757"/>
                  </a:lnTo>
                  <a:lnTo>
                    <a:pt x="7233570" y="27375"/>
                  </a:lnTo>
                  <a:lnTo>
                    <a:pt x="7247781" y="27569"/>
                  </a:lnTo>
                  <a:lnTo>
                    <a:pt x="7261992" y="28355"/>
                  </a:lnTo>
                  <a:lnTo>
                    <a:pt x="7276204" y="26952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34396" y="2084498"/>
              <a:ext cx="7276204" cy="28749"/>
            </a:xfrm>
            <a:custGeom>
              <a:avLst/>
              <a:pathLst>
                <a:path w="7276204" h="28749">
                  <a:moveTo>
                    <a:pt x="0" y="28749"/>
                  </a:moveTo>
                  <a:lnTo>
                    <a:pt x="14211" y="11974"/>
                  </a:lnTo>
                  <a:lnTo>
                    <a:pt x="28422" y="11135"/>
                  </a:lnTo>
                  <a:lnTo>
                    <a:pt x="42634" y="11173"/>
                  </a:lnTo>
                  <a:lnTo>
                    <a:pt x="56845" y="7710"/>
                  </a:lnTo>
                  <a:lnTo>
                    <a:pt x="71056" y="9255"/>
                  </a:lnTo>
                  <a:lnTo>
                    <a:pt x="85268" y="6139"/>
                  </a:lnTo>
                  <a:lnTo>
                    <a:pt x="99479" y="3177"/>
                  </a:lnTo>
                  <a:lnTo>
                    <a:pt x="113690" y="750"/>
                  </a:lnTo>
                  <a:lnTo>
                    <a:pt x="127902" y="0"/>
                  </a:lnTo>
                  <a:lnTo>
                    <a:pt x="142113" y="4199"/>
                  </a:lnTo>
                  <a:lnTo>
                    <a:pt x="156324" y="8468"/>
                  </a:lnTo>
                  <a:lnTo>
                    <a:pt x="170536" y="10238"/>
                  </a:lnTo>
                  <a:lnTo>
                    <a:pt x="184747" y="11814"/>
                  </a:lnTo>
                  <a:lnTo>
                    <a:pt x="198958" y="8295"/>
                  </a:lnTo>
                  <a:lnTo>
                    <a:pt x="213170" y="9888"/>
                  </a:lnTo>
                  <a:lnTo>
                    <a:pt x="227381" y="7617"/>
                  </a:lnTo>
                  <a:lnTo>
                    <a:pt x="241592" y="8280"/>
                  </a:lnTo>
                  <a:lnTo>
                    <a:pt x="255804" y="8882"/>
                  </a:lnTo>
                  <a:lnTo>
                    <a:pt x="270015" y="7126"/>
                  </a:lnTo>
                  <a:lnTo>
                    <a:pt x="284226" y="8734"/>
                  </a:lnTo>
                  <a:lnTo>
                    <a:pt x="298438" y="8042"/>
                  </a:lnTo>
                  <a:lnTo>
                    <a:pt x="312649" y="9859"/>
                  </a:lnTo>
                  <a:lnTo>
                    <a:pt x="326860" y="10243"/>
                  </a:lnTo>
                  <a:lnTo>
                    <a:pt x="341072" y="9999"/>
                  </a:lnTo>
                  <a:lnTo>
                    <a:pt x="355283" y="7721"/>
                  </a:lnTo>
                  <a:lnTo>
                    <a:pt x="369494" y="10731"/>
                  </a:lnTo>
                  <a:lnTo>
                    <a:pt x="383706" y="6962"/>
                  </a:lnTo>
                  <a:lnTo>
                    <a:pt x="397917" y="6194"/>
                  </a:lnTo>
                  <a:lnTo>
                    <a:pt x="412128" y="5788"/>
                  </a:lnTo>
                  <a:lnTo>
                    <a:pt x="426340" y="4261"/>
                  </a:lnTo>
                  <a:lnTo>
                    <a:pt x="440551" y="1810"/>
                  </a:lnTo>
                  <a:lnTo>
                    <a:pt x="454762" y="5386"/>
                  </a:lnTo>
                  <a:lnTo>
                    <a:pt x="468974" y="8230"/>
                  </a:lnTo>
                  <a:lnTo>
                    <a:pt x="483185" y="10629"/>
                  </a:lnTo>
                  <a:lnTo>
                    <a:pt x="497396" y="12056"/>
                  </a:lnTo>
                  <a:lnTo>
                    <a:pt x="511608" y="12265"/>
                  </a:lnTo>
                  <a:lnTo>
                    <a:pt x="525819" y="13484"/>
                  </a:lnTo>
                  <a:lnTo>
                    <a:pt x="540030" y="14440"/>
                  </a:lnTo>
                  <a:lnTo>
                    <a:pt x="554242" y="17350"/>
                  </a:lnTo>
                  <a:lnTo>
                    <a:pt x="568453" y="15170"/>
                  </a:lnTo>
                  <a:lnTo>
                    <a:pt x="582664" y="14926"/>
                  </a:lnTo>
                  <a:lnTo>
                    <a:pt x="596876" y="15413"/>
                  </a:lnTo>
                  <a:lnTo>
                    <a:pt x="611087" y="13460"/>
                  </a:lnTo>
                  <a:lnTo>
                    <a:pt x="625298" y="13227"/>
                  </a:lnTo>
                  <a:lnTo>
                    <a:pt x="639510" y="15754"/>
                  </a:lnTo>
                  <a:lnTo>
                    <a:pt x="653721" y="16833"/>
                  </a:lnTo>
                  <a:lnTo>
                    <a:pt x="667932" y="16748"/>
                  </a:lnTo>
                  <a:lnTo>
                    <a:pt x="682144" y="17454"/>
                  </a:lnTo>
                  <a:lnTo>
                    <a:pt x="696355" y="17483"/>
                  </a:lnTo>
                  <a:lnTo>
                    <a:pt x="710566" y="14911"/>
                  </a:lnTo>
                  <a:lnTo>
                    <a:pt x="724778" y="14232"/>
                  </a:lnTo>
                  <a:lnTo>
                    <a:pt x="738989" y="11829"/>
                  </a:lnTo>
                  <a:lnTo>
                    <a:pt x="753200" y="11373"/>
                  </a:lnTo>
                  <a:lnTo>
                    <a:pt x="767412" y="8562"/>
                  </a:lnTo>
                  <a:lnTo>
                    <a:pt x="781623" y="11954"/>
                  </a:lnTo>
                  <a:lnTo>
                    <a:pt x="795834" y="11686"/>
                  </a:lnTo>
                  <a:lnTo>
                    <a:pt x="810046" y="13752"/>
                  </a:lnTo>
                  <a:lnTo>
                    <a:pt x="824257" y="14576"/>
                  </a:lnTo>
                  <a:lnTo>
                    <a:pt x="838468" y="16735"/>
                  </a:lnTo>
                  <a:lnTo>
                    <a:pt x="852680" y="17354"/>
                  </a:lnTo>
                  <a:lnTo>
                    <a:pt x="866891" y="16488"/>
                  </a:lnTo>
                  <a:lnTo>
                    <a:pt x="881102" y="16030"/>
                  </a:lnTo>
                  <a:lnTo>
                    <a:pt x="895314" y="16704"/>
                  </a:lnTo>
                  <a:lnTo>
                    <a:pt x="909525" y="15459"/>
                  </a:lnTo>
                  <a:lnTo>
                    <a:pt x="923736" y="16835"/>
                  </a:lnTo>
                  <a:lnTo>
                    <a:pt x="937948" y="17217"/>
                  </a:lnTo>
                  <a:lnTo>
                    <a:pt x="952159" y="16945"/>
                  </a:lnTo>
                  <a:lnTo>
                    <a:pt x="966370" y="18589"/>
                  </a:lnTo>
                  <a:lnTo>
                    <a:pt x="980582" y="15298"/>
                  </a:lnTo>
                  <a:lnTo>
                    <a:pt x="994793" y="19304"/>
                  </a:lnTo>
                  <a:lnTo>
                    <a:pt x="1009004" y="18712"/>
                  </a:lnTo>
                  <a:lnTo>
                    <a:pt x="1023216" y="18085"/>
                  </a:lnTo>
                  <a:lnTo>
                    <a:pt x="1037427" y="17534"/>
                  </a:lnTo>
                  <a:lnTo>
                    <a:pt x="1051638" y="17409"/>
                  </a:lnTo>
                  <a:lnTo>
                    <a:pt x="1065850" y="16963"/>
                  </a:lnTo>
                  <a:lnTo>
                    <a:pt x="1080061" y="15387"/>
                  </a:lnTo>
                  <a:lnTo>
                    <a:pt x="1094272" y="17733"/>
                  </a:lnTo>
                  <a:lnTo>
                    <a:pt x="1108484" y="19470"/>
                  </a:lnTo>
                  <a:lnTo>
                    <a:pt x="1122695" y="19221"/>
                  </a:lnTo>
                  <a:lnTo>
                    <a:pt x="1136906" y="16614"/>
                  </a:lnTo>
                  <a:lnTo>
                    <a:pt x="1151118" y="17219"/>
                  </a:lnTo>
                  <a:lnTo>
                    <a:pt x="1165329" y="19113"/>
                  </a:lnTo>
                  <a:lnTo>
                    <a:pt x="1179540" y="18275"/>
                  </a:lnTo>
                  <a:lnTo>
                    <a:pt x="1193752" y="16637"/>
                  </a:lnTo>
                  <a:lnTo>
                    <a:pt x="1207963" y="13694"/>
                  </a:lnTo>
                  <a:lnTo>
                    <a:pt x="1222174" y="13290"/>
                  </a:lnTo>
                  <a:lnTo>
                    <a:pt x="1236386" y="15684"/>
                  </a:lnTo>
                  <a:lnTo>
                    <a:pt x="1250597" y="16367"/>
                  </a:lnTo>
                  <a:lnTo>
                    <a:pt x="1264808" y="15063"/>
                  </a:lnTo>
                  <a:lnTo>
                    <a:pt x="1279020" y="13449"/>
                  </a:lnTo>
                  <a:lnTo>
                    <a:pt x="1293231" y="13060"/>
                  </a:lnTo>
                  <a:lnTo>
                    <a:pt x="1307442" y="11886"/>
                  </a:lnTo>
                  <a:lnTo>
                    <a:pt x="1321654" y="12186"/>
                  </a:lnTo>
                  <a:lnTo>
                    <a:pt x="1335865" y="10648"/>
                  </a:lnTo>
                  <a:lnTo>
                    <a:pt x="1350076" y="10480"/>
                  </a:lnTo>
                  <a:lnTo>
                    <a:pt x="1364288" y="9531"/>
                  </a:lnTo>
                  <a:lnTo>
                    <a:pt x="1378499" y="8390"/>
                  </a:lnTo>
                  <a:lnTo>
                    <a:pt x="1392710" y="5053"/>
                  </a:lnTo>
                  <a:lnTo>
                    <a:pt x="1406922" y="6942"/>
                  </a:lnTo>
                  <a:lnTo>
                    <a:pt x="1421133" y="6241"/>
                  </a:lnTo>
                  <a:lnTo>
                    <a:pt x="1435344" y="6818"/>
                  </a:lnTo>
                  <a:lnTo>
                    <a:pt x="1449556" y="8404"/>
                  </a:lnTo>
                  <a:lnTo>
                    <a:pt x="1463767" y="7653"/>
                  </a:lnTo>
                  <a:lnTo>
                    <a:pt x="1477978" y="7416"/>
                  </a:lnTo>
                  <a:lnTo>
                    <a:pt x="1492190" y="7423"/>
                  </a:lnTo>
                  <a:lnTo>
                    <a:pt x="1506401" y="7249"/>
                  </a:lnTo>
                  <a:lnTo>
                    <a:pt x="1520612" y="7604"/>
                  </a:lnTo>
                  <a:lnTo>
                    <a:pt x="1534824" y="6824"/>
                  </a:lnTo>
                  <a:lnTo>
                    <a:pt x="1549035" y="7969"/>
                  </a:lnTo>
                  <a:lnTo>
                    <a:pt x="1563246" y="9966"/>
                  </a:lnTo>
                  <a:lnTo>
                    <a:pt x="1577458" y="8468"/>
                  </a:lnTo>
                  <a:lnTo>
                    <a:pt x="1591669" y="8919"/>
                  </a:lnTo>
                  <a:lnTo>
                    <a:pt x="1605880" y="9540"/>
                  </a:lnTo>
                  <a:lnTo>
                    <a:pt x="1620092" y="11816"/>
                  </a:lnTo>
                  <a:lnTo>
                    <a:pt x="1634303" y="11408"/>
                  </a:lnTo>
                  <a:lnTo>
                    <a:pt x="1648514" y="12228"/>
                  </a:lnTo>
                  <a:lnTo>
                    <a:pt x="1662726" y="10662"/>
                  </a:lnTo>
                  <a:lnTo>
                    <a:pt x="1676937" y="11860"/>
                  </a:lnTo>
                  <a:lnTo>
                    <a:pt x="1691148" y="12722"/>
                  </a:lnTo>
                  <a:lnTo>
                    <a:pt x="1705360" y="12718"/>
                  </a:lnTo>
                  <a:lnTo>
                    <a:pt x="1719571" y="13972"/>
                  </a:lnTo>
                  <a:lnTo>
                    <a:pt x="1733783" y="16002"/>
                  </a:lnTo>
                  <a:lnTo>
                    <a:pt x="1747994" y="17068"/>
                  </a:lnTo>
                  <a:lnTo>
                    <a:pt x="1762205" y="16416"/>
                  </a:lnTo>
                  <a:lnTo>
                    <a:pt x="1776417" y="15772"/>
                  </a:lnTo>
                  <a:lnTo>
                    <a:pt x="1790628" y="15607"/>
                  </a:lnTo>
                  <a:lnTo>
                    <a:pt x="1804839" y="17959"/>
                  </a:lnTo>
                  <a:lnTo>
                    <a:pt x="1819051" y="17576"/>
                  </a:lnTo>
                  <a:lnTo>
                    <a:pt x="1833262" y="14862"/>
                  </a:lnTo>
                  <a:lnTo>
                    <a:pt x="1847473" y="15270"/>
                  </a:lnTo>
                  <a:lnTo>
                    <a:pt x="1861685" y="16019"/>
                  </a:lnTo>
                  <a:lnTo>
                    <a:pt x="1875896" y="14809"/>
                  </a:lnTo>
                  <a:lnTo>
                    <a:pt x="1890107" y="13696"/>
                  </a:lnTo>
                  <a:lnTo>
                    <a:pt x="1904319" y="14105"/>
                  </a:lnTo>
                  <a:lnTo>
                    <a:pt x="1918530" y="12933"/>
                  </a:lnTo>
                  <a:lnTo>
                    <a:pt x="1932741" y="14242"/>
                  </a:lnTo>
                  <a:lnTo>
                    <a:pt x="1946953" y="15385"/>
                  </a:lnTo>
                  <a:lnTo>
                    <a:pt x="1961164" y="13889"/>
                  </a:lnTo>
                  <a:lnTo>
                    <a:pt x="1975375" y="14463"/>
                  </a:lnTo>
                  <a:lnTo>
                    <a:pt x="1989587" y="15575"/>
                  </a:lnTo>
                  <a:lnTo>
                    <a:pt x="2003798" y="14835"/>
                  </a:lnTo>
                  <a:lnTo>
                    <a:pt x="2018009" y="14716"/>
                  </a:lnTo>
                  <a:lnTo>
                    <a:pt x="2032221" y="17399"/>
                  </a:lnTo>
                  <a:lnTo>
                    <a:pt x="2046432" y="18234"/>
                  </a:lnTo>
                  <a:lnTo>
                    <a:pt x="2060643" y="17436"/>
                  </a:lnTo>
                  <a:lnTo>
                    <a:pt x="2074855" y="16788"/>
                  </a:lnTo>
                  <a:lnTo>
                    <a:pt x="2089066" y="17539"/>
                  </a:lnTo>
                  <a:lnTo>
                    <a:pt x="2103277" y="18231"/>
                  </a:lnTo>
                  <a:lnTo>
                    <a:pt x="2117489" y="18344"/>
                  </a:lnTo>
                  <a:lnTo>
                    <a:pt x="2131700" y="17213"/>
                  </a:lnTo>
                  <a:lnTo>
                    <a:pt x="2145911" y="18837"/>
                  </a:lnTo>
                  <a:lnTo>
                    <a:pt x="2160123" y="18530"/>
                  </a:lnTo>
                  <a:lnTo>
                    <a:pt x="2174334" y="19205"/>
                  </a:lnTo>
                  <a:lnTo>
                    <a:pt x="2188545" y="18397"/>
                  </a:lnTo>
                  <a:lnTo>
                    <a:pt x="2202757" y="16702"/>
                  </a:lnTo>
                  <a:lnTo>
                    <a:pt x="2216968" y="16563"/>
                  </a:lnTo>
                  <a:lnTo>
                    <a:pt x="2231179" y="16641"/>
                  </a:lnTo>
                  <a:lnTo>
                    <a:pt x="2245391" y="16572"/>
                  </a:lnTo>
                  <a:lnTo>
                    <a:pt x="2259602" y="15295"/>
                  </a:lnTo>
                  <a:lnTo>
                    <a:pt x="2273813" y="15713"/>
                  </a:lnTo>
                  <a:lnTo>
                    <a:pt x="2288025" y="15981"/>
                  </a:lnTo>
                  <a:lnTo>
                    <a:pt x="2302236" y="14868"/>
                  </a:lnTo>
                  <a:lnTo>
                    <a:pt x="2316447" y="15011"/>
                  </a:lnTo>
                  <a:lnTo>
                    <a:pt x="2330659" y="14854"/>
                  </a:lnTo>
                  <a:lnTo>
                    <a:pt x="2344870" y="15621"/>
                  </a:lnTo>
                  <a:lnTo>
                    <a:pt x="2359081" y="14995"/>
                  </a:lnTo>
                  <a:lnTo>
                    <a:pt x="2373293" y="14698"/>
                  </a:lnTo>
                  <a:lnTo>
                    <a:pt x="2387504" y="13318"/>
                  </a:lnTo>
                  <a:lnTo>
                    <a:pt x="2401715" y="13162"/>
                  </a:lnTo>
                  <a:lnTo>
                    <a:pt x="2415927" y="12314"/>
                  </a:lnTo>
                  <a:lnTo>
                    <a:pt x="2430138" y="12231"/>
                  </a:lnTo>
                  <a:lnTo>
                    <a:pt x="2444349" y="11807"/>
                  </a:lnTo>
                  <a:lnTo>
                    <a:pt x="2458561" y="12570"/>
                  </a:lnTo>
                  <a:lnTo>
                    <a:pt x="2472772" y="12555"/>
                  </a:lnTo>
                  <a:lnTo>
                    <a:pt x="2486983" y="14171"/>
                  </a:lnTo>
                  <a:lnTo>
                    <a:pt x="2501195" y="14441"/>
                  </a:lnTo>
                  <a:lnTo>
                    <a:pt x="2515406" y="13789"/>
                  </a:lnTo>
                  <a:lnTo>
                    <a:pt x="2529617" y="13367"/>
                  </a:lnTo>
                  <a:lnTo>
                    <a:pt x="2543829" y="13482"/>
                  </a:lnTo>
                  <a:lnTo>
                    <a:pt x="2558040" y="14082"/>
                  </a:lnTo>
                  <a:lnTo>
                    <a:pt x="2572251" y="14964"/>
                  </a:lnTo>
                  <a:lnTo>
                    <a:pt x="2586463" y="14896"/>
                  </a:lnTo>
                  <a:lnTo>
                    <a:pt x="2600674" y="15851"/>
                  </a:lnTo>
                  <a:lnTo>
                    <a:pt x="2614885" y="16410"/>
                  </a:lnTo>
                  <a:lnTo>
                    <a:pt x="2629097" y="15676"/>
                  </a:lnTo>
                  <a:lnTo>
                    <a:pt x="2643308" y="16312"/>
                  </a:lnTo>
                  <a:lnTo>
                    <a:pt x="2657519" y="16024"/>
                  </a:lnTo>
                  <a:lnTo>
                    <a:pt x="2671731" y="16484"/>
                  </a:lnTo>
                  <a:lnTo>
                    <a:pt x="2685942" y="16576"/>
                  </a:lnTo>
                  <a:lnTo>
                    <a:pt x="2700153" y="16082"/>
                  </a:lnTo>
                  <a:lnTo>
                    <a:pt x="2714365" y="15519"/>
                  </a:lnTo>
                  <a:lnTo>
                    <a:pt x="2728576" y="15566"/>
                  </a:lnTo>
                  <a:lnTo>
                    <a:pt x="2742787" y="16775"/>
                  </a:lnTo>
                  <a:lnTo>
                    <a:pt x="2756999" y="16530"/>
                  </a:lnTo>
                  <a:lnTo>
                    <a:pt x="2771210" y="15749"/>
                  </a:lnTo>
                  <a:lnTo>
                    <a:pt x="2785421" y="14327"/>
                  </a:lnTo>
                  <a:lnTo>
                    <a:pt x="2799633" y="15455"/>
                  </a:lnTo>
                  <a:lnTo>
                    <a:pt x="2813844" y="15225"/>
                  </a:lnTo>
                  <a:lnTo>
                    <a:pt x="2828055" y="14418"/>
                  </a:lnTo>
                  <a:lnTo>
                    <a:pt x="2842267" y="13836"/>
                  </a:lnTo>
                  <a:lnTo>
                    <a:pt x="2856478" y="14194"/>
                  </a:lnTo>
                  <a:lnTo>
                    <a:pt x="2870689" y="14009"/>
                  </a:lnTo>
                  <a:lnTo>
                    <a:pt x="2884901" y="15920"/>
                  </a:lnTo>
                  <a:lnTo>
                    <a:pt x="2899112" y="14982"/>
                  </a:lnTo>
                  <a:lnTo>
                    <a:pt x="2913323" y="16529"/>
                  </a:lnTo>
                  <a:lnTo>
                    <a:pt x="2927535" y="16969"/>
                  </a:lnTo>
                  <a:lnTo>
                    <a:pt x="2941746" y="17839"/>
                  </a:lnTo>
                  <a:lnTo>
                    <a:pt x="2955957" y="17926"/>
                  </a:lnTo>
                  <a:lnTo>
                    <a:pt x="2970169" y="17925"/>
                  </a:lnTo>
                  <a:lnTo>
                    <a:pt x="2984380" y="18635"/>
                  </a:lnTo>
                  <a:lnTo>
                    <a:pt x="2998591" y="18487"/>
                  </a:lnTo>
                  <a:lnTo>
                    <a:pt x="3012803" y="16448"/>
                  </a:lnTo>
                  <a:lnTo>
                    <a:pt x="3027014" y="15734"/>
                  </a:lnTo>
                  <a:lnTo>
                    <a:pt x="3041225" y="15438"/>
                  </a:lnTo>
                  <a:lnTo>
                    <a:pt x="3055437" y="15412"/>
                  </a:lnTo>
                  <a:lnTo>
                    <a:pt x="3069648" y="17118"/>
                  </a:lnTo>
                  <a:lnTo>
                    <a:pt x="3083859" y="17057"/>
                  </a:lnTo>
                  <a:lnTo>
                    <a:pt x="3098071" y="16759"/>
                  </a:lnTo>
                  <a:lnTo>
                    <a:pt x="3112282" y="15869"/>
                  </a:lnTo>
                  <a:lnTo>
                    <a:pt x="3126493" y="16386"/>
                  </a:lnTo>
                  <a:lnTo>
                    <a:pt x="3140705" y="16283"/>
                  </a:lnTo>
                  <a:lnTo>
                    <a:pt x="3154916" y="17032"/>
                  </a:lnTo>
                  <a:lnTo>
                    <a:pt x="3169127" y="16318"/>
                  </a:lnTo>
                  <a:lnTo>
                    <a:pt x="3183339" y="17040"/>
                  </a:lnTo>
                  <a:lnTo>
                    <a:pt x="3197550" y="15942"/>
                  </a:lnTo>
                  <a:lnTo>
                    <a:pt x="3211761" y="15503"/>
                  </a:lnTo>
                  <a:lnTo>
                    <a:pt x="3225973" y="15014"/>
                  </a:lnTo>
                  <a:lnTo>
                    <a:pt x="3240184" y="15186"/>
                  </a:lnTo>
                  <a:lnTo>
                    <a:pt x="3254395" y="12829"/>
                  </a:lnTo>
                  <a:lnTo>
                    <a:pt x="3268607" y="13172"/>
                  </a:lnTo>
                  <a:lnTo>
                    <a:pt x="3282818" y="13425"/>
                  </a:lnTo>
                  <a:lnTo>
                    <a:pt x="3297029" y="13478"/>
                  </a:lnTo>
                  <a:lnTo>
                    <a:pt x="3311241" y="14345"/>
                  </a:lnTo>
                  <a:lnTo>
                    <a:pt x="3325452" y="14584"/>
                  </a:lnTo>
                  <a:lnTo>
                    <a:pt x="3339663" y="15284"/>
                  </a:lnTo>
                  <a:lnTo>
                    <a:pt x="3353875" y="15873"/>
                  </a:lnTo>
                  <a:lnTo>
                    <a:pt x="3368086" y="15373"/>
                  </a:lnTo>
                  <a:lnTo>
                    <a:pt x="3382297" y="16670"/>
                  </a:lnTo>
                  <a:lnTo>
                    <a:pt x="3396509" y="15450"/>
                  </a:lnTo>
                  <a:lnTo>
                    <a:pt x="3410720" y="15350"/>
                  </a:lnTo>
                  <a:lnTo>
                    <a:pt x="3424932" y="15967"/>
                  </a:lnTo>
                  <a:lnTo>
                    <a:pt x="3439143" y="14754"/>
                  </a:lnTo>
                  <a:lnTo>
                    <a:pt x="3453354" y="15635"/>
                  </a:lnTo>
                  <a:lnTo>
                    <a:pt x="3467566" y="15612"/>
                  </a:lnTo>
                  <a:lnTo>
                    <a:pt x="3481777" y="14558"/>
                  </a:lnTo>
                  <a:lnTo>
                    <a:pt x="3495988" y="15992"/>
                  </a:lnTo>
                  <a:lnTo>
                    <a:pt x="3510200" y="16244"/>
                  </a:lnTo>
                  <a:lnTo>
                    <a:pt x="3524411" y="15879"/>
                  </a:lnTo>
                  <a:lnTo>
                    <a:pt x="3538622" y="16422"/>
                  </a:lnTo>
                  <a:lnTo>
                    <a:pt x="3552834" y="15772"/>
                  </a:lnTo>
                  <a:lnTo>
                    <a:pt x="3567045" y="14753"/>
                  </a:lnTo>
                  <a:lnTo>
                    <a:pt x="3581256" y="15089"/>
                  </a:lnTo>
                  <a:lnTo>
                    <a:pt x="3595468" y="17242"/>
                  </a:lnTo>
                  <a:lnTo>
                    <a:pt x="3609679" y="17635"/>
                  </a:lnTo>
                  <a:lnTo>
                    <a:pt x="3623890" y="18891"/>
                  </a:lnTo>
                  <a:lnTo>
                    <a:pt x="3638102" y="19118"/>
                  </a:lnTo>
                  <a:lnTo>
                    <a:pt x="3652313" y="18403"/>
                  </a:lnTo>
                  <a:lnTo>
                    <a:pt x="3666524" y="16992"/>
                  </a:lnTo>
                  <a:lnTo>
                    <a:pt x="3680736" y="16461"/>
                  </a:lnTo>
                  <a:lnTo>
                    <a:pt x="3694947" y="17139"/>
                  </a:lnTo>
                  <a:lnTo>
                    <a:pt x="3709158" y="17835"/>
                  </a:lnTo>
                  <a:lnTo>
                    <a:pt x="3723370" y="17973"/>
                  </a:lnTo>
                  <a:lnTo>
                    <a:pt x="3737581" y="18363"/>
                  </a:lnTo>
                  <a:lnTo>
                    <a:pt x="3751792" y="19093"/>
                  </a:lnTo>
                  <a:lnTo>
                    <a:pt x="3766004" y="17393"/>
                  </a:lnTo>
                  <a:lnTo>
                    <a:pt x="3780215" y="17150"/>
                  </a:lnTo>
                  <a:lnTo>
                    <a:pt x="3794426" y="17287"/>
                  </a:lnTo>
                  <a:lnTo>
                    <a:pt x="3808638" y="17327"/>
                  </a:lnTo>
                  <a:lnTo>
                    <a:pt x="3822849" y="17430"/>
                  </a:lnTo>
                  <a:lnTo>
                    <a:pt x="3837060" y="18427"/>
                  </a:lnTo>
                  <a:lnTo>
                    <a:pt x="3851272" y="19545"/>
                  </a:lnTo>
                  <a:lnTo>
                    <a:pt x="3865483" y="20005"/>
                  </a:lnTo>
                  <a:lnTo>
                    <a:pt x="3879694" y="19844"/>
                  </a:lnTo>
                  <a:lnTo>
                    <a:pt x="3893906" y="19635"/>
                  </a:lnTo>
                  <a:lnTo>
                    <a:pt x="3908117" y="19397"/>
                  </a:lnTo>
                  <a:lnTo>
                    <a:pt x="3922328" y="19496"/>
                  </a:lnTo>
                  <a:lnTo>
                    <a:pt x="3936540" y="17655"/>
                  </a:lnTo>
                  <a:lnTo>
                    <a:pt x="3950751" y="18949"/>
                  </a:lnTo>
                  <a:lnTo>
                    <a:pt x="3964962" y="19213"/>
                  </a:lnTo>
                  <a:lnTo>
                    <a:pt x="3979174" y="18720"/>
                  </a:lnTo>
                  <a:lnTo>
                    <a:pt x="3993385" y="18734"/>
                  </a:lnTo>
                  <a:lnTo>
                    <a:pt x="4007596" y="18644"/>
                  </a:lnTo>
                  <a:lnTo>
                    <a:pt x="4021808" y="19065"/>
                  </a:lnTo>
                  <a:lnTo>
                    <a:pt x="4036019" y="18702"/>
                  </a:lnTo>
                  <a:lnTo>
                    <a:pt x="4050230" y="19243"/>
                  </a:lnTo>
                  <a:lnTo>
                    <a:pt x="4064442" y="19716"/>
                  </a:lnTo>
                  <a:lnTo>
                    <a:pt x="4078653" y="19067"/>
                  </a:lnTo>
                  <a:lnTo>
                    <a:pt x="4092864" y="18941"/>
                  </a:lnTo>
                  <a:lnTo>
                    <a:pt x="4107076" y="19133"/>
                  </a:lnTo>
                  <a:lnTo>
                    <a:pt x="4121287" y="18256"/>
                  </a:lnTo>
                  <a:lnTo>
                    <a:pt x="4135498" y="19091"/>
                  </a:lnTo>
                  <a:lnTo>
                    <a:pt x="4149710" y="17903"/>
                  </a:lnTo>
                  <a:lnTo>
                    <a:pt x="4163921" y="18664"/>
                  </a:lnTo>
                  <a:lnTo>
                    <a:pt x="4178132" y="18199"/>
                  </a:lnTo>
                  <a:lnTo>
                    <a:pt x="4192344" y="17247"/>
                  </a:lnTo>
                  <a:lnTo>
                    <a:pt x="4206555" y="17329"/>
                  </a:lnTo>
                  <a:lnTo>
                    <a:pt x="4220766" y="17123"/>
                  </a:lnTo>
                  <a:lnTo>
                    <a:pt x="4234978" y="16186"/>
                  </a:lnTo>
                  <a:lnTo>
                    <a:pt x="4249189" y="15156"/>
                  </a:lnTo>
                  <a:lnTo>
                    <a:pt x="4263400" y="15494"/>
                  </a:lnTo>
                  <a:lnTo>
                    <a:pt x="4277612" y="15692"/>
                  </a:lnTo>
                  <a:lnTo>
                    <a:pt x="4291823" y="15846"/>
                  </a:lnTo>
                  <a:lnTo>
                    <a:pt x="4306034" y="14186"/>
                  </a:lnTo>
                  <a:lnTo>
                    <a:pt x="4320246" y="14242"/>
                  </a:lnTo>
                  <a:lnTo>
                    <a:pt x="4334457" y="15065"/>
                  </a:lnTo>
                  <a:lnTo>
                    <a:pt x="4348668" y="14872"/>
                  </a:lnTo>
                  <a:lnTo>
                    <a:pt x="4362880" y="14634"/>
                  </a:lnTo>
                  <a:lnTo>
                    <a:pt x="4377091" y="14376"/>
                  </a:lnTo>
                  <a:lnTo>
                    <a:pt x="4391302" y="15069"/>
                  </a:lnTo>
                  <a:lnTo>
                    <a:pt x="4405514" y="15452"/>
                  </a:lnTo>
                  <a:lnTo>
                    <a:pt x="4419725" y="14069"/>
                  </a:lnTo>
                  <a:lnTo>
                    <a:pt x="4433936" y="15122"/>
                  </a:lnTo>
                  <a:lnTo>
                    <a:pt x="4448148" y="14438"/>
                  </a:lnTo>
                  <a:lnTo>
                    <a:pt x="4462359" y="14939"/>
                  </a:lnTo>
                  <a:lnTo>
                    <a:pt x="4476570" y="15066"/>
                  </a:lnTo>
                  <a:lnTo>
                    <a:pt x="4490782" y="15404"/>
                  </a:lnTo>
                  <a:lnTo>
                    <a:pt x="4504993" y="15205"/>
                  </a:lnTo>
                  <a:lnTo>
                    <a:pt x="4519204" y="15332"/>
                  </a:lnTo>
                  <a:lnTo>
                    <a:pt x="4533416" y="15384"/>
                  </a:lnTo>
                  <a:lnTo>
                    <a:pt x="4547627" y="14578"/>
                  </a:lnTo>
                  <a:lnTo>
                    <a:pt x="4561838" y="15843"/>
                  </a:lnTo>
                  <a:lnTo>
                    <a:pt x="4576050" y="15049"/>
                  </a:lnTo>
                  <a:lnTo>
                    <a:pt x="4590261" y="14504"/>
                  </a:lnTo>
                  <a:lnTo>
                    <a:pt x="4604472" y="14532"/>
                  </a:lnTo>
                  <a:lnTo>
                    <a:pt x="4618684" y="13646"/>
                  </a:lnTo>
                  <a:lnTo>
                    <a:pt x="4632895" y="13470"/>
                  </a:lnTo>
                  <a:lnTo>
                    <a:pt x="4647106" y="13715"/>
                  </a:lnTo>
                  <a:lnTo>
                    <a:pt x="4661318" y="14098"/>
                  </a:lnTo>
                  <a:lnTo>
                    <a:pt x="4675529" y="13748"/>
                  </a:lnTo>
                  <a:lnTo>
                    <a:pt x="4689740" y="14377"/>
                  </a:lnTo>
                  <a:lnTo>
                    <a:pt x="4703952" y="13889"/>
                  </a:lnTo>
                  <a:lnTo>
                    <a:pt x="4718163" y="13699"/>
                  </a:lnTo>
                  <a:lnTo>
                    <a:pt x="4732374" y="12905"/>
                  </a:lnTo>
                  <a:lnTo>
                    <a:pt x="4746586" y="13693"/>
                  </a:lnTo>
                  <a:lnTo>
                    <a:pt x="4760797" y="13337"/>
                  </a:lnTo>
                  <a:lnTo>
                    <a:pt x="4775008" y="13287"/>
                  </a:lnTo>
                  <a:lnTo>
                    <a:pt x="4789220" y="12844"/>
                  </a:lnTo>
                  <a:lnTo>
                    <a:pt x="4803431" y="13137"/>
                  </a:lnTo>
                  <a:lnTo>
                    <a:pt x="4817642" y="13554"/>
                  </a:lnTo>
                  <a:lnTo>
                    <a:pt x="4831854" y="13011"/>
                  </a:lnTo>
                  <a:lnTo>
                    <a:pt x="4846065" y="13508"/>
                  </a:lnTo>
                  <a:lnTo>
                    <a:pt x="4860276" y="11940"/>
                  </a:lnTo>
                  <a:lnTo>
                    <a:pt x="4874488" y="13063"/>
                  </a:lnTo>
                  <a:lnTo>
                    <a:pt x="4888699" y="13528"/>
                  </a:lnTo>
                  <a:lnTo>
                    <a:pt x="4902910" y="15404"/>
                  </a:lnTo>
                  <a:lnTo>
                    <a:pt x="4917122" y="16864"/>
                  </a:lnTo>
                  <a:lnTo>
                    <a:pt x="4931333" y="16779"/>
                  </a:lnTo>
                  <a:lnTo>
                    <a:pt x="4945544" y="16205"/>
                  </a:lnTo>
                  <a:lnTo>
                    <a:pt x="4959756" y="16437"/>
                  </a:lnTo>
                  <a:lnTo>
                    <a:pt x="4973967" y="16842"/>
                  </a:lnTo>
                  <a:lnTo>
                    <a:pt x="4988178" y="18213"/>
                  </a:lnTo>
                  <a:lnTo>
                    <a:pt x="5002390" y="19513"/>
                  </a:lnTo>
                  <a:lnTo>
                    <a:pt x="5016601" y="18810"/>
                  </a:lnTo>
                  <a:lnTo>
                    <a:pt x="5030812" y="18938"/>
                  </a:lnTo>
                  <a:lnTo>
                    <a:pt x="5045024" y="18750"/>
                  </a:lnTo>
                  <a:lnTo>
                    <a:pt x="5059235" y="18592"/>
                  </a:lnTo>
                  <a:lnTo>
                    <a:pt x="5073446" y="18504"/>
                  </a:lnTo>
                  <a:lnTo>
                    <a:pt x="5087658" y="19144"/>
                  </a:lnTo>
                  <a:lnTo>
                    <a:pt x="5101869" y="19947"/>
                  </a:lnTo>
                  <a:lnTo>
                    <a:pt x="5116081" y="19894"/>
                  </a:lnTo>
                  <a:lnTo>
                    <a:pt x="5130292" y="20745"/>
                  </a:lnTo>
                  <a:lnTo>
                    <a:pt x="5144503" y="20791"/>
                  </a:lnTo>
                  <a:lnTo>
                    <a:pt x="5158715" y="20930"/>
                  </a:lnTo>
                  <a:lnTo>
                    <a:pt x="5172926" y="20253"/>
                  </a:lnTo>
                  <a:lnTo>
                    <a:pt x="5187137" y="20148"/>
                  </a:lnTo>
                  <a:lnTo>
                    <a:pt x="5201349" y="20334"/>
                  </a:lnTo>
                  <a:lnTo>
                    <a:pt x="5215560" y="19980"/>
                  </a:lnTo>
                  <a:lnTo>
                    <a:pt x="5229771" y="19569"/>
                  </a:lnTo>
                  <a:lnTo>
                    <a:pt x="5243983" y="19034"/>
                  </a:lnTo>
                  <a:lnTo>
                    <a:pt x="5258194" y="20070"/>
                  </a:lnTo>
                  <a:lnTo>
                    <a:pt x="5272405" y="20302"/>
                  </a:lnTo>
                  <a:lnTo>
                    <a:pt x="5286617" y="20214"/>
                  </a:lnTo>
                  <a:lnTo>
                    <a:pt x="5300828" y="20372"/>
                  </a:lnTo>
                  <a:lnTo>
                    <a:pt x="5315039" y="20835"/>
                  </a:lnTo>
                  <a:lnTo>
                    <a:pt x="5329251" y="20465"/>
                  </a:lnTo>
                  <a:lnTo>
                    <a:pt x="5343462" y="20439"/>
                  </a:lnTo>
                  <a:lnTo>
                    <a:pt x="5357673" y="19592"/>
                  </a:lnTo>
                  <a:lnTo>
                    <a:pt x="5371885" y="19339"/>
                  </a:lnTo>
                  <a:lnTo>
                    <a:pt x="5386096" y="18565"/>
                  </a:lnTo>
                  <a:lnTo>
                    <a:pt x="5400307" y="18899"/>
                  </a:lnTo>
                  <a:lnTo>
                    <a:pt x="5414519" y="19810"/>
                  </a:lnTo>
                  <a:lnTo>
                    <a:pt x="5428730" y="20154"/>
                  </a:lnTo>
                  <a:lnTo>
                    <a:pt x="5442941" y="19705"/>
                  </a:lnTo>
                  <a:lnTo>
                    <a:pt x="5457153" y="19835"/>
                  </a:lnTo>
                  <a:lnTo>
                    <a:pt x="5471364" y="18547"/>
                  </a:lnTo>
                  <a:lnTo>
                    <a:pt x="5485575" y="19457"/>
                  </a:lnTo>
                  <a:lnTo>
                    <a:pt x="5499787" y="18904"/>
                  </a:lnTo>
                  <a:lnTo>
                    <a:pt x="5513998" y="19358"/>
                  </a:lnTo>
                  <a:lnTo>
                    <a:pt x="5528209" y="19281"/>
                  </a:lnTo>
                  <a:lnTo>
                    <a:pt x="5542421" y="19180"/>
                  </a:lnTo>
                  <a:lnTo>
                    <a:pt x="5556632" y="17967"/>
                  </a:lnTo>
                  <a:lnTo>
                    <a:pt x="5570843" y="16993"/>
                  </a:lnTo>
                  <a:lnTo>
                    <a:pt x="5585055" y="18791"/>
                  </a:lnTo>
                  <a:lnTo>
                    <a:pt x="5599266" y="17591"/>
                  </a:lnTo>
                  <a:lnTo>
                    <a:pt x="5613477" y="17255"/>
                  </a:lnTo>
                  <a:lnTo>
                    <a:pt x="5627689" y="17224"/>
                  </a:lnTo>
                  <a:lnTo>
                    <a:pt x="5641900" y="18247"/>
                  </a:lnTo>
                  <a:lnTo>
                    <a:pt x="5656111" y="18389"/>
                  </a:lnTo>
                  <a:lnTo>
                    <a:pt x="5670323" y="19077"/>
                  </a:lnTo>
                  <a:lnTo>
                    <a:pt x="5684534" y="17784"/>
                  </a:lnTo>
                  <a:lnTo>
                    <a:pt x="5698745" y="18923"/>
                  </a:lnTo>
                  <a:lnTo>
                    <a:pt x="5712957" y="19647"/>
                  </a:lnTo>
                  <a:lnTo>
                    <a:pt x="5727168" y="20522"/>
                  </a:lnTo>
                  <a:lnTo>
                    <a:pt x="5741379" y="21332"/>
                  </a:lnTo>
                  <a:lnTo>
                    <a:pt x="5755591" y="20767"/>
                  </a:lnTo>
                  <a:lnTo>
                    <a:pt x="5769802" y="18652"/>
                  </a:lnTo>
                  <a:lnTo>
                    <a:pt x="5784013" y="17453"/>
                  </a:lnTo>
                  <a:lnTo>
                    <a:pt x="5798225" y="16608"/>
                  </a:lnTo>
                  <a:lnTo>
                    <a:pt x="5812436" y="17234"/>
                  </a:lnTo>
                  <a:lnTo>
                    <a:pt x="5826647" y="17290"/>
                  </a:lnTo>
                  <a:lnTo>
                    <a:pt x="5840859" y="18169"/>
                  </a:lnTo>
                  <a:lnTo>
                    <a:pt x="5855070" y="18785"/>
                  </a:lnTo>
                  <a:lnTo>
                    <a:pt x="5869281" y="19770"/>
                  </a:lnTo>
                  <a:lnTo>
                    <a:pt x="5883493" y="19742"/>
                  </a:lnTo>
                  <a:lnTo>
                    <a:pt x="5897704" y="20057"/>
                  </a:lnTo>
                  <a:lnTo>
                    <a:pt x="5911915" y="20596"/>
                  </a:lnTo>
                  <a:lnTo>
                    <a:pt x="5926127" y="20187"/>
                  </a:lnTo>
                  <a:lnTo>
                    <a:pt x="5940338" y="20852"/>
                  </a:lnTo>
                  <a:lnTo>
                    <a:pt x="5954549" y="19570"/>
                  </a:lnTo>
                  <a:lnTo>
                    <a:pt x="5968761" y="19636"/>
                  </a:lnTo>
                  <a:lnTo>
                    <a:pt x="5982972" y="19644"/>
                  </a:lnTo>
                  <a:lnTo>
                    <a:pt x="5997183" y="19336"/>
                  </a:lnTo>
                  <a:lnTo>
                    <a:pt x="6011395" y="19314"/>
                  </a:lnTo>
                  <a:lnTo>
                    <a:pt x="6025606" y="19559"/>
                  </a:lnTo>
                  <a:lnTo>
                    <a:pt x="6039817" y="19386"/>
                  </a:lnTo>
                  <a:lnTo>
                    <a:pt x="6054029" y="19437"/>
                  </a:lnTo>
                  <a:lnTo>
                    <a:pt x="6068240" y="20264"/>
                  </a:lnTo>
                  <a:lnTo>
                    <a:pt x="6082451" y="19644"/>
                  </a:lnTo>
                  <a:lnTo>
                    <a:pt x="6096663" y="18879"/>
                  </a:lnTo>
                  <a:lnTo>
                    <a:pt x="6110874" y="18701"/>
                  </a:lnTo>
                  <a:lnTo>
                    <a:pt x="6125085" y="18248"/>
                  </a:lnTo>
                  <a:lnTo>
                    <a:pt x="6139297" y="18239"/>
                  </a:lnTo>
                  <a:lnTo>
                    <a:pt x="6153508" y="17457"/>
                  </a:lnTo>
                  <a:lnTo>
                    <a:pt x="6167719" y="18036"/>
                  </a:lnTo>
                  <a:lnTo>
                    <a:pt x="6181931" y="16585"/>
                  </a:lnTo>
                  <a:lnTo>
                    <a:pt x="6196142" y="16662"/>
                  </a:lnTo>
                  <a:lnTo>
                    <a:pt x="6210353" y="15971"/>
                  </a:lnTo>
                  <a:lnTo>
                    <a:pt x="6224565" y="16498"/>
                  </a:lnTo>
                  <a:lnTo>
                    <a:pt x="6238776" y="16029"/>
                  </a:lnTo>
                  <a:lnTo>
                    <a:pt x="6252987" y="17397"/>
                  </a:lnTo>
                  <a:lnTo>
                    <a:pt x="6267199" y="16605"/>
                  </a:lnTo>
                  <a:lnTo>
                    <a:pt x="6281410" y="16166"/>
                  </a:lnTo>
                  <a:lnTo>
                    <a:pt x="6295621" y="15260"/>
                  </a:lnTo>
                  <a:lnTo>
                    <a:pt x="6309833" y="15073"/>
                  </a:lnTo>
                  <a:lnTo>
                    <a:pt x="6324044" y="14103"/>
                  </a:lnTo>
                  <a:lnTo>
                    <a:pt x="6338255" y="14636"/>
                  </a:lnTo>
                  <a:lnTo>
                    <a:pt x="6352467" y="14527"/>
                  </a:lnTo>
                  <a:lnTo>
                    <a:pt x="6366678" y="14880"/>
                  </a:lnTo>
                  <a:lnTo>
                    <a:pt x="6380889" y="13724"/>
                  </a:lnTo>
                  <a:lnTo>
                    <a:pt x="6395101" y="12955"/>
                  </a:lnTo>
                  <a:lnTo>
                    <a:pt x="6409312" y="12400"/>
                  </a:lnTo>
                  <a:lnTo>
                    <a:pt x="6423523" y="11951"/>
                  </a:lnTo>
                  <a:lnTo>
                    <a:pt x="6437735" y="12668"/>
                  </a:lnTo>
                  <a:lnTo>
                    <a:pt x="6451946" y="12118"/>
                  </a:lnTo>
                  <a:lnTo>
                    <a:pt x="6466157" y="11316"/>
                  </a:lnTo>
                  <a:lnTo>
                    <a:pt x="6480369" y="11161"/>
                  </a:lnTo>
                  <a:lnTo>
                    <a:pt x="6494580" y="11865"/>
                  </a:lnTo>
                  <a:lnTo>
                    <a:pt x="6508791" y="11963"/>
                  </a:lnTo>
                  <a:lnTo>
                    <a:pt x="6523003" y="12194"/>
                  </a:lnTo>
                  <a:lnTo>
                    <a:pt x="6537214" y="11605"/>
                  </a:lnTo>
                  <a:lnTo>
                    <a:pt x="6551425" y="11459"/>
                  </a:lnTo>
                  <a:lnTo>
                    <a:pt x="6565637" y="12599"/>
                  </a:lnTo>
                  <a:lnTo>
                    <a:pt x="6579848" y="13821"/>
                  </a:lnTo>
                  <a:lnTo>
                    <a:pt x="6594059" y="13870"/>
                  </a:lnTo>
                  <a:lnTo>
                    <a:pt x="6608271" y="13206"/>
                  </a:lnTo>
                  <a:lnTo>
                    <a:pt x="6622482" y="12840"/>
                  </a:lnTo>
                  <a:lnTo>
                    <a:pt x="6636693" y="13377"/>
                  </a:lnTo>
                  <a:lnTo>
                    <a:pt x="6650905" y="14151"/>
                  </a:lnTo>
                  <a:lnTo>
                    <a:pt x="6665116" y="14482"/>
                  </a:lnTo>
                  <a:lnTo>
                    <a:pt x="6679327" y="13604"/>
                  </a:lnTo>
                  <a:lnTo>
                    <a:pt x="6693539" y="13251"/>
                  </a:lnTo>
                  <a:lnTo>
                    <a:pt x="6707750" y="13219"/>
                  </a:lnTo>
                  <a:lnTo>
                    <a:pt x="6721961" y="13481"/>
                  </a:lnTo>
                  <a:lnTo>
                    <a:pt x="6736173" y="13222"/>
                  </a:lnTo>
                  <a:lnTo>
                    <a:pt x="6750384" y="12976"/>
                  </a:lnTo>
                  <a:lnTo>
                    <a:pt x="6764595" y="12672"/>
                  </a:lnTo>
                  <a:lnTo>
                    <a:pt x="6778807" y="12981"/>
                  </a:lnTo>
                  <a:lnTo>
                    <a:pt x="6793018" y="12251"/>
                  </a:lnTo>
                  <a:lnTo>
                    <a:pt x="6807230" y="12218"/>
                  </a:lnTo>
                  <a:lnTo>
                    <a:pt x="6821441" y="12296"/>
                  </a:lnTo>
                  <a:lnTo>
                    <a:pt x="6835652" y="11932"/>
                  </a:lnTo>
                  <a:lnTo>
                    <a:pt x="6849864" y="11385"/>
                  </a:lnTo>
                  <a:lnTo>
                    <a:pt x="6864075" y="11174"/>
                  </a:lnTo>
                  <a:lnTo>
                    <a:pt x="6878286" y="10343"/>
                  </a:lnTo>
                  <a:lnTo>
                    <a:pt x="6892498" y="10117"/>
                  </a:lnTo>
                  <a:lnTo>
                    <a:pt x="6906709" y="10085"/>
                  </a:lnTo>
                  <a:lnTo>
                    <a:pt x="6920920" y="9860"/>
                  </a:lnTo>
                  <a:lnTo>
                    <a:pt x="6935132" y="10347"/>
                  </a:lnTo>
                  <a:lnTo>
                    <a:pt x="6949343" y="10235"/>
                  </a:lnTo>
                  <a:lnTo>
                    <a:pt x="6963554" y="10185"/>
                  </a:lnTo>
                  <a:lnTo>
                    <a:pt x="6977766" y="10477"/>
                  </a:lnTo>
                  <a:lnTo>
                    <a:pt x="6991977" y="10731"/>
                  </a:lnTo>
                  <a:lnTo>
                    <a:pt x="7006188" y="10257"/>
                  </a:lnTo>
                  <a:lnTo>
                    <a:pt x="7020400" y="11032"/>
                  </a:lnTo>
                  <a:lnTo>
                    <a:pt x="7034611" y="10683"/>
                  </a:lnTo>
                  <a:lnTo>
                    <a:pt x="7048822" y="11030"/>
                  </a:lnTo>
                  <a:lnTo>
                    <a:pt x="7063034" y="11352"/>
                  </a:lnTo>
                  <a:lnTo>
                    <a:pt x="7077245" y="11310"/>
                  </a:lnTo>
                  <a:lnTo>
                    <a:pt x="7091456" y="11808"/>
                  </a:lnTo>
                  <a:lnTo>
                    <a:pt x="7105668" y="11480"/>
                  </a:lnTo>
                  <a:lnTo>
                    <a:pt x="7119879" y="11742"/>
                  </a:lnTo>
                  <a:lnTo>
                    <a:pt x="7134090" y="11780"/>
                  </a:lnTo>
                  <a:lnTo>
                    <a:pt x="7148302" y="12762"/>
                  </a:lnTo>
                  <a:lnTo>
                    <a:pt x="7162513" y="13028"/>
                  </a:lnTo>
                  <a:lnTo>
                    <a:pt x="7176724" y="12654"/>
                  </a:lnTo>
                  <a:lnTo>
                    <a:pt x="7190936" y="13161"/>
                  </a:lnTo>
                  <a:lnTo>
                    <a:pt x="7205147" y="14277"/>
                  </a:lnTo>
                  <a:lnTo>
                    <a:pt x="7219358" y="13793"/>
                  </a:lnTo>
                  <a:lnTo>
                    <a:pt x="7233570" y="14007"/>
                  </a:lnTo>
                  <a:lnTo>
                    <a:pt x="7247781" y="13629"/>
                  </a:lnTo>
                  <a:lnTo>
                    <a:pt x="7261992" y="14115"/>
                  </a:lnTo>
                  <a:lnTo>
                    <a:pt x="7276204" y="14128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4396" y="1232054"/>
              <a:ext cx="7276204" cy="4526775"/>
            </a:xfrm>
            <a:custGeom>
              <a:avLst/>
              <a:pathLst>
                <a:path w="7276204" h="4526775">
                  <a:moveTo>
                    <a:pt x="0" y="881193"/>
                  </a:moveTo>
                  <a:lnTo>
                    <a:pt x="14211" y="906699"/>
                  </a:lnTo>
                  <a:lnTo>
                    <a:pt x="28422" y="882417"/>
                  </a:lnTo>
                  <a:lnTo>
                    <a:pt x="42634" y="861969"/>
                  </a:lnTo>
                  <a:lnTo>
                    <a:pt x="56845" y="852564"/>
                  </a:lnTo>
                  <a:lnTo>
                    <a:pt x="71056" y="839417"/>
                  </a:lnTo>
                  <a:lnTo>
                    <a:pt x="85268" y="828223"/>
                  </a:lnTo>
                  <a:lnTo>
                    <a:pt x="99479" y="819670"/>
                  </a:lnTo>
                  <a:lnTo>
                    <a:pt x="113690" y="808232"/>
                  </a:lnTo>
                  <a:lnTo>
                    <a:pt x="127902" y="797861"/>
                  </a:lnTo>
                  <a:lnTo>
                    <a:pt x="142113" y="786639"/>
                  </a:lnTo>
                  <a:lnTo>
                    <a:pt x="156324" y="776139"/>
                  </a:lnTo>
                  <a:lnTo>
                    <a:pt x="170536" y="765734"/>
                  </a:lnTo>
                  <a:lnTo>
                    <a:pt x="184747" y="755260"/>
                  </a:lnTo>
                  <a:lnTo>
                    <a:pt x="198958" y="745257"/>
                  </a:lnTo>
                  <a:lnTo>
                    <a:pt x="213170" y="733988"/>
                  </a:lnTo>
                  <a:lnTo>
                    <a:pt x="227381" y="724044"/>
                  </a:lnTo>
                  <a:lnTo>
                    <a:pt x="241592" y="714953"/>
                  </a:lnTo>
                  <a:lnTo>
                    <a:pt x="255804" y="705207"/>
                  </a:lnTo>
                  <a:lnTo>
                    <a:pt x="270015" y="695075"/>
                  </a:lnTo>
                  <a:lnTo>
                    <a:pt x="284226" y="685399"/>
                  </a:lnTo>
                  <a:lnTo>
                    <a:pt x="298438" y="676184"/>
                  </a:lnTo>
                  <a:lnTo>
                    <a:pt x="312649" y="666668"/>
                  </a:lnTo>
                  <a:lnTo>
                    <a:pt x="326860" y="658198"/>
                  </a:lnTo>
                  <a:lnTo>
                    <a:pt x="341072" y="650083"/>
                  </a:lnTo>
                  <a:lnTo>
                    <a:pt x="355283" y="640560"/>
                  </a:lnTo>
                  <a:lnTo>
                    <a:pt x="369494" y="631258"/>
                  </a:lnTo>
                  <a:lnTo>
                    <a:pt x="383706" y="622275"/>
                  </a:lnTo>
                  <a:lnTo>
                    <a:pt x="397917" y="612990"/>
                  </a:lnTo>
                  <a:lnTo>
                    <a:pt x="412128" y="602765"/>
                  </a:lnTo>
                  <a:lnTo>
                    <a:pt x="426340" y="592785"/>
                  </a:lnTo>
                  <a:lnTo>
                    <a:pt x="440551" y="583791"/>
                  </a:lnTo>
                  <a:lnTo>
                    <a:pt x="454762" y="574366"/>
                  </a:lnTo>
                  <a:lnTo>
                    <a:pt x="468974" y="565657"/>
                  </a:lnTo>
                  <a:lnTo>
                    <a:pt x="483185" y="556296"/>
                  </a:lnTo>
                  <a:lnTo>
                    <a:pt x="497396" y="546556"/>
                  </a:lnTo>
                  <a:lnTo>
                    <a:pt x="511608" y="537861"/>
                  </a:lnTo>
                  <a:lnTo>
                    <a:pt x="525819" y="528221"/>
                  </a:lnTo>
                  <a:lnTo>
                    <a:pt x="540030" y="519623"/>
                  </a:lnTo>
                  <a:lnTo>
                    <a:pt x="554242" y="511487"/>
                  </a:lnTo>
                  <a:lnTo>
                    <a:pt x="568453" y="502977"/>
                  </a:lnTo>
                  <a:lnTo>
                    <a:pt x="582664" y="493996"/>
                  </a:lnTo>
                  <a:lnTo>
                    <a:pt x="596876" y="486077"/>
                  </a:lnTo>
                  <a:lnTo>
                    <a:pt x="611087" y="477874"/>
                  </a:lnTo>
                  <a:lnTo>
                    <a:pt x="625298" y="468950"/>
                  </a:lnTo>
                  <a:lnTo>
                    <a:pt x="639510" y="459929"/>
                  </a:lnTo>
                  <a:lnTo>
                    <a:pt x="653721" y="450720"/>
                  </a:lnTo>
                  <a:lnTo>
                    <a:pt x="667932" y="442818"/>
                  </a:lnTo>
                  <a:lnTo>
                    <a:pt x="682144" y="434253"/>
                  </a:lnTo>
                  <a:lnTo>
                    <a:pt x="696355" y="425477"/>
                  </a:lnTo>
                  <a:lnTo>
                    <a:pt x="710566" y="416581"/>
                  </a:lnTo>
                  <a:lnTo>
                    <a:pt x="724778" y="408774"/>
                  </a:lnTo>
                  <a:lnTo>
                    <a:pt x="738989" y="400540"/>
                  </a:lnTo>
                  <a:lnTo>
                    <a:pt x="753200" y="392870"/>
                  </a:lnTo>
                  <a:lnTo>
                    <a:pt x="767412" y="385123"/>
                  </a:lnTo>
                  <a:lnTo>
                    <a:pt x="781623" y="376197"/>
                  </a:lnTo>
                  <a:lnTo>
                    <a:pt x="795834" y="368245"/>
                  </a:lnTo>
                  <a:lnTo>
                    <a:pt x="810046" y="359957"/>
                  </a:lnTo>
                  <a:lnTo>
                    <a:pt x="824257" y="351971"/>
                  </a:lnTo>
                  <a:lnTo>
                    <a:pt x="838468" y="341648"/>
                  </a:lnTo>
                  <a:lnTo>
                    <a:pt x="852680" y="333942"/>
                  </a:lnTo>
                  <a:lnTo>
                    <a:pt x="866891" y="326888"/>
                  </a:lnTo>
                  <a:lnTo>
                    <a:pt x="881102" y="319655"/>
                  </a:lnTo>
                  <a:lnTo>
                    <a:pt x="895314" y="312158"/>
                  </a:lnTo>
                  <a:lnTo>
                    <a:pt x="909525" y="304666"/>
                  </a:lnTo>
                  <a:lnTo>
                    <a:pt x="923736" y="295591"/>
                  </a:lnTo>
                  <a:lnTo>
                    <a:pt x="937948" y="288360"/>
                  </a:lnTo>
                  <a:lnTo>
                    <a:pt x="952159" y="281287"/>
                  </a:lnTo>
                  <a:lnTo>
                    <a:pt x="966370" y="274267"/>
                  </a:lnTo>
                  <a:lnTo>
                    <a:pt x="980582" y="267508"/>
                  </a:lnTo>
                  <a:lnTo>
                    <a:pt x="994793" y="260669"/>
                  </a:lnTo>
                  <a:lnTo>
                    <a:pt x="1009004" y="254233"/>
                  </a:lnTo>
                  <a:lnTo>
                    <a:pt x="1023216" y="247552"/>
                  </a:lnTo>
                  <a:lnTo>
                    <a:pt x="1037427" y="240907"/>
                  </a:lnTo>
                  <a:lnTo>
                    <a:pt x="1051638" y="234023"/>
                  </a:lnTo>
                  <a:lnTo>
                    <a:pt x="1065850" y="227351"/>
                  </a:lnTo>
                  <a:lnTo>
                    <a:pt x="1080061" y="220918"/>
                  </a:lnTo>
                  <a:lnTo>
                    <a:pt x="1094272" y="214235"/>
                  </a:lnTo>
                  <a:lnTo>
                    <a:pt x="1108484" y="208331"/>
                  </a:lnTo>
                  <a:lnTo>
                    <a:pt x="1122695" y="202193"/>
                  </a:lnTo>
                  <a:lnTo>
                    <a:pt x="1136906" y="196561"/>
                  </a:lnTo>
                  <a:lnTo>
                    <a:pt x="1151118" y="190164"/>
                  </a:lnTo>
                  <a:lnTo>
                    <a:pt x="1165329" y="183962"/>
                  </a:lnTo>
                  <a:lnTo>
                    <a:pt x="1179540" y="178308"/>
                  </a:lnTo>
                  <a:lnTo>
                    <a:pt x="1193752" y="172981"/>
                  </a:lnTo>
                  <a:lnTo>
                    <a:pt x="1207963" y="167213"/>
                  </a:lnTo>
                  <a:lnTo>
                    <a:pt x="1222174" y="161537"/>
                  </a:lnTo>
                  <a:lnTo>
                    <a:pt x="1236386" y="155893"/>
                  </a:lnTo>
                  <a:lnTo>
                    <a:pt x="1250597" y="151116"/>
                  </a:lnTo>
                  <a:lnTo>
                    <a:pt x="1264808" y="144997"/>
                  </a:lnTo>
                  <a:lnTo>
                    <a:pt x="1279020" y="139860"/>
                  </a:lnTo>
                  <a:lnTo>
                    <a:pt x="1293231" y="135248"/>
                  </a:lnTo>
                  <a:lnTo>
                    <a:pt x="1307442" y="130177"/>
                  </a:lnTo>
                  <a:lnTo>
                    <a:pt x="1321654" y="125741"/>
                  </a:lnTo>
                  <a:lnTo>
                    <a:pt x="1335865" y="121371"/>
                  </a:lnTo>
                  <a:lnTo>
                    <a:pt x="1350076" y="117087"/>
                  </a:lnTo>
                  <a:lnTo>
                    <a:pt x="1364288" y="112744"/>
                  </a:lnTo>
                  <a:lnTo>
                    <a:pt x="1378499" y="107924"/>
                  </a:lnTo>
                  <a:lnTo>
                    <a:pt x="1392710" y="103303"/>
                  </a:lnTo>
                  <a:lnTo>
                    <a:pt x="1406922" y="99982"/>
                  </a:lnTo>
                  <a:lnTo>
                    <a:pt x="1421133" y="95095"/>
                  </a:lnTo>
                  <a:lnTo>
                    <a:pt x="1435344" y="90559"/>
                  </a:lnTo>
                  <a:lnTo>
                    <a:pt x="1449556" y="86111"/>
                  </a:lnTo>
                  <a:lnTo>
                    <a:pt x="1463767" y="82123"/>
                  </a:lnTo>
                  <a:lnTo>
                    <a:pt x="1477978" y="78565"/>
                  </a:lnTo>
                  <a:lnTo>
                    <a:pt x="1492190" y="74855"/>
                  </a:lnTo>
                  <a:lnTo>
                    <a:pt x="1506401" y="71033"/>
                  </a:lnTo>
                  <a:lnTo>
                    <a:pt x="1520612" y="67277"/>
                  </a:lnTo>
                  <a:lnTo>
                    <a:pt x="1534824" y="63573"/>
                  </a:lnTo>
                  <a:lnTo>
                    <a:pt x="1549035" y="60076"/>
                  </a:lnTo>
                  <a:lnTo>
                    <a:pt x="1563246" y="57121"/>
                  </a:lnTo>
                  <a:lnTo>
                    <a:pt x="1577458" y="54234"/>
                  </a:lnTo>
                  <a:lnTo>
                    <a:pt x="1591669" y="51322"/>
                  </a:lnTo>
                  <a:lnTo>
                    <a:pt x="1605880" y="48487"/>
                  </a:lnTo>
                  <a:lnTo>
                    <a:pt x="1620092" y="45797"/>
                  </a:lnTo>
                  <a:lnTo>
                    <a:pt x="1634303" y="43300"/>
                  </a:lnTo>
                  <a:lnTo>
                    <a:pt x="1648514" y="40346"/>
                  </a:lnTo>
                  <a:lnTo>
                    <a:pt x="1662726" y="37478"/>
                  </a:lnTo>
                  <a:lnTo>
                    <a:pt x="1676937" y="34740"/>
                  </a:lnTo>
                  <a:lnTo>
                    <a:pt x="1691148" y="32459"/>
                  </a:lnTo>
                  <a:lnTo>
                    <a:pt x="1705360" y="29149"/>
                  </a:lnTo>
                  <a:lnTo>
                    <a:pt x="1719571" y="26632"/>
                  </a:lnTo>
                  <a:lnTo>
                    <a:pt x="1733783" y="24369"/>
                  </a:lnTo>
                  <a:lnTo>
                    <a:pt x="1747994" y="22576"/>
                  </a:lnTo>
                  <a:lnTo>
                    <a:pt x="1762205" y="20292"/>
                  </a:lnTo>
                  <a:lnTo>
                    <a:pt x="1776417" y="14957"/>
                  </a:lnTo>
                  <a:lnTo>
                    <a:pt x="1790628" y="12576"/>
                  </a:lnTo>
                  <a:lnTo>
                    <a:pt x="1804839" y="10776"/>
                  </a:lnTo>
                  <a:lnTo>
                    <a:pt x="1819051" y="9388"/>
                  </a:lnTo>
                  <a:lnTo>
                    <a:pt x="1833262" y="7889"/>
                  </a:lnTo>
                  <a:lnTo>
                    <a:pt x="1847473" y="6636"/>
                  </a:lnTo>
                  <a:lnTo>
                    <a:pt x="1861685" y="5743"/>
                  </a:lnTo>
                  <a:lnTo>
                    <a:pt x="1875896" y="4450"/>
                  </a:lnTo>
                  <a:lnTo>
                    <a:pt x="1890107" y="3348"/>
                  </a:lnTo>
                  <a:lnTo>
                    <a:pt x="1904319" y="2691"/>
                  </a:lnTo>
                  <a:lnTo>
                    <a:pt x="1918530" y="2070"/>
                  </a:lnTo>
                  <a:lnTo>
                    <a:pt x="1932741" y="1672"/>
                  </a:lnTo>
                  <a:lnTo>
                    <a:pt x="1946953" y="1211"/>
                  </a:lnTo>
                  <a:lnTo>
                    <a:pt x="1961164" y="612"/>
                  </a:lnTo>
                  <a:lnTo>
                    <a:pt x="1975375" y="652"/>
                  </a:lnTo>
                  <a:lnTo>
                    <a:pt x="1989587" y="650"/>
                  </a:lnTo>
                  <a:lnTo>
                    <a:pt x="2003798" y="0"/>
                  </a:lnTo>
                  <a:lnTo>
                    <a:pt x="2018009" y="135"/>
                  </a:lnTo>
                  <a:lnTo>
                    <a:pt x="2032221" y="359"/>
                  </a:lnTo>
                  <a:lnTo>
                    <a:pt x="2046432" y="325"/>
                  </a:lnTo>
                  <a:lnTo>
                    <a:pt x="2060643" y="977"/>
                  </a:lnTo>
                  <a:lnTo>
                    <a:pt x="2074855" y="1770"/>
                  </a:lnTo>
                  <a:lnTo>
                    <a:pt x="2089066" y="2255"/>
                  </a:lnTo>
                  <a:lnTo>
                    <a:pt x="2103277" y="2630"/>
                  </a:lnTo>
                  <a:lnTo>
                    <a:pt x="2117489" y="3414"/>
                  </a:lnTo>
                  <a:lnTo>
                    <a:pt x="2131700" y="3821"/>
                  </a:lnTo>
                  <a:lnTo>
                    <a:pt x="2145911" y="4219"/>
                  </a:lnTo>
                  <a:lnTo>
                    <a:pt x="2160123" y="5067"/>
                  </a:lnTo>
                  <a:lnTo>
                    <a:pt x="2174334" y="6136"/>
                  </a:lnTo>
                  <a:lnTo>
                    <a:pt x="2188545" y="7545"/>
                  </a:lnTo>
                  <a:lnTo>
                    <a:pt x="2202757" y="9198"/>
                  </a:lnTo>
                  <a:lnTo>
                    <a:pt x="2216968" y="10366"/>
                  </a:lnTo>
                  <a:lnTo>
                    <a:pt x="2231179" y="12030"/>
                  </a:lnTo>
                  <a:lnTo>
                    <a:pt x="2245391" y="13632"/>
                  </a:lnTo>
                  <a:lnTo>
                    <a:pt x="2259602" y="15535"/>
                  </a:lnTo>
                  <a:lnTo>
                    <a:pt x="2273813" y="17492"/>
                  </a:lnTo>
                  <a:lnTo>
                    <a:pt x="2288025" y="19843"/>
                  </a:lnTo>
                  <a:lnTo>
                    <a:pt x="2302236" y="22423"/>
                  </a:lnTo>
                  <a:lnTo>
                    <a:pt x="2316447" y="16274"/>
                  </a:lnTo>
                  <a:lnTo>
                    <a:pt x="2330659" y="18654"/>
                  </a:lnTo>
                  <a:lnTo>
                    <a:pt x="2344870" y="21148"/>
                  </a:lnTo>
                  <a:lnTo>
                    <a:pt x="2359081" y="24096"/>
                  </a:lnTo>
                  <a:lnTo>
                    <a:pt x="2373293" y="26487"/>
                  </a:lnTo>
                  <a:lnTo>
                    <a:pt x="2387504" y="28963"/>
                  </a:lnTo>
                  <a:lnTo>
                    <a:pt x="2401715" y="31882"/>
                  </a:lnTo>
                  <a:lnTo>
                    <a:pt x="2415927" y="34931"/>
                  </a:lnTo>
                  <a:lnTo>
                    <a:pt x="2430138" y="37597"/>
                  </a:lnTo>
                  <a:lnTo>
                    <a:pt x="2444349" y="40693"/>
                  </a:lnTo>
                  <a:lnTo>
                    <a:pt x="2458561" y="43684"/>
                  </a:lnTo>
                  <a:lnTo>
                    <a:pt x="2472772" y="46919"/>
                  </a:lnTo>
                  <a:lnTo>
                    <a:pt x="2486983" y="50457"/>
                  </a:lnTo>
                  <a:lnTo>
                    <a:pt x="2501195" y="54381"/>
                  </a:lnTo>
                  <a:lnTo>
                    <a:pt x="2515406" y="58064"/>
                  </a:lnTo>
                  <a:lnTo>
                    <a:pt x="2529617" y="61929"/>
                  </a:lnTo>
                  <a:lnTo>
                    <a:pt x="2543829" y="65824"/>
                  </a:lnTo>
                  <a:lnTo>
                    <a:pt x="2558040" y="69566"/>
                  </a:lnTo>
                  <a:lnTo>
                    <a:pt x="2572251" y="73453"/>
                  </a:lnTo>
                  <a:lnTo>
                    <a:pt x="2586463" y="77780"/>
                  </a:lnTo>
                  <a:lnTo>
                    <a:pt x="2600674" y="80892"/>
                  </a:lnTo>
                  <a:lnTo>
                    <a:pt x="2614885" y="85053"/>
                  </a:lnTo>
                  <a:lnTo>
                    <a:pt x="2629097" y="89111"/>
                  </a:lnTo>
                  <a:lnTo>
                    <a:pt x="2643308" y="93632"/>
                  </a:lnTo>
                  <a:lnTo>
                    <a:pt x="2657519" y="98052"/>
                  </a:lnTo>
                  <a:lnTo>
                    <a:pt x="2671731" y="102741"/>
                  </a:lnTo>
                  <a:lnTo>
                    <a:pt x="2685942" y="107278"/>
                  </a:lnTo>
                  <a:lnTo>
                    <a:pt x="2700153" y="112509"/>
                  </a:lnTo>
                  <a:lnTo>
                    <a:pt x="2714365" y="116546"/>
                  </a:lnTo>
                  <a:lnTo>
                    <a:pt x="2728576" y="121908"/>
                  </a:lnTo>
                  <a:lnTo>
                    <a:pt x="2742787" y="126985"/>
                  </a:lnTo>
                  <a:lnTo>
                    <a:pt x="2756999" y="132116"/>
                  </a:lnTo>
                  <a:lnTo>
                    <a:pt x="2771210" y="137197"/>
                  </a:lnTo>
                  <a:lnTo>
                    <a:pt x="2785421" y="142467"/>
                  </a:lnTo>
                  <a:lnTo>
                    <a:pt x="2799633" y="148049"/>
                  </a:lnTo>
                  <a:lnTo>
                    <a:pt x="2813844" y="153250"/>
                  </a:lnTo>
                  <a:lnTo>
                    <a:pt x="2828055" y="159101"/>
                  </a:lnTo>
                  <a:lnTo>
                    <a:pt x="2842267" y="165023"/>
                  </a:lnTo>
                  <a:lnTo>
                    <a:pt x="2856478" y="170697"/>
                  </a:lnTo>
                  <a:lnTo>
                    <a:pt x="2870689" y="176247"/>
                  </a:lnTo>
                  <a:lnTo>
                    <a:pt x="2884901" y="182140"/>
                  </a:lnTo>
                  <a:lnTo>
                    <a:pt x="2899112" y="188005"/>
                  </a:lnTo>
                  <a:lnTo>
                    <a:pt x="2913323" y="194000"/>
                  </a:lnTo>
                  <a:lnTo>
                    <a:pt x="2927535" y="199795"/>
                  </a:lnTo>
                  <a:lnTo>
                    <a:pt x="2941746" y="206147"/>
                  </a:lnTo>
                  <a:lnTo>
                    <a:pt x="2955957" y="212410"/>
                  </a:lnTo>
                  <a:lnTo>
                    <a:pt x="2970169" y="218967"/>
                  </a:lnTo>
                  <a:lnTo>
                    <a:pt x="2984380" y="225376"/>
                  </a:lnTo>
                  <a:lnTo>
                    <a:pt x="2998591" y="231769"/>
                  </a:lnTo>
                  <a:lnTo>
                    <a:pt x="3012803" y="238528"/>
                  </a:lnTo>
                  <a:lnTo>
                    <a:pt x="3027014" y="245248"/>
                  </a:lnTo>
                  <a:lnTo>
                    <a:pt x="3041225" y="251912"/>
                  </a:lnTo>
                  <a:lnTo>
                    <a:pt x="3055437" y="258798"/>
                  </a:lnTo>
                  <a:lnTo>
                    <a:pt x="3069648" y="266029"/>
                  </a:lnTo>
                  <a:lnTo>
                    <a:pt x="3083859" y="272964"/>
                  </a:lnTo>
                  <a:lnTo>
                    <a:pt x="3098071" y="280029"/>
                  </a:lnTo>
                  <a:lnTo>
                    <a:pt x="3112282" y="287528"/>
                  </a:lnTo>
                  <a:lnTo>
                    <a:pt x="3126493" y="294817"/>
                  </a:lnTo>
                  <a:lnTo>
                    <a:pt x="3140705" y="302321"/>
                  </a:lnTo>
                  <a:lnTo>
                    <a:pt x="3154916" y="309953"/>
                  </a:lnTo>
                  <a:lnTo>
                    <a:pt x="3169127" y="317355"/>
                  </a:lnTo>
                  <a:lnTo>
                    <a:pt x="3183339" y="325123"/>
                  </a:lnTo>
                  <a:lnTo>
                    <a:pt x="3197550" y="332939"/>
                  </a:lnTo>
                  <a:lnTo>
                    <a:pt x="3211761" y="340756"/>
                  </a:lnTo>
                  <a:lnTo>
                    <a:pt x="3225973" y="348867"/>
                  </a:lnTo>
                  <a:lnTo>
                    <a:pt x="3240184" y="357055"/>
                  </a:lnTo>
                  <a:lnTo>
                    <a:pt x="3254395" y="365234"/>
                  </a:lnTo>
                  <a:lnTo>
                    <a:pt x="3268607" y="373298"/>
                  </a:lnTo>
                  <a:lnTo>
                    <a:pt x="3282818" y="381106"/>
                  </a:lnTo>
                  <a:lnTo>
                    <a:pt x="3297029" y="389464"/>
                  </a:lnTo>
                  <a:lnTo>
                    <a:pt x="3311241" y="366114"/>
                  </a:lnTo>
                  <a:lnTo>
                    <a:pt x="3325452" y="374440"/>
                  </a:lnTo>
                  <a:lnTo>
                    <a:pt x="3339663" y="383351"/>
                  </a:lnTo>
                  <a:lnTo>
                    <a:pt x="3353875" y="391929"/>
                  </a:lnTo>
                  <a:lnTo>
                    <a:pt x="3368086" y="400596"/>
                  </a:lnTo>
                  <a:lnTo>
                    <a:pt x="3382297" y="409440"/>
                  </a:lnTo>
                  <a:lnTo>
                    <a:pt x="3396509" y="418494"/>
                  </a:lnTo>
                  <a:lnTo>
                    <a:pt x="3410720" y="427324"/>
                  </a:lnTo>
                  <a:lnTo>
                    <a:pt x="3424932" y="435282"/>
                  </a:lnTo>
                  <a:lnTo>
                    <a:pt x="3439143" y="444269"/>
                  </a:lnTo>
                  <a:lnTo>
                    <a:pt x="3453354" y="453493"/>
                  </a:lnTo>
                  <a:lnTo>
                    <a:pt x="3467566" y="462850"/>
                  </a:lnTo>
                  <a:lnTo>
                    <a:pt x="3481777" y="472144"/>
                  </a:lnTo>
                  <a:lnTo>
                    <a:pt x="3495988" y="481591"/>
                  </a:lnTo>
                  <a:lnTo>
                    <a:pt x="3510200" y="491093"/>
                  </a:lnTo>
                  <a:lnTo>
                    <a:pt x="3524411" y="500444"/>
                  </a:lnTo>
                  <a:lnTo>
                    <a:pt x="3538622" y="509823"/>
                  </a:lnTo>
                  <a:lnTo>
                    <a:pt x="3552834" y="519305"/>
                  </a:lnTo>
                  <a:lnTo>
                    <a:pt x="3567045" y="528954"/>
                  </a:lnTo>
                  <a:lnTo>
                    <a:pt x="3581256" y="538863"/>
                  </a:lnTo>
                  <a:lnTo>
                    <a:pt x="3595468" y="548981"/>
                  </a:lnTo>
                  <a:lnTo>
                    <a:pt x="3609679" y="558522"/>
                  </a:lnTo>
                  <a:lnTo>
                    <a:pt x="3623890" y="568147"/>
                  </a:lnTo>
                  <a:lnTo>
                    <a:pt x="3638102" y="578441"/>
                  </a:lnTo>
                  <a:lnTo>
                    <a:pt x="3652313" y="587525"/>
                  </a:lnTo>
                  <a:lnTo>
                    <a:pt x="3666524" y="597777"/>
                  </a:lnTo>
                  <a:lnTo>
                    <a:pt x="3680736" y="607987"/>
                  </a:lnTo>
                  <a:lnTo>
                    <a:pt x="3694947" y="618400"/>
                  </a:lnTo>
                  <a:lnTo>
                    <a:pt x="3709158" y="628596"/>
                  </a:lnTo>
                  <a:lnTo>
                    <a:pt x="3723370" y="639274"/>
                  </a:lnTo>
                  <a:lnTo>
                    <a:pt x="3737581" y="649780"/>
                  </a:lnTo>
                  <a:lnTo>
                    <a:pt x="3751792" y="659817"/>
                  </a:lnTo>
                  <a:lnTo>
                    <a:pt x="3766004" y="670625"/>
                  </a:lnTo>
                  <a:lnTo>
                    <a:pt x="3780215" y="681149"/>
                  </a:lnTo>
                  <a:lnTo>
                    <a:pt x="3794426" y="692050"/>
                  </a:lnTo>
                  <a:lnTo>
                    <a:pt x="3808638" y="702510"/>
                  </a:lnTo>
                  <a:lnTo>
                    <a:pt x="3822849" y="713866"/>
                  </a:lnTo>
                  <a:lnTo>
                    <a:pt x="3837060" y="724643"/>
                  </a:lnTo>
                  <a:lnTo>
                    <a:pt x="3851272" y="735049"/>
                  </a:lnTo>
                  <a:lnTo>
                    <a:pt x="3865483" y="746162"/>
                  </a:lnTo>
                  <a:lnTo>
                    <a:pt x="3879694" y="757462"/>
                  </a:lnTo>
                  <a:lnTo>
                    <a:pt x="3893906" y="768599"/>
                  </a:lnTo>
                  <a:lnTo>
                    <a:pt x="3908117" y="779705"/>
                  </a:lnTo>
                  <a:lnTo>
                    <a:pt x="3922328" y="790921"/>
                  </a:lnTo>
                  <a:lnTo>
                    <a:pt x="3936540" y="802371"/>
                  </a:lnTo>
                  <a:lnTo>
                    <a:pt x="3950751" y="813983"/>
                  </a:lnTo>
                  <a:lnTo>
                    <a:pt x="3964962" y="825439"/>
                  </a:lnTo>
                  <a:lnTo>
                    <a:pt x="3979174" y="835804"/>
                  </a:lnTo>
                  <a:lnTo>
                    <a:pt x="3993385" y="847471"/>
                  </a:lnTo>
                  <a:lnTo>
                    <a:pt x="4007596" y="859247"/>
                  </a:lnTo>
                  <a:lnTo>
                    <a:pt x="4021808" y="870951"/>
                  </a:lnTo>
                  <a:lnTo>
                    <a:pt x="4036019" y="882283"/>
                  </a:lnTo>
                  <a:lnTo>
                    <a:pt x="4050230" y="891388"/>
                  </a:lnTo>
                  <a:lnTo>
                    <a:pt x="4064442" y="903103"/>
                  </a:lnTo>
                  <a:lnTo>
                    <a:pt x="4078653" y="915139"/>
                  </a:lnTo>
                  <a:lnTo>
                    <a:pt x="4092864" y="927329"/>
                  </a:lnTo>
                  <a:lnTo>
                    <a:pt x="4107076" y="939460"/>
                  </a:lnTo>
                  <a:lnTo>
                    <a:pt x="4121287" y="951115"/>
                  </a:lnTo>
                  <a:lnTo>
                    <a:pt x="4135498" y="962996"/>
                  </a:lnTo>
                  <a:lnTo>
                    <a:pt x="4149710" y="974158"/>
                  </a:lnTo>
                  <a:lnTo>
                    <a:pt x="4163921" y="986364"/>
                  </a:lnTo>
                  <a:lnTo>
                    <a:pt x="4178132" y="998666"/>
                  </a:lnTo>
                  <a:lnTo>
                    <a:pt x="4192344" y="1010938"/>
                  </a:lnTo>
                  <a:lnTo>
                    <a:pt x="4206555" y="1023444"/>
                  </a:lnTo>
                  <a:lnTo>
                    <a:pt x="4220766" y="1031376"/>
                  </a:lnTo>
                  <a:lnTo>
                    <a:pt x="4234978" y="1043838"/>
                  </a:lnTo>
                  <a:lnTo>
                    <a:pt x="4249189" y="1056687"/>
                  </a:lnTo>
                  <a:lnTo>
                    <a:pt x="4263400" y="1069544"/>
                  </a:lnTo>
                  <a:lnTo>
                    <a:pt x="4277612" y="1082335"/>
                  </a:lnTo>
                  <a:lnTo>
                    <a:pt x="4291823" y="1095346"/>
                  </a:lnTo>
                  <a:lnTo>
                    <a:pt x="4306034" y="1108167"/>
                  </a:lnTo>
                  <a:lnTo>
                    <a:pt x="4320246" y="1121166"/>
                  </a:lnTo>
                  <a:lnTo>
                    <a:pt x="4334457" y="1134130"/>
                  </a:lnTo>
                  <a:lnTo>
                    <a:pt x="4348668" y="1146768"/>
                  </a:lnTo>
                  <a:lnTo>
                    <a:pt x="4362880" y="1158952"/>
                  </a:lnTo>
                  <a:lnTo>
                    <a:pt x="4377091" y="1172002"/>
                  </a:lnTo>
                  <a:lnTo>
                    <a:pt x="4391302" y="1185188"/>
                  </a:lnTo>
                  <a:lnTo>
                    <a:pt x="4405514" y="1198481"/>
                  </a:lnTo>
                  <a:lnTo>
                    <a:pt x="4419725" y="1211629"/>
                  </a:lnTo>
                  <a:lnTo>
                    <a:pt x="4433936" y="1225179"/>
                  </a:lnTo>
                  <a:lnTo>
                    <a:pt x="4448148" y="1238333"/>
                  </a:lnTo>
                  <a:lnTo>
                    <a:pt x="4462359" y="1251930"/>
                  </a:lnTo>
                  <a:lnTo>
                    <a:pt x="4476570" y="1265329"/>
                  </a:lnTo>
                  <a:lnTo>
                    <a:pt x="4490782" y="1278675"/>
                  </a:lnTo>
                  <a:lnTo>
                    <a:pt x="4504993" y="1292335"/>
                  </a:lnTo>
                  <a:lnTo>
                    <a:pt x="4519204" y="1306159"/>
                  </a:lnTo>
                  <a:lnTo>
                    <a:pt x="4533416" y="1319571"/>
                  </a:lnTo>
                  <a:lnTo>
                    <a:pt x="4547627" y="1333418"/>
                  </a:lnTo>
                  <a:lnTo>
                    <a:pt x="4561838" y="1347180"/>
                  </a:lnTo>
                  <a:lnTo>
                    <a:pt x="4576050" y="1360683"/>
                  </a:lnTo>
                  <a:lnTo>
                    <a:pt x="4590261" y="1374442"/>
                  </a:lnTo>
                  <a:lnTo>
                    <a:pt x="4604472" y="1388289"/>
                  </a:lnTo>
                  <a:lnTo>
                    <a:pt x="4618684" y="1400190"/>
                  </a:lnTo>
                  <a:lnTo>
                    <a:pt x="4632895" y="1413542"/>
                  </a:lnTo>
                  <a:lnTo>
                    <a:pt x="4647106" y="1427652"/>
                  </a:lnTo>
                  <a:lnTo>
                    <a:pt x="4661318" y="1441610"/>
                  </a:lnTo>
                  <a:lnTo>
                    <a:pt x="4675529" y="1455683"/>
                  </a:lnTo>
                  <a:lnTo>
                    <a:pt x="4689740" y="1469819"/>
                  </a:lnTo>
                  <a:lnTo>
                    <a:pt x="4703952" y="1484255"/>
                  </a:lnTo>
                  <a:lnTo>
                    <a:pt x="4718163" y="1498110"/>
                  </a:lnTo>
                  <a:lnTo>
                    <a:pt x="4732374" y="1512390"/>
                  </a:lnTo>
                  <a:lnTo>
                    <a:pt x="4746586" y="1526707"/>
                  </a:lnTo>
                  <a:lnTo>
                    <a:pt x="4760797" y="1539814"/>
                  </a:lnTo>
                  <a:lnTo>
                    <a:pt x="4775008" y="1553448"/>
                  </a:lnTo>
                  <a:lnTo>
                    <a:pt x="4789220" y="1567983"/>
                  </a:lnTo>
                  <a:lnTo>
                    <a:pt x="4803431" y="1582516"/>
                  </a:lnTo>
                  <a:lnTo>
                    <a:pt x="4817642" y="1597300"/>
                  </a:lnTo>
                  <a:lnTo>
                    <a:pt x="4831854" y="1612272"/>
                  </a:lnTo>
                  <a:lnTo>
                    <a:pt x="4846065" y="1627204"/>
                  </a:lnTo>
                  <a:lnTo>
                    <a:pt x="4860276" y="1641353"/>
                  </a:lnTo>
                  <a:lnTo>
                    <a:pt x="4874488" y="1653329"/>
                  </a:lnTo>
                  <a:lnTo>
                    <a:pt x="4888699" y="1668249"/>
                  </a:lnTo>
                  <a:lnTo>
                    <a:pt x="4902910" y="1682956"/>
                  </a:lnTo>
                  <a:lnTo>
                    <a:pt x="4917122" y="1697644"/>
                  </a:lnTo>
                  <a:lnTo>
                    <a:pt x="4931333" y="1712705"/>
                  </a:lnTo>
                  <a:lnTo>
                    <a:pt x="4945544" y="1728120"/>
                  </a:lnTo>
                  <a:lnTo>
                    <a:pt x="4959756" y="1743253"/>
                  </a:lnTo>
                  <a:lnTo>
                    <a:pt x="4973967" y="1758438"/>
                  </a:lnTo>
                  <a:lnTo>
                    <a:pt x="4988178" y="1773694"/>
                  </a:lnTo>
                  <a:lnTo>
                    <a:pt x="5002390" y="1788706"/>
                  </a:lnTo>
                  <a:lnTo>
                    <a:pt x="5016601" y="1804009"/>
                  </a:lnTo>
                  <a:lnTo>
                    <a:pt x="5030812" y="1819639"/>
                  </a:lnTo>
                  <a:lnTo>
                    <a:pt x="5045024" y="1835135"/>
                  </a:lnTo>
                  <a:lnTo>
                    <a:pt x="5059235" y="1849890"/>
                  </a:lnTo>
                  <a:lnTo>
                    <a:pt x="5073446" y="1865706"/>
                  </a:lnTo>
                  <a:lnTo>
                    <a:pt x="5087658" y="1881179"/>
                  </a:lnTo>
                  <a:lnTo>
                    <a:pt x="5101869" y="1897124"/>
                  </a:lnTo>
                  <a:lnTo>
                    <a:pt x="5116081" y="1911369"/>
                  </a:lnTo>
                  <a:lnTo>
                    <a:pt x="5130292" y="1927077"/>
                  </a:lnTo>
                  <a:lnTo>
                    <a:pt x="5144503" y="1943027"/>
                  </a:lnTo>
                  <a:lnTo>
                    <a:pt x="5158715" y="1958587"/>
                  </a:lnTo>
                  <a:lnTo>
                    <a:pt x="5172926" y="1973947"/>
                  </a:lnTo>
                  <a:lnTo>
                    <a:pt x="5187137" y="1990028"/>
                  </a:lnTo>
                  <a:lnTo>
                    <a:pt x="5201349" y="2006401"/>
                  </a:lnTo>
                  <a:lnTo>
                    <a:pt x="5215560" y="2022020"/>
                  </a:lnTo>
                  <a:lnTo>
                    <a:pt x="5229771" y="2037002"/>
                  </a:lnTo>
                  <a:lnTo>
                    <a:pt x="5243983" y="2053205"/>
                  </a:lnTo>
                  <a:lnTo>
                    <a:pt x="5258194" y="2069289"/>
                  </a:lnTo>
                  <a:lnTo>
                    <a:pt x="5272405" y="2085474"/>
                  </a:lnTo>
                  <a:lnTo>
                    <a:pt x="5286617" y="2101767"/>
                  </a:lnTo>
                  <a:lnTo>
                    <a:pt x="5300828" y="2117991"/>
                  </a:lnTo>
                  <a:lnTo>
                    <a:pt x="5315039" y="2134063"/>
                  </a:lnTo>
                  <a:lnTo>
                    <a:pt x="5329251" y="2150561"/>
                  </a:lnTo>
                  <a:lnTo>
                    <a:pt x="5343462" y="2165990"/>
                  </a:lnTo>
                  <a:lnTo>
                    <a:pt x="5357673" y="2182785"/>
                  </a:lnTo>
                  <a:lnTo>
                    <a:pt x="5371885" y="2199275"/>
                  </a:lnTo>
                  <a:lnTo>
                    <a:pt x="5386096" y="2215334"/>
                  </a:lnTo>
                  <a:lnTo>
                    <a:pt x="5400307" y="2232008"/>
                  </a:lnTo>
                  <a:lnTo>
                    <a:pt x="5414519" y="2247701"/>
                  </a:lnTo>
                  <a:lnTo>
                    <a:pt x="5428730" y="2264353"/>
                  </a:lnTo>
                  <a:lnTo>
                    <a:pt x="5442941" y="2281182"/>
                  </a:lnTo>
                  <a:lnTo>
                    <a:pt x="5457153" y="2298120"/>
                  </a:lnTo>
                  <a:lnTo>
                    <a:pt x="5471364" y="2314018"/>
                  </a:lnTo>
                  <a:lnTo>
                    <a:pt x="5485575" y="2331016"/>
                  </a:lnTo>
                  <a:lnTo>
                    <a:pt x="5499787" y="2347487"/>
                  </a:lnTo>
                  <a:lnTo>
                    <a:pt x="5513998" y="2363364"/>
                  </a:lnTo>
                  <a:lnTo>
                    <a:pt x="5528209" y="2380284"/>
                  </a:lnTo>
                  <a:lnTo>
                    <a:pt x="5542421" y="2397203"/>
                  </a:lnTo>
                  <a:lnTo>
                    <a:pt x="5556632" y="2414326"/>
                  </a:lnTo>
                  <a:lnTo>
                    <a:pt x="5570843" y="2431692"/>
                  </a:lnTo>
                  <a:lnTo>
                    <a:pt x="5585055" y="2448790"/>
                  </a:lnTo>
                  <a:lnTo>
                    <a:pt x="5599266" y="2466354"/>
                  </a:lnTo>
                  <a:lnTo>
                    <a:pt x="5613477" y="2483681"/>
                  </a:lnTo>
                  <a:lnTo>
                    <a:pt x="5627689" y="2500713"/>
                  </a:lnTo>
                  <a:lnTo>
                    <a:pt x="5641900" y="2518080"/>
                  </a:lnTo>
                  <a:lnTo>
                    <a:pt x="5656111" y="2535671"/>
                  </a:lnTo>
                  <a:lnTo>
                    <a:pt x="5670323" y="2551155"/>
                  </a:lnTo>
                  <a:lnTo>
                    <a:pt x="5684534" y="2568586"/>
                  </a:lnTo>
                  <a:lnTo>
                    <a:pt x="5698745" y="2585636"/>
                  </a:lnTo>
                  <a:lnTo>
                    <a:pt x="5712957" y="2603294"/>
                  </a:lnTo>
                  <a:lnTo>
                    <a:pt x="5727168" y="2621102"/>
                  </a:lnTo>
                  <a:lnTo>
                    <a:pt x="5741379" y="2638849"/>
                  </a:lnTo>
                  <a:lnTo>
                    <a:pt x="5755591" y="2655903"/>
                  </a:lnTo>
                  <a:lnTo>
                    <a:pt x="5769802" y="2673895"/>
                  </a:lnTo>
                  <a:lnTo>
                    <a:pt x="5784013" y="2691481"/>
                  </a:lnTo>
                  <a:lnTo>
                    <a:pt x="5798225" y="2709181"/>
                  </a:lnTo>
                  <a:lnTo>
                    <a:pt x="5812436" y="2727076"/>
                  </a:lnTo>
                  <a:lnTo>
                    <a:pt x="5826647" y="2744736"/>
                  </a:lnTo>
                  <a:lnTo>
                    <a:pt x="5840859" y="2762521"/>
                  </a:lnTo>
                  <a:lnTo>
                    <a:pt x="5855070" y="2780351"/>
                  </a:lnTo>
                  <a:lnTo>
                    <a:pt x="5869281" y="2798277"/>
                  </a:lnTo>
                  <a:lnTo>
                    <a:pt x="5883493" y="2815752"/>
                  </a:lnTo>
                  <a:lnTo>
                    <a:pt x="5897704" y="2833884"/>
                  </a:lnTo>
                  <a:lnTo>
                    <a:pt x="5911915" y="2852246"/>
                  </a:lnTo>
                  <a:lnTo>
                    <a:pt x="5926127" y="2869336"/>
                  </a:lnTo>
                  <a:lnTo>
                    <a:pt x="5940338" y="2887407"/>
                  </a:lnTo>
                  <a:lnTo>
                    <a:pt x="5954549" y="2905727"/>
                  </a:lnTo>
                  <a:lnTo>
                    <a:pt x="5968761" y="2917644"/>
                  </a:lnTo>
                  <a:lnTo>
                    <a:pt x="5982972" y="2935635"/>
                  </a:lnTo>
                  <a:lnTo>
                    <a:pt x="5997183" y="2953916"/>
                  </a:lnTo>
                  <a:lnTo>
                    <a:pt x="6011395" y="2932812"/>
                  </a:lnTo>
                  <a:lnTo>
                    <a:pt x="6025606" y="2948604"/>
                  </a:lnTo>
                  <a:lnTo>
                    <a:pt x="6039817" y="2966270"/>
                  </a:lnTo>
                  <a:lnTo>
                    <a:pt x="6054029" y="2984678"/>
                  </a:lnTo>
                  <a:lnTo>
                    <a:pt x="6068240" y="3003375"/>
                  </a:lnTo>
                  <a:lnTo>
                    <a:pt x="6082451" y="3021977"/>
                  </a:lnTo>
                  <a:lnTo>
                    <a:pt x="6096663" y="3040637"/>
                  </a:lnTo>
                  <a:lnTo>
                    <a:pt x="6110874" y="3059366"/>
                  </a:lnTo>
                  <a:lnTo>
                    <a:pt x="6125085" y="3077598"/>
                  </a:lnTo>
                  <a:lnTo>
                    <a:pt x="6139297" y="3096045"/>
                  </a:lnTo>
                  <a:lnTo>
                    <a:pt x="6153508" y="3112825"/>
                  </a:lnTo>
                  <a:lnTo>
                    <a:pt x="6167719" y="3131690"/>
                  </a:lnTo>
                  <a:lnTo>
                    <a:pt x="6181931" y="3148560"/>
                  </a:lnTo>
                  <a:lnTo>
                    <a:pt x="6196142" y="3167048"/>
                  </a:lnTo>
                  <a:lnTo>
                    <a:pt x="6210353" y="3185918"/>
                  </a:lnTo>
                  <a:lnTo>
                    <a:pt x="6224565" y="3169642"/>
                  </a:lnTo>
                  <a:lnTo>
                    <a:pt x="6238776" y="3188442"/>
                  </a:lnTo>
                  <a:lnTo>
                    <a:pt x="6252987" y="3207008"/>
                  </a:lnTo>
                  <a:lnTo>
                    <a:pt x="6267199" y="3225916"/>
                  </a:lnTo>
                  <a:lnTo>
                    <a:pt x="6281410" y="3245000"/>
                  </a:lnTo>
                  <a:lnTo>
                    <a:pt x="6295621" y="3263969"/>
                  </a:lnTo>
                  <a:lnTo>
                    <a:pt x="6309833" y="3282647"/>
                  </a:lnTo>
                  <a:lnTo>
                    <a:pt x="6324044" y="3301681"/>
                  </a:lnTo>
                  <a:lnTo>
                    <a:pt x="6338255" y="3320808"/>
                  </a:lnTo>
                  <a:lnTo>
                    <a:pt x="6352467" y="3339854"/>
                  </a:lnTo>
                  <a:lnTo>
                    <a:pt x="6366678" y="3359374"/>
                  </a:lnTo>
                  <a:lnTo>
                    <a:pt x="6380889" y="3378136"/>
                  </a:lnTo>
                  <a:lnTo>
                    <a:pt x="6395101" y="3396793"/>
                  </a:lnTo>
                  <a:lnTo>
                    <a:pt x="6409312" y="3416290"/>
                  </a:lnTo>
                  <a:lnTo>
                    <a:pt x="6423523" y="3435749"/>
                  </a:lnTo>
                  <a:lnTo>
                    <a:pt x="6437735" y="3455239"/>
                  </a:lnTo>
                  <a:lnTo>
                    <a:pt x="6451946" y="3474905"/>
                  </a:lnTo>
                  <a:lnTo>
                    <a:pt x="6466157" y="3494500"/>
                  </a:lnTo>
                  <a:lnTo>
                    <a:pt x="6480369" y="3513798"/>
                  </a:lnTo>
                  <a:lnTo>
                    <a:pt x="6494580" y="3532978"/>
                  </a:lnTo>
                  <a:lnTo>
                    <a:pt x="6508791" y="3552511"/>
                  </a:lnTo>
                  <a:lnTo>
                    <a:pt x="6523003" y="3572486"/>
                  </a:lnTo>
                  <a:lnTo>
                    <a:pt x="6537214" y="3591784"/>
                  </a:lnTo>
                  <a:lnTo>
                    <a:pt x="6551425" y="3610319"/>
                  </a:lnTo>
                  <a:lnTo>
                    <a:pt x="6565637" y="3629689"/>
                  </a:lnTo>
                  <a:lnTo>
                    <a:pt x="6579848" y="3649392"/>
                  </a:lnTo>
                  <a:lnTo>
                    <a:pt x="6594059" y="3669345"/>
                  </a:lnTo>
                  <a:lnTo>
                    <a:pt x="6608271" y="3688489"/>
                  </a:lnTo>
                  <a:lnTo>
                    <a:pt x="6622482" y="3708176"/>
                  </a:lnTo>
                  <a:lnTo>
                    <a:pt x="6636693" y="3727878"/>
                  </a:lnTo>
                  <a:lnTo>
                    <a:pt x="6650905" y="3747729"/>
                  </a:lnTo>
                  <a:lnTo>
                    <a:pt x="6665116" y="3767475"/>
                  </a:lnTo>
                  <a:lnTo>
                    <a:pt x="6679327" y="3787333"/>
                  </a:lnTo>
                  <a:lnTo>
                    <a:pt x="6693539" y="3807133"/>
                  </a:lnTo>
                  <a:lnTo>
                    <a:pt x="6707750" y="3827301"/>
                  </a:lnTo>
                  <a:lnTo>
                    <a:pt x="6721961" y="3847146"/>
                  </a:lnTo>
                  <a:lnTo>
                    <a:pt x="6736173" y="3867177"/>
                  </a:lnTo>
                  <a:lnTo>
                    <a:pt x="6750384" y="3886940"/>
                  </a:lnTo>
                  <a:lnTo>
                    <a:pt x="6764595" y="3906236"/>
                  </a:lnTo>
                  <a:lnTo>
                    <a:pt x="6778807" y="3926394"/>
                  </a:lnTo>
                  <a:lnTo>
                    <a:pt x="6793018" y="3946413"/>
                  </a:lnTo>
                  <a:lnTo>
                    <a:pt x="6807230" y="3966605"/>
                  </a:lnTo>
                  <a:lnTo>
                    <a:pt x="6821441" y="3986658"/>
                  </a:lnTo>
                  <a:lnTo>
                    <a:pt x="6835652" y="4006231"/>
                  </a:lnTo>
                  <a:lnTo>
                    <a:pt x="6849864" y="4026521"/>
                  </a:lnTo>
                  <a:lnTo>
                    <a:pt x="6864075" y="4046949"/>
                  </a:lnTo>
                  <a:lnTo>
                    <a:pt x="6878286" y="4067277"/>
                  </a:lnTo>
                  <a:lnTo>
                    <a:pt x="6892498" y="4062397"/>
                  </a:lnTo>
                  <a:lnTo>
                    <a:pt x="6906709" y="4082622"/>
                  </a:lnTo>
                  <a:lnTo>
                    <a:pt x="6920920" y="4015021"/>
                  </a:lnTo>
                  <a:lnTo>
                    <a:pt x="6935132" y="4035404"/>
                  </a:lnTo>
                  <a:lnTo>
                    <a:pt x="6949343" y="4055994"/>
                  </a:lnTo>
                  <a:lnTo>
                    <a:pt x="6963554" y="4076039"/>
                  </a:lnTo>
                  <a:lnTo>
                    <a:pt x="6977766" y="4096327"/>
                  </a:lnTo>
                  <a:lnTo>
                    <a:pt x="6991977" y="4116875"/>
                  </a:lnTo>
                  <a:lnTo>
                    <a:pt x="7006188" y="4137366"/>
                  </a:lnTo>
                  <a:lnTo>
                    <a:pt x="7020400" y="4157768"/>
                  </a:lnTo>
                  <a:lnTo>
                    <a:pt x="7034611" y="4178244"/>
                  </a:lnTo>
                  <a:lnTo>
                    <a:pt x="7048822" y="4198985"/>
                  </a:lnTo>
                  <a:lnTo>
                    <a:pt x="7063034" y="4219193"/>
                  </a:lnTo>
                  <a:lnTo>
                    <a:pt x="7077245" y="4239526"/>
                  </a:lnTo>
                  <a:lnTo>
                    <a:pt x="7091456" y="4260006"/>
                  </a:lnTo>
                  <a:lnTo>
                    <a:pt x="7105668" y="4280469"/>
                  </a:lnTo>
                  <a:lnTo>
                    <a:pt x="7119879" y="4301341"/>
                  </a:lnTo>
                  <a:lnTo>
                    <a:pt x="7134090" y="4321728"/>
                  </a:lnTo>
                  <a:lnTo>
                    <a:pt x="7148302" y="4342072"/>
                  </a:lnTo>
                  <a:lnTo>
                    <a:pt x="7162513" y="4362723"/>
                  </a:lnTo>
                  <a:lnTo>
                    <a:pt x="7176724" y="4383068"/>
                  </a:lnTo>
                  <a:lnTo>
                    <a:pt x="7190936" y="4403314"/>
                  </a:lnTo>
                  <a:lnTo>
                    <a:pt x="7205147" y="4424409"/>
                  </a:lnTo>
                  <a:lnTo>
                    <a:pt x="7219358" y="4445292"/>
                  </a:lnTo>
                  <a:lnTo>
                    <a:pt x="7233570" y="4465899"/>
                  </a:lnTo>
                  <a:lnTo>
                    <a:pt x="7247781" y="4486911"/>
                  </a:lnTo>
                  <a:lnTo>
                    <a:pt x="7261992" y="4506321"/>
                  </a:lnTo>
                  <a:lnTo>
                    <a:pt x="7276204" y="4526775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57292" y="4716844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7292" y="3343980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96062" y="1971117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35791" y="4858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35791" y="3486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35791" y="2113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343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34674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590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7144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328449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8905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1255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53604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0506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2242641" y="3318987"/>
              <a:ext cx="4817008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Besag's centered L Function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928151" y="374450"/>
              <a:ext cx="821584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67329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15473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227614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56374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04518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16659" y="479665"/>
              <a:ext cx="1630598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89973" y="66488"/>
              <a:ext cx="56505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4445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2022-07-29T22:46:28Z</dcterms:modified>
  <cp:category/>
</cp:coreProperties>
</file>