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72" r:id="rId6"/>
    <p:sldId id="273" r:id="rId7"/>
    <p:sldId id="274" r:id="rId8"/>
    <p:sldId id="263" r:id="rId9"/>
    <p:sldId id="264" r:id="rId10"/>
    <p:sldId id="265" r:id="rId11"/>
    <p:sldId id="266" r:id="rId12"/>
    <p:sldId id="261" r:id="rId13"/>
    <p:sldId id="262" r:id="rId14"/>
    <p:sldId id="267" r:id="rId15"/>
    <p:sldId id="269" r:id="rId16"/>
    <p:sldId id="275" r:id="rId17"/>
    <p:sldId id="268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F95BA-D876-48C0-859C-479632EA6E0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035EF8-CF25-4979-BE4B-6DB68DE82579}">
      <dgm:prSet/>
      <dgm:spPr/>
      <dgm:t>
        <a:bodyPr/>
        <a:lstStyle/>
        <a:p>
          <a:r>
            <a:rPr lang="en-US" b="1"/>
            <a:t>Project Purpose</a:t>
          </a:r>
          <a:endParaRPr lang="en-US"/>
        </a:p>
      </dgm:t>
    </dgm:pt>
    <dgm:pt modelId="{C6E471C2-79F8-489D-80B9-730F50C11811}" type="parTrans" cxnId="{9D111FE5-048D-4025-AA0A-7D065A07C137}">
      <dgm:prSet/>
      <dgm:spPr/>
      <dgm:t>
        <a:bodyPr/>
        <a:lstStyle/>
        <a:p>
          <a:endParaRPr lang="en-US"/>
        </a:p>
      </dgm:t>
    </dgm:pt>
    <dgm:pt modelId="{ABC17678-A1AC-412E-A45C-A8D86B3D3F3B}" type="sibTrans" cxnId="{9D111FE5-048D-4025-AA0A-7D065A07C137}">
      <dgm:prSet/>
      <dgm:spPr/>
      <dgm:t>
        <a:bodyPr/>
        <a:lstStyle/>
        <a:p>
          <a:endParaRPr lang="en-US"/>
        </a:p>
      </dgm:t>
    </dgm:pt>
    <dgm:pt modelId="{942F1A0E-CC0C-40B2-A8A4-22269E42092D}">
      <dgm:prSet/>
      <dgm:spPr/>
      <dgm:t>
        <a:bodyPr/>
        <a:lstStyle/>
        <a:p>
          <a:r>
            <a:rPr lang="en-US"/>
            <a:t>Create an interactive 3D castle scene using WebGL and Three.js</a:t>
          </a:r>
        </a:p>
      </dgm:t>
    </dgm:pt>
    <dgm:pt modelId="{C8F85577-B476-4FB2-83B0-477284928D7A}" type="parTrans" cxnId="{A0C80333-B19F-4819-B117-8A72BE1B9B05}">
      <dgm:prSet/>
      <dgm:spPr/>
      <dgm:t>
        <a:bodyPr/>
        <a:lstStyle/>
        <a:p>
          <a:endParaRPr lang="en-US"/>
        </a:p>
      </dgm:t>
    </dgm:pt>
    <dgm:pt modelId="{E05D5021-4DEB-46AE-A49E-CCC8EAAA8219}" type="sibTrans" cxnId="{A0C80333-B19F-4819-B117-8A72BE1B9B05}">
      <dgm:prSet/>
      <dgm:spPr/>
      <dgm:t>
        <a:bodyPr/>
        <a:lstStyle/>
        <a:p>
          <a:endParaRPr lang="en-US"/>
        </a:p>
      </dgm:t>
    </dgm:pt>
    <dgm:pt modelId="{291C9281-4D0E-4D9C-A4DF-4FA587888FE1}">
      <dgm:prSet/>
      <dgm:spPr/>
      <dgm:t>
        <a:bodyPr/>
        <a:lstStyle/>
        <a:p>
          <a:r>
            <a:rPr lang="en-US"/>
            <a:t>Enable browser-based exploration without plugins</a:t>
          </a:r>
        </a:p>
      </dgm:t>
    </dgm:pt>
    <dgm:pt modelId="{221888A3-AD3C-4C34-B80A-204D7184C17E}" type="parTrans" cxnId="{114F206F-74A9-49F9-A25B-2D231399A6C7}">
      <dgm:prSet/>
      <dgm:spPr/>
      <dgm:t>
        <a:bodyPr/>
        <a:lstStyle/>
        <a:p>
          <a:endParaRPr lang="en-US"/>
        </a:p>
      </dgm:t>
    </dgm:pt>
    <dgm:pt modelId="{4B4FF494-01FE-4770-AC9D-1CC547532F07}" type="sibTrans" cxnId="{114F206F-74A9-49F9-A25B-2D231399A6C7}">
      <dgm:prSet/>
      <dgm:spPr/>
      <dgm:t>
        <a:bodyPr/>
        <a:lstStyle/>
        <a:p>
          <a:endParaRPr lang="en-US"/>
        </a:p>
      </dgm:t>
    </dgm:pt>
    <dgm:pt modelId="{977BD72B-9249-4859-8E2F-2CC4491FDAED}">
      <dgm:prSet/>
      <dgm:spPr/>
      <dgm:t>
        <a:bodyPr/>
        <a:lstStyle/>
        <a:p>
          <a:r>
            <a:rPr lang="en-US"/>
            <a:t>Simulate a historical medieval environment</a:t>
          </a:r>
        </a:p>
      </dgm:t>
    </dgm:pt>
    <dgm:pt modelId="{8607C1A2-37DF-4FF8-AF72-C661729AB83E}" type="parTrans" cxnId="{6BFA0299-B1F1-45D1-B674-0351A81330F2}">
      <dgm:prSet/>
      <dgm:spPr/>
      <dgm:t>
        <a:bodyPr/>
        <a:lstStyle/>
        <a:p>
          <a:endParaRPr lang="en-US"/>
        </a:p>
      </dgm:t>
    </dgm:pt>
    <dgm:pt modelId="{DE8A652B-D695-43D1-AD22-2C561C166127}" type="sibTrans" cxnId="{6BFA0299-B1F1-45D1-B674-0351A81330F2}">
      <dgm:prSet/>
      <dgm:spPr/>
      <dgm:t>
        <a:bodyPr/>
        <a:lstStyle/>
        <a:p>
          <a:endParaRPr lang="en-US"/>
        </a:p>
      </dgm:t>
    </dgm:pt>
    <dgm:pt modelId="{7E93CB0A-E21C-445D-B81F-0B5656658282}">
      <dgm:prSet/>
      <dgm:spPr/>
      <dgm:t>
        <a:bodyPr/>
        <a:lstStyle/>
        <a:p>
          <a:r>
            <a:rPr lang="en-US"/>
            <a:t>Showcase key 3D graphics concepts: camera, lighting, object loading</a:t>
          </a:r>
        </a:p>
      </dgm:t>
    </dgm:pt>
    <dgm:pt modelId="{3B022B71-31D0-4711-B893-F76C395E5101}" type="parTrans" cxnId="{0ACB2D36-2382-4A61-93F1-3415C8C81563}">
      <dgm:prSet/>
      <dgm:spPr/>
      <dgm:t>
        <a:bodyPr/>
        <a:lstStyle/>
        <a:p>
          <a:endParaRPr lang="en-US"/>
        </a:p>
      </dgm:t>
    </dgm:pt>
    <dgm:pt modelId="{8667A8B5-4314-44BA-9D63-5A5EF8706053}" type="sibTrans" cxnId="{0ACB2D36-2382-4A61-93F1-3415C8C81563}">
      <dgm:prSet/>
      <dgm:spPr/>
      <dgm:t>
        <a:bodyPr/>
        <a:lstStyle/>
        <a:p>
          <a:endParaRPr lang="en-US"/>
        </a:p>
      </dgm:t>
    </dgm:pt>
    <dgm:pt modelId="{5EF1FE2E-6E1F-4498-9DBD-97D99E677B20}">
      <dgm:prSet/>
      <dgm:spPr/>
      <dgm:t>
        <a:bodyPr/>
        <a:lstStyle/>
        <a:p>
          <a:r>
            <a:rPr lang="en-US" b="1"/>
            <a:t>Technologies</a:t>
          </a:r>
          <a:endParaRPr lang="en-US"/>
        </a:p>
      </dgm:t>
    </dgm:pt>
    <dgm:pt modelId="{04C9FED8-0952-444A-A21A-FCCF26A40C00}" type="parTrans" cxnId="{9436D4CD-C6E3-4523-A5DB-1CB7D8F719F8}">
      <dgm:prSet/>
      <dgm:spPr/>
      <dgm:t>
        <a:bodyPr/>
        <a:lstStyle/>
        <a:p>
          <a:endParaRPr lang="en-US"/>
        </a:p>
      </dgm:t>
    </dgm:pt>
    <dgm:pt modelId="{E5650B97-B253-4A19-9695-FD93227763D8}" type="sibTrans" cxnId="{9436D4CD-C6E3-4523-A5DB-1CB7D8F719F8}">
      <dgm:prSet/>
      <dgm:spPr/>
      <dgm:t>
        <a:bodyPr/>
        <a:lstStyle/>
        <a:p>
          <a:endParaRPr lang="en-US"/>
        </a:p>
      </dgm:t>
    </dgm:pt>
    <dgm:pt modelId="{71CE3D6F-6C64-4931-9FCD-910CF67773F5}">
      <dgm:prSet/>
      <dgm:spPr/>
      <dgm:t>
        <a:bodyPr/>
        <a:lstStyle/>
        <a:p>
          <a:r>
            <a:rPr lang="en-US"/>
            <a:t>WebGL for rendering</a:t>
          </a:r>
        </a:p>
      </dgm:t>
    </dgm:pt>
    <dgm:pt modelId="{B804F687-4598-4A1F-967A-97495E1F05CA}" type="parTrans" cxnId="{5BCB9BE1-DDAD-4F22-93A1-77659C1453D5}">
      <dgm:prSet/>
      <dgm:spPr/>
      <dgm:t>
        <a:bodyPr/>
        <a:lstStyle/>
        <a:p>
          <a:endParaRPr lang="en-US"/>
        </a:p>
      </dgm:t>
    </dgm:pt>
    <dgm:pt modelId="{01606CD7-75C4-4BCE-BAA0-B9E29B1449F5}" type="sibTrans" cxnId="{5BCB9BE1-DDAD-4F22-93A1-77659C1453D5}">
      <dgm:prSet/>
      <dgm:spPr/>
      <dgm:t>
        <a:bodyPr/>
        <a:lstStyle/>
        <a:p>
          <a:endParaRPr lang="en-US"/>
        </a:p>
      </dgm:t>
    </dgm:pt>
    <dgm:pt modelId="{E8E0F4C0-0381-491E-A1F8-AE8DB3BCCFED}">
      <dgm:prSet/>
      <dgm:spPr/>
      <dgm:t>
        <a:bodyPr/>
        <a:lstStyle/>
        <a:p>
          <a:r>
            <a:rPr lang="en-US"/>
            <a:t>Three.js for scene setup</a:t>
          </a:r>
        </a:p>
      </dgm:t>
    </dgm:pt>
    <dgm:pt modelId="{A6080F01-27B0-4D98-BD38-04DFF0EB24CA}" type="parTrans" cxnId="{EBA86237-32AA-43A0-AE1E-4A36CAB520AC}">
      <dgm:prSet/>
      <dgm:spPr/>
      <dgm:t>
        <a:bodyPr/>
        <a:lstStyle/>
        <a:p>
          <a:endParaRPr lang="en-US"/>
        </a:p>
      </dgm:t>
    </dgm:pt>
    <dgm:pt modelId="{1C9B8D3E-3CAE-4178-90A4-D282385740FA}" type="sibTrans" cxnId="{EBA86237-32AA-43A0-AE1E-4A36CAB520AC}">
      <dgm:prSet/>
      <dgm:spPr/>
      <dgm:t>
        <a:bodyPr/>
        <a:lstStyle/>
        <a:p>
          <a:endParaRPr lang="en-US"/>
        </a:p>
      </dgm:t>
    </dgm:pt>
    <dgm:pt modelId="{CABF2C8D-0E86-4269-AA41-EEB11B7A8478}">
      <dgm:prSet/>
      <dgm:spPr/>
      <dgm:t>
        <a:bodyPr/>
        <a:lstStyle/>
        <a:p>
          <a:r>
            <a:rPr lang="en-US"/>
            <a:t>GLB models for 3D assets</a:t>
          </a:r>
        </a:p>
      </dgm:t>
    </dgm:pt>
    <dgm:pt modelId="{645C5961-331C-44ED-B3B6-BABFB10C1C99}" type="parTrans" cxnId="{85922D75-D153-42B2-9783-785508761B8D}">
      <dgm:prSet/>
      <dgm:spPr/>
      <dgm:t>
        <a:bodyPr/>
        <a:lstStyle/>
        <a:p>
          <a:endParaRPr lang="en-US"/>
        </a:p>
      </dgm:t>
    </dgm:pt>
    <dgm:pt modelId="{9BC26831-C6B2-4D55-AEE2-326D73BCD169}" type="sibTrans" cxnId="{85922D75-D153-42B2-9783-785508761B8D}">
      <dgm:prSet/>
      <dgm:spPr/>
      <dgm:t>
        <a:bodyPr/>
        <a:lstStyle/>
        <a:p>
          <a:endParaRPr lang="en-US"/>
        </a:p>
      </dgm:t>
    </dgm:pt>
    <dgm:pt modelId="{13B857F9-DC7F-4FFE-97CE-37839EACE776}">
      <dgm:prSet/>
      <dgm:spPr/>
      <dgm:t>
        <a:bodyPr/>
        <a:lstStyle/>
        <a:p>
          <a:r>
            <a:rPr lang="en-US"/>
            <a:t>JavaScript &amp; HTML5 for interaction logic</a:t>
          </a:r>
        </a:p>
      </dgm:t>
    </dgm:pt>
    <dgm:pt modelId="{67DE4193-B2B7-489F-9D39-F3FF47A93F87}" type="parTrans" cxnId="{C2006BAA-E2EB-4A50-8DFB-AB595F13F009}">
      <dgm:prSet/>
      <dgm:spPr/>
      <dgm:t>
        <a:bodyPr/>
        <a:lstStyle/>
        <a:p>
          <a:endParaRPr lang="en-US"/>
        </a:p>
      </dgm:t>
    </dgm:pt>
    <dgm:pt modelId="{5D925E65-CA44-4922-A432-964D63639644}" type="sibTrans" cxnId="{C2006BAA-E2EB-4A50-8DFB-AB595F13F009}">
      <dgm:prSet/>
      <dgm:spPr/>
      <dgm:t>
        <a:bodyPr/>
        <a:lstStyle/>
        <a:p>
          <a:endParaRPr lang="en-US"/>
        </a:p>
      </dgm:t>
    </dgm:pt>
    <dgm:pt modelId="{0CFF1C01-BD12-4043-9D16-5CB6CAA97143}" type="pres">
      <dgm:prSet presAssocID="{E59F95BA-D876-48C0-859C-479632EA6E03}" presName="vert0" presStyleCnt="0">
        <dgm:presLayoutVars>
          <dgm:dir/>
          <dgm:animOne val="branch"/>
          <dgm:animLvl val="lvl"/>
        </dgm:presLayoutVars>
      </dgm:prSet>
      <dgm:spPr/>
    </dgm:pt>
    <dgm:pt modelId="{C18444F8-EC21-428D-8892-94FE11E4CB9F}" type="pres">
      <dgm:prSet presAssocID="{F4035EF8-CF25-4979-BE4B-6DB68DE82579}" presName="thickLine" presStyleLbl="alignNode1" presStyleIdx="0" presStyleCnt="10"/>
      <dgm:spPr/>
    </dgm:pt>
    <dgm:pt modelId="{279BC7A9-4D5A-43FD-BF4F-8B77B721E15C}" type="pres">
      <dgm:prSet presAssocID="{F4035EF8-CF25-4979-BE4B-6DB68DE82579}" presName="horz1" presStyleCnt="0"/>
      <dgm:spPr/>
    </dgm:pt>
    <dgm:pt modelId="{3FC6781E-02FA-4327-AAF7-6E8CC981E82B}" type="pres">
      <dgm:prSet presAssocID="{F4035EF8-CF25-4979-BE4B-6DB68DE82579}" presName="tx1" presStyleLbl="revTx" presStyleIdx="0" presStyleCnt="10"/>
      <dgm:spPr/>
    </dgm:pt>
    <dgm:pt modelId="{EE87A307-5B33-4208-B56E-992CA307DBE4}" type="pres">
      <dgm:prSet presAssocID="{F4035EF8-CF25-4979-BE4B-6DB68DE82579}" presName="vert1" presStyleCnt="0"/>
      <dgm:spPr/>
    </dgm:pt>
    <dgm:pt modelId="{314CDF1D-74E3-422B-AD22-3AF73D2F40F5}" type="pres">
      <dgm:prSet presAssocID="{942F1A0E-CC0C-40B2-A8A4-22269E42092D}" presName="thickLine" presStyleLbl="alignNode1" presStyleIdx="1" presStyleCnt="10"/>
      <dgm:spPr/>
    </dgm:pt>
    <dgm:pt modelId="{CDA4D25D-EC1C-49C8-853E-BB08547395F3}" type="pres">
      <dgm:prSet presAssocID="{942F1A0E-CC0C-40B2-A8A4-22269E42092D}" presName="horz1" presStyleCnt="0"/>
      <dgm:spPr/>
    </dgm:pt>
    <dgm:pt modelId="{C390732D-CBC4-414C-924C-D2349487745E}" type="pres">
      <dgm:prSet presAssocID="{942F1A0E-CC0C-40B2-A8A4-22269E42092D}" presName="tx1" presStyleLbl="revTx" presStyleIdx="1" presStyleCnt="10"/>
      <dgm:spPr/>
    </dgm:pt>
    <dgm:pt modelId="{7F82412B-52F1-40A9-91DB-377552A7967A}" type="pres">
      <dgm:prSet presAssocID="{942F1A0E-CC0C-40B2-A8A4-22269E42092D}" presName="vert1" presStyleCnt="0"/>
      <dgm:spPr/>
    </dgm:pt>
    <dgm:pt modelId="{E49917F4-1B0C-4F3E-AC75-17639501C68A}" type="pres">
      <dgm:prSet presAssocID="{291C9281-4D0E-4D9C-A4DF-4FA587888FE1}" presName="thickLine" presStyleLbl="alignNode1" presStyleIdx="2" presStyleCnt="10"/>
      <dgm:spPr/>
    </dgm:pt>
    <dgm:pt modelId="{F72C7093-2B1A-43EB-9262-92F9E0E35F5C}" type="pres">
      <dgm:prSet presAssocID="{291C9281-4D0E-4D9C-A4DF-4FA587888FE1}" presName="horz1" presStyleCnt="0"/>
      <dgm:spPr/>
    </dgm:pt>
    <dgm:pt modelId="{C2EBDEDC-19BB-437D-8B35-50796F045440}" type="pres">
      <dgm:prSet presAssocID="{291C9281-4D0E-4D9C-A4DF-4FA587888FE1}" presName="tx1" presStyleLbl="revTx" presStyleIdx="2" presStyleCnt="10"/>
      <dgm:spPr/>
    </dgm:pt>
    <dgm:pt modelId="{166A37FE-B361-4FF9-ABD4-84D61ED36484}" type="pres">
      <dgm:prSet presAssocID="{291C9281-4D0E-4D9C-A4DF-4FA587888FE1}" presName="vert1" presStyleCnt="0"/>
      <dgm:spPr/>
    </dgm:pt>
    <dgm:pt modelId="{2F425CC1-603F-477D-AC25-726AC44892F6}" type="pres">
      <dgm:prSet presAssocID="{977BD72B-9249-4859-8E2F-2CC4491FDAED}" presName="thickLine" presStyleLbl="alignNode1" presStyleIdx="3" presStyleCnt="10"/>
      <dgm:spPr/>
    </dgm:pt>
    <dgm:pt modelId="{E270A11E-BCE5-4CF8-A735-BA7AFAD78EFB}" type="pres">
      <dgm:prSet presAssocID="{977BD72B-9249-4859-8E2F-2CC4491FDAED}" presName="horz1" presStyleCnt="0"/>
      <dgm:spPr/>
    </dgm:pt>
    <dgm:pt modelId="{A349DCC3-49E2-4795-AE41-77598C6FB151}" type="pres">
      <dgm:prSet presAssocID="{977BD72B-9249-4859-8E2F-2CC4491FDAED}" presName="tx1" presStyleLbl="revTx" presStyleIdx="3" presStyleCnt="10"/>
      <dgm:spPr/>
    </dgm:pt>
    <dgm:pt modelId="{FECB698C-9833-48FB-AEE7-24CCDB82C954}" type="pres">
      <dgm:prSet presAssocID="{977BD72B-9249-4859-8E2F-2CC4491FDAED}" presName="vert1" presStyleCnt="0"/>
      <dgm:spPr/>
    </dgm:pt>
    <dgm:pt modelId="{D22B044F-2BAE-4A82-A99B-E9C68F47B88D}" type="pres">
      <dgm:prSet presAssocID="{7E93CB0A-E21C-445D-B81F-0B5656658282}" presName="thickLine" presStyleLbl="alignNode1" presStyleIdx="4" presStyleCnt="10"/>
      <dgm:spPr/>
    </dgm:pt>
    <dgm:pt modelId="{96A74043-FF41-4735-9684-ACE8596B669B}" type="pres">
      <dgm:prSet presAssocID="{7E93CB0A-E21C-445D-B81F-0B5656658282}" presName="horz1" presStyleCnt="0"/>
      <dgm:spPr/>
    </dgm:pt>
    <dgm:pt modelId="{CB78FCA8-CEFD-422E-9277-363B6E6972F0}" type="pres">
      <dgm:prSet presAssocID="{7E93CB0A-E21C-445D-B81F-0B5656658282}" presName="tx1" presStyleLbl="revTx" presStyleIdx="4" presStyleCnt="10"/>
      <dgm:spPr/>
    </dgm:pt>
    <dgm:pt modelId="{B61452E5-54F2-4E38-8C3E-32E8A2A75E06}" type="pres">
      <dgm:prSet presAssocID="{7E93CB0A-E21C-445D-B81F-0B5656658282}" presName="vert1" presStyleCnt="0"/>
      <dgm:spPr/>
    </dgm:pt>
    <dgm:pt modelId="{252CA2F4-0AA8-4696-BDB1-5CB7EA6D6363}" type="pres">
      <dgm:prSet presAssocID="{5EF1FE2E-6E1F-4498-9DBD-97D99E677B20}" presName="thickLine" presStyleLbl="alignNode1" presStyleIdx="5" presStyleCnt="10"/>
      <dgm:spPr/>
    </dgm:pt>
    <dgm:pt modelId="{4743773C-CF78-4BE3-B7B6-2B9A88743C6E}" type="pres">
      <dgm:prSet presAssocID="{5EF1FE2E-6E1F-4498-9DBD-97D99E677B20}" presName="horz1" presStyleCnt="0"/>
      <dgm:spPr/>
    </dgm:pt>
    <dgm:pt modelId="{AB4F224C-23AC-4A8F-A784-68EBE520C692}" type="pres">
      <dgm:prSet presAssocID="{5EF1FE2E-6E1F-4498-9DBD-97D99E677B20}" presName="tx1" presStyleLbl="revTx" presStyleIdx="5" presStyleCnt="10"/>
      <dgm:spPr/>
    </dgm:pt>
    <dgm:pt modelId="{CF764CC0-B7EC-4ED5-A516-9D9FA8FE6623}" type="pres">
      <dgm:prSet presAssocID="{5EF1FE2E-6E1F-4498-9DBD-97D99E677B20}" presName="vert1" presStyleCnt="0"/>
      <dgm:spPr/>
    </dgm:pt>
    <dgm:pt modelId="{23AECE8C-4424-4414-BAC8-1DB46CD8054F}" type="pres">
      <dgm:prSet presAssocID="{71CE3D6F-6C64-4931-9FCD-910CF67773F5}" presName="thickLine" presStyleLbl="alignNode1" presStyleIdx="6" presStyleCnt="10"/>
      <dgm:spPr/>
    </dgm:pt>
    <dgm:pt modelId="{F3C8A5BF-60D9-4730-B40B-2DBD6469B0DF}" type="pres">
      <dgm:prSet presAssocID="{71CE3D6F-6C64-4931-9FCD-910CF67773F5}" presName="horz1" presStyleCnt="0"/>
      <dgm:spPr/>
    </dgm:pt>
    <dgm:pt modelId="{5B814D9C-F932-447C-9537-3AE95D419CA4}" type="pres">
      <dgm:prSet presAssocID="{71CE3D6F-6C64-4931-9FCD-910CF67773F5}" presName="tx1" presStyleLbl="revTx" presStyleIdx="6" presStyleCnt="10"/>
      <dgm:spPr/>
    </dgm:pt>
    <dgm:pt modelId="{16BE063E-388A-445F-94DA-823D97488593}" type="pres">
      <dgm:prSet presAssocID="{71CE3D6F-6C64-4931-9FCD-910CF67773F5}" presName="vert1" presStyleCnt="0"/>
      <dgm:spPr/>
    </dgm:pt>
    <dgm:pt modelId="{1E14581D-E970-463B-9963-7BACAFB71BEB}" type="pres">
      <dgm:prSet presAssocID="{E8E0F4C0-0381-491E-A1F8-AE8DB3BCCFED}" presName="thickLine" presStyleLbl="alignNode1" presStyleIdx="7" presStyleCnt="10"/>
      <dgm:spPr/>
    </dgm:pt>
    <dgm:pt modelId="{2BDF2E7D-96CF-4D48-B3F0-6D3E42673D77}" type="pres">
      <dgm:prSet presAssocID="{E8E0F4C0-0381-491E-A1F8-AE8DB3BCCFED}" presName="horz1" presStyleCnt="0"/>
      <dgm:spPr/>
    </dgm:pt>
    <dgm:pt modelId="{EE299ECE-4B5D-447D-8417-7372F870A40A}" type="pres">
      <dgm:prSet presAssocID="{E8E0F4C0-0381-491E-A1F8-AE8DB3BCCFED}" presName="tx1" presStyleLbl="revTx" presStyleIdx="7" presStyleCnt="10"/>
      <dgm:spPr/>
    </dgm:pt>
    <dgm:pt modelId="{0EF94A4F-D736-4B9A-816A-0FC7B7BE7F43}" type="pres">
      <dgm:prSet presAssocID="{E8E0F4C0-0381-491E-A1F8-AE8DB3BCCFED}" presName="vert1" presStyleCnt="0"/>
      <dgm:spPr/>
    </dgm:pt>
    <dgm:pt modelId="{FB835FEE-0DA8-4696-B127-45FA02207734}" type="pres">
      <dgm:prSet presAssocID="{CABF2C8D-0E86-4269-AA41-EEB11B7A8478}" presName="thickLine" presStyleLbl="alignNode1" presStyleIdx="8" presStyleCnt="10"/>
      <dgm:spPr/>
    </dgm:pt>
    <dgm:pt modelId="{2A996139-219D-4468-B466-015D2342629F}" type="pres">
      <dgm:prSet presAssocID="{CABF2C8D-0E86-4269-AA41-EEB11B7A8478}" presName="horz1" presStyleCnt="0"/>
      <dgm:spPr/>
    </dgm:pt>
    <dgm:pt modelId="{FC459D2D-C3AE-4F8D-8A2A-4BF64A78F1D8}" type="pres">
      <dgm:prSet presAssocID="{CABF2C8D-0E86-4269-AA41-EEB11B7A8478}" presName="tx1" presStyleLbl="revTx" presStyleIdx="8" presStyleCnt="10"/>
      <dgm:spPr/>
    </dgm:pt>
    <dgm:pt modelId="{726A0268-3FC7-4AF6-9348-F0A8BEDAE5C4}" type="pres">
      <dgm:prSet presAssocID="{CABF2C8D-0E86-4269-AA41-EEB11B7A8478}" presName="vert1" presStyleCnt="0"/>
      <dgm:spPr/>
    </dgm:pt>
    <dgm:pt modelId="{2BFC07C5-8EE2-4C52-8306-5DB405CDF0A6}" type="pres">
      <dgm:prSet presAssocID="{13B857F9-DC7F-4FFE-97CE-37839EACE776}" presName="thickLine" presStyleLbl="alignNode1" presStyleIdx="9" presStyleCnt="10"/>
      <dgm:spPr/>
    </dgm:pt>
    <dgm:pt modelId="{E55AEC3D-6494-416F-8530-A97891DEDB6B}" type="pres">
      <dgm:prSet presAssocID="{13B857F9-DC7F-4FFE-97CE-37839EACE776}" presName="horz1" presStyleCnt="0"/>
      <dgm:spPr/>
    </dgm:pt>
    <dgm:pt modelId="{BD40F5DD-A720-465D-A9E4-2F4773F97019}" type="pres">
      <dgm:prSet presAssocID="{13B857F9-DC7F-4FFE-97CE-37839EACE776}" presName="tx1" presStyleLbl="revTx" presStyleIdx="9" presStyleCnt="10"/>
      <dgm:spPr/>
    </dgm:pt>
    <dgm:pt modelId="{4BE83CDC-FC51-4B2E-BC38-784AA30ECFCD}" type="pres">
      <dgm:prSet presAssocID="{13B857F9-DC7F-4FFE-97CE-37839EACE776}" presName="vert1" presStyleCnt="0"/>
      <dgm:spPr/>
    </dgm:pt>
  </dgm:ptLst>
  <dgm:cxnLst>
    <dgm:cxn modelId="{8FCADA2A-4911-4C19-8161-1976842FA0AE}" type="presOf" srcId="{71CE3D6F-6C64-4931-9FCD-910CF67773F5}" destId="{5B814D9C-F932-447C-9537-3AE95D419CA4}" srcOrd="0" destOrd="0" presId="urn:microsoft.com/office/officeart/2008/layout/LinedList"/>
    <dgm:cxn modelId="{B9400B2D-9236-4D9F-8B7B-556EB4ADD6FD}" type="presOf" srcId="{7E93CB0A-E21C-445D-B81F-0B5656658282}" destId="{CB78FCA8-CEFD-422E-9277-363B6E6972F0}" srcOrd="0" destOrd="0" presId="urn:microsoft.com/office/officeart/2008/layout/LinedList"/>
    <dgm:cxn modelId="{A0C80333-B19F-4819-B117-8A72BE1B9B05}" srcId="{E59F95BA-D876-48C0-859C-479632EA6E03}" destId="{942F1A0E-CC0C-40B2-A8A4-22269E42092D}" srcOrd="1" destOrd="0" parTransId="{C8F85577-B476-4FB2-83B0-477284928D7A}" sibTransId="{E05D5021-4DEB-46AE-A49E-CCC8EAAA8219}"/>
    <dgm:cxn modelId="{0ACB2D36-2382-4A61-93F1-3415C8C81563}" srcId="{E59F95BA-D876-48C0-859C-479632EA6E03}" destId="{7E93CB0A-E21C-445D-B81F-0B5656658282}" srcOrd="4" destOrd="0" parTransId="{3B022B71-31D0-4711-B893-F76C395E5101}" sibTransId="{8667A8B5-4314-44BA-9D63-5A5EF8706053}"/>
    <dgm:cxn modelId="{EBA86237-32AA-43A0-AE1E-4A36CAB520AC}" srcId="{E59F95BA-D876-48C0-859C-479632EA6E03}" destId="{E8E0F4C0-0381-491E-A1F8-AE8DB3BCCFED}" srcOrd="7" destOrd="0" parTransId="{A6080F01-27B0-4D98-BD38-04DFF0EB24CA}" sibTransId="{1C9B8D3E-3CAE-4178-90A4-D282385740FA}"/>
    <dgm:cxn modelId="{1B229F62-2F14-4D5A-831D-1FDF270AF759}" type="presOf" srcId="{977BD72B-9249-4859-8E2F-2CC4491FDAED}" destId="{A349DCC3-49E2-4795-AE41-77598C6FB151}" srcOrd="0" destOrd="0" presId="urn:microsoft.com/office/officeart/2008/layout/LinedList"/>
    <dgm:cxn modelId="{342DD145-AF69-43B5-99CA-D7456CD57A25}" type="presOf" srcId="{E8E0F4C0-0381-491E-A1F8-AE8DB3BCCFED}" destId="{EE299ECE-4B5D-447D-8417-7372F870A40A}" srcOrd="0" destOrd="0" presId="urn:microsoft.com/office/officeart/2008/layout/LinedList"/>
    <dgm:cxn modelId="{114F206F-74A9-49F9-A25B-2D231399A6C7}" srcId="{E59F95BA-D876-48C0-859C-479632EA6E03}" destId="{291C9281-4D0E-4D9C-A4DF-4FA587888FE1}" srcOrd="2" destOrd="0" parTransId="{221888A3-AD3C-4C34-B80A-204D7184C17E}" sibTransId="{4B4FF494-01FE-4770-AC9D-1CC547532F07}"/>
    <dgm:cxn modelId="{9BCA0D52-4D67-4BFA-B684-6C5F8C929411}" type="presOf" srcId="{291C9281-4D0E-4D9C-A4DF-4FA587888FE1}" destId="{C2EBDEDC-19BB-437D-8B35-50796F045440}" srcOrd="0" destOrd="0" presId="urn:microsoft.com/office/officeart/2008/layout/LinedList"/>
    <dgm:cxn modelId="{85922D75-D153-42B2-9783-785508761B8D}" srcId="{E59F95BA-D876-48C0-859C-479632EA6E03}" destId="{CABF2C8D-0E86-4269-AA41-EEB11B7A8478}" srcOrd="8" destOrd="0" parTransId="{645C5961-331C-44ED-B3B6-BABFB10C1C99}" sibTransId="{9BC26831-C6B2-4D55-AEE2-326D73BCD169}"/>
    <dgm:cxn modelId="{C45EB355-0B6D-4B18-8898-6FC80C5E90DF}" type="presOf" srcId="{942F1A0E-CC0C-40B2-A8A4-22269E42092D}" destId="{C390732D-CBC4-414C-924C-D2349487745E}" srcOrd="0" destOrd="0" presId="urn:microsoft.com/office/officeart/2008/layout/LinedList"/>
    <dgm:cxn modelId="{6BFA0299-B1F1-45D1-B674-0351A81330F2}" srcId="{E59F95BA-D876-48C0-859C-479632EA6E03}" destId="{977BD72B-9249-4859-8E2F-2CC4491FDAED}" srcOrd="3" destOrd="0" parTransId="{8607C1A2-37DF-4FF8-AF72-C661729AB83E}" sibTransId="{DE8A652B-D695-43D1-AD22-2C561C166127}"/>
    <dgm:cxn modelId="{C2006BAA-E2EB-4A50-8DFB-AB595F13F009}" srcId="{E59F95BA-D876-48C0-859C-479632EA6E03}" destId="{13B857F9-DC7F-4FFE-97CE-37839EACE776}" srcOrd="9" destOrd="0" parTransId="{67DE4193-B2B7-489F-9D39-F3FF47A93F87}" sibTransId="{5D925E65-CA44-4922-A432-964D63639644}"/>
    <dgm:cxn modelId="{C3AD6EB2-1433-410D-A47C-1B6AC8E88662}" type="presOf" srcId="{CABF2C8D-0E86-4269-AA41-EEB11B7A8478}" destId="{FC459D2D-C3AE-4F8D-8A2A-4BF64A78F1D8}" srcOrd="0" destOrd="0" presId="urn:microsoft.com/office/officeart/2008/layout/LinedList"/>
    <dgm:cxn modelId="{4A9BD8B8-0BEC-45EA-91BC-0B769ABF6CBD}" type="presOf" srcId="{5EF1FE2E-6E1F-4498-9DBD-97D99E677B20}" destId="{AB4F224C-23AC-4A8F-A784-68EBE520C692}" srcOrd="0" destOrd="0" presId="urn:microsoft.com/office/officeart/2008/layout/LinedList"/>
    <dgm:cxn modelId="{68EE1CC6-4E4C-4EE0-8954-C5E53DBD5837}" type="presOf" srcId="{13B857F9-DC7F-4FFE-97CE-37839EACE776}" destId="{BD40F5DD-A720-465D-A9E4-2F4773F97019}" srcOrd="0" destOrd="0" presId="urn:microsoft.com/office/officeart/2008/layout/LinedList"/>
    <dgm:cxn modelId="{9436D4CD-C6E3-4523-A5DB-1CB7D8F719F8}" srcId="{E59F95BA-D876-48C0-859C-479632EA6E03}" destId="{5EF1FE2E-6E1F-4498-9DBD-97D99E677B20}" srcOrd="5" destOrd="0" parTransId="{04C9FED8-0952-444A-A21A-FCCF26A40C00}" sibTransId="{E5650B97-B253-4A19-9695-FD93227763D8}"/>
    <dgm:cxn modelId="{5D8B43D3-2241-493D-A7A8-D0DACD038EB7}" type="presOf" srcId="{E59F95BA-D876-48C0-859C-479632EA6E03}" destId="{0CFF1C01-BD12-4043-9D16-5CB6CAA97143}" srcOrd="0" destOrd="0" presId="urn:microsoft.com/office/officeart/2008/layout/LinedList"/>
    <dgm:cxn modelId="{40D0F5DE-9681-4B51-ACBE-2B3252E079B4}" type="presOf" srcId="{F4035EF8-CF25-4979-BE4B-6DB68DE82579}" destId="{3FC6781E-02FA-4327-AAF7-6E8CC981E82B}" srcOrd="0" destOrd="0" presId="urn:microsoft.com/office/officeart/2008/layout/LinedList"/>
    <dgm:cxn modelId="{5BCB9BE1-DDAD-4F22-93A1-77659C1453D5}" srcId="{E59F95BA-D876-48C0-859C-479632EA6E03}" destId="{71CE3D6F-6C64-4931-9FCD-910CF67773F5}" srcOrd="6" destOrd="0" parTransId="{B804F687-4598-4A1F-967A-97495E1F05CA}" sibTransId="{01606CD7-75C4-4BCE-BAA0-B9E29B1449F5}"/>
    <dgm:cxn modelId="{9D111FE5-048D-4025-AA0A-7D065A07C137}" srcId="{E59F95BA-D876-48C0-859C-479632EA6E03}" destId="{F4035EF8-CF25-4979-BE4B-6DB68DE82579}" srcOrd="0" destOrd="0" parTransId="{C6E471C2-79F8-489D-80B9-730F50C11811}" sibTransId="{ABC17678-A1AC-412E-A45C-A8D86B3D3F3B}"/>
    <dgm:cxn modelId="{53461982-636E-400C-A16A-90CB1EB6A64F}" type="presParOf" srcId="{0CFF1C01-BD12-4043-9D16-5CB6CAA97143}" destId="{C18444F8-EC21-428D-8892-94FE11E4CB9F}" srcOrd="0" destOrd="0" presId="urn:microsoft.com/office/officeart/2008/layout/LinedList"/>
    <dgm:cxn modelId="{3CDBBD60-A3F1-46CA-B48B-30902F2B4114}" type="presParOf" srcId="{0CFF1C01-BD12-4043-9D16-5CB6CAA97143}" destId="{279BC7A9-4D5A-43FD-BF4F-8B77B721E15C}" srcOrd="1" destOrd="0" presId="urn:microsoft.com/office/officeart/2008/layout/LinedList"/>
    <dgm:cxn modelId="{7E6396D5-1714-416A-884A-F2221DD52C62}" type="presParOf" srcId="{279BC7A9-4D5A-43FD-BF4F-8B77B721E15C}" destId="{3FC6781E-02FA-4327-AAF7-6E8CC981E82B}" srcOrd="0" destOrd="0" presId="urn:microsoft.com/office/officeart/2008/layout/LinedList"/>
    <dgm:cxn modelId="{E111C509-ED7D-49EB-AD98-BCFF792751F6}" type="presParOf" srcId="{279BC7A9-4D5A-43FD-BF4F-8B77B721E15C}" destId="{EE87A307-5B33-4208-B56E-992CA307DBE4}" srcOrd="1" destOrd="0" presId="urn:microsoft.com/office/officeart/2008/layout/LinedList"/>
    <dgm:cxn modelId="{C58322BD-37D0-4F3D-8523-BAE2993D1957}" type="presParOf" srcId="{0CFF1C01-BD12-4043-9D16-5CB6CAA97143}" destId="{314CDF1D-74E3-422B-AD22-3AF73D2F40F5}" srcOrd="2" destOrd="0" presId="urn:microsoft.com/office/officeart/2008/layout/LinedList"/>
    <dgm:cxn modelId="{BDC64C92-2B0C-4274-81D8-A49569640BF7}" type="presParOf" srcId="{0CFF1C01-BD12-4043-9D16-5CB6CAA97143}" destId="{CDA4D25D-EC1C-49C8-853E-BB08547395F3}" srcOrd="3" destOrd="0" presId="urn:microsoft.com/office/officeart/2008/layout/LinedList"/>
    <dgm:cxn modelId="{41D4A369-621A-47FA-B834-F725DC196210}" type="presParOf" srcId="{CDA4D25D-EC1C-49C8-853E-BB08547395F3}" destId="{C390732D-CBC4-414C-924C-D2349487745E}" srcOrd="0" destOrd="0" presId="urn:microsoft.com/office/officeart/2008/layout/LinedList"/>
    <dgm:cxn modelId="{85FADE00-028B-4CF2-89C5-7990BF26003D}" type="presParOf" srcId="{CDA4D25D-EC1C-49C8-853E-BB08547395F3}" destId="{7F82412B-52F1-40A9-91DB-377552A7967A}" srcOrd="1" destOrd="0" presId="urn:microsoft.com/office/officeart/2008/layout/LinedList"/>
    <dgm:cxn modelId="{E89F330D-B5E3-49BB-8D77-21925634942A}" type="presParOf" srcId="{0CFF1C01-BD12-4043-9D16-5CB6CAA97143}" destId="{E49917F4-1B0C-4F3E-AC75-17639501C68A}" srcOrd="4" destOrd="0" presId="urn:microsoft.com/office/officeart/2008/layout/LinedList"/>
    <dgm:cxn modelId="{6929CCA1-1039-407A-9FC1-B038BA4338F9}" type="presParOf" srcId="{0CFF1C01-BD12-4043-9D16-5CB6CAA97143}" destId="{F72C7093-2B1A-43EB-9262-92F9E0E35F5C}" srcOrd="5" destOrd="0" presId="urn:microsoft.com/office/officeart/2008/layout/LinedList"/>
    <dgm:cxn modelId="{8CC107C1-1BA7-4A2B-BB0B-FD2F5B3311D0}" type="presParOf" srcId="{F72C7093-2B1A-43EB-9262-92F9E0E35F5C}" destId="{C2EBDEDC-19BB-437D-8B35-50796F045440}" srcOrd="0" destOrd="0" presId="urn:microsoft.com/office/officeart/2008/layout/LinedList"/>
    <dgm:cxn modelId="{050BE423-9289-48A2-A060-9792005E62E1}" type="presParOf" srcId="{F72C7093-2B1A-43EB-9262-92F9E0E35F5C}" destId="{166A37FE-B361-4FF9-ABD4-84D61ED36484}" srcOrd="1" destOrd="0" presId="urn:microsoft.com/office/officeart/2008/layout/LinedList"/>
    <dgm:cxn modelId="{7E59F27A-F8FE-470A-A395-A92E92DC95D6}" type="presParOf" srcId="{0CFF1C01-BD12-4043-9D16-5CB6CAA97143}" destId="{2F425CC1-603F-477D-AC25-726AC44892F6}" srcOrd="6" destOrd="0" presId="urn:microsoft.com/office/officeart/2008/layout/LinedList"/>
    <dgm:cxn modelId="{647EFB3D-20AE-4E4B-A91F-14C959DBCE4A}" type="presParOf" srcId="{0CFF1C01-BD12-4043-9D16-5CB6CAA97143}" destId="{E270A11E-BCE5-4CF8-A735-BA7AFAD78EFB}" srcOrd="7" destOrd="0" presId="urn:microsoft.com/office/officeart/2008/layout/LinedList"/>
    <dgm:cxn modelId="{5BA7A7A2-E8FE-4E05-808E-3ED0D2DAF8AD}" type="presParOf" srcId="{E270A11E-BCE5-4CF8-A735-BA7AFAD78EFB}" destId="{A349DCC3-49E2-4795-AE41-77598C6FB151}" srcOrd="0" destOrd="0" presId="urn:microsoft.com/office/officeart/2008/layout/LinedList"/>
    <dgm:cxn modelId="{2D769935-32F2-4469-B260-A6364A3DB6FB}" type="presParOf" srcId="{E270A11E-BCE5-4CF8-A735-BA7AFAD78EFB}" destId="{FECB698C-9833-48FB-AEE7-24CCDB82C954}" srcOrd="1" destOrd="0" presId="urn:microsoft.com/office/officeart/2008/layout/LinedList"/>
    <dgm:cxn modelId="{D48CF534-CE4A-4AEB-BDA5-50128EF6F79E}" type="presParOf" srcId="{0CFF1C01-BD12-4043-9D16-5CB6CAA97143}" destId="{D22B044F-2BAE-4A82-A99B-E9C68F47B88D}" srcOrd="8" destOrd="0" presId="urn:microsoft.com/office/officeart/2008/layout/LinedList"/>
    <dgm:cxn modelId="{86054FB8-1C8C-46B6-B365-38FE780C062C}" type="presParOf" srcId="{0CFF1C01-BD12-4043-9D16-5CB6CAA97143}" destId="{96A74043-FF41-4735-9684-ACE8596B669B}" srcOrd="9" destOrd="0" presId="urn:microsoft.com/office/officeart/2008/layout/LinedList"/>
    <dgm:cxn modelId="{2FD860A2-1B06-47D3-B146-29F50AE93406}" type="presParOf" srcId="{96A74043-FF41-4735-9684-ACE8596B669B}" destId="{CB78FCA8-CEFD-422E-9277-363B6E6972F0}" srcOrd="0" destOrd="0" presId="urn:microsoft.com/office/officeart/2008/layout/LinedList"/>
    <dgm:cxn modelId="{31F6565C-DC50-4D48-BCEF-E7C622203C7B}" type="presParOf" srcId="{96A74043-FF41-4735-9684-ACE8596B669B}" destId="{B61452E5-54F2-4E38-8C3E-32E8A2A75E06}" srcOrd="1" destOrd="0" presId="urn:microsoft.com/office/officeart/2008/layout/LinedList"/>
    <dgm:cxn modelId="{1114B5A3-6C93-4B13-B62B-C5EAE00CDAC0}" type="presParOf" srcId="{0CFF1C01-BD12-4043-9D16-5CB6CAA97143}" destId="{252CA2F4-0AA8-4696-BDB1-5CB7EA6D6363}" srcOrd="10" destOrd="0" presId="urn:microsoft.com/office/officeart/2008/layout/LinedList"/>
    <dgm:cxn modelId="{247AD213-8551-493D-A9FA-46C63841D427}" type="presParOf" srcId="{0CFF1C01-BD12-4043-9D16-5CB6CAA97143}" destId="{4743773C-CF78-4BE3-B7B6-2B9A88743C6E}" srcOrd="11" destOrd="0" presId="urn:microsoft.com/office/officeart/2008/layout/LinedList"/>
    <dgm:cxn modelId="{F35AA2B2-3633-4472-BDC8-2392FCC71050}" type="presParOf" srcId="{4743773C-CF78-4BE3-B7B6-2B9A88743C6E}" destId="{AB4F224C-23AC-4A8F-A784-68EBE520C692}" srcOrd="0" destOrd="0" presId="urn:microsoft.com/office/officeart/2008/layout/LinedList"/>
    <dgm:cxn modelId="{A2D1DD7D-4C7A-494D-A1E8-57001BECE3F8}" type="presParOf" srcId="{4743773C-CF78-4BE3-B7B6-2B9A88743C6E}" destId="{CF764CC0-B7EC-4ED5-A516-9D9FA8FE6623}" srcOrd="1" destOrd="0" presId="urn:microsoft.com/office/officeart/2008/layout/LinedList"/>
    <dgm:cxn modelId="{57A3E8F4-F24B-44DB-80EA-396E820BFE75}" type="presParOf" srcId="{0CFF1C01-BD12-4043-9D16-5CB6CAA97143}" destId="{23AECE8C-4424-4414-BAC8-1DB46CD8054F}" srcOrd="12" destOrd="0" presId="urn:microsoft.com/office/officeart/2008/layout/LinedList"/>
    <dgm:cxn modelId="{62BBBA80-088D-4317-BA7C-4D618D0C10BE}" type="presParOf" srcId="{0CFF1C01-BD12-4043-9D16-5CB6CAA97143}" destId="{F3C8A5BF-60D9-4730-B40B-2DBD6469B0DF}" srcOrd="13" destOrd="0" presId="urn:microsoft.com/office/officeart/2008/layout/LinedList"/>
    <dgm:cxn modelId="{05319628-6274-4828-883C-9E5FF17C5DAA}" type="presParOf" srcId="{F3C8A5BF-60D9-4730-B40B-2DBD6469B0DF}" destId="{5B814D9C-F932-447C-9537-3AE95D419CA4}" srcOrd="0" destOrd="0" presId="urn:microsoft.com/office/officeart/2008/layout/LinedList"/>
    <dgm:cxn modelId="{820B9237-447E-4600-A733-44BAEE4DEEC1}" type="presParOf" srcId="{F3C8A5BF-60D9-4730-B40B-2DBD6469B0DF}" destId="{16BE063E-388A-445F-94DA-823D97488593}" srcOrd="1" destOrd="0" presId="urn:microsoft.com/office/officeart/2008/layout/LinedList"/>
    <dgm:cxn modelId="{DE7026D9-2771-45D6-B3AB-E1775A53AF10}" type="presParOf" srcId="{0CFF1C01-BD12-4043-9D16-5CB6CAA97143}" destId="{1E14581D-E970-463B-9963-7BACAFB71BEB}" srcOrd="14" destOrd="0" presId="urn:microsoft.com/office/officeart/2008/layout/LinedList"/>
    <dgm:cxn modelId="{9C68400C-2BD6-49B8-9950-E9F4CC5E7D4A}" type="presParOf" srcId="{0CFF1C01-BD12-4043-9D16-5CB6CAA97143}" destId="{2BDF2E7D-96CF-4D48-B3F0-6D3E42673D77}" srcOrd="15" destOrd="0" presId="urn:microsoft.com/office/officeart/2008/layout/LinedList"/>
    <dgm:cxn modelId="{BACDF23F-3958-490C-A4BD-1356C35925C2}" type="presParOf" srcId="{2BDF2E7D-96CF-4D48-B3F0-6D3E42673D77}" destId="{EE299ECE-4B5D-447D-8417-7372F870A40A}" srcOrd="0" destOrd="0" presId="urn:microsoft.com/office/officeart/2008/layout/LinedList"/>
    <dgm:cxn modelId="{7B3F007C-68D3-4905-BB2F-81DC495D76C2}" type="presParOf" srcId="{2BDF2E7D-96CF-4D48-B3F0-6D3E42673D77}" destId="{0EF94A4F-D736-4B9A-816A-0FC7B7BE7F43}" srcOrd="1" destOrd="0" presId="urn:microsoft.com/office/officeart/2008/layout/LinedList"/>
    <dgm:cxn modelId="{D459A060-735B-40A0-AD93-39D0F2DC5859}" type="presParOf" srcId="{0CFF1C01-BD12-4043-9D16-5CB6CAA97143}" destId="{FB835FEE-0DA8-4696-B127-45FA02207734}" srcOrd="16" destOrd="0" presId="urn:microsoft.com/office/officeart/2008/layout/LinedList"/>
    <dgm:cxn modelId="{DE65C8DC-D71C-47D9-A8E7-F3EA7FBF6E4A}" type="presParOf" srcId="{0CFF1C01-BD12-4043-9D16-5CB6CAA97143}" destId="{2A996139-219D-4468-B466-015D2342629F}" srcOrd="17" destOrd="0" presId="urn:microsoft.com/office/officeart/2008/layout/LinedList"/>
    <dgm:cxn modelId="{166005BC-776C-452D-B2F7-BDC8A30CB75D}" type="presParOf" srcId="{2A996139-219D-4468-B466-015D2342629F}" destId="{FC459D2D-C3AE-4F8D-8A2A-4BF64A78F1D8}" srcOrd="0" destOrd="0" presId="urn:microsoft.com/office/officeart/2008/layout/LinedList"/>
    <dgm:cxn modelId="{1DB2CA64-79D2-44C8-BC67-0F434ABE42CE}" type="presParOf" srcId="{2A996139-219D-4468-B466-015D2342629F}" destId="{726A0268-3FC7-4AF6-9348-F0A8BEDAE5C4}" srcOrd="1" destOrd="0" presId="urn:microsoft.com/office/officeart/2008/layout/LinedList"/>
    <dgm:cxn modelId="{F18F18DD-0242-4391-AD5C-6E057A1AC118}" type="presParOf" srcId="{0CFF1C01-BD12-4043-9D16-5CB6CAA97143}" destId="{2BFC07C5-8EE2-4C52-8306-5DB405CDF0A6}" srcOrd="18" destOrd="0" presId="urn:microsoft.com/office/officeart/2008/layout/LinedList"/>
    <dgm:cxn modelId="{1A32E851-A442-49A5-B1EB-8897FFBC52D0}" type="presParOf" srcId="{0CFF1C01-BD12-4043-9D16-5CB6CAA97143}" destId="{E55AEC3D-6494-416F-8530-A97891DEDB6B}" srcOrd="19" destOrd="0" presId="urn:microsoft.com/office/officeart/2008/layout/LinedList"/>
    <dgm:cxn modelId="{F454FC7C-35EE-4392-A3E2-4362D4915FCD}" type="presParOf" srcId="{E55AEC3D-6494-416F-8530-A97891DEDB6B}" destId="{BD40F5DD-A720-465D-A9E4-2F4773F97019}" srcOrd="0" destOrd="0" presId="urn:microsoft.com/office/officeart/2008/layout/LinedList"/>
    <dgm:cxn modelId="{4AA583BA-5572-45BB-B7E9-7B7943AC1889}" type="presParOf" srcId="{E55AEC3D-6494-416F-8530-A97891DEDB6B}" destId="{4BE83CDC-FC51-4B2E-BC38-784AA30ECF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9531ED-16E2-44C8-BE75-72963409B8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D2632C-087C-4780-B62E-E0C6CDAD1473}">
      <dgm:prSet/>
      <dgm:spPr/>
      <dgm:t>
        <a:bodyPr/>
        <a:lstStyle/>
        <a:p>
          <a:r>
            <a:rPr lang="en-US" b="1" i="0" baseline="0"/>
            <a:t>Technologies Used:</a:t>
          </a:r>
          <a:endParaRPr lang="en-US"/>
        </a:p>
      </dgm:t>
    </dgm:pt>
    <dgm:pt modelId="{27E3E9B1-E80D-4954-8B2A-6D3E7D1516F3}" type="parTrans" cxnId="{909B9308-130A-4149-8139-4D78281B72BA}">
      <dgm:prSet/>
      <dgm:spPr/>
      <dgm:t>
        <a:bodyPr/>
        <a:lstStyle/>
        <a:p>
          <a:endParaRPr lang="en-US"/>
        </a:p>
      </dgm:t>
    </dgm:pt>
    <dgm:pt modelId="{B8EFED9C-7C1E-40A3-AAFA-66F225A33AF8}" type="sibTrans" cxnId="{909B9308-130A-4149-8139-4D78281B72BA}">
      <dgm:prSet/>
      <dgm:spPr/>
      <dgm:t>
        <a:bodyPr/>
        <a:lstStyle/>
        <a:p>
          <a:endParaRPr lang="en-US"/>
        </a:p>
      </dgm:t>
    </dgm:pt>
    <dgm:pt modelId="{98DC89B6-DEB9-4B79-99C0-17F9018D6394}">
      <dgm:prSet/>
      <dgm:spPr/>
      <dgm:t>
        <a:bodyPr/>
        <a:lstStyle/>
        <a:p>
          <a:r>
            <a:rPr lang="en-US" b="0" i="0" baseline="0"/>
            <a:t>Three.js, GLTFLoader, dat.GUI, HTML/CSS/JS, PointerLock, HTML5 Audio</a:t>
          </a:r>
          <a:endParaRPr lang="en-US"/>
        </a:p>
      </dgm:t>
    </dgm:pt>
    <dgm:pt modelId="{5AC292FD-1CA1-4D0B-86F9-C004A5F79B40}" type="parTrans" cxnId="{9723611A-382C-4E71-80E8-FFAF49FDD0EB}">
      <dgm:prSet/>
      <dgm:spPr/>
      <dgm:t>
        <a:bodyPr/>
        <a:lstStyle/>
        <a:p>
          <a:endParaRPr lang="en-US"/>
        </a:p>
      </dgm:t>
    </dgm:pt>
    <dgm:pt modelId="{87E7DD4C-41C5-456B-9F41-D22A55EE4766}" type="sibTrans" cxnId="{9723611A-382C-4E71-80E8-FFAF49FDD0EB}">
      <dgm:prSet/>
      <dgm:spPr/>
      <dgm:t>
        <a:bodyPr/>
        <a:lstStyle/>
        <a:p>
          <a:endParaRPr lang="en-US"/>
        </a:p>
      </dgm:t>
    </dgm:pt>
    <dgm:pt modelId="{28E2FDC4-A33A-4E18-A3FA-A5B4164DE9A9}">
      <dgm:prSet/>
      <dgm:spPr/>
      <dgm:t>
        <a:bodyPr/>
        <a:lstStyle/>
        <a:p>
          <a:r>
            <a:rPr lang="en-US" b="1" i="0" baseline="0" dirty="0"/>
            <a:t>Model Assets:</a:t>
          </a:r>
          <a:r>
            <a:rPr lang="en-US" b="0" i="0" baseline="0" dirty="0"/>
            <a:t> Castle, Catapult, Torch, Stones</a:t>
          </a:r>
          <a:endParaRPr lang="en-US" dirty="0"/>
        </a:p>
      </dgm:t>
    </dgm:pt>
    <dgm:pt modelId="{418080C4-EEBA-47ED-88CA-89BC44074011}" type="parTrans" cxnId="{8DF2CBD1-221B-4EEF-A683-7E5A925A2A09}">
      <dgm:prSet/>
      <dgm:spPr/>
      <dgm:t>
        <a:bodyPr/>
        <a:lstStyle/>
        <a:p>
          <a:endParaRPr lang="en-US"/>
        </a:p>
      </dgm:t>
    </dgm:pt>
    <dgm:pt modelId="{2F6AB9FE-E1D7-4010-B471-998613299966}" type="sibTrans" cxnId="{8DF2CBD1-221B-4EEF-A683-7E5A925A2A09}">
      <dgm:prSet/>
      <dgm:spPr/>
      <dgm:t>
        <a:bodyPr/>
        <a:lstStyle/>
        <a:p>
          <a:endParaRPr lang="en-US"/>
        </a:p>
      </dgm:t>
    </dgm:pt>
    <dgm:pt modelId="{718DA628-1089-45DC-AEE8-CCFEEF709DF1}">
      <dgm:prSet/>
      <dgm:spPr/>
      <dgm:t>
        <a:bodyPr/>
        <a:lstStyle/>
        <a:p>
          <a:r>
            <a:rPr lang="en-US" b="1" i="0" baseline="0"/>
            <a:t>UI Components:</a:t>
          </a:r>
          <a:r>
            <a:rPr lang="en-US" b="0" i="0" baseline="0"/>
            <a:t> Power bar, Score panel, ESC menu</a:t>
          </a:r>
          <a:endParaRPr lang="en-US"/>
        </a:p>
      </dgm:t>
    </dgm:pt>
    <dgm:pt modelId="{BFCF5B87-27BD-4835-9571-1F7C0CD43AB5}" type="parTrans" cxnId="{E28FD33C-DE5D-45AF-B571-F21BBBCC58C5}">
      <dgm:prSet/>
      <dgm:spPr/>
      <dgm:t>
        <a:bodyPr/>
        <a:lstStyle/>
        <a:p>
          <a:endParaRPr lang="en-US"/>
        </a:p>
      </dgm:t>
    </dgm:pt>
    <dgm:pt modelId="{A39B2F07-B1FA-4B1F-8E39-3A4339577FFD}" type="sibTrans" cxnId="{E28FD33C-DE5D-45AF-B571-F21BBBCC58C5}">
      <dgm:prSet/>
      <dgm:spPr/>
      <dgm:t>
        <a:bodyPr/>
        <a:lstStyle/>
        <a:p>
          <a:endParaRPr lang="en-US"/>
        </a:p>
      </dgm:t>
    </dgm:pt>
    <dgm:pt modelId="{7EF4BD22-A6C8-4CCF-9BC7-D598EB70F6F6}" type="pres">
      <dgm:prSet presAssocID="{189531ED-16E2-44C8-BE75-72963409B873}" presName="root" presStyleCnt="0">
        <dgm:presLayoutVars>
          <dgm:dir/>
          <dgm:resizeHandles val="exact"/>
        </dgm:presLayoutVars>
      </dgm:prSet>
      <dgm:spPr/>
    </dgm:pt>
    <dgm:pt modelId="{C6F93DEE-BE3D-4F29-AEE7-89E92676EA99}" type="pres">
      <dgm:prSet presAssocID="{67D2632C-087C-4780-B62E-E0C6CDAD1473}" presName="compNode" presStyleCnt="0"/>
      <dgm:spPr/>
    </dgm:pt>
    <dgm:pt modelId="{1B537625-E61A-4A32-A5B7-5C2BD1EDF13F}" type="pres">
      <dgm:prSet presAssocID="{67D2632C-087C-4780-B62E-E0C6CDAD1473}" presName="bgRect" presStyleLbl="bgShp" presStyleIdx="0" presStyleCnt="3"/>
      <dgm:spPr/>
    </dgm:pt>
    <dgm:pt modelId="{952A0274-B756-4325-B3F8-1BFFC0988BD7}" type="pres">
      <dgm:prSet presAssocID="{67D2632C-087C-4780-B62E-E0C6CDAD14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0B49F46-8D39-4C37-A28A-08D13DB1AED2}" type="pres">
      <dgm:prSet presAssocID="{67D2632C-087C-4780-B62E-E0C6CDAD1473}" presName="spaceRect" presStyleCnt="0"/>
      <dgm:spPr/>
    </dgm:pt>
    <dgm:pt modelId="{FF9042D9-8A40-4752-BC27-89115D9171E1}" type="pres">
      <dgm:prSet presAssocID="{67D2632C-087C-4780-B62E-E0C6CDAD1473}" presName="parTx" presStyleLbl="revTx" presStyleIdx="0" presStyleCnt="4">
        <dgm:presLayoutVars>
          <dgm:chMax val="0"/>
          <dgm:chPref val="0"/>
        </dgm:presLayoutVars>
      </dgm:prSet>
      <dgm:spPr/>
    </dgm:pt>
    <dgm:pt modelId="{30A13DE9-1DA5-4B45-8EA5-A5C6036B6E94}" type="pres">
      <dgm:prSet presAssocID="{67D2632C-087C-4780-B62E-E0C6CDAD1473}" presName="desTx" presStyleLbl="revTx" presStyleIdx="1" presStyleCnt="4">
        <dgm:presLayoutVars/>
      </dgm:prSet>
      <dgm:spPr/>
    </dgm:pt>
    <dgm:pt modelId="{4244FA06-FEE4-4FB1-81D0-3669F6C21469}" type="pres">
      <dgm:prSet presAssocID="{B8EFED9C-7C1E-40A3-AAFA-66F225A33AF8}" presName="sibTrans" presStyleCnt="0"/>
      <dgm:spPr/>
    </dgm:pt>
    <dgm:pt modelId="{EC6A2B9E-9C6B-4D1F-985F-2160A3EE4878}" type="pres">
      <dgm:prSet presAssocID="{28E2FDC4-A33A-4E18-A3FA-A5B4164DE9A9}" presName="compNode" presStyleCnt="0"/>
      <dgm:spPr/>
    </dgm:pt>
    <dgm:pt modelId="{E50DF296-D5D7-4B0D-AF29-DC04437765FA}" type="pres">
      <dgm:prSet presAssocID="{28E2FDC4-A33A-4E18-A3FA-A5B4164DE9A9}" presName="bgRect" presStyleLbl="bgShp" presStyleIdx="1" presStyleCnt="3"/>
      <dgm:spPr/>
    </dgm:pt>
    <dgm:pt modelId="{2F489DD9-B0DF-445C-BF11-A6C813A660DC}" type="pres">
      <dgm:prSet presAssocID="{28E2FDC4-A33A-4E18-A3FA-A5B4164DE9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59EAF32B-467C-471B-A2FB-EB18226C5AC5}" type="pres">
      <dgm:prSet presAssocID="{28E2FDC4-A33A-4E18-A3FA-A5B4164DE9A9}" presName="spaceRect" presStyleCnt="0"/>
      <dgm:spPr/>
    </dgm:pt>
    <dgm:pt modelId="{0DBBFB3E-CA3D-4DC8-BA8F-6CCD1517B281}" type="pres">
      <dgm:prSet presAssocID="{28E2FDC4-A33A-4E18-A3FA-A5B4164DE9A9}" presName="parTx" presStyleLbl="revTx" presStyleIdx="2" presStyleCnt="4">
        <dgm:presLayoutVars>
          <dgm:chMax val="0"/>
          <dgm:chPref val="0"/>
        </dgm:presLayoutVars>
      </dgm:prSet>
      <dgm:spPr/>
    </dgm:pt>
    <dgm:pt modelId="{6329FFF6-167F-44EF-B40C-1D0E09C9418E}" type="pres">
      <dgm:prSet presAssocID="{2F6AB9FE-E1D7-4010-B471-998613299966}" presName="sibTrans" presStyleCnt="0"/>
      <dgm:spPr/>
    </dgm:pt>
    <dgm:pt modelId="{C3A4DCF1-A29B-4574-80A4-A8F56D065683}" type="pres">
      <dgm:prSet presAssocID="{718DA628-1089-45DC-AEE8-CCFEEF709DF1}" presName="compNode" presStyleCnt="0"/>
      <dgm:spPr/>
    </dgm:pt>
    <dgm:pt modelId="{AF38B5DA-9997-4D80-814E-4795C9D43BB2}" type="pres">
      <dgm:prSet presAssocID="{718DA628-1089-45DC-AEE8-CCFEEF709DF1}" presName="bgRect" presStyleLbl="bgShp" presStyleIdx="2" presStyleCnt="3"/>
      <dgm:spPr/>
    </dgm:pt>
    <dgm:pt modelId="{730682AB-9471-4EA6-A623-DCCDBC0F219D}" type="pres">
      <dgm:prSet presAssocID="{718DA628-1089-45DC-AEE8-CCFEEF709D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3D83F953-9EA7-42AC-A317-AEFD59AFE21F}" type="pres">
      <dgm:prSet presAssocID="{718DA628-1089-45DC-AEE8-CCFEEF709DF1}" presName="spaceRect" presStyleCnt="0"/>
      <dgm:spPr/>
    </dgm:pt>
    <dgm:pt modelId="{3CB7332D-822A-4772-8452-C5A68E32F604}" type="pres">
      <dgm:prSet presAssocID="{718DA628-1089-45DC-AEE8-CCFEEF709D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9B9308-130A-4149-8139-4D78281B72BA}" srcId="{189531ED-16E2-44C8-BE75-72963409B873}" destId="{67D2632C-087C-4780-B62E-E0C6CDAD1473}" srcOrd="0" destOrd="0" parTransId="{27E3E9B1-E80D-4954-8B2A-6D3E7D1516F3}" sibTransId="{B8EFED9C-7C1E-40A3-AAFA-66F225A33AF8}"/>
    <dgm:cxn modelId="{9723611A-382C-4E71-80E8-FFAF49FDD0EB}" srcId="{67D2632C-087C-4780-B62E-E0C6CDAD1473}" destId="{98DC89B6-DEB9-4B79-99C0-17F9018D6394}" srcOrd="0" destOrd="0" parTransId="{5AC292FD-1CA1-4D0B-86F9-C004A5F79B40}" sibTransId="{87E7DD4C-41C5-456B-9F41-D22A55EE4766}"/>
    <dgm:cxn modelId="{E28FD33C-DE5D-45AF-B571-F21BBBCC58C5}" srcId="{189531ED-16E2-44C8-BE75-72963409B873}" destId="{718DA628-1089-45DC-AEE8-CCFEEF709DF1}" srcOrd="2" destOrd="0" parTransId="{BFCF5B87-27BD-4835-9571-1F7C0CD43AB5}" sibTransId="{A39B2F07-B1FA-4B1F-8E39-3A4339577FFD}"/>
    <dgm:cxn modelId="{93CC737F-ACAF-41D6-AA86-4A65BC72303F}" type="presOf" srcId="{28E2FDC4-A33A-4E18-A3FA-A5B4164DE9A9}" destId="{0DBBFB3E-CA3D-4DC8-BA8F-6CCD1517B281}" srcOrd="0" destOrd="0" presId="urn:microsoft.com/office/officeart/2018/2/layout/IconVerticalSolidList"/>
    <dgm:cxn modelId="{ADAF5DAB-BE43-49CE-BF7F-F861D7F5EED5}" type="presOf" srcId="{67D2632C-087C-4780-B62E-E0C6CDAD1473}" destId="{FF9042D9-8A40-4752-BC27-89115D9171E1}" srcOrd="0" destOrd="0" presId="urn:microsoft.com/office/officeart/2018/2/layout/IconVerticalSolidList"/>
    <dgm:cxn modelId="{189247C6-DA8C-48E9-AC53-BE2BE65BDE0B}" type="presOf" srcId="{718DA628-1089-45DC-AEE8-CCFEEF709DF1}" destId="{3CB7332D-822A-4772-8452-C5A68E32F604}" srcOrd="0" destOrd="0" presId="urn:microsoft.com/office/officeart/2018/2/layout/IconVerticalSolidList"/>
    <dgm:cxn modelId="{8DF2CBD1-221B-4EEF-A683-7E5A925A2A09}" srcId="{189531ED-16E2-44C8-BE75-72963409B873}" destId="{28E2FDC4-A33A-4E18-A3FA-A5B4164DE9A9}" srcOrd="1" destOrd="0" parTransId="{418080C4-EEBA-47ED-88CA-89BC44074011}" sibTransId="{2F6AB9FE-E1D7-4010-B471-998613299966}"/>
    <dgm:cxn modelId="{2E9651EE-B88F-49D5-AB65-C47656B36AFD}" type="presOf" srcId="{189531ED-16E2-44C8-BE75-72963409B873}" destId="{7EF4BD22-A6C8-4CCF-9BC7-D598EB70F6F6}" srcOrd="0" destOrd="0" presId="urn:microsoft.com/office/officeart/2018/2/layout/IconVerticalSolidList"/>
    <dgm:cxn modelId="{1A0D5CFB-491C-4DC2-9261-DDC047148EA2}" type="presOf" srcId="{98DC89B6-DEB9-4B79-99C0-17F9018D6394}" destId="{30A13DE9-1DA5-4B45-8EA5-A5C6036B6E94}" srcOrd="0" destOrd="0" presId="urn:microsoft.com/office/officeart/2018/2/layout/IconVerticalSolidList"/>
    <dgm:cxn modelId="{6A8D113A-84A4-41F2-A85B-9016C81E9896}" type="presParOf" srcId="{7EF4BD22-A6C8-4CCF-9BC7-D598EB70F6F6}" destId="{C6F93DEE-BE3D-4F29-AEE7-89E92676EA99}" srcOrd="0" destOrd="0" presId="urn:microsoft.com/office/officeart/2018/2/layout/IconVerticalSolidList"/>
    <dgm:cxn modelId="{5F49F7D7-F177-4002-8705-235E4E08D17D}" type="presParOf" srcId="{C6F93DEE-BE3D-4F29-AEE7-89E92676EA99}" destId="{1B537625-E61A-4A32-A5B7-5C2BD1EDF13F}" srcOrd="0" destOrd="0" presId="urn:microsoft.com/office/officeart/2018/2/layout/IconVerticalSolidList"/>
    <dgm:cxn modelId="{D325816A-CD7E-4D5A-B215-7C9DE9F7CC28}" type="presParOf" srcId="{C6F93DEE-BE3D-4F29-AEE7-89E92676EA99}" destId="{952A0274-B756-4325-B3F8-1BFFC0988BD7}" srcOrd="1" destOrd="0" presId="urn:microsoft.com/office/officeart/2018/2/layout/IconVerticalSolidList"/>
    <dgm:cxn modelId="{4E016E21-1276-4200-97B8-3293AD7BDB0F}" type="presParOf" srcId="{C6F93DEE-BE3D-4F29-AEE7-89E92676EA99}" destId="{40B49F46-8D39-4C37-A28A-08D13DB1AED2}" srcOrd="2" destOrd="0" presId="urn:microsoft.com/office/officeart/2018/2/layout/IconVerticalSolidList"/>
    <dgm:cxn modelId="{55E7EBC3-B611-4DA4-84C9-7002F77C29D0}" type="presParOf" srcId="{C6F93DEE-BE3D-4F29-AEE7-89E92676EA99}" destId="{FF9042D9-8A40-4752-BC27-89115D9171E1}" srcOrd="3" destOrd="0" presId="urn:microsoft.com/office/officeart/2018/2/layout/IconVerticalSolidList"/>
    <dgm:cxn modelId="{897AC0D6-0D0B-45CD-B444-4D459D43FCF2}" type="presParOf" srcId="{C6F93DEE-BE3D-4F29-AEE7-89E92676EA99}" destId="{30A13DE9-1DA5-4B45-8EA5-A5C6036B6E94}" srcOrd="4" destOrd="0" presId="urn:microsoft.com/office/officeart/2018/2/layout/IconVerticalSolidList"/>
    <dgm:cxn modelId="{3FE3EE61-9DCB-4C81-A52D-A8D5F252EBDE}" type="presParOf" srcId="{7EF4BD22-A6C8-4CCF-9BC7-D598EB70F6F6}" destId="{4244FA06-FEE4-4FB1-81D0-3669F6C21469}" srcOrd="1" destOrd="0" presId="urn:microsoft.com/office/officeart/2018/2/layout/IconVerticalSolidList"/>
    <dgm:cxn modelId="{756F2B71-AB46-4EA7-B137-2EAD5EBA6500}" type="presParOf" srcId="{7EF4BD22-A6C8-4CCF-9BC7-D598EB70F6F6}" destId="{EC6A2B9E-9C6B-4D1F-985F-2160A3EE4878}" srcOrd="2" destOrd="0" presId="urn:microsoft.com/office/officeart/2018/2/layout/IconVerticalSolidList"/>
    <dgm:cxn modelId="{D91340CE-1991-4B52-A69B-3E298FCC8572}" type="presParOf" srcId="{EC6A2B9E-9C6B-4D1F-985F-2160A3EE4878}" destId="{E50DF296-D5D7-4B0D-AF29-DC04437765FA}" srcOrd="0" destOrd="0" presId="urn:microsoft.com/office/officeart/2018/2/layout/IconVerticalSolidList"/>
    <dgm:cxn modelId="{22198D2D-890C-4B7B-9387-97A9222B3D5E}" type="presParOf" srcId="{EC6A2B9E-9C6B-4D1F-985F-2160A3EE4878}" destId="{2F489DD9-B0DF-445C-BF11-A6C813A660DC}" srcOrd="1" destOrd="0" presId="urn:microsoft.com/office/officeart/2018/2/layout/IconVerticalSolidList"/>
    <dgm:cxn modelId="{9C2B9E3A-251F-4EA0-93A4-A83798B9B71E}" type="presParOf" srcId="{EC6A2B9E-9C6B-4D1F-985F-2160A3EE4878}" destId="{59EAF32B-467C-471B-A2FB-EB18226C5AC5}" srcOrd="2" destOrd="0" presId="urn:microsoft.com/office/officeart/2018/2/layout/IconVerticalSolidList"/>
    <dgm:cxn modelId="{3AC75372-5534-4A51-A5B9-0697692BB051}" type="presParOf" srcId="{EC6A2B9E-9C6B-4D1F-985F-2160A3EE4878}" destId="{0DBBFB3E-CA3D-4DC8-BA8F-6CCD1517B281}" srcOrd="3" destOrd="0" presId="urn:microsoft.com/office/officeart/2018/2/layout/IconVerticalSolidList"/>
    <dgm:cxn modelId="{7A5D187F-C311-47E9-81AD-ACE08AF52003}" type="presParOf" srcId="{7EF4BD22-A6C8-4CCF-9BC7-D598EB70F6F6}" destId="{6329FFF6-167F-44EF-B40C-1D0E09C9418E}" srcOrd="3" destOrd="0" presId="urn:microsoft.com/office/officeart/2018/2/layout/IconVerticalSolidList"/>
    <dgm:cxn modelId="{65DC6E17-11E0-46C2-99D1-A5F4AEA7A437}" type="presParOf" srcId="{7EF4BD22-A6C8-4CCF-9BC7-D598EB70F6F6}" destId="{C3A4DCF1-A29B-4574-80A4-A8F56D065683}" srcOrd="4" destOrd="0" presId="urn:microsoft.com/office/officeart/2018/2/layout/IconVerticalSolidList"/>
    <dgm:cxn modelId="{5440BB04-1104-4801-B636-96B8B958DA68}" type="presParOf" srcId="{C3A4DCF1-A29B-4574-80A4-A8F56D065683}" destId="{AF38B5DA-9997-4D80-814E-4795C9D43BB2}" srcOrd="0" destOrd="0" presId="urn:microsoft.com/office/officeart/2018/2/layout/IconVerticalSolidList"/>
    <dgm:cxn modelId="{A793E4B5-C5E6-43F4-87A5-53237BCB6BD9}" type="presParOf" srcId="{C3A4DCF1-A29B-4574-80A4-A8F56D065683}" destId="{730682AB-9471-4EA6-A623-DCCDBC0F219D}" srcOrd="1" destOrd="0" presId="urn:microsoft.com/office/officeart/2018/2/layout/IconVerticalSolidList"/>
    <dgm:cxn modelId="{65FF66DB-3DB7-4333-A8D3-41DA49EF49EA}" type="presParOf" srcId="{C3A4DCF1-A29B-4574-80A4-A8F56D065683}" destId="{3D83F953-9EA7-42AC-A317-AEFD59AFE21F}" srcOrd="2" destOrd="0" presId="urn:microsoft.com/office/officeart/2018/2/layout/IconVerticalSolidList"/>
    <dgm:cxn modelId="{5BCDB7F7-C2F8-4D1A-AA2B-11CF0F941934}" type="presParOf" srcId="{C3A4DCF1-A29B-4574-80A4-A8F56D065683}" destId="{3CB7332D-822A-4772-8452-C5A68E32F6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5009AE-476C-467B-9719-876893A2761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F71CCB-4533-4EA9-AA44-CAB6ED184772}">
      <dgm:prSet/>
      <dgm:spPr/>
      <dgm:t>
        <a:bodyPr/>
        <a:lstStyle/>
        <a:p>
          <a:r>
            <a:rPr lang="en-US"/>
            <a:t>How We Built the Scene</a:t>
          </a:r>
        </a:p>
      </dgm:t>
    </dgm:pt>
    <dgm:pt modelId="{5F3FB339-72CA-4201-945D-311CDDBBA7E9}" type="parTrans" cxnId="{C4689AF9-F5A2-4C5B-BC42-D026E8CD7A9B}">
      <dgm:prSet/>
      <dgm:spPr/>
      <dgm:t>
        <a:bodyPr/>
        <a:lstStyle/>
        <a:p>
          <a:endParaRPr lang="en-US"/>
        </a:p>
      </dgm:t>
    </dgm:pt>
    <dgm:pt modelId="{5F33210C-B5C2-45C6-A148-31F1CFF4A64A}" type="sibTrans" cxnId="{C4689AF9-F5A2-4C5B-BC42-D026E8CD7A9B}">
      <dgm:prSet/>
      <dgm:spPr/>
      <dgm:t>
        <a:bodyPr/>
        <a:lstStyle/>
        <a:p>
          <a:endParaRPr lang="en-US"/>
        </a:p>
      </dgm:t>
    </dgm:pt>
    <dgm:pt modelId="{59BAA62B-4D08-4A4B-B7C1-CA959F582DBA}">
      <dgm:prSet/>
      <dgm:spPr/>
      <dgm:t>
        <a:bodyPr/>
        <a:lstStyle/>
        <a:p>
          <a:r>
            <a:rPr lang="en-US"/>
            <a:t>We used Three.js to set up the scene, camera, and renderer</a:t>
          </a:r>
        </a:p>
      </dgm:t>
    </dgm:pt>
    <dgm:pt modelId="{6D678B0C-4E28-4DC3-9A02-359A34865C22}" type="parTrans" cxnId="{AAB8FD60-C9E8-49EE-A531-EC19CDC5146C}">
      <dgm:prSet/>
      <dgm:spPr/>
      <dgm:t>
        <a:bodyPr/>
        <a:lstStyle/>
        <a:p>
          <a:endParaRPr lang="en-US"/>
        </a:p>
      </dgm:t>
    </dgm:pt>
    <dgm:pt modelId="{12A93CBB-C450-4186-A31B-988EB9A4822B}" type="sibTrans" cxnId="{AAB8FD60-C9E8-49EE-A531-EC19CDC5146C}">
      <dgm:prSet/>
      <dgm:spPr/>
      <dgm:t>
        <a:bodyPr/>
        <a:lstStyle/>
        <a:p>
          <a:endParaRPr lang="en-US"/>
        </a:p>
      </dgm:t>
    </dgm:pt>
    <dgm:pt modelId="{47CF169C-02D6-475C-9373-A12D651DAA12}">
      <dgm:prSet/>
      <dgm:spPr/>
      <dgm:t>
        <a:bodyPr/>
        <a:lstStyle/>
        <a:p>
          <a:r>
            <a:rPr lang="en-US"/>
            <a:t>The scene includes our castle model, lights, and objects placed in 3D space</a:t>
          </a:r>
        </a:p>
      </dgm:t>
    </dgm:pt>
    <dgm:pt modelId="{4DC8B0E9-4564-4D04-9CF9-5C20C5A1F37C}" type="parTrans" cxnId="{8E463CBD-7565-474A-A0B5-21AE09CDB7D0}">
      <dgm:prSet/>
      <dgm:spPr/>
      <dgm:t>
        <a:bodyPr/>
        <a:lstStyle/>
        <a:p>
          <a:endParaRPr lang="en-US"/>
        </a:p>
      </dgm:t>
    </dgm:pt>
    <dgm:pt modelId="{D4ECD11E-9A1B-4EA8-B1B3-291AE8E17AC1}" type="sibTrans" cxnId="{8E463CBD-7565-474A-A0B5-21AE09CDB7D0}">
      <dgm:prSet/>
      <dgm:spPr/>
      <dgm:t>
        <a:bodyPr/>
        <a:lstStyle/>
        <a:p>
          <a:endParaRPr lang="en-US"/>
        </a:p>
      </dgm:t>
    </dgm:pt>
    <dgm:pt modelId="{C3B8B65D-C611-435F-A81D-0B26D44FD3BB}">
      <dgm:prSet/>
      <dgm:spPr/>
      <dgm:t>
        <a:bodyPr/>
        <a:lstStyle/>
        <a:p>
          <a:r>
            <a:rPr lang="en-US"/>
            <a:t>Everything is organized in a scene graph for easy management</a:t>
          </a:r>
        </a:p>
      </dgm:t>
    </dgm:pt>
    <dgm:pt modelId="{9FC7598F-DF4C-4550-A619-105D8C2670D3}" type="parTrans" cxnId="{EC90F958-22B9-4806-912B-94E19F2AD978}">
      <dgm:prSet/>
      <dgm:spPr/>
      <dgm:t>
        <a:bodyPr/>
        <a:lstStyle/>
        <a:p>
          <a:endParaRPr lang="en-US"/>
        </a:p>
      </dgm:t>
    </dgm:pt>
    <dgm:pt modelId="{E4046344-38A3-4F79-B02F-BCA2FE7F452E}" type="sibTrans" cxnId="{EC90F958-22B9-4806-912B-94E19F2AD978}">
      <dgm:prSet/>
      <dgm:spPr/>
      <dgm:t>
        <a:bodyPr/>
        <a:lstStyle/>
        <a:p>
          <a:endParaRPr lang="en-US"/>
        </a:p>
      </dgm:t>
    </dgm:pt>
    <dgm:pt modelId="{3E7CC7C7-6F13-4BF7-8B36-9AE28EB83F61}">
      <dgm:prSet/>
      <dgm:spPr/>
      <dgm:t>
        <a:bodyPr/>
        <a:lstStyle/>
        <a:p>
          <a:r>
            <a:rPr lang="en-US"/>
            <a:t>Our Camera Setup</a:t>
          </a:r>
        </a:p>
      </dgm:t>
    </dgm:pt>
    <dgm:pt modelId="{CC0FDBB5-3546-4414-8A58-1BCFEF9A809A}" type="parTrans" cxnId="{B687BE8F-68ED-4A79-815C-02D7187164A3}">
      <dgm:prSet/>
      <dgm:spPr/>
      <dgm:t>
        <a:bodyPr/>
        <a:lstStyle/>
        <a:p>
          <a:endParaRPr lang="en-US"/>
        </a:p>
      </dgm:t>
    </dgm:pt>
    <dgm:pt modelId="{3BA6001B-C978-4CB6-AB45-045B94241A3F}" type="sibTrans" cxnId="{B687BE8F-68ED-4A79-815C-02D7187164A3}">
      <dgm:prSet/>
      <dgm:spPr/>
      <dgm:t>
        <a:bodyPr/>
        <a:lstStyle/>
        <a:p>
          <a:endParaRPr lang="en-US"/>
        </a:p>
      </dgm:t>
    </dgm:pt>
    <dgm:pt modelId="{09689D8F-CD3F-490C-92E4-0670CDAE89E4}">
      <dgm:prSet/>
      <dgm:spPr/>
      <dgm:t>
        <a:bodyPr/>
        <a:lstStyle/>
        <a:p>
          <a:r>
            <a:rPr lang="en-US"/>
            <a:t>We used a Perspective Camera to create a more realistic 3D look</a:t>
          </a:r>
        </a:p>
      </dgm:t>
    </dgm:pt>
    <dgm:pt modelId="{7229C886-175A-4363-BDA5-9A9EB4B4D4E0}" type="parTrans" cxnId="{BF58EBA5-0B17-42A4-9211-CB52B194E142}">
      <dgm:prSet/>
      <dgm:spPr/>
      <dgm:t>
        <a:bodyPr/>
        <a:lstStyle/>
        <a:p>
          <a:endParaRPr lang="en-US"/>
        </a:p>
      </dgm:t>
    </dgm:pt>
    <dgm:pt modelId="{D00C6442-F36C-43F0-9E85-D1182B92BB6E}" type="sibTrans" cxnId="{BF58EBA5-0B17-42A4-9211-CB52B194E142}">
      <dgm:prSet/>
      <dgm:spPr/>
      <dgm:t>
        <a:bodyPr/>
        <a:lstStyle/>
        <a:p>
          <a:endParaRPr lang="en-US"/>
        </a:p>
      </dgm:t>
    </dgm:pt>
    <dgm:pt modelId="{CD20497B-B1B3-40FC-BF5E-F870D3D2DBA4}">
      <dgm:prSet/>
      <dgm:spPr/>
      <dgm:t>
        <a:bodyPr/>
        <a:lstStyle/>
        <a:p>
          <a:r>
            <a:rPr lang="en-US"/>
            <a:t>Field of View: 75°, which feels natural to the human eye</a:t>
          </a:r>
        </a:p>
      </dgm:t>
    </dgm:pt>
    <dgm:pt modelId="{5DE3A0EB-83B3-4B3E-B2FC-9A002E35DBBA}" type="parTrans" cxnId="{94F5A4FA-9CAF-45C7-B49C-A6A5E0B5994E}">
      <dgm:prSet/>
      <dgm:spPr/>
      <dgm:t>
        <a:bodyPr/>
        <a:lstStyle/>
        <a:p>
          <a:endParaRPr lang="en-US"/>
        </a:p>
      </dgm:t>
    </dgm:pt>
    <dgm:pt modelId="{051C3F7D-060F-4D74-8737-03709D3DB129}" type="sibTrans" cxnId="{94F5A4FA-9CAF-45C7-B49C-A6A5E0B5994E}">
      <dgm:prSet/>
      <dgm:spPr/>
      <dgm:t>
        <a:bodyPr/>
        <a:lstStyle/>
        <a:p>
          <a:endParaRPr lang="en-US"/>
        </a:p>
      </dgm:t>
    </dgm:pt>
    <dgm:pt modelId="{CCF9B143-FB7B-411E-8908-809CE803B481}">
      <dgm:prSet/>
      <dgm:spPr/>
      <dgm:t>
        <a:bodyPr/>
        <a:lstStyle/>
        <a:p>
          <a:r>
            <a:rPr lang="en-US"/>
            <a:t>Camera adjusts to the screen size (aspect ratio)</a:t>
          </a:r>
        </a:p>
      </dgm:t>
    </dgm:pt>
    <dgm:pt modelId="{33AE9F7C-7BA6-4625-95BA-20FF6E8501A6}" type="parTrans" cxnId="{EC5B80FF-2C50-421A-960F-FCAA81D07F76}">
      <dgm:prSet/>
      <dgm:spPr/>
      <dgm:t>
        <a:bodyPr/>
        <a:lstStyle/>
        <a:p>
          <a:endParaRPr lang="en-US"/>
        </a:p>
      </dgm:t>
    </dgm:pt>
    <dgm:pt modelId="{23375E21-97D6-4253-8B8D-C0CF91078974}" type="sibTrans" cxnId="{EC5B80FF-2C50-421A-960F-FCAA81D07F76}">
      <dgm:prSet/>
      <dgm:spPr/>
      <dgm:t>
        <a:bodyPr/>
        <a:lstStyle/>
        <a:p>
          <a:endParaRPr lang="en-US"/>
        </a:p>
      </dgm:t>
    </dgm:pt>
    <dgm:pt modelId="{43C05F62-D7AD-47B5-AE00-ED445D6A0007}">
      <dgm:prSet/>
      <dgm:spPr/>
      <dgm:t>
        <a:bodyPr/>
        <a:lstStyle/>
        <a:p>
          <a:r>
            <a:rPr lang="en-US"/>
            <a:t>Near/Far view range: 0.1 to 1000 units</a:t>
          </a:r>
        </a:p>
      </dgm:t>
    </dgm:pt>
    <dgm:pt modelId="{B5FC0E04-1B71-422F-A94D-374BCF1B2C60}" type="parTrans" cxnId="{17AEB3C8-C37E-41CE-8C33-4AC66D9516C3}">
      <dgm:prSet/>
      <dgm:spPr/>
      <dgm:t>
        <a:bodyPr/>
        <a:lstStyle/>
        <a:p>
          <a:endParaRPr lang="en-US"/>
        </a:p>
      </dgm:t>
    </dgm:pt>
    <dgm:pt modelId="{66101E7E-F3DF-45A8-85A4-B16CC8DE05CA}" type="sibTrans" cxnId="{17AEB3C8-C37E-41CE-8C33-4AC66D9516C3}">
      <dgm:prSet/>
      <dgm:spPr/>
      <dgm:t>
        <a:bodyPr/>
        <a:lstStyle/>
        <a:p>
          <a:endParaRPr lang="en-US"/>
        </a:p>
      </dgm:t>
    </dgm:pt>
    <dgm:pt modelId="{855BB14B-3897-4364-8D7F-A4924C246996}">
      <dgm:prSet/>
      <dgm:spPr/>
      <dgm:t>
        <a:bodyPr/>
        <a:lstStyle/>
        <a:p>
          <a:r>
            <a:rPr lang="en-US"/>
            <a:t>Y-axis is up, matching common 3D standards</a:t>
          </a:r>
        </a:p>
      </dgm:t>
    </dgm:pt>
    <dgm:pt modelId="{720200C5-F461-43D7-8C0B-B89AA596D61D}" type="parTrans" cxnId="{59041FFB-3A83-47E9-9442-76CA7CF7A149}">
      <dgm:prSet/>
      <dgm:spPr/>
      <dgm:t>
        <a:bodyPr/>
        <a:lstStyle/>
        <a:p>
          <a:endParaRPr lang="en-US"/>
        </a:p>
      </dgm:t>
    </dgm:pt>
    <dgm:pt modelId="{4412DC4A-00ED-4505-9E0F-455C397AA9A2}" type="sibTrans" cxnId="{59041FFB-3A83-47E9-9442-76CA7CF7A149}">
      <dgm:prSet/>
      <dgm:spPr/>
      <dgm:t>
        <a:bodyPr/>
        <a:lstStyle/>
        <a:p>
          <a:endParaRPr lang="en-US"/>
        </a:p>
      </dgm:t>
    </dgm:pt>
    <dgm:pt modelId="{24C6B3D0-D0C2-48EB-B1ED-14C1552B1655}">
      <dgm:prSet/>
      <dgm:spPr/>
      <dgm:t>
        <a:bodyPr/>
        <a:lstStyle/>
        <a:p>
          <a:r>
            <a:rPr lang="en-US"/>
            <a:t>Performance Tips</a:t>
          </a:r>
        </a:p>
      </dgm:t>
    </dgm:pt>
    <dgm:pt modelId="{DFBCCBB4-124A-451A-83D7-CB9B172669C7}" type="parTrans" cxnId="{0F0E8D09-6F3E-44F2-B21B-00CBDC53008F}">
      <dgm:prSet/>
      <dgm:spPr/>
      <dgm:t>
        <a:bodyPr/>
        <a:lstStyle/>
        <a:p>
          <a:endParaRPr lang="en-US"/>
        </a:p>
      </dgm:t>
    </dgm:pt>
    <dgm:pt modelId="{55507874-EAE7-4EC1-9BA1-802E507AB03A}" type="sibTrans" cxnId="{0F0E8D09-6F3E-44F2-B21B-00CBDC53008F}">
      <dgm:prSet/>
      <dgm:spPr/>
      <dgm:t>
        <a:bodyPr/>
        <a:lstStyle/>
        <a:p>
          <a:endParaRPr lang="en-US"/>
        </a:p>
      </dgm:t>
    </dgm:pt>
    <dgm:pt modelId="{D471E373-1716-41F3-96B0-6DBDD21CBD8E}">
      <dgm:prSet/>
      <dgm:spPr/>
      <dgm:t>
        <a:bodyPr/>
        <a:lstStyle/>
        <a:p>
          <a:r>
            <a:rPr lang="en-US"/>
            <a:t>The scene runs at ~60 frames per second</a:t>
          </a:r>
        </a:p>
      </dgm:t>
    </dgm:pt>
    <dgm:pt modelId="{4DB9F6FB-D6A8-4D3C-99FA-33F37A4C888D}" type="parTrans" cxnId="{DF729125-9DE1-4DEC-8150-A5C1A4BC2753}">
      <dgm:prSet/>
      <dgm:spPr/>
      <dgm:t>
        <a:bodyPr/>
        <a:lstStyle/>
        <a:p>
          <a:endParaRPr lang="en-US"/>
        </a:p>
      </dgm:t>
    </dgm:pt>
    <dgm:pt modelId="{984D1BCA-32A5-4869-A4BA-DC1F013EBE58}" type="sibTrans" cxnId="{DF729125-9DE1-4DEC-8150-A5C1A4BC2753}">
      <dgm:prSet/>
      <dgm:spPr/>
      <dgm:t>
        <a:bodyPr/>
        <a:lstStyle/>
        <a:p>
          <a:endParaRPr lang="en-US"/>
        </a:p>
      </dgm:t>
    </dgm:pt>
    <dgm:pt modelId="{94F48EA6-3807-4554-A9EA-7972DF02AD76}">
      <dgm:prSet/>
      <dgm:spPr/>
      <dgm:t>
        <a:bodyPr/>
        <a:lstStyle/>
        <a:p>
          <a:r>
            <a:rPr lang="en-US"/>
            <a:t>Uses requestAnimationFrame() for smooth rendering</a:t>
          </a:r>
        </a:p>
      </dgm:t>
    </dgm:pt>
    <dgm:pt modelId="{732FE883-6BD4-4CBE-97D6-7B6F8DCADD86}" type="parTrans" cxnId="{B569BC84-E824-45E6-8FDA-D89C0152D766}">
      <dgm:prSet/>
      <dgm:spPr/>
      <dgm:t>
        <a:bodyPr/>
        <a:lstStyle/>
        <a:p>
          <a:endParaRPr lang="en-US"/>
        </a:p>
      </dgm:t>
    </dgm:pt>
    <dgm:pt modelId="{44D1816A-C033-4BF6-B0FE-467BAD81B436}" type="sibTrans" cxnId="{B569BC84-E824-45E6-8FDA-D89C0152D766}">
      <dgm:prSet/>
      <dgm:spPr/>
      <dgm:t>
        <a:bodyPr/>
        <a:lstStyle/>
        <a:p>
          <a:endParaRPr lang="en-US"/>
        </a:p>
      </dgm:t>
    </dgm:pt>
    <dgm:pt modelId="{B436AEA7-976E-43E6-B094-5C870D75D2E0}">
      <dgm:prSet/>
      <dgm:spPr/>
      <dgm:t>
        <a:bodyPr/>
        <a:lstStyle/>
        <a:p>
          <a:r>
            <a:rPr lang="en-US"/>
            <a:t>Depth buffer helps show which objects are in front or behind</a:t>
          </a:r>
        </a:p>
      </dgm:t>
    </dgm:pt>
    <dgm:pt modelId="{269CFBDD-C9F2-4749-B90C-7161DC3C4BF3}" type="parTrans" cxnId="{5077F0B1-5A53-4744-B69A-337B0ADF40BC}">
      <dgm:prSet/>
      <dgm:spPr/>
      <dgm:t>
        <a:bodyPr/>
        <a:lstStyle/>
        <a:p>
          <a:endParaRPr lang="en-US"/>
        </a:p>
      </dgm:t>
    </dgm:pt>
    <dgm:pt modelId="{B9FD6949-55DE-48E0-BC12-E47CF6AD3A45}" type="sibTrans" cxnId="{5077F0B1-5A53-4744-B69A-337B0ADF40BC}">
      <dgm:prSet/>
      <dgm:spPr/>
      <dgm:t>
        <a:bodyPr/>
        <a:lstStyle/>
        <a:p>
          <a:endParaRPr lang="en-US"/>
        </a:p>
      </dgm:t>
    </dgm:pt>
    <dgm:pt modelId="{E51D716B-0CB7-4D65-AB1B-272C6E0CC87D}">
      <dgm:prSet/>
      <dgm:spPr/>
      <dgm:t>
        <a:bodyPr/>
        <a:lstStyle/>
        <a:p>
          <a:r>
            <a:rPr lang="en-US"/>
            <a:t>Optimized with frustum culling to skip off-screen objects</a:t>
          </a:r>
        </a:p>
      </dgm:t>
    </dgm:pt>
    <dgm:pt modelId="{9FCDF610-DFAA-4FF5-A10D-D55C2FF614A9}" type="parTrans" cxnId="{1D51B0B6-E75E-4280-9349-DB7BC09D17F5}">
      <dgm:prSet/>
      <dgm:spPr/>
      <dgm:t>
        <a:bodyPr/>
        <a:lstStyle/>
        <a:p>
          <a:endParaRPr lang="en-US"/>
        </a:p>
      </dgm:t>
    </dgm:pt>
    <dgm:pt modelId="{07B53B3F-D4D9-4CF9-900F-9E2ABFC845A6}" type="sibTrans" cxnId="{1D51B0B6-E75E-4280-9349-DB7BC09D17F5}">
      <dgm:prSet/>
      <dgm:spPr/>
      <dgm:t>
        <a:bodyPr/>
        <a:lstStyle/>
        <a:p>
          <a:endParaRPr lang="en-US"/>
        </a:p>
      </dgm:t>
    </dgm:pt>
    <dgm:pt modelId="{F6B8A912-9FF4-40F0-9F4D-70DE96DD1CA7}" type="pres">
      <dgm:prSet presAssocID="{805009AE-476C-467B-9719-876893A27613}" presName="linear" presStyleCnt="0">
        <dgm:presLayoutVars>
          <dgm:animLvl val="lvl"/>
          <dgm:resizeHandles val="exact"/>
        </dgm:presLayoutVars>
      </dgm:prSet>
      <dgm:spPr/>
    </dgm:pt>
    <dgm:pt modelId="{BA631F71-7534-4C70-B412-4A3185A809F2}" type="pres">
      <dgm:prSet presAssocID="{35F71CCB-4533-4EA9-AA44-CAB6ED1847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17D4A0A-CF19-45E7-84FD-08D2E2BE34B0}" type="pres">
      <dgm:prSet presAssocID="{35F71CCB-4533-4EA9-AA44-CAB6ED184772}" presName="childText" presStyleLbl="revTx" presStyleIdx="0" presStyleCnt="3">
        <dgm:presLayoutVars>
          <dgm:bulletEnabled val="1"/>
        </dgm:presLayoutVars>
      </dgm:prSet>
      <dgm:spPr/>
    </dgm:pt>
    <dgm:pt modelId="{DB03D3C1-9592-453E-94DE-5D12BF1283BD}" type="pres">
      <dgm:prSet presAssocID="{3E7CC7C7-6F13-4BF7-8B36-9AE28EB83F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45280E-A0E0-4978-B72D-EC92012F08DB}" type="pres">
      <dgm:prSet presAssocID="{3E7CC7C7-6F13-4BF7-8B36-9AE28EB83F61}" presName="childText" presStyleLbl="revTx" presStyleIdx="1" presStyleCnt="3">
        <dgm:presLayoutVars>
          <dgm:bulletEnabled val="1"/>
        </dgm:presLayoutVars>
      </dgm:prSet>
      <dgm:spPr/>
    </dgm:pt>
    <dgm:pt modelId="{9F617892-5CC9-4DCF-83E4-B3D915D92436}" type="pres">
      <dgm:prSet presAssocID="{24C6B3D0-D0C2-48EB-B1ED-14C1552B165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90DD3-65A2-4F51-8393-7E8645985081}" type="pres">
      <dgm:prSet presAssocID="{24C6B3D0-D0C2-48EB-B1ED-14C1552B165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7FB0101-D3E3-4AD3-B101-52DDC4E534E1}" type="presOf" srcId="{C3B8B65D-C611-435F-A81D-0B26D44FD3BB}" destId="{B17D4A0A-CF19-45E7-84FD-08D2E2BE34B0}" srcOrd="0" destOrd="2" presId="urn:microsoft.com/office/officeart/2005/8/layout/vList2"/>
    <dgm:cxn modelId="{0F0E8D09-6F3E-44F2-B21B-00CBDC53008F}" srcId="{805009AE-476C-467B-9719-876893A27613}" destId="{24C6B3D0-D0C2-48EB-B1ED-14C1552B1655}" srcOrd="2" destOrd="0" parTransId="{DFBCCBB4-124A-451A-83D7-CB9B172669C7}" sibTransId="{55507874-EAE7-4EC1-9BA1-802E507AB03A}"/>
    <dgm:cxn modelId="{33045911-A4CD-4629-AD1D-B4459D06B272}" type="presOf" srcId="{59BAA62B-4D08-4A4B-B7C1-CA959F582DBA}" destId="{B17D4A0A-CF19-45E7-84FD-08D2E2BE34B0}" srcOrd="0" destOrd="0" presId="urn:microsoft.com/office/officeart/2005/8/layout/vList2"/>
    <dgm:cxn modelId="{4121371D-BC5C-4D56-B4AD-826FDEF951BA}" type="presOf" srcId="{E51D716B-0CB7-4D65-AB1B-272C6E0CC87D}" destId="{55490DD3-65A2-4F51-8393-7E8645985081}" srcOrd="0" destOrd="3" presId="urn:microsoft.com/office/officeart/2005/8/layout/vList2"/>
    <dgm:cxn modelId="{DF729125-9DE1-4DEC-8150-A5C1A4BC2753}" srcId="{24C6B3D0-D0C2-48EB-B1ED-14C1552B1655}" destId="{D471E373-1716-41F3-96B0-6DBDD21CBD8E}" srcOrd="0" destOrd="0" parTransId="{4DB9F6FB-D6A8-4D3C-99FA-33F37A4C888D}" sibTransId="{984D1BCA-32A5-4869-A4BA-DC1F013EBE58}"/>
    <dgm:cxn modelId="{FFAEED2A-2AEF-49A5-9959-D8DDC63B3530}" type="presOf" srcId="{09689D8F-CD3F-490C-92E4-0670CDAE89E4}" destId="{2445280E-A0E0-4978-B72D-EC92012F08DB}" srcOrd="0" destOrd="0" presId="urn:microsoft.com/office/officeart/2005/8/layout/vList2"/>
    <dgm:cxn modelId="{3991643C-729E-4901-BFB1-2BBDABD75862}" type="presOf" srcId="{CD20497B-B1B3-40FC-BF5E-F870D3D2DBA4}" destId="{2445280E-A0E0-4978-B72D-EC92012F08DB}" srcOrd="0" destOrd="1" presId="urn:microsoft.com/office/officeart/2005/8/layout/vList2"/>
    <dgm:cxn modelId="{AAB8FD60-C9E8-49EE-A531-EC19CDC5146C}" srcId="{35F71CCB-4533-4EA9-AA44-CAB6ED184772}" destId="{59BAA62B-4D08-4A4B-B7C1-CA959F582DBA}" srcOrd="0" destOrd="0" parTransId="{6D678B0C-4E28-4DC3-9A02-359A34865C22}" sibTransId="{12A93CBB-C450-4186-A31B-988EB9A4822B}"/>
    <dgm:cxn modelId="{FF8F5444-99FD-4C80-82B1-19490C10ECA5}" type="presOf" srcId="{CCF9B143-FB7B-411E-8908-809CE803B481}" destId="{2445280E-A0E0-4978-B72D-EC92012F08DB}" srcOrd="0" destOrd="2" presId="urn:microsoft.com/office/officeart/2005/8/layout/vList2"/>
    <dgm:cxn modelId="{F3BC4967-875B-4751-8F89-7D9116E556D6}" type="presOf" srcId="{43C05F62-D7AD-47B5-AE00-ED445D6A0007}" destId="{2445280E-A0E0-4978-B72D-EC92012F08DB}" srcOrd="0" destOrd="3" presId="urn:microsoft.com/office/officeart/2005/8/layout/vList2"/>
    <dgm:cxn modelId="{B99F0748-DB90-46EE-8E8B-DC8D55CECE57}" type="presOf" srcId="{47CF169C-02D6-475C-9373-A12D651DAA12}" destId="{B17D4A0A-CF19-45E7-84FD-08D2E2BE34B0}" srcOrd="0" destOrd="1" presId="urn:microsoft.com/office/officeart/2005/8/layout/vList2"/>
    <dgm:cxn modelId="{2AD8014F-2615-44D2-B638-637305B94932}" type="presOf" srcId="{B436AEA7-976E-43E6-B094-5C870D75D2E0}" destId="{55490DD3-65A2-4F51-8393-7E8645985081}" srcOrd="0" destOrd="2" presId="urn:microsoft.com/office/officeart/2005/8/layout/vList2"/>
    <dgm:cxn modelId="{76D1DC4F-0C89-41B4-9424-68A2633E4929}" type="presOf" srcId="{855BB14B-3897-4364-8D7F-A4924C246996}" destId="{2445280E-A0E0-4978-B72D-EC92012F08DB}" srcOrd="0" destOrd="4" presId="urn:microsoft.com/office/officeart/2005/8/layout/vList2"/>
    <dgm:cxn modelId="{EC90F958-22B9-4806-912B-94E19F2AD978}" srcId="{35F71CCB-4533-4EA9-AA44-CAB6ED184772}" destId="{C3B8B65D-C611-435F-A81D-0B26D44FD3BB}" srcOrd="2" destOrd="0" parTransId="{9FC7598F-DF4C-4550-A619-105D8C2670D3}" sibTransId="{E4046344-38A3-4F79-B02F-BCA2FE7F452E}"/>
    <dgm:cxn modelId="{5AED4481-5772-4A60-BF70-19B9CDB808C2}" type="presOf" srcId="{D471E373-1716-41F3-96B0-6DBDD21CBD8E}" destId="{55490DD3-65A2-4F51-8393-7E8645985081}" srcOrd="0" destOrd="0" presId="urn:microsoft.com/office/officeart/2005/8/layout/vList2"/>
    <dgm:cxn modelId="{1200CF82-DDAE-4E5F-AD30-85E25D957354}" type="presOf" srcId="{24C6B3D0-D0C2-48EB-B1ED-14C1552B1655}" destId="{9F617892-5CC9-4DCF-83E4-B3D915D92436}" srcOrd="0" destOrd="0" presId="urn:microsoft.com/office/officeart/2005/8/layout/vList2"/>
    <dgm:cxn modelId="{B569BC84-E824-45E6-8FDA-D89C0152D766}" srcId="{24C6B3D0-D0C2-48EB-B1ED-14C1552B1655}" destId="{94F48EA6-3807-4554-A9EA-7972DF02AD76}" srcOrd="1" destOrd="0" parTransId="{732FE883-6BD4-4CBE-97D6-7B6F8DCADD86}" sibTransId="{44D1816A-C033-4BF6-B0FE-467BAD81B436}"/>
    <dgm:cxn modelId="{459DC689-4F51-4A00-A811-1532C439CF34}" type="presOf" srcId="{94F48EA6-3807-4554-A9EA-7972DF02AD76}" destId="{55490DD3-65A2-4F51-8393-7E8645985081}" srcOrd="0" destOrd="1" presId="urn:microsoft.com/office/officeart/2005/8/layout/vList2"/>
    <dgm:cxn modelId="{B687BE8F-68ED-4A79-815C-02D7187164A3}" srcId="{805009AE-476C-467B-9719-876893A27613}" destId="{3E7CC7C7-6F13-4BF7-8B36-9AE28EB83F61}" srcOrd="1" destOrd="0" parTransId="{CC0FDBB5-3546-4414-8A58-1BCFEF9A809A}" sibTransId="{3BA6001B-C978-4CB6-AB45-045B94241A3F}"/>
    <dgm:cxn modelId="{AB188C9A-26DA-49EE-A321-E22FCEF1DB18}" type="presOf" srcId="{805009AE-476C-467B-9719-876893A27613}" destId="{F6B8A912-9FF4-40F0-9F4D-70DE96DD1CA7}" srcOrd="0" destOrd="0" presId="urn:microsoft.com/office/officeart/2005/8/layout/vList2"/>
    <dgm:cxn modelId="{AC920FA4-9A87-4DF2-AE7A-30DACC16AF7E}" type="presOf" srcId="{3E7CC7C7-6F13-4BF7-8B36-9AE28EB83F61}" destId="{DB03D3C1-9592-453E-94DE-5D12BF1283BD}" srcOrd="0" destOrd="0" presId="urn:microsoft.com/office/officeart/2005/8/layout/vList2"/>
    <dgm:cxn modelId="{BF58EBA5-0B17-42A4-9211-CB52B194E142}" srcId="{3E7CC7C7-6F13-4BF7-8B36-9AE28EB83F61}" destId="{09689D8F-CD3F-490C-92E4-0670CDAE89E4}" srcOrd="0" destOrd="0" parTransId="{7229C886-175A-4363-BDA5-9A9EB4B4D4E0}" sibTransId="{D00C6442-F36C-43F0-9E85-D1182B92BB6E}"/>
    <dgm:cxn modelId="{5077F0B1-5A53-4744-B69A-337B0ADF40BC}" srcId="{24C6B3D0-D0C2-48EB-B1ED-14C1552B1655}" destId="{B436AEA7-976E-43E6-B094-5C870D75D2E0}" srcOrd="2" destOrd="0" parTransId="{269CFBDD-C9F2-4749-B90C-7161DC3C4BF3}" sibTransId="{B9FD6949-55DE-48E0-BC12-E47CF6AD3A45}"/>
    <dgm:cxn modelId="{1D51B0B6-E75E-4280-9349-DB7BC09D17F5}" srcId="{24C6B3D0-D0C2-48EB-B1ED-14C1552B1655}" destId="{E51D716B-0CB7-4D65-AB1B-272C6E0CC87D}" srcOrd="3" destOrd="0" parTransId="{9FCDF610-DFAA-4FF5-A10D-D55C2FF614A9}" sibTransId="{07B53B3F-D4D9-4CF9-900F-9E2ABFC845A6}"/>
    <dgm:cxn modelId="{8E463CBD-7565-474A-A0B5-21AE09CDB7D0}" srcId="{35F71CCB-4533-4EA9-AA44-CAB6ED184772}" destId="{47CF169C-02D6-475C-9373-A12D651DAA12}" srcOrd="1" destOrd="0" parTransId="{4DC8B0E9-4564-4D04-9CF9-5C20C5A1F37C}" sibTransId="{D4ECD11E-9A1B-4EA8-B1B3-291AE8E17AC1}"/>
    <dgm:cxn modelId="{17AEB3C8-C37E-41CE-8C33-4AC66D9516C3}" srcId="{3E7CC7C7-6F13-4BF7-8B36-9AE28EB83F61}" destId="{43C05F62-D7AD-47B5-AE00-ED445D6A0007}" srcOrd="3" destOrd="0" parTransId="{B5FC0E04-1B71-422F-A94D-374BCF1B2C60}" sibTransId="{66101E7E-F3DF-45A8-85A4-B16CC8DE05CA}"/>
    <dgm:cxn modelId="{91A9F3F4-9848-4B46-817F-E6EA5C263F70}" type="presOf" srcId="{35F71CCB-4533-4EA9-AA44-CAB6ED184772}" destId="{BA631F71-7534-4C70-B412-4A3185A809F2}" srcOrd="0" destOrd="0" presId="urn:microsoft.com/office/officeart/2005/8/layout/vList2"/>
    <dgm:cxn modelId="{C4689AF9-F5A2-4C5B-BC42-D026E8CD7A9B}" srcId="{805009AE-476C-467B-9719-876893A27613}" destId="{35F71CCB-4533-4EA9-AA44-CAB6ED184772}" srcOrd="0" destOrd="0" parTransId="{5F3FB339-72CA-4201-945D-311CDDBBA7E9}" sibTransId="{5F33210C-B5C2-45C6-A148-31F1CFF4A64A}"/>
    <dgm:cxn modelId="{94F5A4FA-9CAF-45C7-B49C-A6A5E0B5994E}" srcId="{3E7CC7C7-6F13-4BF7-8B36-9AE28EB83F61}" destId="{CD20497B-B1B3-40FC-BF5E-F870D3D2DBA4}" srcOrd="1" destOrd="0" parTransId="{5DE3A0EB-83B3-4B3E-B2FC-9A002E35DBBA}" sibTransId="{051C3F7D-060F-4D74-8737-03709D3DB129}"/>
    <dgm:cxn modelId="{59041FFB-3A83-47E9-9442-76CA7CF7A149}" srcId="{3E7CC7C7-6F13-4BF7-8B36-9AE28EB83F61}" destId="{855BB14B-3897-4364-8D7F-A4924C246996}" srcOrd="4" destOrd="0" parTransId="{720200C5-F461-43D7-8C0B-B89AA596D61D}" sibTransId="{4412DC4A-00ED-4505-9E0F-455C397AA9A2}"/>
    <dgm:cxn modelId="{EC5B80FF-2C50-421A-960F-FCAA81D07F76}" srcId="{3E7CC7C7-6F13-4BF7-8B36-9AE28EB83F61}" destId="{CCF9B143-FB7B-411E-8908-809CE803B481}" srcOrd="2" destOrd="0" parTransId="{33AE9F7C-7BA6-4625-95BA-20FF6E8501A6}" sibTransId="{23375E21-97D6-4253-8B8D-C0CF91078974}"/>
    <dgm:cxn modelId="{A0CE0BEA-55E6-4D66-AED6-2E73F3E409B6}" type="presParOf" srcId="{F6B8A912-9FF4-40F0-9F4D-70DE96DD1CA7}" destId="{BA631F71-7534-4C70-B412-4A3185A809F2}" srcOrd="0" destOrd="0" presId="urn:microsoft.com/office/officeart/2005/8/layout/vList2"/>
    <dgm:cxn modelId="{5A986581-AB67-435C-B436-49323DEA4B22}" type="presParOf" srcId="{F6B8A912-9FF4-40F0-9F4D-70DE96DD1CA7}" destId="{B17D4A0A-CF19-45E7-84FD-08D2E2BE34B0}" srcOrd="1" destOrd="0" presId="urn:microsoft.com/office/officeart/2005/8/layout/vList2"/>
    <dgm:cxn modelId="{1983BB8E-713D-46CA-8314-238955D48D28}" type="presParOf" srcId="{F6B8A912-9FF4-40F0-9F4D-70DE96DD1CA7}" destId="{DB03D3C1-9592-453E-94DE-5D12BF1283BD}" srcOrd="2" destOrd="0" presId="urn:microsoft.com/office/officeart/2005/8/layout/vList2"/>
    <dgm:cxn modelId="{0245A952-7DA3-4202-AD02-C773E1C042E9}" type="presParOf" srcId="{F6B8A912-9FF4-40F0-9F4D-70DE96DD1CA7}" destId="{2445280E-A0E0-4978-B72D-EC92012F08DB}" srcOrd="3" destOrd="0" presId="urn:microsoft.com/office/officeart/2005/8/layout/vList2"/>
    <dgm:cxn modelId="{B8055421-D6F1-45B1-B3EC-A13D83135411}" type="presParOf" srcId="{F6B8A912-9FF4-40F0-9F4D-70DE96DD1CA7}" destId="{9F617892-5CC9-4DCF-83E4-B3D915D92436}" srcOrd="4" destOrd="0" presId="urn:microsoft.com/office/officeart/2005/8/layout/vList2"/>
    <dgm:cxn modelId="{E497171D-3954-4047-877F-28A365FFD354}" type="presParOf" srcId="{F6B8A912-9FF4-40F0-9F4D-70DE96DD1CA7}" destId="{55490DD3-65A2-4F51-8393-7E864598508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6F69B3-C04D-4F9B-B6F7-3A0EBB40B77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44B602C-8880-408D-806B-2AE4CB4501EC}">
      <dgm:prSet/>
      <dgm:spPr/>
      <dgm:t>
        <a:bodyPr/>
        <a:lstStyle/>
        <a:p>
          <a:r>
            <a:rPr lang="en-US" b="0"/>
            <a:t>Directional Light</a:t>
          </a:r>
        </a:p>
      </dgm:t>
    </dgm:pt>
    <dgm:pt modelId="{F632B3CF-51D7-4169-BD1A-DAB12A6292F1}" type="parTrans" cxnId="{82DF8ED0-83C3-4880-B838-79F35121D63E}">
      <dgm:prSet/>
      <dgm:spPr/>
      <dgm:t>
        <a:bodyPr/>
        <a:lstStyle/>
        <a:p>
          <a:endParaRPr lang="en-US"/>
        </a:p>
      </dgm:t>
    </dgm:pt>
    <dgm:pt modelId="{D3CAC9E2-1B33-4A33-B88E-5DF95EAFC6BC}" type="sibTrans" cxnId="{82DF8ED0-83C3-4880-B838-79F35121D63E}">
      <dgm:prSet/>
      <dgm:spPr/>
      <dgm:t>
        <a:bodyPr/>
        <a:lstStyle/>
        <a:p>
          <a:endParaRPr lang="en-US"/>
        </a:p>
      </dgm:t>
    </dgm:pt>
    <dgm:pt modelId="{9BA9C745-6335-48AA-8581-7E44CBC05334}">
      <dgm:prSet custT="1"/>
      <dgm:spPr/>
      <dgm:t>
        <a:bodyPr/>
        <a:lstStyle/>
        <a:p>
          <a:r>
            <a:rPr lang="en-US" sz="2000" b="0"/>
            <a:t>– Simulates sunlight</a:t>
          </a:r>
        </a:p>
      </dgm:t>
    </dgm:pt>
    <dgm:pt modelId="{A8031B56-7757-46F8-A77A-46BB3F5C5FEF}" type="parTrans" cxnId="{32D5EDBE-DCC1-4005-827F-456ABE394E17}">
      <dgm:prSet/>
      <dgm:spPr/>
      <dgm:t>
        <a:bodyPr/>
        <a:lstStyle/>
        <a:p>
          <a:endParaRPr lang="en-US"/>
        </a:p>
      </dgm:t>
    </dgm:pt>
    <dgm:pt modelId="{3D8D731B-FFB4-43A7-91B1-6678DF713A39}" type="sibTrans" cxnId="{32D5EDBE-DCC1-4005-827F-456ABE394E17}">
      <dgm:prSet/>
      <dgm:spPr/>
      <dgm:t>
        <a:bodyPr/>
        <a:lstStyle/>
        <a:p>
          <a:endParaRPr lang="en-US"/>
        </a:p>
      </dgm:t>
    </dgm:pt>
    <dgm:pt modelId="{A3F13D12-3A63-445D-8D2A-DC33B55568B9}">
      <dgm:prSet custT="1"/>
      <dgm:spPr/>
      <dgm:t>
        <a:bodyPr/>
        <a:lstStyle/>
        <a:p>
          <a:r>
            <a:rPr lang="en-US" sz="2000" b="0"/>
            <a:t>– Casts long, realistic shadows</a:t>
          </a:r>
        </a:p>
      </dgm:t>
    </dgm:pt>
    <dgm:pt modelId="{418A2914-9B7E-4FC4-8AB7-10835A6E12C0}" type="parTrans" cxnId="{1640D4E5-4BDA-4869-9527-5102F715375B}">
      <dgm:prSet/>
      <dgm:spPr/>
      <dgm:t>
        <a:bodyPr/>
        <a:lstStyle/>
        <a:p>
          <a:endParaRPr lang="en-US"/>
        </a:p>
      </dgm:t>
    </dgm:pt>
    <dgm:pt modelId="{09912893-60E3-4843-B5F5-16EEEFC71A2F}" type="sibTrans" cxnId="{1640D4E5-4BDA-4869-9527-5102F715375B}">
      <dgm:prSet/>
      <dgm:spPr/>
      <dgm:t>
        <a:bodyPr/>
        <a:lstStyle/>
        <a:p>
          <a:endParaRPr lang="en-US"/>
        </a:p>
      </dgm:t>
    </dgm:pt>
    <dgm:pt modelId="{1187CD66-DDF0-4318-890D-E33EAFF811E0}">
      <dgm:prSet custT="1"/>
      <dgm:spPr/>
      <dgm:t>
        <a:bodyPr/>
        <a:lstStyle/>
        <a:p>
          <a:r>
            <a:rPr lang="en-US" sz="2000" b="0" dirty="0"/>
            <a:t>– Main light source in the scene</a:t>
          </a:r>
        </a:p>
      </dgm:t>
    </dgm:pt>
    <dgm:pt modelId="{54A5299F-BB75-4FF0-BC52-9C59CC28FAD2}" type="parTrans" cxnId="{EA8FB432-1612-40F5-9779-B9F7EEB93219}">
      <dgm:prSet/>
      <dgm:spPr/>
      <dgm:t>
        <a:bodyPr/>
        <a:lstStyle/>
        <a:p>
          <a:endParaRPr lang="en-US"/>
        </a:p>
      </dgm:t>
    </dgm:pt>
    <dgm:pt modelId="{429E72B6-4EB0-4AAC-B836-6E122FD5EFEE}" type="sibTrans" cxnId="{EA8FB432-1612-40F5-9779-B9F7EEB93219}">
      <dgm:prSet/>
      <dgm:spPr/>
      <dgm:t>
        <a:bodyPr/>
        <a:lstStyle/>
        <a:p>
          <a:endParaRPr lang="en-US"/>
        </a:p>
      </dgm:t>
    </dgm:pt>
    <dgm:pt modelId="{44F121E2-1897-4D7E-A714-7F0BFC3B5804}">
      <dgm:prSet/>
      <dgm:spPr/>
      <dgm:t>
        <a:bodyPr/>
        <a:lstStyle/>
        <a:p>
          <a:r>
            <a:rPr lang="en-US"/>
            <a:t>Ambient Light</a:t>
          </a:r>
        </a:p>
      </dgm:t>
    </dgm:pt>
    <dgm:pt modelId="{F06C76D4-6AEE-4578-A9C2-802B9AF020C6}" type="parTrans" cxnId="{ED1BA6F8-DA88-452F-97E5-25852A1567EA}">
      <dgm:prSet/>
      <dgm:spPr/>
      <dgm:t>
        <a:bodyPr/>
        <a:lstStyle/>
        <a:p>
          <a:endParaRPr lang="en-US"/>
        </a:p>
      </dgm:t>
    </dgm:pt>
    <dgm:pt modelId="{09346691-6EC5-4440-B5BD-D407FF28F2D1}" type="sibTrans" cxnId="{ED1BA6F8-DA88-452F-97E5-25852A1567EA}">
      <dgm:prSet/>
      <dgm:spPr/>
      <dgm:t>
        <a:bodyPr/>
        <a:lstStyle/>
        <a:p>
          <a:endParaRPr lang="en-US"/>
        </a:p>
      </dgm:t>
    </dgm:pt>
    <dgm:pt modelId="{E946341D-FBC9-4067-B9D4-C73649A83AEE}">
      <dgm:prSet custT="1"/>
      <dgm:spPr/>
      <dgm:t>
        <a:bodyPr/>
        <a:lstStyle/>
        <a:p>
          <a:r>
            <a:rPr lang="en-US" sz="2000" dirty="0"/>
            <a:t>– Provides soft overall illumination</a:t>
          </a:r>
        </a:p>
      </dgm:t>
    </dgm:pt>
    <dgm:pt modelId="{01079657-923B-4A0C-871B-BE5F5BD3EA0F}" type="parTrans" cxnId="{495F829C-65BA-4FDF-9AD9-F8AA1CDE491E}">
      <dgm:prSet/>
      <dgm:spPr/>
      <dgm:t>
        <a:bodyPr/>
        <a:lstStyle/>
        <a:p>
          <a:endParaRPr lang="en-US"/>
        </a:p>
      </dgm:t>
    </dgm:pt>
    <dgm:pt modelId="{1E0772BC-179D-46D2-9A0D-3EA0D60353A2}" type="sibTrans" cxnId="{495F829C-65BA-4FDF-9AD9-F8AA1CDE491E}">
      <dgm:prSet/>
      <dgm:spPr/>
      <dgm:t>
        <a:bodyPr/>
        <a:lstStyle/>
        <a:p>
          <a:endParaRPr lang="en-US"/>
        </a:p>
      </dgm:t>
    </dgm:pt>
    <dgm:pt modelId="{659B482C-E3C3-46F6-8EE5-F8F26773945E}">
      <dgm:prSet custT="1"/>
      <dgm:spPr/>
      <dgm:t>
        <a:bodyPr/>
        <a:lstStyle/>
        <a:p>
          <a:r>
            <a:rPr lang="en-US" sz="2000"/>
            <a:t>– Prevents fully dark areas</a:t>
          </a:r>
        </a:p>
      </dgm:t>
    </dgm:pt>
    <dgm:pt modelId="{E45B763F-4B31-49C4-BFFE-0209FEC8AEE7}" type="parTrans" cxnId="{3EEE9366-9234-4B6B-96DA-3704C1731687}">
      <dgm:prSet/>
      <dgm:spPr/>
      <dgm:t>
        <a:bodyPr/>
        <a:lstStyle/>
        <a:p>
          <a:endParaRPr lang="en-US"/>
        </a:p>
      </dgm:t>
    </dgm:pt>
    <dgm:pt modelId="{501B9050-8DDA-416F-91E2-CE920E9C4480}" type="sibTrans" cxnId="{3EEE9366-9234-4B6B-96DA-3704C1731687}">
      <dgm:prSet/>
      <dgm:spPr/>
      <dgm:t>
        <a:bodyPr/>
        <a:lstStyle/>
        <a:p>
          <a:endParaRPr lang="en-US"/>
        </a:p>
      </dgm:t>
    </dgm:pt>
    <dgm:pt modelId="{BA7B575B-F253-4C6A-B0CA-08B1A4A9EF38}">
      <dgm:prSet custT="1"/>
      <dgm:spPr/>
      <dgm:t>
        <a:bodyPr/>
        <a:lstStyle/>
        <a:p>
          <a:r>
            <a:rPr lang="en-US" sz="2000" dirty="0"/>
            <a:t>– Doesn’t cast shadows</a:t>
          </a:r>
        </a:p>
      </dgm:t>
    </dgm:pt>
    <dgm:pt modelId="{9B502F0F-AE87-471B-9ACE-B364FD29EB4A}" type="parTrans" cxnId="{7404C397-583C-41A7-853B-43341FAEDD0D}">
      <dgm:prSet/>
      <dgm:spPr/>
      <dgm:t>
        <a:bodyPr/>
        <a:lstStyle/>
        <a:p>
          <a:endParaRPr lang="en-US"/>
        </a:p>
      </dgm:t>
    </dgm:pt>
    <dgm:pt modelId="{B013B2D0-4F50-4375-89A3-964E1DA62139}" type="sibTrans" cxnId="{7404C397-583C-41A7-853B-43341FAEDD0D}">
      <dgm:prSet/>
      <dgm:spPr/>
      <dgm:t>
        <a:bodyPr/>
        <a:lstStyle/>
        <a:p>
          <a:endParaRPr lang="en-US"/>
        </a:p>
      </dgm:t>
    </dgm:pt>
    <dgm:pt modelId="{7B3D8EFA-F1D5-411D-99D0-2AEADE909449}">
      <dgm:prSet/>
      <dgm:spPr/>
      <dgm:t>
        <a:bodyPr/>
        <a:lstStyle/>
        <a:p>
          <a:r>
            <a:rPr lang="en-US" b="0"/>
            <a:t>Point Lights (Torches)</a:t>
          </a:r>
        </a:p>
      </dgm:t>
    </dgm:pt>
    <dgm:pt modelId="{7ACCF5EF-0DD0-4A33-817E-6C05FF3EEE81}" type="parTrans" cxnId="{076E1B34-7842-4D61-B7A2-C616E9F5FA4D}">
      <dgm:prSet/>
      <dgm:spPr/>
      <dgm:t>
        <a:bodyPr/>
        <a:lstStyle/>
        <a:p>
          <a:endParaRPr lang="en-US"/>
        </a:p>
      </dgm:t>
    </dgm:pt>
    <dgm:pt modelId="{D9327EE3-048F-4529-97E5-1B13A963DD31}" type="sibTrans" cxnId="{076E1B34-7842-4D61-B7A2-C616E9F5FA4D}">
      <dgm:prSet/>
      <dgm:spPr/>
      <dgm:t>
        <a:bodyPr/>
        <a:lstStyle/>
        <a:p>
          <a:endParaRPr lang="en-US"/>
        </a:p>
      </dgm:t>
    </dgm:pt>
    <dgm:pt modelId="{4151D924-B6F7-4974-B925-33A653E45E6E}">
      <dgm:prSet custT="1"/>
      <dgm:spPr/>
      <dgm:t>
        <a:bodyPr/>
        <a:lstStyle/>
        <a:p>
          <a:r>
            <a:rPr lang="en-US" sz="2000" b="0" dirty="0"/>
            <a:t>– Adds warm, localized lighting</a:t>
          </a:r>
        </a:p>
      </dgm:t>
    </dgm:pt>
    <dgm:pt modelId="{89ADDDFD-FE53-4CC2-81EE-E911A99C414B}" type="parTrans" cxnId="{012014DE-32DB-485C-A238-AE01B38F359D}">
      <dgm:prSet/>
      <dgm:spPr/>
      <dgm:t>
        <a:bodyPr/>
        <a:lstStyle/>
        <a:p>
          <a:endParaRPr lang="en-US"/>
        </a:p>
      </dgm:t>
    </dgm:pt>
    <dgm:pt modelId="{A6A0C7A5-199A-4F8C-9964-954856A2A198}" type="sibTrans" cxnId="{012014DE-32DB-485C-A238-AE01B38F359D}">
      <dgm:prSet/>
      <dgm:spPr/>
      <dgm:t>
        <a:bodyPr/>
        <a:lstStyle/>
        <a:p>
          <a:endParaRPr lang="en-US"/>
        </a:p>
      </dgm:t>
    </dgm:pt>
    <dgm:pt modelId="{EB6C82FA-B9AD-4555-A9EE-FF3E1056D81E}">
      <dgm:prSet custT="1"/>
      <dgm:spPr/>
      <dgm:t>
        <a:bodyPr/>
        <a:lstStyle/>
        <a:p>
          <a:r>
            <a:rPr lang="en-US" sz="2000" b="0"/>
            <a:t>– Lights surrounding objects</a:t>
          </a:r>
        </a:p>
      </dgm:t>
    </dgm:pt>
    <dgm:pt modelId="{786BCC47-239D-45CC-9F9F-D6862494EB0B}" type="parTrans" cxnId="{170B3972-F641-4FFF-AAC2-162C228CF833}">
      <dgm:prSet/>
      <dgm:spPr/>
      <dgm:t>
        <a:bodyPr/>
        <a:lstStyle/>
        <a:p>
          <a:endParaRPr lang="en-US"/>
        </a:p>
      </dgm:t>
    </dgm:pt>
    <dgm:pt modelId="{3B177A09-5825-4BBD-A623-2353A243D358}" type="sibTrans" cxnId="{170B3972-F641-4FFF-AAC2-162C228CF833}">
      <dgm:prSet/>
      <dgm:spPr/>
      <dgm:t>
        <a:bodyPr/>
        <a:lstStyle/>
        <a:p>
          <a:endParaRPr lang="en-US"/>
        </a:p>
      </dgm:t>
    </dgm:pt>
    <dgm:pt modelId="{BFE2046E-D9CB-4342-B043-60E65F58F68D}">
      <dgm:prSet custT="1"/>
      <dgm:spPr/>
      <dgm:t>
        <a:bodyPr/>
        <a:lstStyle/>
        <a:p>
          <a:r>
            <a:rPr lang="en-US" sz="2000" b="0" dirty="0"/>
            <a:t>– Each casts shadows dynamically</a:t>
          </a:r>
        </a:p>
      </dgm:t>
    </dgm:pt>
    <dgm:pt modelId="{045288D6-62B8-43C2-BA13-10C9699C2192}" type="parTrans" cxnId="{93CA1024-C711-4D51-843B-B6CB2FD98D59}">
      <dgm:prSet/>
      <dgm:spPr/>
      <dgm:t>
        <a:bodyPr/>
        <a:lstStyle/>
        <a:p>
          <a:endParaRPr lang="en-US"/>
        </a:p>
      </dgm:t>
    </dgm:pt>
    <dgm:pt modelId="{19A3C857-36DF-42E1-BFD1-C740BED254DF}" type="sibTrans" cxnId="{93CA1024-C711-4D51-843B-B6CB2FD98D59}">
      <dgm:prSet/>
      <dgm:spPr/>
      <dgm:t>
        <a:bodyPr/>
        <a:lstStyle/>
        <a:p>
          <a:endParaRPr lang="en-US"/>
        </a:p>
      </dgm:t>
    </dgm:pt>
    <dgm:pt modelId="{1D0D9209-3BE4-4453-9D17-53B2680EFFDD}">
      <dgm:prSet/>
      <dgm:spPr/>
      <dgm:t>
        <a:bodyPr/>
        <a:lstStyle/>
        <a:p>
          <a:r>
            <a:rPr lang="en-US" b="1"/>
            <a:t>Realistic Shadow Rendering</a:t>
          </a:r>
        </a:p>
      </dgm:t>
    </dgm:pt>
    <dgm:pt modelId="{D44493A1-E4CC-4255-916F-F34743B98AE2}" type="parTrans" cxnId="{41B4C0D4-0DFF-4FCE-BFDD-19E5B4C31661}">
      <dgm:prSet/>
      <dgm:spPr/>
      <dgm:t>
        <a:bodyPr/>
        <a:lstStyle/>
        <a:p>
          <a:endParaRPr lang="en-US"/>
        </a:p>
      </dgm:t>
    </dgm:pt>
    <dgm:pt modelId="{05DB94C4-EE38-4AE1-BD9F-2E7140ED4097}" type="sibTrans" cxnId="{41B4C0D4-0DFF-4FCE-BFDD-19E5B4C31661}">
      <dgm:prSet/>
      <dgm:spPr/>
      <dgm:t>
        <a:bodyPr/>
        <a:lstStyle/>
        <a:p>
          <a:endParaRPr lang="en-US"/>
        </a:p>
      </dgm:t>
    </dgm:pt>
    <dgm:pt modelId="{1E867C75-903F-4D3A-8FDC-F5F9884CD29E}">
      <dgm:prSet/>
      <dgm:spPr/>
      <dgm:t>
        <a:bodyPr/>
        <a:lstStyle/>
        <a:p>
          <a:r>
            <a:rPr lang="en-US" b="0"/>
            <a:t>PCFSoftShadowMap for smooth, soft shadows</a:t>
          </a:r>
        </a:p>
      </dgm:t>
    </dgm:pt>
    <dgm:pt modelId="{D80B1692-3CF4-46D6-B3F3-528D81A153E1}" type="parTrans" cxnId="{EE46FC9F-3418-44ED-918C-193649EB81EF}">
      <dgm:prSet/>
      <dgm:spPr/>
      <dgm:t>
        <a:bodyPr/>
        <a:lstStyle/>
        <a:p>
          <a:endParaRPr lang="en-US"/>
        </a:p>
      </dgm:t>
    </dgm:pt>
    <dgm:pt modelId="{4473D423-CF99-4FA0-8309-EE3EE8AFDFCB}" type="sibTrans" cxnId="{EE46FC9F-3418-44ED-918C-193649EB81EF}">
      <dgm:prSet/>
      <dgm:spPr/>
      <dgm:t>
        <a:bodyPr/>
        <a:lstStyle/>
        <a:p>
          <a:endParaRPr lang="en-US"/>
        </a:p>
      </dgm:t>
    </dgm:pt>
    <dgm:pt modelId="{61FFB86C-C4C8-41E1-9DE8-C887AF9471F1}">
      <dgm:prSet/>
      <dgm:spPr/>
      <dgm:t>
        <a:bodyPr/>
        <a:lstStyle/>
        <a:p>
          <a:r>
            <a:rPr lang="en-US" b="0" dirty="0"/>
            <a:t>Shadow resolution: 1024×1024</a:t>
          </a:r>
        </a:p>
      </dgm:t>
    </dgm:pt>
    <dgm:pt modelId="{DF4025AA-F271-482C-AFF6-895736607E7D}" type="parTrans" cxnId="{EFA1CD55-44CD-4555-BE35-0B3A70EFDF86}">
      <dgm:prSet/>
      <dgm:spPr/>
      <dgm:t>
        <a:bodyPr/>
        <a:lstStyle/>
        <a:p>
          <a:endParaRPr lang="en-US"/>
        </a:p>
      </dgm:t>
    </dgm:pt>
    <dgm:pt modelId="{15176345-C577-4574-ABAD-ACF8EE43239C}" type="sibTrans" cxnId="{EFA1CD55-44CD-4555-BE35-0B3A70EFDF86}">
      <dgm:prSet/>
      <dgm:spPr/>
      <dgm:t>
        <a:bodyPr/>
        <a:lstStyle/>
        <a:p>
          <a:endParaRPr lang="en-US"/>
        </a:p>
      </dgm:t>
    </dgm:pt>
    <dgm:pt modelId="{2C4779AC-7C43-4DB9-9029-D0158A269A8B}">
      <dgm:prSet/>
      <dgm:spPr/>
      <dgm:t>
        <a:bodyPr/>
        <a:lstStyle/>
        <a:p>
          <a:r>
            <a:rPr lang="en-US" b="0"/>
            <a:t>Shadow camera frustum adjusted for quality</a:t>
          </a:r>
        </a:p>
      </dgm:t>
    </dgm:pt>
    <dgm:pt modelId="{127FFD69-BFFB-4DF0-B8C2-27F1495A2452}" type="parTrans" cxnId="{DA419835-402E-49FA-9051-4E95A83B8474}">
      <dgm:prSet/>
      <dgm:spPr/>
      <dgm:t>
        <a:bodyPr/>
        <a:lstStyle/>
        <a:p>
          <a:endParaRPr lang="en-US"/>
        </a:p>
      </dgm:t>
    </dgm:pt>
    <dgm:pt modelId="{D4FDCEB4-7A51-488A-B61D-D75473C8F560}" type="sibTrans" cxnId="{DA419835-402E-49FA-9051-4E95A83B8474}">
      <dgm:prSet/>
      <dgm:spPr/>
      <dgm:t>
        <a:bodyPr/>
        <a:lstStyle/>
        <a:p>
          <a:endParaRPr lang="en-US"/>
        </a:p>
      </dgm:t>
    </dgm:pt>
    <dgm:pt modelId="{D7613522-DE4B-4069-9D10-77F41470D8CB}">
      <dgm:prSet/>
      <dgm:spPr/>
      <dgm:t>
        <a:bodyPr/>
        <a:lstStyle/>
        <a:p>
          <a:r>
            <a:rPr lang="en-US" b="0"/>
            <a:t>Shadow bias: -0.0005</a:t>
          </a:r>
        </a:p>
      </dgm:t>
    </dgm:pt>
    <dgm:pt modelId="{F4CC4AA6-F593-40BC-B22C-187FE2E07DF3}" type="parTrans" cxnId="{44A0278C-1E57-46F1-B28C-CC52EAC5C99D}">
      <dgm:prSet/>
      <dgm:spPr/>
      <dgm:t>
        <a:bodyPr/>
        <a:lstStyle/>
        <a:p>
          <a:endParaRPr lang="en-US"/>
        </a:p>
      </dgm:t>
    </dgm:pt>
    <dgm:pt modelId="{FFAB29A6-DF00-41AA-989B-6C62AC49BD8A}" type="sibTrans" cxnId="{44A0278C-1E57-46F1-B28C-CC52EAC5C99D}">
      <dgm:prSet/>
      <dgm:spPr/>
      <dgm:t>
        <a:bodyPr/>
        <a:lstStyle/>
        <a:p>
          <a:endParaRPr lang="en-US"/>
        </a:p>
      </dgm:t>
    </dgm:pt>
    <dgm:pt modelId="{BB73183D-C5A8-4E3C-B083-4B18F8636534}">
      <dgm:prSet/>
      <dgm:spPr/>
      <dgm:t>
        <a:bodyPr/>
        <a:lstStyle/>
        <a:p>
          <a:r>
            <a:rPr lang="en-US" b="0"/>
            <a:t>Normal bias: 0.02</a:t>
          </a:r>
        </a:p>
      </dgm:t>
    </dgm:pt>
    <dgm:pt modelId="{5435F419-CF04-4851-B4B1-A254E50E03D0}" type="parTrans" cxnId="{985A8266-ACF0-4942-AD71-FCD20E569C45}">
      <dgm:prSet/>
      <dgm:spPr/>
      <dgm:t>
        <a:bodyPr/>
        <a:lstStyle/>
        <a:p>
          <a:endParaRPr lang="en-US"/>
        </a:p>
      </dgm:t>
    </dgm:pt>
    <dgm:pt modelId="{B59EEDFF-6E46-4282-B421-11195A3E2827}" type="sibTrans" cxnId="{985A8266-ACF0-4942-AD71-FCD20E569C45}">
      <dgm:prSet/>
      <dgm:spPr/>
      <dgm:t>
        <a:bodyPr/>
        <a:lstStyle/>
        <a:p>
          <a:endParaRPr lang="en-US"/>
        </a:p>
      </dgm:t>
    </dgm:pt>
    <dgm:pt modelId="{0C24CA04-7C67-4FA6-955E-6D9249B19D0C}">
      <dgm:prSet/>
      <dgm:spPr/>
      <dgm:t>
        <a:bodyPr/>
        <a:lstStyle/>
        <a:p>
          <a:r>
            <a:rPr lang="en-US" b="0" dirty="0"/>
            <a:t>Prevents artifacts like shadow acne and peter panning</a:t>
          </a:r>
        </a:p>
      </dgm:t>
    </dgm:pt>
    <dgm:pt modelId="{3C627D7A-1D9F-4009-9D4B-91EB99A994E8}" type="parTrans" cxnId="{CFE8EF84-0A68-47F0-BF5F-3E6F2A86FE44}">
      <dgm:prSet/>
      <dgm:spPr/>
      <dgm:t>
        <a:bodyPr/>
        <a:lstStyle/>
        <a:p>
          <a:endParaRPr lang="en-US"/>
        </a:p>
      </dgm:t>
    </dgm:pt>
    <dgm:pt modelId="{C842DE45-93CA-406C-8D5C-3042F15D346B}" type="sibTrans" cxnId="{CFE8EF84-0A68-47F0-BF5F-3E6F2A86FE44}">
      <dgm:prSet/>
      <dgm:spPr/>
      <dgm:t>
        <a:bodyPr/>
        <a:lstStyle/>
        <a:p>
          <a:endParaRPr lang="en-US"/>
        </a:p>
      </dgm:t>
    </dgm:pt>
    <dgm:pt modelId="{6985721F-7A5D-4443-9BD6-A0B4863D4849}" type="pres">
      <dgm:prSet presAssocID="{516F69B3-C04D-4F9B-B6F7-3A0EBB40B774}" presName="Name0" presStyleCnt="0">
        <dgm:presLayoutVars>
          <dgm:dir/>
          <dgm:animLvl val="lvl"/>
          <dgm:resizeHandles val="exact"/>
        </dgm:presLayoutVars>
      </dgm:prSet>
      <dgm:spPr/>
    </dgm:pt>
    <dgm:pt modelId="{20CDC55F-3529-4519-AA75-F3E7771312C6}" type="pres">
      <dgm:prSet presAssocID="{744B602C-8880-408D-806B-2AE4CB4501EC}" presName="composite" presStyleCnt="0"/>
      <dgm:spPr/>
    </dgm:pt>
    <dgm:pt modelId="{E53BA50B-3AB9-4238-A51A-1915E40E550B}" type="pres">
      <dgm:prSet presAssocID="{744B602C-8880-408D-806B-2AE4CB4501E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395CFFC-DBF4-4F6F-94F4-34FC3BEB815F}" type="pres">
      <dgm:prSet presAssocID="{744B602C-8880-408D-806B-2AE4CB4501EC}" presName="desTx" presStyleLbl="alignAccFollowNode1" presStyleIdx="0" presStyleCnt="4">
        <dgm:presLayoutVars>
          <dgm:bulletEnabled val="1"/>
        </dgm:presLayoutVars>
      </dgm:prSet>
      <dgm:spPr/>
    </dgm:pt>
    <dgm:pt modelId="{E8A07D25-3518-4663-A152-1A7C7E1AF6F6}" type="pres">
      <dgm:prSet presAssocID="{D3CAC9E2-1B33-4A33-B88E-5DF95EAFC6BC}" presName="space" presStyleCnt="0"/>
      <dgm:spPr/>
    </dgm:pt>
    <dgm:pt modelId="{7C05A4D5-142A-4A15-BDE8-0AC58448CD8D}" type="pres">
      <dgm:prSet presAssocID="{44F121E2-1897-4D7E-A714-7F0BFC3B5804}" presName="composite" presStyleCnt="0"/>
      <dgm:spPr/>
    </dgm:pt>
    <dgm:pt modelId="{8B16732C-78DD-4D09-AAD1-FE96FE06073B}" type="pres">
      <dgm:prSet presAssocID="{44F121E2-1897-4D7E-A714-7F0BFC3B580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898D171-F4D7-4694-B833-8C329F7FDA6E}" type="pres">
      <dgm:prSet presAssocID="{44F121E2-1897-4D7E-A714-7F0BFC3B5804}" presName="desTx" presStyleLbl="alignAccFollowNode1" presStyleIdx="1" presStyleCnt="4">
        <dgm:presLayoutVars>
          <dgm:bulletEnabled val="1"/>
        </dgm:presLayoutVars>
      </dgm:prSet>
      <dgm:spPr/>
    </dgm:pt>
    <dgm:pt modelId="{3C23B4FC-E3DC-4DFD-9905-03862A9DC908}" type="pres">
      <dgm:prSet presAssocID="{09346691-6EC5-4440-B5BD-D407FF28F2D1}" presName="space" presStyleCnt="0"/>
      <dgm:spPr/>
    </dgm:pt>
    <dgm:pt modelId="{D73475E6-A641-4016-AADD-21822B0D0DEC}" type="pres">
      <dgm:prSet presAssocID="{7B3D8EFA-F1D5-411D-99D0-2AEADE909449}" presName="composite" presStyleCnt="0"/>
      <dgm:spPr/>
    </dgm:pt>
    <dgm:pt modelId="{0F5AC6CD-7348-4F80-940C-74BFDE48FC25}" type="pres">
      <dgm:prSet presAssocID="{7B3D8EFA-F1D5-411D-99D0-2AEADE90944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69BA102-AB83-49F5-B606-5471B969A7BD}" type="pres">
      <dgm:prSet presAssocID="{7B3D8EFA-F1D5-411D-99D0-2AEADE909449}" presName="desTx" presStyleLbl="alignAccFollowNode1" presStyleIdx="2" presStyleCnt="4">
        <dgm:presLayoutVars>
          <dgm:bulletEnabled val="1"/>
        </dgm:presLayoutVars>
      </dgm:prSet>
      <dgm:spPr/>
    </dgm:pt>
    <dgm:pt modelId="{0CF711C6-9EAF-4C25-9BDC-64C3C4177492}" type="pres">
      <dgm:prSet presAssocID="{D9327EE3-048F-4529-97E5-1B13A963DD31}" presName="space" presStyleCnt="0"/>
      <dgm:spPr/>
    </dgm:pt>
    <dgm:pt modelId="{E536ABF4-FE0F-4E8E-8165-F61842125701}" type="pres">
      <dgm:prSet presAssocID="{1D0D9209-3BE4-4453-9D17-53B2680EFFDD}" presName="composite" presStyleCnt="0"/>
      <dgm:spPr/>
    </dgm:pt>
    <dgm:pt modelId="{85621413-3DEE-4F44-A0C5-4CE065F22FA9}" type="pres">
      <dgm:prSet presAssocID="{1D0D9209-3BE4-4453-9D17-53B2680EFFD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D63BB09-D2F8-4B7B-9AC2-101BB8639FC0}" type="pres">
      <dgm:prSet presAssocID="{1D0D9209-3BE4-4453-9D17-53B2680EFFD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F91A617-A191-49C1-9AEB-23DF56E8316A}" type="presOf" srcId="{4151D924-B6F7-4974-B925-33A653E45E6E}" destId="{069BA102-AB83-49F5-B606-5471B969A7BD}" srcOrd="0" destOrd="0" presId="urn:microsoft.com/office/officeart/2005/8/layout/hList1"/>
    <dgm:cxn modelId="{93CA1024-C711-4D51-843B-B6CB2FD98D59}" srcId="{7B3D8EFA-F1D5-411D-99D0-2AEADE909449}" destId="{BFE2046E-D9CB-4342-B043-60E65F58F68D}" srcOrd="2" destOrd="0" parTransId="{045288D6-62B8-43C2-BA13-10C9699C2192}" sibTransId="{19A3C857-36DF-42E1-BFD1-C740BED254DF}"/>
    <dgm:cxn modelId="{EA8FB432-1612-40F5-9779-B9F7EEB93219}" srcId="{744B602C-8880-408D-806B-2AE4CB4501EC}" destId="{1187CD66-DDF0-4318-890D-E33EAFF811E0}" srcOrd="2" destOrd="0" parTransId="{54A5299F-BB75-4FF0-BC52-9C59CC28FAD2}" sibTransId="{429E72B6-4EB0-4AAC-B836-6E122FD5EFEE}"/>
    <dgm:cxn modelId="{076E1B34-7842-4D61-B7A2-C616E9F5FA4D}" srcId="{516F69B3-C04D-4F9B-B6F7-3A0EBB40B774}" destId="{7B3D8EFA-F1D5-411D-99D0-2AEADE909449}" srcOrd="2" destOrd="0" parTransId="{7ACCF5EF-0DD0-4A33-817E-6C05FF3EEE81}" sibTransId="{D9327EE3-048F-4529-97E5-1B13A963DD31}"/>
    <dgm:cxn modelId="{DA419835-402E-49FA-9051-4E95A83B8474}" srcId="{1D0D9209-3BE4-4453-9D17-53B2680EFFDD}" destId="{2C4779AC-7C43-4DB9-9029-D0158A269A8B}" srcOrd="2" destOrd="0" parTransId="{127FFD69-BFFB-4DF0-B8C2-27F1495A2452}" sibTransId="{D4FDCEB4-7A51-488A-B61D-D75473C8F560}"/>
    <dgm:cxn modelId="{A78D853E-D385-499D-AA9E-CD7B5F6104A3}" type="presOf" srcId="{744B602C-8880-408D-806B-2AE4CB4501EC}" destId="{E53BA50B-3AB9-4238-A51A-1915E40E550B}" srcOrd="0" destOrd="0" presId="urn:microsoft.com/office/officeart/2005/8/layout/hList1"/>
    <dgm:cxn modelId="{B16EAD5F-8820-4B6D-A3C9-0270EE9AED8D}" type="presOf" srcId="{D7613522-DE4B-4069-9D10-77F41470D8CB}" destId="{FD63BB09-D2F8-4B7B-9AC2-101BB8639FC0}" srcOrd="0" destOrd="3" presId="urn:microsoft.com/office/officeart/2005/8/layout/hList1"/>
    <dgm:cxn modelId="{985A8266-ACF0-4942-AD71-FCD20E569C45}" srcId="{1D0D9209-3BE4-4453-9D17-53B2680EFFDD}" destId="{BB73183D-C5A8-4E3C-B083-4B18F8636534}" srcOrd="4" destOrd="0" parTransId="{5435F419-CF04-4851-B4B1-A254E50E03D0}" sibTransId="{B59EEDFF-6E46-4282-B421-11195A3E2827}"/>
    <dgm:cxn modelId="{3EEE9366-9234-4B6B-96DA-3704C1731687}" srcId="{44F121E2-1897-4D7E-A714-7F0BFC3B5804}" destId="{659B482C-E3C3-46F6-8EE5-F8F26773945E}" srcOrd="1" destOrd="0" parTransId="{E45B763F-4B31-49C4-BFFE-0209FEC8AEE7}" sibTransId="{501B9050-8DDA-416F-91E2-CE920E9C4480}"/>
    <dgm:cxn modelId="{67A65867-66ED-4E6D-A96D-E2C06A7A9415}" type="presOf" srcId="{659B482C-E3C3-46F6-8EE5-F8F26773945E}" destId="{7898D171-F4D7-4694-B833-8C329F7FDA6E}" srcOrd="0" destOrd="1" presId="urn:microsoft.com/office/officeart/2005/8/layout/hList1"/>
    <dgm:cxn modelId="{26372D71-F2F9-42FD-8020-410E5DA80B09}" type="presOf" srcId="{516F69B3-C04D-4F9B-B6F7-3A0EBB40B774}" destId="{6985721F-7A5D-4443-9BD6-A0B4863D4849}" srcOrd="0" destOrd="0" presId="urn:microsoft.com/office/officeart/2005/8/layout/hList1"/>
    <dgm:cxn modelId="{A1FC1672-FF5E-4D86-8A85-F56DC7558272}" type="presOf" srcId="{1D0D9209-3BE4-4453-9D17-53B2680EFFDD}" destId="{85621413-3DEE-4F44-A0C5-4CE065F22FA9}" srcOrd="0" destOrd="0" presId="urn:microsoft.com/office/officeart/2005/8/layout/hList1"/>
    <dgm:cxn modelId="{170B3972-F641-4FFF-AAC2-162C228CF833}" srcId="{7B3D8EFA-F1D5-411D-99D0-2AEADE909449}" destId="{EB6C82FA-B9AD-4555-A9EE-FF3E1056D81E}" srcOrd="1" destOrd="0" parTransId="{786BCC47-239D-45CC-9F9F-D6862494EB0B}" sibTransId="{3B177A09-5825-4BBD-A623-2353A243D358}"/>
    <dgm:cxn modelId="{A47F1275-1354-4D98-80B2-EC1486014E74}" type="presOf" srcId="{2C4779AC-7C43-4DB9-9029-D0158A269A8B}" destId="{FD63BB09-D2F8-4B7B-9AC2-101BB8639FC0}" srcOrd="0" destOrd="2" presId="urn:microsoft.com/office/officeart/2005/8/layout/hList1"/>
    <dgm:cxn modelId="{EFA1CD55-44CD-4555-BE35-0B3A70EFDF86}" srcId="{1D0D9209-3BE4-4453-9D17-53B2680EFFDD}" destId="{61FFB86C-C4C8-41E1-9DE8-C887AF9471F1}" srcOrd="1" destOrd="0" parTransId="{DF4025AA-F271-482C-AFF6-895736607E7D}" sibTransId="{15176345-C577-4574-ABAD-ACF8EE43239C}"/>
    <dgm:cxn modelId="{A5140558-B9B1-47BD-9D53-1F3F5795E5E9}" type="presOf" srcId="{BA7B575B-F253-4C6A-B0CA-08B1A4A9EF38}" destId="{7898D171-F4D7-4694-B833-8C329F7FDA6E}" srcOrd="0" destOrd="2" presId="urn:microsoft.com/office/officeart/2005/8/layout/hList1"/>
    <dgm:cxn modelId="{798E177D-D416-4144-AF34-6210E47CDD7E}" type="presOf" srcId="{A3F13D12-3A63-445D-8D2A-DC33B55568B9}" destId="{A395CFFC-DBF4-4F6F-94F4-34FC3BEB815F}" srcOrd="0" destOrd="1" presId="urn:microsoft.com/office/officeart/2005/8/layout/hList1"/>
    <dgm:cxn modelId="{CFE8EF84-0A68-47F0-BF5F-3E6F2A86FE44}" srcId="{1D0D9209-3BE4-4453-9D17-53B2680EFFDD}" destId="{0C24CA04-7C67-4FA6-955E-6D9249B19D0C}" srcOrd="5" destOrd="0" parTransId="{3C627D7A-1D9F-4009-9D4B-91EB99A994E8}" sibTransId="{C842DE45-93CA-406C-8D5C-3042F15D346B}"/>
    <dgm:cxn modelId="{44A0278C-1E57-46F1-B28C-CC52EAC5C99D}" srcId="{1D0D9209-3BE4-4453-9D17-53B2680EFFDD}" destId="{D7613522-DE4B-4069-9D10-77F41470D8CB}" srcOrd="3" destOrd="0" parTransId="{F4CC4AA6-F593-40BC-B22C-187FE2E07DF3}" sibTransId="{FFAB29A6-DF00-41AA-989B-6C62AC49BD8A}"/>
    <dgm:cxn modelId="{59042C90-22A0-4B82-9B0B-5A4C19018B40}" type="presOf" srcId="{7B3D8EFA-F1D5-411D-99D0-2AEADE909449}" destId="{0F5AC6CD-7348-4F80-940C-74BFDE48FC25}" srcOrd="0" destOrd="0" presId="urn:microsoft.com/office/officeart/2005/8/layout/hList1"/>
    <dgm:cxn modelId="{51855494-AF7D-40E4-B55D-32121CE9E9BF}" type="presOf" srcId="{9BA9C745-6335-48AA-8581-7E44CBC05334}" destId="{A395CFFC-DBF4-4F6F-94F4-34FC3BEB815F}" srcOrd="0" destOrd="0" presId="urn:microsoft.com/office/officeart/2005/8/layout/hList1"/>
    <dgm:cxn modelId="{BFE0A494-EC7A-4ACA-BA74-1EED0459DA96}" type="presOf" srcId="{EB6C82FA-B9AD-4555-A9EE-FF3E1056D81E}" destId="{069BA102-AB83-49F5-B606-5471B969A7BD}" srcOrd="0" destOrd="1" presId="urn:microsoft.com/office/officeart/2005/8/layout/hList1"/>
    <dgm:cxn modelId="{8C08EC96-453A-4098-BF46-1E6234FFF7D0}" type="presOf" srcId="{61FFB86C-C4C8-41E1-9DE8-C887AF9471F1}" destId="{FD63BB09-D2F8-4B7B-9AC2-101BB8639FC0}" srcOrd="0" destOrd="1" presId="urn:microsoft.com/office/officeart/2005/8/layout/hList1"/>
    <dgm:cxn modelId="{7404C397-583C-41A7-853B-43341FAEDD0D}" srcId="{44F121E2-1897-4D7E-A714-7F0BFC3B5804}" destId="{BA7B575B-F253-4C6A-B0CA-08B1A4A9EF38}" srcOrd="2" destOrd="0" parTransId="{9B502F0F-AE87-471B-9ACE-B364FD29EB4A}" sibTransId="{B013B2D0-4F50-4375-89A3-964E1DA62139}"/>
    <dgm:cxn modelId="{495F829C-65BA-4FDF-9AD9-F8AA1CDE491E}" srcId="{44F121E2-1897-4D7E-A714-7F0BFC3B5804}" destId="{E946341D-FBC9-4067-B9D4-C73649A83AEE}" srcOrd="0" destOrd="0" parTransId="{01079657-923B-4A0C-871B-BE5F5BD3EA0F}" sibTransId="{1E0772BC-179D-46D2-9A0D-3EA0D60353A2}"/>
    <dgm:cxn modelId="{EE46FC9F-3418-44ED-918C-193649EB81EF}" srcId="{1D0D9209-3BE4-4453-9D17-53B2680EFFDD}" destId="{1E867C75-903F-4D3A-8FDC-F5F9884CD29E}" srcOrd="0" destOrd="0" parTransId="{D80B1692-3CF4-46D6-B3F3-528D81A153E1}" sibTransId="{4473D423-CF99-4FA0-8309-EE3EE8AFDFCB}"/>
    <dgm:cxn modelId="{F2B0D1A2-8D4D-4C9F-9824-76DA9CCD7860}" type="presOf" srcId="{0C24CA04-7C67-4FA6-955E-6D9249B19D0C}" destId="{FD63BB09-D2F8-4B7B-9AC2-101BB8639FC0}" srcOrd="0" destOrd="5" presId="urn:microsoft.com/office/officeart/2005/8/layout/hList1"/>
    <dgm:cxn modelId="{56F9ECB3-8925-448B-B9A0-3D349FF036A7}" type="presOf" srcId="{E946341D-FBC9-4067-B9D4-C73649A83AEE}" destId="{7898D171-F4D7-4694-B833-8C329F7FDA6E}" srcOrd="0" destOrd="0" presId="urn:microsoft.com/office/officeart/2005/8/layout/hList1"/>
    <dgm:cxn modelId="{561532B4-BC7B-4636-B331-F14474EB2BF9}" type="presOf" srcId="{1187CD66-DDF0-4318-890D-E33EAFF811E0}" destId="{A395CFFC-DBF4-4F6F-94F4-34FC3BEB815F}" srcOrd="0" destOrd="2" presId="urn:microsoft.com/office/officeart/2005/8/layout/hList1"/>
    <dgm:cxn modelId="{32D5EDBE-DCC1-4005-827F-456ABE394E17}" srcId="{744B602C-8880-408D-806B-2AE4CB4501EC}" destId="{9BA9C745-6335-48AA-8581-7E44CBC05334}" srcOrd="0" destOrd="0" parTransId="{A8031B56-7757-46F8-A77A-46BB3F5C5FEF}" sibTransId="{3D8D731B-FFB4-43A7-91B1-6678DF713A39}"/>
    <dgm:cxn modelId="{390988BF-EAF8-494B-8A84-9B563D012C81}" type="presOf" srcId="{BFE2046E-D9CB-4342-B043-60E65F58F68D}" destId="{069BA102-AB83-49F5-B606-5471B969A7BD}" srcOrd="0" destOrd="2" presId="urn:microsoft.com/office/officeart/2005/8/layout/hList1"/>
    <dgm:cxn modelId="{B9BD3FC9-815B-429B-B96F-E7AA38E381D4}" type="presOf" srcId="{44F121E2-1897-4D7E-A714-7F0BFC3B5804}" destId="{8B16732C-78DD-4D09-AAD1-FE96FE06073B}" srcOrd="0" destOrd="0" presId="urn:microsoft.com/office/officeart/2005/8/layout/hList1"/>
    <dgm:cxn modelId="{6C2CEFCF-13EE-4547-BD41-E3C3BF84700D}" type="presOf" srcId="{1E867C75-903F-4D3A-8FDC-F5F9884CD29E}" destId="{FD63BB09-D2F8-4B7B-9AC2-101BB8639FC0}" srcOrd="0" destOrd="0" presId="urn:microsoft.com/office/officeart/2005/8/layout/hList1"/>
    <dgm:cxn modelId="{82DF8ED0-83C3-4880-B838-79F35121D63E}" srcId="{516F69B3-C04D-4F9B-B6F7-3A0EBB40B774}" destId="{744B602C-8880-408D-806B-2AE4CB4501EC}" srcOrd="0" destOrd="0" parTransId="{F632B3CF-51D7-4169-BD1A-DAB12A6292F1}" sibTransId="{D3CAC9E2-1B33-4A33-B88E-5DF95EAFC6BC}"/>
    <dgm:cxn modelId="{FC437DD3-A1E1-455F-A449-E5B3D23B5978}" type="presOf" srcId="{BB73183D-C5A8-4E3C-B083-4B18F8636534}" destId="{FD63BB09-D2F8-4B7B-9AC2-101BB8639FC0}" srcOrd="0" destOrd="4" presId="urn:microsoft.com/office/officeart/2005/8/layout/hList1"/>
    <dgm:cxn modelId="{41B4C0D4-0DFF-4FCE-BFDD-19E5B4C31661}" srcId="{516F69B3-C04D-4F9B-B6F7-3A0EBB40B774}" destId="{1D0D9209-3BE4-4453-9D17-53B2680EFFDD}" srcOrd="3" destOrd="0" parTransId="{D44493A1-E4CC-4255-916F-F34743B98AE2}" sibTransId="{05DB94C4-EE38-4AE1-BD9F-2E7140ED4097}"/>
    <dgm:cxn modelId="{012014DE-32DB-485C-A238-AE01B38F359D}" srcId="{7B3D8EFA-F1D5-411D-99D0-2AEADE909449}" destId="{4151D924-B6F7-4974-B925-33A653E45E6E}" srcOrd="0" destOrd="0" parTransId="{89ADDDFD-FE53-4CC2-81EE-E911A99C414B}" sibTransId="{A6A0C7A5-199A-4F8C-9964-954856A2A198}"/>
    <dgm:cxn modelId="{1640D4E5-4BDA-4869-9527-5102F715375B}" srcId="{744B602C-8880-408D-806B-2AE4CB4501EC}" destId="{A3F13D12-3A63-445D-8D2A-DC33B55568B9}" srcOrd="1" destOrd="0" parTransId="{418A2914-9B7E-4FC4-8AB7-10835A6E12C0}" sibTransId="{09912893-60E3-4843-B5F5-16EEEFC71A2F}"/>
    <dgm:cxn modelId="{ED1BA6F8-DA88-452F-97E5-25852A1567EA}" srcId="{516F69B3-C04D-4F9B-B6F7-3A0EBB40B774}" destId="{44F121E2-1897-4D7E-A714-7F0BFC3B5804}" srcOrd="1" destOrd="0" parTransId="{F06C76D4-6AEE-4578-A9C2-802B9AF020C6}" sibTransId="{09346691-6EC5-4440-B5BD-D407FF28F2D1}"/>
    <dgm:cxn modelId="{BC8BA551-AEBB-461A-8E47-515838F3646F}" type="presParOf" srcId="{6985721F-7A5D-4443-9BD6-A0B4863D4849}" destId="{20CDC55F-3529-4519-AA75-F3E7771312C6}" srcOrd="0" destOrd="0" presId="urn:microsoft.com/office/officeart/2005/8/layout/hList1"/>
    <dgm:cxn modelId="{B33CFCBC-C847-47FE-8C40-CA51681D26B7}" type="presParOf" srcId="{20CDC55F-3529-4519-AA75-F3E7771312C6}" destId="{E53BA50B-3AB9-4238-A51A-1915E40E550B}" srcOrd="0" destOrd="0" presId="urn:microsoft.com/office/officeart/2005/8/layout/hList1"/>
    <dgm:cxn modelId="{AC39D0C0-A671-4B62-94CF-CEF8B9D5B741}" type="presParOf" srcId="{20CDC55F-3529-4519-AA75-F3E7771312C6}" destId="{A395CFFC-DBF4-4F6F-94F4-34FC3BEB815F}" srcOrd="1" destOrd="0" presId="urn:microsoft.com/office/officeart/2005/8/layout/hList1"/>
    <dgm:cxn modelId="{3AC4365C-D283-475E-8351-BEBBBE53169E}" type="presParOf" srcId="{6985721F-7A5D-4443-9BD6-A0B4863D4849}" destId="{E8A07D25-3518-4663-A152-1A7C7E1AF6F6}" srcOrd="1" destOrd="0" presId="urn:microsoft.com/office/officeart/2005/8/layout/hList1"/>
    <dgm:cxn modelId="{80937CD8-BCFF-4413-B64B-B296FEA7E93B}" type="presParOf" srcId="{6985721F-7A5D-4443-9BD6-A0B4863D4849}" destId="{7C05A4D5-142A-4A15-BDE8-0AC58448CD8D}" srcOrd="2" destOrd="0" presId="urn:microsoft.com/office/officeart/2005/8/layout/hList1"/>
    <dgm:cxn modelId="{A188B50B-24D7-4841-8239-9027C29260FF}" type="presParOf" srcId="{7C05A4D5-142A-4A15-BDE8-0AC58448CD8D}" destId="{8B16732C-78DD-4D09-AAD1-FE96FE06073B}" srcOrd="0" destOrd="0" presId="urn:microsoft.com/office/officeart/2005/8/layout/hList1"/>
    <dgm:cxn modelId="{B44823C7-1477-46DD-BA0C-46FED7C20D95}" type="presParOf" srcId="{7C05A4D5-142A-4A15-BDE8-0AC58448CD8D}" destId="{7898D171-F4D7-4694-B833-8C329F7FDA6E}" srcOrd="1" destOrd="0" presId="urn:microsoft.com/office/officeart/2005/8/layout/hList1"/>
    <dgm:cxn modelId="{25760505-EFE2-4299-8D0C-E0192A2C4BD1}" type="presParOf" srcId="{6985721F-7A5D-4443-9BD6-A0B4863D4849}" destId="{3C23B4FC-E3DC-4DFD-9905-03862A9DC908}" srcOrd="3" destOrd="0" presId="urn:microsoft.com/office/officeart/2005/8/layout/hList1"/>
    <dgm:cxn modelId="{6274961B-E491-4234-B0DF-54675512D79B}" type="presParOf" srcId="{6985721F-7A5D-4443-9BD6-A0B4863D4849}" destId="{D73475E6-A641-4016-AADD-21822B0D0DEC}" srcOrd="4" destOrd="0" presId="urn:microsoft.com/office/officeart/2005/8/layout/hList1"/>
    <dgm:cxn modelId="{C0705D39-A435-4837-B8BA-7B2E41694165}" type="presParOf" srcId="{D73475E6-A641-4016-AADD-21822B0D0DEC}" destId="{0F5AC6CD-7348-4F80-940C-74BFDE48FC25}" srcOrd="0" destOrd="0" presId="urn:microsoft.com/office/officeart/2005/8/layout/hList1"/>
    <dgm:cxn modelId="{9A958453-72B1-48AB-8A2F-CAB4D42CE74E}" type="presParOf" srcId="{D73475E6-A641-4016-AADD-21822B0D0DEC}" destId="{069BA102-AB83-49F5-B606-5471B969A7BD}" srcOrd="1" destOrd="0" presId="urn:microsoft.com/office/officeart/2005/8/layout/hList1"/>
    <dgm:cxn modelId="{4D096BFE-6028-4D60-828E-BB1D671B4CD8}" type="presParOf" srcId="{6985721F-7A5D-4443-9BD6-A0B4863D4849}" destId="{0CF711C6-9EAF-4C25-9BDC-64C3C4177492}" srcOrd="5" destOrd="0" presId="urn:microsoft.com/office/officeart/2005/8/layout/hList1"/>
    <dgm:cxn modelId="{54031DA0-7E2D-4111-AED9-A15AF872E03C}" type="presParOf" srcId="{6985721F-7A5D-4443-9BD6-A0B4863D4849}" destId="{E536ABF4-FE0F-4E8E-8165-F61842125701}" srcOrd="6" destOrd="0" presId="urn:microsoft.com/office/officeart/2005/8/layout/hList1"/>
    <dgm:cxn modelId="{AF3F9F43-447D-42A4-BB8A-26197AB4C101}" type="presParOf" srcId="{E536ABF4-FE0F-4E8E-8165-F61842125701}" destId="{85621413-3DEE-4F44-A0C5-4CE065F22FA9}" srcOrd="0" destOrd="0" presId="urn:microsoft.com/office/officeart/2005/8/layout/hList1"/>
    <dgm:cxn modelId="{2764885D-3EC4-494A-997C-2D239FC8BF67}" type="presParOf" srcId="{E536ABF4-FE0F-4E8E-8165-F61842125701}" destId="{FD63BB09-D2F8-4B7B-9AC2-101BB8639FC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0F5B51-E941-4D06-BFF9-9F6A6DF769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C512FB-28D6-4A44-B500-DDCF190F62BE}">
      <dgm:prSet/>
      <dgm:spPr/>
      <dgm:t>
        <a:bodyPr/>
        <a:lstStyle/>
        <a:p>
          <a:r>
            <a:rPr lang="en-US" b="1"/>
            <a:t>Torch Interaction</a:t>
          </a:r>
          <a:endParaRPr lang="en-US"/>
        </a:p>
      </dgm:t>
    </dgm:pt>
    <dgm:pt modelId="{83CAAE97-E2CF-4B48-9549-F94A9C958C32}" type="parTrans" cxnId="{F681CB1C-0EA2-4979-896F-B5E6FA13389C}">
      <dgm:prSet/>
      <dgm:spPr/>
      <dgm:t>
        <a:bodyPr/>
        <a:lstStyle/>
        <a:p>
          <a:endParaRPr lang="en-US"/>
        </a:p>
      </dgm:t>
    </dgm:pt>
    <dgm:pt modelId="{F3C368AF-FDF2-4CBC-B4BC-6F62264DF981}" type="sibTrans" cxnId="{F681CB1C-0EA2-4979-896F-B5E6FA13389C}">
      <dgm:prSet/>
      <dgm:spPr/>
      <dgm:t>
        <a:bodyPr/>
        <a:lstStyle/>
        <a:p>
          <a:endParaRPr lang="en-US"/>
        </a:p>
      </dgm:t>
    </dgm:pt>
    <dgm:pt modelId="{36B36C87-B32F-4000-A6EB-BBF4C0F479F1}">
      <dgm:prSet/>
      <dgm:spPr/>
      <dgm:t>
        <a:bodyPr/>
        <a:lstStyle/>
        <a:p>
          <a:r>
            <a:rPr lang="en-US"/>
            <a:t>Torches respond to mouse clicks</a:t>
          </a:r>
        </a:p>
      </dgm:t>
    </dgm:pt>
    <dgm:pt modelId="{699A33AA-92D6-45F6-A16F-397D1B332EEB}" type="parTrans" cxnId="{AA9BAC53-0C68-44C4-9B55-2220F69ADF4E}">
      <dgm:prSet/>
      <dgm:spPr/>
      <dgm:t>
        <a:bodyPr/>
        <a:lstStyle/>
        <a:p>
          <a:endParaRPr lang="en-US"/>
        </a:p>
      </dgm:t>
    </dgm:pt>
    <dgm:pt modelId="{42A333AF-C3F5-4C05-9529-4ED3D061CA3C}" type="sibTrans" cxnId="{AA9BAC53-0C68-44C4-9B55-2220F69ADF4E}">
      <dgm:prSet/>
      <dgm:spPr/>
      <dgm:t>
        <a:bodyPr/>
        <a:lstStyle/>
        <a:p>
          <a:endParaRPr lang="en-US"/>
        </a:p>
      </dgm:t>
    </dgm:pt>
    <dgm:pt modelId="{D48F92AD-7636-47AB-A057-3BE1248D86F1}">
      <dgm:prSet/>
      <dgm:spPr/>
      <dgm:t>
        <a:bodyPr/>
        <a:lstStyle/>
        <a:p>
          <a:r>
            <a:rPr lang="en-US"/>
            <a:t>Toggle light on/off dynamically</a:t>
          </a:r>
        </a:p>
      </dgm:t>
    </dgm:pt>
    <dgm:pt modelId="{CD75DABC-B348-40A2-890E-DAE320AB86F3}" type="parTrans" cxnId="{C2D525A0-D09B-47F1-976D-360AD16AC04B}">
      <dgm:prSet/>
      <dgm:spPr/>
      <dgm:t>
        <a:bodyPr/>
        <a:lstStyle/>
        <a:p>
          <a:endParaRPr lang="en-US"/>
        </a:p>
      </dgm:t>
    </dgm:pt>
    <dgm:pt modelId="{A5A032B7-38AC-4BCE-AB6F-CD9EDDF3D835}" type="sibTrans" cxnId="{C2D525A0-D09B-47F1-976D-360AD16AC04B}">
      <dgm:prSet/>
      <dgm:spPr/>
      <dgm:t>
        <a:bodyPr/>
        <a:lstStyle/>
        <a:p>
          <a:endParaRPr lang="en-US"/>
        </a:p>
      </dgm:t>
    </dgm:pt>
    <dgm:pt modelId="{63D81F8B-DF56-4773-9686-D9305E45D59C}">
      <dgm:prSet/>
      <dgm:spPr/>
      <dgm:t>
        <a:bodyPr/>
        <a:lstStyle/>
        <a:p>
          <a:r>
            <a:rPr lang="en-US"/>
            <a:t>Affects scene lighting in real time</a:t>
          </a:r>
        </a:p>
      </dgm:t>
    </dgm:pt>
    <dgm:pt modelId="{BEC18095-282E-451E-AE5E-0A981BFA9250}" type="parTrans" cxnId="{99225CC2-32C9-481B-AAB1-2FB7263AF82C}">
      <dgm:prSet/>
      <dgm:spPr/>
      <dgm:t>
        <a:bodyPr/>
        <a:lstStyle/>
        <a:p>
          <a:endParaRPr lang="en-US"/>
        </a:p>
      </dgm:t>
    </dgm:pt>
    <dgm:pt modelId="{7B5B1191-9152-45CD-9136-0FEAE912AF92}" type="sibTrans" cxnId="{99225CC2-32C9-481B-AAB1-2FB7263AF82C}">
      <dgm:prSet/>
      <dgm:spPr/>
      <dgm:t>
        <a:bodyPr/>
        <a:lstStyle/>
        <a:p>
          <a:endParaRPr lang="en-US"/>
        </a:p>
      </dgm:t>
    </dgm:pt>
    <dgm:pt modelId="{5B13A3C6-02C3-4C22-BC87-175B30330ECD}">
      <dgm:prSet/>
      <dgm:spPr/>
      <dgm:t>
        <a:bodyPr/>
        <a:lstStyle/>
        <a:p>
          <a:r>
            <a:rPr lang="en-US" b="1"/>
            <a:t>Catapult &amp; Physics</a:t>
          </a:r>
          <a:endParaRPr lang="en-US"/>
        </a:p>
      </dgm:t>
    </dgm:pt>
    <dgm:pt modelId="{080FEBB2-C340-4C09-AEC8-2BDD8553FDB7}" type="parTrans" cxnId="{7CD90F5F-F5D4-4D6F-8301-DCC87A88C851}">
      <dgm:prSet/>
      <dgm:spPr/>
      <dgm:t>
        <a:bodyPr/>
        <a:lstStyle/>
        <a:p>
          <a:endParaRPr lang="en-US"/>
        </a:p>
      </dgm:t>
    </dgm:pt>
    <dgm:pt modelId="{D2D50C7E-CC6E-48EE-B213-A208362ED7D3}" type="sibTrans" cxnId="{7CD90F5F-F5D4-4D6F-8301-DCC87A88C851}">
      <dgm:prSet/>
      <dgm:spPr/>
      <dgm:t>
        <a:bodyPr/>
        <a:lstStyle/>
        <a:p>
          <a:endParaRPr lang="en-US"/>
        </a:p>
      </dgm:t>
    </dgm:pt>
    <dgm:pt modelId="{21C85953-6194-4965-9403-8CAC2D42447C}">
      <dgm:prSet/>
      <dgm:spPr/>
      <dgm:t>
        <a:bodyPr/>
        <a:lstStyle/>
        <a:p>
          <a:r>
            <a:rPr lang="en-US"/>
            <a:t>Stones can be collected and launched</a:t>
          </a:r>
        </a:p>
      </dgm:t>
    </dgm:pt>
    <dgm:pt modelId="{E0FFB915-5C3D-46D4-ADB3-CDDC6F32CF47}" type="parTrans" cxnId="{0477E28B-F0CB-4DBB-B653-B8776C88F846}">
      <dgm:prSet/>
      <dgm:spPr/>
      <dgm:t>
        <a:bodyPr/>
        <a:lstStyle/>
        <a:p>
          <a:endParaRPr lang="en-US"/>
        </a:p>
      </dgm:t>
    </dgm:pt>
    <dgm:pt modelId="{19598DB0-EB94-4C3E-B43B-5136EB83EF00}" type="sibTrans" cxnId="{0477E28B-F0CB-4DBB-B653-B8776C88F846}">
      <dgm:prSet/>
      <dgm:spPr/>
      <dgm:t>
        <a:bodyPr/>
        <a:lstStyle/>
        <a:p>
          <a:endParaRPr lang="en-US"/>
        </a:p>
      </dgm:t>
    </dgm:pt>
    <dgm:pt modelId="{BCB71B42-8A08-45C5-9B92-F2AE44A29610}">
      <dgm:prSet/>
      <dgm:spPr/>
      <dgm:t>
        <a:bodyPr/>
        <a:lstStyle/>
        <a:p>
          <a:r>
            <a:rPr lang="en-US"/>
            <a:t>Launch strength varies by input</a:t>
          </a:r>
        </a:p>
      </dgm:t>
    </dgm:pt>
    <dgm:pt modelId="{A696025A-3BD3-4CC2-970C-FA34309885AE}" type="parTrans" cxnId="{CCEC847C-1889-4B4A-B99F-203B39B9CB5A}">
      <dgm:prSet/>
      <dgm:spPr/>
      <dgm:t>
        <a:bodyPr/>
        <a:lstStyle/>
        <a:p>
          <a:endParaRPr lang="en-US"/>
        </a:p>
      </dgm:t>
    </dgm:pt>
    <dgm:pt modelId="{9AD74DF4-DD1E-47C6-84A9-49B3E97DCF33}" type="sibTrans" cxnId="{CCEC847C-1889-4B4A-B99F-203B39B9CB5A}">
      <dgm:prSet/>
      <dgm:spPr/>
      <dgm:t>
        <a:bodyPr/>
        <a:lstStyle/>
        <a:p>
          <a:endParaRPr lang="en-US"/>
        </a:p>
      </dgm:t>
    </dgm:pt>
    <dgm:pt modelId="{35C169BD-0818-4845-9243-4D441B7C81A5}">
      <dgm:prSet/>
      <dgm:spPr/>
      <dgm:t>
        <a:bodyPr/>
        <a:lstStyle/>
        <a:p>
          <a:r>
            <a:rPr lang="en-US"/>
            <a:t>Simple physics with gravity and step-based motion</a:t>
          </a:r>
        </a:p>
      </dgm:t>
    </dgm:pt>
    <dgm:pt modelId="{E543339E-3196-411C-83CF-25515D445E29}" type="parTrans" cxnId="{34A2A06D-7D4A-4FA9-848B-2A1F79E6A520}">
      <dgm:prSet/>
      <dgm:spPr/>
      <dgm:t>
        <a:bodyPr/>
        <a:lstStyle/>
        <a:p>
          <a:endParaRPr lang="en-US"/>
        </a:p>
      </dgm:t>
    </dgm:pt>
    <dgm:pt modelId="{BD72BF68-DDDA-4129-971B-BA7C8AD9B1DA}" type="sibTrans" cxnId="{34A2A06D-7D4A-4FA9-848B-2A1F79E6A520}">
      <dgm:prSet/>
      <dgm:spPr/>
      <dgm:t>
        <a:bodyPr/>
        <a:lstStyle/>
        <a:p>
          <a:endParaRPr lang="en-US"/>
        </a:p>
      </dgm:t>
    </dgm:pt>
    <dgm:pt modelId="{475D5C32-9CC7-44E7-A253-B44D2A5A6E84}">
      <dgm:prSet/>
      <dgm:spPr/>
      <dgm:t>
        <a:bodyPr/>
        <a:lstStyle/>
        <a:p>
          <a:r>
            <a:rPr lang="en-US"/>
            <a:t>Implemented with vector math and Euler integration</a:t>
          </a:r>
        </a:p>
      </dgm:t>
    </dgm:pt>
    <dgm:pt modelId="{BC5C02D7-60E6-499C-BB7B-EDB41ED56433}" type="parTrans" cxnId="{9DB5388F-2F8C-4B96-8BA6-B53853E5E668}">
      <dgm:prSet/>
      <dgm:spPr/>
      <dgm:t>
        <a:bodyPr/>
        <a:lstStyle/>
        <a:p>
          <a:endParaRPr lang="en-US"/>
        </a:p>
      </dgm:t>
    </dgm:pt>
    <dgm:pt modelId="{18A29E01-2B2F-462C-8759-73B264FCACFC}" type="sibTrans" cxnId="{9DB5388F-2F8C-4B96-8BA6-B53853E5E668}">
      <dgm:prSet/>
      <dgm:spPr/>
      <dgm:t>
        <a:bodyPr/>
        <a:lstStyle/>
        <a:p>
          <a:endParaRPr lang="en-US"/>
        </a:p>
      </dgm:t>
    </dgm:pt>
    <dgm:pt modelId="{B85FD84A-FC69-4C73-B417-1856E8306788}" type="pres">
      <dgm:prSet presAssocID="{C90F5B51-E941-4D06-BFF9-9F6A6DF76947}" presName="vert0" presStyleCnt="0">
        <dgm:presLayoutVars>
          <dgm:dir/>
          <dgm:animOne val="branch"/>
          <dgm:animLvl val="lvl"/>
        </dgm:presLayoutVars>
      </dgm:prSet>
      <dgm:spPr/>
    </dgm:pt>
    <dgm:pt modelId="{CA66BEFE-CBE9-4722-8243-05D71DC5D16E}" type="pres">
      <dgm:prSet presAssocID="{0FC512FB-28D6-4A44-B500-DDCF190F62BE}" presName="thickLine" presStyleLbl="alignNode1" presStyleIdx="0" presStyleCnt="9"/>
      <dgm:spPr/>
    </dgm:pt>
    <dgm:pt modelId="{F26F5A08-430F-448A-8E36-7E9877ECD2E6}" type="pres">
      <dgm:prSet presAssocID="{0FC512FB-28D6-4A44-B500-DDCF190F62BE}" presName="horz1" presStyleCnt="0"/>
      <dgm:spPr/>
    </dgm:pt>
    <dgm:pt modelId="{AFB51980-B207-4434-AAAD-02638841605C}" type="pres">
      <dgm:prSet presAssocID="{0FC512FB-28D6-4A44-B500-DDCF190F62BE}" presName="tx1" presStyleLbl="revTx" presStyleIdx="0" presStyleCnt="9"/>
      <dgm:spPr/>
    </dgm:pt>
    <dgm:pt modelId="{49E36364-6D05-4EDD-9B2A-19CE7132B422}" type="pres">
      <dgm:prSet presAssocID="{0FC512FB-28D6-4A44-B500-DDCF190F62BE}" presName="vert1" presStyleCnt="0"/>
      <dgm:spPr/>
    </dgm:pt>
    <dgm:pt modelId="{6921097D-FC6E-472C-AFB9-4B130DF6B6E0}" type="pres">
      <dgm:prSet presAssocID="{36B36C87-B32F-4000-A6EB-BBF4C0F479F1}" presName="thickLine" presStyleLbl="alignNode1" presStyleIdx="1" presStyleCnt="9"/>
      <dgm:spPr/>
    </dgm:pt>
    <dgm:pt modelId="{45435409-249E-4AEA-AA19-DE021C9569AF}" type="pres">
      <dgm:prSet presAssocID="{36B36C87-B32F-4000-A6EB-BBF4C0F479F1}" presName="horz1" presStyleCnt="0"/>
      <dgm:spPr/>
    </dgm:pt>
    <dgm:pt modelId="{82A43D1F-4714-4E37-8CF2-1779409DD428}" type="pres">
      <dgm:prSet presAssocID="{36B36C87-B32F-4000-A6EB-BBF4C0F479F1}" presName="tx1" presStyleLbl="revTx" presStyleIdx="1" presStyleCnt="9"/>
      <dgm:spPr/>
    </dgm:pt>
    <dgm:pt modelId="{CA976334-FCCE-42D6-8BF5-AEC3615CB4D2}" type="pres">
      <dgm:prSet presAssocID="{36B36C87-B32F-4000-A6EB-BBF4C0F479F1}" presName="vert1" presStyleCnt="0"/>
      <dgm:spPr/>
    </dgm:pt>
    <dgm:pt modelId="{FD0D58DF-3431-4EAC-905F-24B14BB92B08}" type="pres">
      <dgm:prSet presAssocID="{D48F92AD-7636-47AB-A057-3BE1248D86F1}" presName="thickLine" presStyleLbl="alignNode1" presStyleIdx="2" presStyleCnt="9"/>
      <dgm:spPr/>
    </dgm:pt>
    <dgm:pt modelId="{3590B1D0-2B4B-4A68-8394-74CDECD0198C}" type="pres">
      <dgm:prSet presAssocID="{D48F92AD-7636-47AB-A057-3BE1248D86F1}" presName="horz1" presStyleCnt="0"/>
      <dgm:spPr/>
    </dgm:pt>
    <dgm:pt modelId="{80717648-0ECF-40C5-9D6F-9AB4C226FD91}" type="pres">
      <dgm:prSet presAssocID="{D48F92AD-7636-47AB-A057-3BE1248D86F1}" presName="tx1" presStyleLbl="revTx" presStyleIdx="2" presStyleCnt="9"/>
      <dgm:spPr/>
    </dgm:pt>
    <dgm:pt modelId="{CD8D9296-14BC-43F6-BC6A-5E52799CE71A}" type="pres">
      <dgm:prSet presAssocID="{D48F92AD-7636-47AB-A057-3BE1248D86F1}" presName="vert1" presStyleCnt="0"/>
      <dgm:spPr/>
    </dgm:pt>
    <dgm:pt modelId="{A0BF5815-1534-46ED-8E90-AC7926BABE2B}" type="pres">
      <dgm:prSet presAssocID="{63D81F8B-DF56-4773-9686-D9305E45D59C}" presName="thickLine" presStyleLbl="alignNode1" presStyleIdx="3" presStyleCnt="9"/>
      <dgm:spPr/>
    </dgm:pt>
    <dgm:pt modelId="{B3A39A35-3F61-4C3D-95B1-04B2759956F6}" type="pres">
      <dgm:prSet presAssocID="{63D81F8B-DF56-4773-9686-D9305E45D59C}" presName="horz1" presStyleCnt="0"/>
      <dgm:spPr/>
    </dgm:pt>
    <dgm:pt modelId="{B4963D59-65C6-423B-B6D2-03F1A1833946}" type="pres">
      <dgm:prSet presAssocID="{63D81F8B-DF56-4773-9686-D9305E45D59C}" presName="tx1" presStyleLbl="revTx" presStyleIdx="3" presStyleCnt="9"/>
      <dgm:spPr/>
    </dgm:pt>
    <dgm:pt modelId="{E7977E4D-0EC3-485A-8E9F-6DDA5CD5775D}" type="pres">
      <dgm:prSet presAssocID="{63D81F8B-DF56-4773-9686-D9305E45D59C}" presName="vert1" presStyleCnt="0"/>
      <dgm:spPr/>
    </dgm:pt>
    <dgm:pt modelId="{32708EC2-78F9-4157-BFBF-1800DA6C039B}" type="pres">
      <dgm:prSet presAssocID="{5B13A3C6-02C3-4C22-BC87-175B30330ECD}" presName="thickLine" presStyleLbl="alignNode1" presStyleIdx="4" presStyleCnt="9"/>
      <dgm:spPr/>
    </dgm:pt>
    <dgm:pt modelId="{17FB697C-75D9-4FA1-92C4-2B2E5F10AC31}" type="pres">
      <dgm:prSet presAssocID="{5B13A3C6-02C3-4C22-BC87-175B30330ECD}" presName="horz1" presStyleCnt="0"/>
      <dgm:spPr/>
    </dgm:pt>
    <dgm:pt modelId="{D33BC3D1-12D1-4FB0-B22E-A018B2A5A50C}" type="pres">
      <dgm:prSet presAssocID="{5B13A3C6-02C3-4C22-BC87-175B30330ECD}" presName="tx1" presStyleLbl="revTx" presStyleIdx="4" presStyleCnt="9"/>
      <dgm:spPr/>
    </dgm:pt>
    <dgm:pt modelId="{350A688A-8F16-4615-AB1B-79FAE90E35C3}" type="pres">
      <dgm:prSet presAssocID="{5B13A3C6-02C3-4C22-BC87-175B30330ECD}" presName="vert1" presStyleCnt="0"/>
      <dgm:spPr/>
    </dgm:pt>
    <dgm:pt modelId="{C4BD1588-2ED1-404D-A46D-6879DBF75F31}" type="pres">
      <dgm:prSet presAssocID="{21C85953-6194-4965-9403-8CAC2D42447C}" presName="thickLine" presStyleLbl="alignNode1" presStyleIdx="5" presStyleCnt="9"/>
      <dgm:spPr/>
    </dgm:pt>
    <dgm:pt modelId="{3F1040F6-14F8-47A4-A80F-7EBCA3F6A7C3}" type="pres">
      <dgm:prSet presAssocID="{21C85953-6194-4965-9403-8CAC2D42447C}" presName="horz1" presStyleCnt="0"/>
      <dgm:spPr/>
    </dgm:pt>
    <dgm:pt modelId="{7657F0C7-A230-4A76-9E77-85265FBC42DB}" type="pres">
      <dgm:prSet presAssocID="{21C85953-6194-4965-9403-8CAC2D42447C}" presName="tx1" presStyleLbl="revTx" presStyleIdx="5" presStyleCnt="9"/>
      <dgm:spPr/>
    </dgm:pt>
    <dgm:pt modelId="{62D3AEED-B1A4-4AD4-8B2E-A6B6655BA43B}" type="pres">
      <dgm:prSet presAssocID="{21C85953-6194-4965-9403-8CAC2D42447C}" presName="vert1" presStyleCnt="0"/>
      <dgm:spPr/>
    </dgm:pt>
    <dgm:pt modelId="{EDE7CDEA-D5E1-42CE-9DBA-58BE5F68BEFF}" type="pres">
      <dgm:prSet presAssocID="{BCB71B42-8A08-45C5-9B92-F2AE44A29610}" presName="thickLine" presStyleLbl="alignNode1" presStyleIdx="6" presStyleCnt="9"/>
      <dgm:spPr/>
    </dgm:pt>
    <dgm:pt modelId="{AFDC24E0-4533-447F-865E-CF01307A99D2}" type="pres">
      <dgm:prSet presAssocID="{BCB71B42-8A08-45C5-9B92-F2AE44A29610}" presName="horz1" presStyleCnt="0"/>
      <dgm:spPr/>
    </dgm:pt>
    <dgm:pt modelId="{4F427BB6-66B6-4C30-86E8-0890270903E2}" type="pres">
      <dgm:prSet presAssocID="{BCB71B42-8A08-45C5-9B92-F2AE44A29610}" presName="tx1" presStyleLbl="revTx" presStyleIdx="6" presStyleCnt="9"/>
      <dgm:spPr/>
    </dgm:pt>
    <dgm:pt modelId="{5664D255-DD41-44BE-AAEE-EB00023E2795}" type="pres">
      <dgm:prSet presAssocID="{BCB71B42-8A08-45C5-9B92-F2AE44A29610}" presName="vert1" presStyleCnt="0"/>
      <dgm:spPr/>
    </dgm:pt>
    <dgm:pt modelId="{B7174DA2-301D-489D-9A06-59628016E78F}" type="pres">
      <dgm:prSet presAssocID="{35C169BD-0818-4845-9243-4D441B7C81A5}" presName="thickLine" presStyleLbl="alignNode1" presStyleIdx="7" presStyleCnt="9"/>
      <dgm:spPr/>
    </dgm:pt>
    <dgm:pt modelId="{66619285-26CD-40B3-A667-508608013FA0}" type="pres">
      <dgm:prSet presAssocID="{35C169BD-0818-4845-9243-4D441B7C81A5}" presName="horz1" presStyleCnt="0"/>
      <dgm:spPr/>
    </dgm:pt>
    <dgm:pt modelId="{714C314F-1B67-4EED-A270-596818873AB5}" type="pres">
      <dgm:prSet presAssocID="{35C169BD-0818-4845-9243-4D441B7C81A5}" presName="tx1" presStyleLbl="revTx" presStyleIdx="7" presStyleCnt="9"/>
      <dgm:spPr/>
    </dgm:pt>
    <dgm:pt modelId="{9AE53B41-D688-494E-8ADC-86AF758E66E1}" type="pres">
      <dgm:prSet presAssocID="{35C169BD-0818-4845-9243-4D441B7C81A5}" presName="vert1" presStyleCnt="0"/>
      <dgm:spPr/>
    </dgm:pt>
    <dgm:pt modelId="{5A37EB69-8FBE-4F7D-8F21-D518F40E025F}" type="pres">
      <dgm:prSet presAssocID="{475D5C32-9CC7-44E7-A253-B44D2A5A6E84}" presName="thickLine" presStyleLbl="alignNode1" presStyleIdx="8" presStyleCnt="9"/>
      <dgm:spPr/>
    </dgm:pt>
    <dgm:pt modelId="{D9D18EA4-0ED6-42BA-AEE4-67D6BFBCF9B8}" type="pres">
      <dgm:prSet presAssocID="{475D5C32-9CC7-44E7-A253-B44D2A5A6E84}" presName="horz1" presStyleCnt="0"/>
      <dgm:spPr/>
    </dgm:pt>
    <dgm:pt modelId="{D5DD7E2A-EEA7-4060-94E5-F0B2E73E775C}" type="pres">
      <dgm:prSet presAssocID="{475D5C32-9CC7-44E7-A253-B44D2A5A6E84}" presName="tx1" presStyleLbl="revTx" presStyleIdx="8" presStyleCnt="9"/>
      <dgm:spPr/>
    </dgm:pt>
    <dgm:pt modelId="{E986BFC8-C34F-4055-95E4-52560C70AB08}" type="pres">
      <dgm:prSet presAssocID="{475D5C32-9CC7-44E7-A253-B44D2A5A6E84}" presName="vert1" presStyleCnt="0"/>
      <dgm:spPr/>
    </dgm:pt>
  </dgm:ptLst>
  <dgm:cxnLst>
    <dgm:cxn modelId="{15355505-1F42-4F64-B702-969CA6E9FE88}" type="presOf" srcId="{475D5C32-9CC7-44E7-A253-B44D2A5A6E84}" destId="{D5DD7E2A-EEA7-4060-94E5-F0B2E73E775C}" srcOrd="0" destOrd="0" presId="urn:microsoft.com/office/officeart/2008/layout/LinedList"/>
    <dgm:cxn modelId="{0D3D3D15-D027-4CCF-8CEB-E14D9BC0FEE1}" type="presOf" srcId="{0FC512FB-28D6-4A44-B500-DDCF190F62BE}" destId="{AFB51980-B207-4434-AAAD-02638841605C}" srcOrd="0" destOrd="0" presId="urn:microsoft.com/office/officeart/2008/layout/LinedList"/>
    <dgm:cxn modelId="{F681CB1C-0EA2-4979-896F-B5E6FA13389C}" srcId="{C90F5B51-E941-4D06-BFF9-9F6A6DF76947}" destId="{0FC512FB-28D6-4A44-B500-DDCF190F62BE}" srcOrd="0" destOrd="0" parTransId="{83CAAE97-E2CF-4B48-9549-F94A9C958C32}" sibTransId="{F3C368AF-FDF2-4CBC-B4BC-6F62264DF981}"/>
    <dgm:cxn modelId="{DB523322-E9E4-413C-99E7-D0C42928DE55}" type="presOf" srcId="{5B13A3C6-02C3-4C22-BC87-175B30330ECD}" destId="{D33BC3D1-12D1-4FB0-B22E-A018B2A5A50C}" srcOrd="0" destOrd="0" presId="urn:microsoft.com/office/officeart/2008/layout/LinedList"/>
    <dgm:cxn modelId="{7B877828-F736-40EF-9F69-BDE93F3D35B4}" type="presOf" srcId="{63D81F8B-DF56-4773-9686-D9305E45D59C}" destId="{B4963D59-65C6-423B-B6D2-03F1A1833946}" srcOrd="0" destOrd="0" presId="urn:microsoft.com/office/officeart/2008/layout/LinedList"/>
    <dgm:cxn modelId="{7CD90F5F-F5D4-4D6F-8301-DCC87A88C851}" srcId="{C90F5B51-E941-4D06-BFF9-9F6A6DF76947}" destId="{5B13A3C6-02C3-4C22-BC87-175B30330ECD}" srcOrd="4" destOrd="0" parTransId="{080FEBB2-C340-4C09-AEC8-2BDD8553FDB7}" sibTransId="{D2D50C7E-CC6E-48EE-B213-A208362ED7D3}"/>
    <dgm:cxn modelId="{CFEC4243-2420-40F9-A3B6-8633C0736842}" type="presOf" srcId="{36B36C87-B32F-4000-A6EB-BBF4C0F479F1}" destId="{82A43D1F-4714-4E37-8CF2-1779409DD428}" srcOrd="0" destOrd="0" presId="urn:microsoft.com/office/officeart/2008/layout/LinedList"/>
    <dgm:cxn modelId="{7D2A6C45-0419-4837-A8C7-C8F5615E12AD}" type="presOf" srcId="{21C85953-6194-4965-9403-8CAC2D42447C}" destId="{7657F0C7-A230-4A76-9E77-85265FBC42DB}" srcOrd="0" destOrd="0" presId="urn:microsoft.com/office/officeart/2008/layout/LinedList"/>
    <dgm:cxn modelId="{34A2A06D-7D4A-4FA9-848B-2A1F79E6A520}" srcId="{C90F5B51-E941-4D06-BFF9-9F6A6DF76947}" destId="{35C169BD-0818-4845-9243-4D441B7C81A5}" srcOrd="7" destOrd="0" parTransId="{E543339E-3196-411C-83CF-25515D445E29}" sibTransId="{BD72BF68-DDDA-4129-971B-BA7C8AD9B1DA}"/>
    <dgm:cxn modelId="{AA9BAC53-0C68-44C4-9B55-2220F69ADF4E}" srcId="{C90F5B51-E941-4D06-BFF9-9F6A6DF76947}" destId="{36B36C87-B32F-4000-A6EB-BBF4C0F479F1}" srcOrd="1" destOrd="0" parTransId="{699A33AA-92D6-45F6-A16F-397D1B332EEB}" sibTransId="{42A333AF-C3F5-4C05-9529-4ED3D061CA3C}"/>
    <dgm:cxn modelId="{CCEC847C-1889-4B4A-B99F-203B39B9CB5A}" srcId="{C90F5B51-E941-4D06-BFF9-9F6A6DF76947}" destId="{BCB71B42-8A08-45C5-9B92-F2AE44A29610}" srcOrd="6" destOrd="0" parTransId="{A696025A-3BD3-4CC2-970C-FA34309885AE}" sibTransId="{9AD74DF4-DD1E-47C6-84A9-49B3E97DCF33}"/>
    <dgm:cxn modelId="{DC8DA58B-42A7-4B2B-94F8-421FB985C251}" type="presOf" srcId="{D48F92AD-7636-47AB-A057-3BE1248D86F1}" destId="{80717648-0ECF-40C5-9D6F-9AB4C226FD91}" srcOrd="0" destOrd="0" presId="urn:microsoft.com/office/officeart/2008/layout/LinedList"/>
    <dgm:cxn modelId="{0477E28B-F0CB-4DBB-B653-B8776C88F846}" srcId="{C90F5B51-E941-4D06-BFF9-9F6A6DF76947}" destId="{21C85953-6194-4965-9403-8CAC2D42447C}" srcOrd="5" destOrd="0" parTransId="{E0FFB915-5C3D-46D4-ADB3-CDDC6F32CF47}" sibTransId="{19598DB0-EB94-4C3E-B43B-5136EB83EF00}"/>
    <dgm:cxn modelId="{9DB5388F-2F8C-4B96-8BA6-B53853E5E668}" srcId="{C90F5B51-E941-4D06-BFF9-9F6A6DF76947}" destId="{475D5C32-9CC7-44E7-A253-B44D2A5A6E84}" srcOrd="8" destOrd="0" parTransId="{BC5C02D7-60E6-499C-BB7B-EDB41ED56433}" sibTransId="{18A29E01-2B2F-462C-8759-73B264FCACFC}"/>
    <dgm:cxn modelId="{C2D525A0-D09B-47F1-976D-360AD16AC04B}" srcId="{C90F5B51-E941-4D06-BFF9-9F6A6DF76947}" destId="{D48F92AD-7636-47AB-A057-3BE1248D86F1}" srcOrd="2" destOrd="0" parTransId="{CD75DABC-B348-40A2-890E-DAE320AB86F3}" sibTransId="{A5A032B7-38AC-4BCE-AB6F-CD9EDDF3D835}"/>
    <dgm:cxn modelId="{0D6ECEAB-CE9A-4BE2-9D88-FD05BBFFF238}" type="presOf" srcId="{C90F5B51-E941-4D06-BFF9-9F6A6DF76947}" destId="{B85FD84A-FC69-4C73-B417-1856E8306788}" srcOrd="0" destOrd="0" presId="urn:microsoft.com/office/officeart/2008/layout/LinedList"/>
    <dgm:cxn modelId="{2E61BDBA-4BFF-4505-AE54-F85DA83D1EC0}" type="presOf" srcId="{BCB71B42-8A08-45C5-9B92-F2AE44A29610}" destId="{4F427BB6-66B6-4C30-86E8-0890270903E2}" srcOrd="0" destOrd="0" presId="urn:microsoft.com/office/officeart/2008/layout/LinedList"/>
    <dgm:cxn modelId="{99225CC2-32C9-481B-AAB1-2FB7263AF82C}" srcId="{C90F5B51-E941-4D06-BFF9-9F6A6DF76947}" destId="{63D81F8B-DF56-4773-9686-D9305E45D59C}" srcOrd="3" destOrd="0" parTransId="{BEC18095-282E-451E-AE5E-0A981BFA9250}" sibTransId="{7B5B1191-9152-45CD-9136-0FEAE912AF92}"/>
    <dgm:cxn modelId="{E2F7FDD0-F30D-4104-8CD4-14F3B4F57326}" type="presOf" srcId="{35C169BD-0818-4845-9243-4D441B7C81A5}" destId="{714C314F-1B67-4EED-A270-596818873AB5}" srcOrd="0" destOrd="0" presId="urn:microsoft.com/office/officeart/2008/layout/LinedList"/>
    <dgm:cxn modelId="{F3682319-7C3C-4B1A-8941-3229C4C32072}" type="presParOf" srcId="{B85FD84A-FC69-4C73-B417-1856E8306788}" destId="{CA66BEFE-CBE9-4722-8243-05D71DC5D16E}" srcOrd="0" destOrd="0" presId="urn:microsoft.com/office/officeart/2008/layout/LinedList"/>
    <dgm:cxn modelId="{0A21223F-29ED-4E88-A7F7-4C099AE64DD8}" type="presParOf" srcId="{B85FD84A-FC69-4C73-B417-1856E8306788}" destId="{F26F5A08-430F-448A-8E36-7E9877ECD2E6}" srcOrd="1" destOrd="0" presId="urn:microsoft.com/office/officeart/2008/layout/LinedList"/>
    <dgm:cxn modelId="{6DC76107-2625-40DF-943A-43601079139D}" type="presParOf" srcId="{F26F5A08-430F-448A-8E36-7E9877ECD2E6}" destId="{AFB51980-B207-4434-AAAD-02638841605C}" srcOrd="0" destOrd="0" presId="urn:microsoft.com/office/officeart/2008/layout/LinedList"/>
    <dgm:cxn modelId="{68F7BD7C-A6C5-40F7-91E9-4D78DEB88EE9}" type="presParOf" srcId="{F26F5A08-430F-448A-8E36-7E9877ECD2E6}" destId="{49E36364-6D05-4EDD-9B2A-19CE7132B422}" srcOrd="1" destOrd="0" presId="urn:microsoft.com/office/officeart/2008/layout/LinedList"/>
    <dgm:cxn modelId="{215C92E9-8B51-44F9-B58F-9DA0B0E03678}" type="presParOf" srcId="{B85FD84A-FC69-4C73-B417-1856E8306788}" destId="{6921097D-FC6E-472C-AFB9-4B130DF6B6E0}" srcOrd="2" destOrd="0" presId="urn:microsoft.com/office/officeart/2008/layout/LinedList"/>
    <dgm:cxn modelId="{09D6B2CF-60BD-4D90-9591-A27FECFA407D}" type="presParOf" srcId="{B85FD84A-FC69-4C73-B417-1856E8306788}" destId="{45435409-249E-4AEA-AA19-DE021C9569AF}" srcOrd="3" destOrd="0" presId="urn:microsoft.com/office/officeart/2008/layout/LinedList"/>
    <dgm:cxn modelId="{32D1D777-FE8B-4B45-8BA1-989A474B19CC}" type="presParOf" srcId="{45435409-249E-4AEA-AA19-DE021C9569AF}" destId="{82A43D1F-4714-4E37-8CF2-1779409DD428}" srcOrd="0" destOrd="0" presId="urn:microsoft.com/office/officeart/2008/layout/LinedList"/>
    <dgm:cxn modelId="{05FD0E92-C202-46A5-BCF9-9EC48BD6A692}" type="presParOf" srcId="{45435409-249E-4AEA-AA19-DE021C9569AF}" destId="{CA976334-FCCE-42D6-8BF5-AEC3615CB4D2}" srcOrd="1" destOrd="0" presId="urn:microsoft.com/office/officeart/2008/layout/LinedList"/>
    <dgm:cxn modelId="{D25EBC0B-AA0C-4BB7-BAC0-2C3D1B906902}" type="presParOf" srcId="{B85FD84A-FC69-4C73-B417-1856E8306788}" destId="{FD0D58DF-3431-4EAC-905F-24B14BB92B08}" srcOrd="4" destOrd="0" presId="urn:microsoft.com/office/officeart/2008/layout/LinedList"/>
    <dgm:cxn modelId="{496D1BB5-6859-49E9-96EE-1BCCA6D75114}" type="presParOf" srcId="{B85FD84A-FC69-4C73-B417-1856E8306788}" destId="{3590B1D0-2B4B-4A68-8394-74CDECD0198C}" srcOrd="5" destOrd="0" presId="urn:microsoft.com/office/officeart/2008/layout/LinedList"/>
    <dgm:cxn modelId="{F9157673-7361-4BBD-BBF6-EA339D5E383E}" type="presParOf" srcId="{3590B1D0-2B4B-4A68-8394-74CDECD0198C}" destId="{80717648-0ECF-40C5-9D6F-9AB4C226FD91}" srcOrd="0" destOrd="0" presId="urn:microsoft.com/office/officeart/2008/layout/LinedList"/>
    <dgm:cxn modelId="{28CC5545-042C-453C-9881-D6CFC381DABE}" type="presParOf" srcId="{3590B1D0-2B4B-4A68-8394-74CDECD0198C}" destId="{CD8D9296-14BC-43F6-BC6A-5E52799CE71A}" srcOrd="1" destOrd="0" presId="urn:microsoft.com/office/officeart/2008/layout/LinedList"/>
    <dgm:cxn modelId="{EA76C0FB-3CA7-4DE2-9FAB-5477840C202D}" type="presParOf" srcId="{B85FD84A-FC69-4C73-B417-1856E8306788}" destId="{A0BF5815-1534-46ED-8E90-AC7926BABE2B}" srcOrd="6" destOrd="0" presId="urn:microsoft.com/office/officeart/2008/layout/LinedList"/>
    <dgm:cxn modelId="{0472616C-155B-4AE1-B8CF-F013246E0DCC}" type="presParOf" srcId="{B85FD84A-FC69-4C73-B417-1856E8306788}" destId="{B3A39A35-3F61-4C3D-95B1-04B2759956F6}" srcOrd="7" destOrd="0" presId="urn:microsoft.com/office/officeart/2008/layout/LinedList"/>
    <dgm:cxn modelId="{84CF36C4-760E-48A9-86B2-310C920884FF}" type="presParOf" srcId="{B3A39A35-3F61-4C3D-95B1-04B2759956F6}" destId="{B4963D59-65C6-423B-B6D2-03F1A1833946}" srcOrd="0" destOrd="0" presId="urn:microsoft.com/office/officeart/2008/layout/LinedList"/>
    <dgm:cxn modelId="{CAD86E9C-74A2-4E6E-B6EF-AD0D9CE7C94C}" type="presParOf" srcId="{B3A39A35-3F61-4C3D-95B1-04B2759956F6}" destId="{E7977E4D-0EC3-485A-8E9F-6DDA5CD5775D}" srcOrd="1" destOrd="0" presId="urn:microsoft.com/office/officeart/2008/layout/LinedList"/>
    <dgm:cxn modelId="{DC9C4EF8-4CCF-445D-80B3-27C6E6082F87}" type="presParOf" srcId="{B85FD84A-FC69-4C73-B417-1856E8306788}" destId="{32708EC2-78F9-4157-BFBF-1800DA6C039B}" srcOrd="8" destOrd="0" presId="urn:microsoft.com/office/officeart/2008/layout/LinedList"/>
    <dgm:cxn modelId="{30953A6E-8C92-4D2A-9680-F46F58B79C78}" type="presParOf" srcId="{B85FD84A-FC69-4C73-B417-1856E8306788}" destId="{17FB697C-75D9-4FA1-92C4-2B2E5F10AC31}" srcOrd="9" destOrd="0" presId="urn:microsoft.com/office/officeart/2008/layout/LinedList"/>
    <dgm:cxn modelId="{FD97EB96-30A1-47A2-823B-1DCBAC27C43B}" type="presParOf" srcId="{17FB697C-75D9-4FA1-92C4-2B2E5F10AC31}" destId="{D33BC3D1-12D1-4FB0-B22E-A018B2A5A50C}" srcOrd="0" destOrd="0" presId="urn:microsoft.com/office/officeart/2008/layout/LinedList"/>
    <dgm:cxn modelId="{5EFB7D96-D891-4353-AF31-3FE8BFA86CDE}" type="presParOf" srcId="{17FB697C-75D9-4FA1-92C4-2B2E5F10AC31}" destId="{350A688A-8F16-4615-AB1B-79FAE90E35C3}" srcOrd="1" destOrd="0" presId="urn:microsoft.com/office/officeart/2008/layout/LinedList"/>
    <dgm:cxn modelId="{4D1BB441-CF74-490F-9250-FA2CFA62426A}" type="presParOf" srcId="{B85FD84A-FC69-4C73-B417-1856E8306788}" destId="{C4BD1588-2ED1-404D-A46D-6879DBF75F31}" srcOrd="10" destOrd="0" presId="urn:microsoft.com/office/officeart/2008/layout/LinedList"/>
    <dgm:cxn modelId="{8637D1B5-5B1C-4C62-B56D-446ECCA3AEB6}" type="presParOf" srcId="{B85FD84A-FC69-4C73-B417-1856E8306788}" destId="{3F1040F6-14F8-47A4-A80F-7EBCA3F6A7C3}" srcOrd="11" destOrd="0" presId="urn:microsoft.com/office/officeart/2008/layout/LinedList"/>
    <dgm:cxn modelId="{59F351FB-83C4-4FD2-B9A9-EA538D5FEA1F}" type="presParOf" srcId="{3F1040F6-14F8-47A4-A80F-7EBCA3F6A7C3}" destId="{7657F0C7-A230-4A76-9E77-85265FBC42DB}" srcOrd="0" destOrd="0" presId="urn:microsoft.com/office/officeart/2008/layout/LinedList"/>
    <dgm:cxn modelId="{1B8495B0-235F-4FBB-B251-820B851FD5B5}" type="presParOf" srcId="{3F1040F6-14F8-47A4-A80F-7EBCA3F6A7C3}" destId="{62D3AEED-B1A4-4AD4-8B2E-A6B6655BA43B}" srcOrd="1" destOrd="0" presId="urn:microsoft.com/office/officeart/2008/layout/LinedList"/>
    <dgm:cxn modelId="{9936621D-8112-4C31-92F0-2A9E7B8210E4}" type="presParOf" srcId="{B85FD84A-FC69-4C73-B417-1856E8306788}" destId="{EDE7CDEA-D5E1-42CE-9DBA-58BE5F68BEFF}" srcOrd="12" destOrd="0" presId="urn:microsoft.com/office/officeart/2008/layout/LinedList"/>
    <dgm:cxn modelId="{1746DC0B-97DE-4C24-89CC-EB9BED2ABBBF}" type="presParOf" srcId="{B85FD84A-FC69-4C73-B417-1856E8306788}" destId="{AFDC24E0-4533-447F-865E-CF01307A99D2}" srcOrd="13" destOrd="0" presId="urn:microsoft.com/office/officeart/2008/layout/LinedList"/>
    <dgm:cxn modelId="{A2512E7C-A089-4340-B4B2-2E190D827DFB}" type="presParOf" srcId="{AFDC24E0-4533-447F-865E-CF01307A99D2}" destId="{4F427BB6-66B6-4C30-86E8-0890270903E2}" srcOrd="0" destOrd="0" presId="urn:microsoft.com/office/officeart/2008/layout/LinedList"/>
    <dgm:cxn modelId="{5B599E9A-B53B-4816-86A5-5B0979E8BDFF}" type="presParOf" srcId="{AFDC24E0-4533-447F-865E-CF01307A99D2}" destId="{5664D255-DD41-44BE-AAEE-EB00023E2795}" srcOrd="1" destOrd="0" presId="urn:microsoft.com/office/officeart/2008/layout/LinedList"/>
    <dgm:cxn modelId="{57C331A1-4039-4F04-900F-DBA866ACE840}" type="presParOf" srcId="{B85FD84A-FC69-4C73-B417-1856E8306788}" destId="{B7174DA2-301D-489D-9A06-59628016E78F}" srcOrd="14" destOrd="0" presId="urn:microsoft.com/office/officeart/2008/layout/LinedList"/>
    <dgm:cxn modelId="{0C4A2DA4-ADD2-4F44-83BC-FB38F9DD6FCD}" type="presParOf" srcId="{B85FD84A-FC69-4C73-B417-1856E8306788}" destId="{66619285-26CD-40B3-A667-508608013FA0}" srcOrd="15" destOrd="0" presId="urn:microsoft.com/office/officeart/2008/layout/LinedList"/>
    <dgm:cxn modelId="{F370D5A6-4823-4A6A-A289-8D77755E66C3}" type="presParOf" srcId="{66619285-26CD-40B3-A667-508608013FA0}" destId="{714C314F-1B67-4EED-A270-596818873AB5}" srcOrd="0" destOrd="0" presId="urn:microsoft.com/office/officeart/2008/layout/LinedList"/>
    <dgm:cxn modelId="{C5B9DE25-AC81-4959-9060-670F67DC6379}" type="presParOf" srcId="{66619285-26CD-40B3-A667-508608013FA0}" destId="{9AE53B41-D688-494E-8ADC-86AF758E66E1}" srcOrd="1" destOrd="0" presId="urn:microsoft.com/office/officeart/2008/layout/LinedList"/>
    <dgm:cxn modelId="{21F7DA3E-197A-4EA8-B2A0-B62264888C9B}" type="presParOf" srcId="{B85FD84A-FC69-4C73-B417-1856E8306788}" destId="{5A37EB69-8FBE-4F7D-8F21-D518F40E025F}" srcOrd="16" destOrd="0" presId="urn:microsoft.com/office/officeart/2008/layout/LinedList"/>
    <dgm:cxn modelId="{36ACF7F1-4383-45DB-90F4-F1FE80E8DC40}" type="presParOf" srcId="{B85FD84A-FC69-4C73-B417-1856E8306788}" destId="{D9D18EA4-0ED6-42BA-AEE4-67D6BFBCF9B8}" srcOrd="17" destOrd="0" presId="urn:microsoft.com/office/officeart/2008/layout/LinedList"/>
    <dgm:cxn modelId="{58984B20-59B5-439B-B0CA-CBC9A90BBB34}" type="presParOf" srcId="{D9D18EA4-0ED6-42BA-AEE4-67D6BFBCF9B8}" destId="{D5DD7E2A-EEA7-4060-94E5-F0B2E73E775C}" srcOrd="0" destOrd="0" presId="urn:microsoft.com/office/officeart/2008/layout/LinedList"/>
    <dgm:cxn modelId="{74B782F1-4800-419A-9EFC-4C861E935F2D}" type="presParOf" srcId="{D9D18EA4-0ED6-42BA-AEE4-67D6BFBCF9B8}" destId="{E986BFC8-C34F-4055-95E4-52560C70AB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8537CF-533E-481D-BD55-E55DF40551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30CD15-CD57-4E00-B698-B77A581BC447}">
      <dgm:prSet/>
      <dgm:spPr/>
      <dgm:t>
        <a:bodyPr/>
        <a:lstStyle/>
        <a:p>
          <a:r>
            <a:rPr lang="en-US" b="1"/>
            <a:t>Summary</a:t>
          </a:r>
          <a:endParaRPr lang="en-US"/>
        </a:p>
      </dgm:t>
    </dgm:pt>
    <dgm:pt modelId="{48CF8CD9-2F5E-454F-9420-924627CE3ACB}" type="parTrans" cxnId="{33D65859-C334-4570-A6E7-D5F1C322170B}">
      <dgm:prSet/>
      <dgm:spPr/>
      <dgm:t>
        <a:bodyPr/>
        <a:lstStyle/>
        <a:p>
          <a:endParaRPr lang="en-US"/>
        </a:p>
      </dgm:t>
    </dgm:pt>
    <dgm:pt modelId="{EADFCFB2-436B-4D41-8D59-AF3C636C4117}" type="sibTrans" cxnId="{33D65859-C334-4570-A6E7-D5F1C322170B}">
      <dgm:prSet/>
      <dgm:spPr/>
      <dgm:t>
        <a:bodyPr/>
        <a:lstStyle/>
        <a:p>
          <a:endParaRPr lang="en-US"/>
        </a:p>
      </dgm:t>
    </dgm:pt>
    <dgm:pt modelId="{853AA26D-C2D4-4927-8DDF-6F36627B935C}">
      <dgm:prSet/>
      <dgm:spPr/>
      <dgm:t>
        <a:bodyPr/>
        <a:lstStyle/>
        <a:p>
          <a:r>
            <a:rPr lang="en-US"/>
            <a:t>Created a fully interactive 3D medieval castle scene in the browser</a:t>
          </a:r>
        </a:p>
      </dgm:t>
    </dgm:pt>
    <dgm:pt modelId="{EBD711A0-4275-45F0-A504-5EF5923C6B89}" type="parTrans" cxnId="{54C2E746-B73D-4E95-AB40-9F633D55BE0C}">
      <dgm:prSet/>
      <dgm:spPr/>
      <dgm:t>
        <a:bodyPr/>
        <a:lstStyle/>
        <a:p>
          <a:endParaRPr lang="en-US"/>
        </a:p>
      </dgm:t>
    </dgm:pt>
    <dgm:pt modelId="{D0530AF4-F6DF-498F-BD74-05BC2EB82F35}" type="sibTrans" cxnId="{54C2E746-B73D-4E95-AB40-9F633D55BE0C}">
      <dgm:prSet/>
      <dgm:spPr/>
      <dgm:t>
        <a:bodyPr/>
        <a:lstStyle/>
        <a:p>
          <a:endParaRPr lang="en-US"/>
        </a:p>
      </dgm:t>
    </dgm:pt>
    <dgm:pt modelId="{A27F8D5F-F095-4594-9961-F932CE7F217C}">
      <dgm:prSet/>
      <dgm:spPr/>
      <dgm:t>
        <a:bodyPr/>
        <a:lstStyle/>
        <a:p>
          <a:r>
            <a:rPr lang="en-US"/>
            <a:t>Applied core Computer Graphics concepts using WebGL and Three.js</a:t>
          </a:r>
        </a:p>
      </dgm:t>
    </dgm:pt>
    <dgm:pt modelId="{29895973-F4EF-48CC-8BDB-B2B8AD7F8E57}" type="parTrans" cxnId="{5D0FC151-BAB7-48C2-9C69-08E7C7AB1DB4}">
      <dgm:prSet/>
      <dgm:spPr/>
      <dgm:t>
        <a:bodyPr/>
        <a:lstStyle/>
        <a:p>
          <a:endParaRPr lang="en-US"/>
        </a:p>
      </dgm:t>
    </dgm:pt>
    <dgm:pt modelId="{F16456DF-664C-484A-BF13-0C47A2401672}" type="sibTrans" cxnId="{5D0FC151-BAB7-48C2-9C69-08E7C7AB1DB4}">
      <dgm:prSet/>
      <dgm:spPr/>
      <dgm:t>
        <a:bodyPr/>
        <a:lstStyle/>
        <a:p>
          <a:endParaRPr lang="en-US"/>
        </a:p>
      </dgm:t>
    </dgm:pt>
    <dgm:pt modelId="{339CC898-72DF-4A6B-842A-B5F98A78A0A4}">
      <dgm:prSet/>
      <dgm:spPr/>
      <dgm:t>
        <a:bodyPr/>
        <a:lstStyle/>
        <a:p>
          <a:r>
            <a:rPr lang="en-US"/>
            <a:t>Integrated realistic lighting, responsive controls, and basic physics</a:t>
          </a:r>
        </a:p>
      </dgm:t>
    </dgm:pt>
    <dgm:pt modelId="{30BF938B-E160-4E1E-B82B-9D87AF5ACE29}" type="parTrans" cxnId="{ECAC6257-35FC-408F-872A-8A6E64BA1E9E}">
      <dgm:prSet/>
      <dgm:spPr/>
      <dgm:t>
        <a:bodyPr/>
        <a:lstStyle/>
        <a:p>
          <a:endParaRPr lang="en-US"/>
        </a:p>
      </dgm:t>
    </dgm:pt>
    <dgm:pt modelId="{05583286-B08E-4D21-8899-3379374CCCBD}" type="sibTrans" cxnId="{ECAC6257-35FC-408F-872A-8A6E64BA1E9E}">
      <dgm:prSet/>
      <dgm:spPr/>
      <dgm:t>
        <a:bodyPr/>
        <a:lstStyle/>
        <a:p>
          <a:endParaRPr lang="en-US"/>
        </a:p>
      </dgm:t>
    </dgm:pt>
    <dgm:pt modelId="{C4A12729-DB47-474A-9073-995BFBC21B0F}">
      <dgm:prSet/>
      <dgm:spPr/>
      <dgm:t>
        <a:bodyPr/>
        <a:lstStyle/>
        <a:p>
          <a:r>
            <a:rPr lang="en-US"/>
            <a:t>Focused on performance optimization for smooth rendering</a:t>
          </a:r>
        </a:p>
      </dgm:t>
    </dgm:pt>
    <dgm:pt modelId="{8976C4C6-03D9-4EDD-BBC1-7AE0EF5FBCBA}" type="parTrans" cxnId="{6D3AC56B-3337-412B-9575-E5A9F7B96745}">
      <dgm:prSet/>
      <dgm:spPr/>
      <dgm:t>
        <a:bodyPr/>
        <a:lstStyle/>
        <a:p>
          <a:endParaRPr lang="en-US"/>
        </a:p>
      </dgm:t>
    </dgm:pt>
    <dgm:pt modelId="{D9CAE80D-F89E-42F4-9116-3DB4F19C7345}" type="sibTrans" cxnId="{6D3AC56B-3337-412B-9575-E5A9F7B96745}">
      <dgm:prSet/>
      <dgm:spPr/>
      <dgm:t>
        <a:bodyPr/>
        <a:lstStyle/>
        <a:p>
          <a:endParaRPr lang="en-US"/>
        </a:p>
      </dgm:t>
    </dgm:pt>
    <dgm:pt modelId="{9CA782C9-9F5A-458C-8312-903C4639F565}">
      <dgm:prSet/>
      <dgm:spPr/>
      <dgm:t>
        <a:bodyPr/>
        <a:lstStyle/>
        <a:p>
          <a:r>
            <a:rPr lang="en-US"/>
            <a:t>Demonstrated the power of modern web-based 3D rendering</a:t>
          </a:r>
        </a:p>
      </dgm:t>
    </dgm:pt>
    <dgm:pt modelId="{1CD6E284-EFAD-4CAB-B7DB-28A33FFBA23C}" type="parTrans" cxnId="{D49345B8-5161-411D-A6D8-42C0D8EF1B66}">
      <dgm:prSet/>
      <dgm:spPr/>
      <dgm:t>
        <a:bodyPr/>
        <a:lstStyle/>
        <a:p>
          <a:endParaRPr lang="en-US"/>
        </a:p>
      </dgm:t>
    </dgm:pt>
    <dgm:pt modelId="{BDD913D8-79F7-48A6-8248-35D0337D0971}" type="sibTrans" cxnId="{D49345B8-5161-411D-A6D8-42C0D8EF1B66}">
      <dgm:prSet/>
      <dgm:spPr/>
      <dgm:t>
        <a:bodyPr/>
        <a:lstStyle/>
        <a:p>
          <a:endParaRPr lang="en-US"/>
        </a:p>
      </dgm:t>
    </dgm:pt>
    <dgm:pt modelId="{A6124F19-3D0D-4022-A37D-D443665B1CF2}" type="pres">
      <dgm:prSet presAssocID="{DF8537CF-533E-481D-BD55-E55DF4055192}" presName="linear" presStyleCnt="0">
        <dgm:presLayoutVars>
          <dgm:animLvl val="lvl"/>
          <dgm:resizeHandles val="exact"/>
        </dgm:presLayoutVars>
      </dgm:prSet>
      <dgm:spPr/>
    </dgm:pt>
    <dgm:pt modelId="{36453CD2-1307-4325-AC3A-5B883C98A24C}" type="pres">
      <dgm:prSet presAssocID="{0E30CD15-CD57-4E00-B698-B77A581BC4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FF6581-342B-4690-A0AB-F7ED7596AEF2}" type="pres">
      <dgm:prSet presAssocID="{0E30CD15-CD57-4E00-B698-B77A581BC44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A43E03-1896-4DF2-B549-9A6B37066847}" type="presOf" srcId="{339CC898-72DF-4A6B-842A-B5F98A78A0A4}" destId="{A3FF6581-342B-4690-A0AB-F7ED7596AEF2}" srcOrd="0" destOrd="2" presId="urn:microsoft.com/office/officeart/2005/8/layout/vList2"/>
    <dgm:cxn modelId="{7A1B4109-2C17-4DF4-AA0B-52937E692D1C}" type="presOf" srcId="{853AA26D-C2D4-4927-8DDF-6F36627B935C}" destId="{A3FF6581-342B-4690-A0AB-F7ED7596AEF2}" srcOrd="0" destOrd="0" presId="urn:microsoft.com/office/officeart/2005/8/layout/vList2"/>
    <dgm:cxn modelId="{FF775B24-2C25-43F5-8D19-C6098B465D6A}" type="presOf" srcId="{DF8537CF-533E-481D-BD55-E55DF4055192}" destId="{A6124F19-3D0D-4022-A37D-D443665B1CF2}" srcOrd="0" destOrd="0" presId="urn:microsoft.com/office/officeart/2005/8/layout/vList2"/>
    <dgm:cxn modelId="{7B675332-2C2D-43FA-A6FD-27153973696C}" type="presOf" srcId="{A27F8D5F-F095-4594-9961-F932CE7F217C}" destId="{A3FF6581-342B-4690-A0AB-F7ED7596AEF2}" srcOrd="0" destOrd="1" presId="urn:microsoft.com/office/officeart/2005/8/layout/vList2"/>
    <dgm:cxn modelId="{54C2E746-B73D-4E95-AB40-9F633D55BE0C}" srcId="{0E30CD15-CD57-4E00-B698-B77A581BC447}" destId="{853AA26D-C2D4-4927-8DDF-6F36627B935C}" srcOrd="0" destOrd="0" parTransId="{EBD711A0-4275-45F0-A504-5EF5923C6B89}" sibTransId="{D0530AF4-F6DF-498F-BD74-05BC2EB82F35}"/>
    <dgm:cxn modelId="{6D3AC56B-3337-412B-9575-E5A9F7B96745}" srcId="{0E30CD15-CD57-4E00-B698-B77A581BC447}" destId="{C4A12729-DB47-474A-9073-995BFBC21B0F}" srcOrd="3" destOrd="0" parTransId="{8976C4C6-03D9-4EDD-BBC1-7AE0EF5FBCBA}" sibTransId="{D9CAE80D-F89E-42F4-9116-3DB4F19C7345}"/>
    <dgm:cxn modelId="{5D0FC151-BAB7-48C2-9C69-08E7C7AB1DB4}" srcId="{0E30CD15-CD57-4E00-B698-B77A581BC447}" destId="{A27F8D5F-F095-4594-9961-F932CE7F217C}" srcOrd="1" destOrd="0" parTransId="{29895973-F4EF-48CC-8BDB-B2B8AD7F8E57}" sibTransId="{F16456DF-664C-484A-BF13-0C47A2401672}"/>
    <dgm:cxn modelId="{ECAC6257-35FC-408F-872A-8A6E64BA1E9E}" srcId="{0E30CD15-CD57-4E00-B698-B77A581BC447}" destId="{339CC898-72DF-4A6B-842A-B5F98A78A0A4}" srcOrd="2" destOrd="0" parTransId="{30BF938B-E160-4E1E-B82B-9D87AF5ACE29}" sibTransId="{05583286-B08E-4D21-8899-3379374CCCBD}"/>
    <dgm:cxn modelId="{33D65859-C334-4570-A6E7-D5F1C322170B}" srcId="{DF8537CF-533E-481D-BD55-E55DF4055192}" destId="{0E30CD15-CD57-4E00-B698-B77A581BC447}" srcOrd="0" destOrd="0" parTransId="{48CF8CD9-2F5E-454F-9420-924627CE3ACB}" sibTransId="{EADFCFB2-436B-4D41-8D59-AF3C636C4117}"/>
    <dgm:cxn modelId="{55F1D787-FEE5-499F-A5A9-4FBACB9B0F30}" type="presOf" srcId="{C4A12729-DB47-474A-9073-995BFBC21B0F}" destId="{A3FF6581-342B-4690-A0AB-F7ED7596AEF2}" srcOrd="0" destOrd="3" presId="urn:microsoft.com/office/officeart/2005/8/layout/vList2"/>
    <dgm:cxn modelId="{ECF5A2A7-75C6-42F5-86D8-A09BE70FBB51}" type="presOf" srcId="{0E30CD15-CD57-4E00-B698-B77A581BC447}" destId="{36453CD2-1307-4325-AC3A-5B883C98A24C}" srcOrd="0" destOrd="0" presId="urn:microsoft.com/office/officeart/2005/8/layout/vList2"/>
    <dgm:cxn modelId="{D49345B8-5161-411D-A6D8-42C0D8EF1B66}" srcId="{0E30CD15-CD57-4E00-B698-B77A581BC447}" destId="{9CA782C9-9F5A-458C-8312-903C4639F565}" srcOrd="4" destOrd="0" parTransId="{1CD6E284-EFAD-4CAB-B7DB-28A33FFBA23C}" sibTransId="{BDD913D8-79F7-48A6-8248-35D0337D0971}"/>
    <dgm:cxn modelId="{42017EEE-791D-4471-82D4-2085ECDE9CBB}" type="presOf" srcId="{9CA782C9-9F5A-458C-8312-903C4639F565}" destId="{A3FF6581-342B-4690-A0AB-F7ED7596AEF2}" srcOrd="0" destOrd="4" presId="urn:microsoft.com/office/officeart/2005/8/layout/vList2"/>
    <dgm:cxn modelId="{475C929A-B699-49E2-8008-C2FD6FBE469E}" type="presParOf" srcId="{A6124F19-3D0D-4022-A37D-D443665B1CF2}" destId="{36453CD2-1307-4325-AC3A-5B883C98A24C}" srcOrd="0" destOrd="0" presId="urn:microsoft.com/office/officeart/2005/8/layout/vList2"/>
    <dgm:cxn modelId="{027240FF-8AFC-4E28-81EB-2D3157F275D9}" type="presParOf" srcId="{A6124F19-3D0D-4022-A37D-D443665B1CF2}" destId="{A3FF6581-342B-4690-A0AB-F7ED7596AEF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63130A-FBA1-42E4-9364-CBBDB19D7B2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EE9644-46FC-4537-8369-3A8D14F70B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Demo Highlights</a:t>
          </a:r>
          <a:endParaRPr lang="en-US"/>
        </a:p>
      </dgm:t>
    </dgm:pt>
    <dgm:pt modelId="{ABDCB7CA-1CF2-4A8D-BAFD-7B631FC08922}" type="parTrans" cxnId="{9DF3C19C-279E-424E-BF27-99AD96724277}">
      <dgm:prSet/>
      <dgm:spPr/>
      <dgm:t>
        <a:bodyPr/>
        <a:lstStyle/>
        <a:p>
          <a:endParaRPr lang="en-US"/>
        </a:p>
      </dgm:t>
    </dgm:pt>
    <dgm:pt modelId="{AACDDA02-2E80-4573-B8ED-62E8FBABD8B0}" type="sibTrans" cxnId="{9DF3C19C-279E-424E-BF27-99AD96724277}">
      <dgm:prSet/>
      <dgm:spPr/>
      <dgm:t>
        <a:bodyPr/>
        <a:lstStyle/>
        <a:p>
          <a:endParaRPr lang="en-US"/>
        </a:p>
      </dgm:t>
    </dgm:pt>
    <dgm:pt modelId="{B02516C0-2536-4FE2-AAF7-30D7611E6D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the 3D castle using WASD + mouse</a:t>
          </a:r>
        </a:p>
      </dgm:t>
    </dgm:pt>
    <dgm:pt modelId="{3CE51493-5B01-4A68-8A22-3A2F4F252C2D}" type="parTrans" cxnId="{B0D57AFF-C5E2-4114-9A11-CA36F51CF7B5}">
      <dgm:prSet/>
      <dgm:spPr/>
      <dgm:t>
        <a:bodyPr/>
        <a:lstStyle/>
        <a:p>
          <a:endParaRPr lang="en-US"/>
        </a:p>
      </dgm:t>
    </dgm:pt>
    <dgm:pt modelId="{FC23751E-ECD7-411F-B967-8DDC89659DF3}" type="sibTrans" cxnId="{B0D57AFF-C5E2-4114-9A11-CA36F51CF7B5}">
      <dgm:prSet/>
      <dgm:spPr/>
      <dgm:t>
        <a:bodyPr/>
        <a:lstStyle/>
        <a:p>
          <a:endParaRPr lang="en-US"/>
        </a:p>
      </dgm:t>
    </dgm:pt>
    <dgm:pt modelId="{5F5C78CF-1C30-4A42-848E-AB48C4B76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Toggle torches to see dynamic lighting</a:t>
          </a:r>
        </a:p>
      </dgm:t>
    </dgm:pt>
    <dgm:pt modelId="{85DA7129-8F7B-4BC8-B790-0C6CA0D01290}" type="parTrans" cxnId="{D9CF1386-2E82-47FF-AF2F-5030F655AB7C}">
      <dgm:prSet/>
      <dgm:spPr/>
      <dgm:t>
        <a:bodyPr/>
        <a:lstStyle/>
        <a:p>
          <a:endParaRPr lang="en-US"/>
        </a:p>
      </dgm:t>
    </dgm:pt>
    <dgm:pt modelId="{32CF30D3-0AA2-46E7-8C53-3BD4F3B349C1}" type="sibTrans" cxnId="{D9CF1386-2E82-47FF-AF2F-5030F655AB7C}">
      <dgm:prSet/>
      <dgm:spPr/>
      <dgm:t>
        <a:bodyPr/>
        <a:lstStyle/>
        <a:p>
          <a:endParaRPr lang="en-US"/>
        </a:p>
      </dgm:t>
    </dgm:pt>
    <dgm:pt modelId="{48A45732-E8DD-47FD-9A29-38C62F311D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 and launch stones with the catapult</a:t>
          </a:r>
        </a:p>
      </dgm:t>
    </dgm:pt>
    <dgm:pt modelId="{989A660A-63B3-4972-8636-77C5F3002198}" type="parTrans" cxnId="{D4EA5D00-6ADC-431E-8E3E-86CF47C42C09}">
      <dgm:prSet/>
      <dgm:spPr/>
      <dgm:t>
        <a:bodyPr/>
        <a:lstStyle/>
        <a:p>
          <a:endParaRPr lang="en-US"/>
        </a:p>
      </dgm:t>
    </dgm:pt>
    <dgm:pt modelId="{8974D9C4-88B8-4DF2-A6FA-5986D5C9F79E}" type="sibTrans" cxnId="{D4EA5D00-6ADC-431E-8E3E-86CF47C42C09}">
      <dgm:prSet/>
      <dgm:spPr/>
      <dgm:t>
        <a:bodyPr/>
        <a:lstStyle/>
        <a:p>
          <a:endParaRPr lang="en-US"/>
        </a:p>
      </dgm:t>
    </dgm:pt>
    <dgm:pt modelId="{B05515C0-8D0F-4B90-AC30-B95E5BAA4F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Observe real-time physics and smooth frame rate</a:t>
          </a:r>
        </a:p>
      </dgm:t>
    </dgm:pt>
    <dgm:pt modelId="{0142E4A2-8B84-4309-9567-150FF96A6EDA}" type="parTrans" cxnId="{772F1C20-B371-4EFE-A5DB-B53E25454ECD}">
      <dgm:prSet/>
      <dgm:spPr/>
      <dgm:t>
        <a:bodyPr/>
        <a:lstStyle/>
        <a:p>
          <a:endParaRPr lang="en-US"/>
        </a:p>
      </dgm:t>
    </dgm:pt>
    <dgm:pt modelId="{A44BCFC7-0C0E-4109-AD81-CD68DB246449}" type="sibTrans" cxnId="{772F1C20-B371-4EFE-A5DB-B53E25454ECD}">
      <dgm:prSet/>
      <dgm:spPr/>
      <dgm:t>
        <a:bodyPr/>
        <a:lstStyle/>
        <a:p>
          <a:endParaRPr lang="en-US"/>
        </a:p>
      </dgm:t>
    </dgm:pt>
    <dgm:pt modelId="{77A0C8BD-EC62-4E43-B4D1-50E5C03E786D}" type="pres">
      <dgm:prSet presAssocID="{4F63130A-FBA1-42E4-9364-CBBDB19D7B2C}" presName="root" presStyleCnt="0">
        <dgm:presLayoutVars>
          <dgm:dir/>
          <dgm:resizeHandles val="exact"/>
        </dgm:presLayoutVars>
      </dgm:prSet>
      <dgm:spPr/>
    </dgm:pt>
    <dgm:pt modelId="{3570FC70-A203-4942-B61D-DC7293852DED}" type="pres">
      <dgm:prSet presAssocID="{CDEE9644-46FC-4537-8369-3A8D14F70BBD}" presName="compNode" presStyleCnt="0"/>
      <dgm:spPr/>
    </dgm:pt>
    <dgm:pt modelId="{F7B8CE9F-37A8-40D5-BF5F-32C5A17DBCC6}" type="pres">
      <dgm:prSet presAssocID="{CDEE9644-46FC-4537-8369-3A8D14F70BBD}" presName="bgRect" presStyleLbl="bgShp" presStyleIdx="0" presStyleCnt="1"/>
      <dgm:spPr/>
    </dgm:pt>
    <dgm:pt modelId="{7C83F2D0-98C9-4D71-B8FC-0118524D7FAA}" type="pres">
      <dgm:prSet presAssocID="{CDEE9644-46FC-4537-8369-3A8D14F70BB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691AEC4-3541-43F4-A2D0-028BB0D1E379}" type="pres">
      <dgm:prSet presAssocID="{CDEE9644-46FC-4537-8369-3A8D14F70BBD}" presName="spaceRect" presStyleCnt="0"/>
      <dgm:spPr/>
    </dgm:pt>
    <dgm:pt modelId="{924CCB63-B251-42E0-B978-B12030C089BF}" type="pres">
      <dgm:prSet presAssocID="{CDEE9644-46FC-4537-8369-3A8D14F70BBD}" presName="parTx" presStyleLbl="revTx" presStyleIdx="0" presStyleCnt="2">
        <dgm:presLayoutVars>
          <dgm:chMax val="0"/>
          <dgm:chPref val="0"/>
        </dgm:presLayoutVars>
      </dgm:prSet>
      <dgm:spPr/>
    </dgm:pt>
    <dgm:pt modelId="{13AA8FB0-95CF-43C8-962C-FC10436C7FAD}" type="pres">
      <dgm:prSet presAssocID="{CDEE9644-46FC-4537-8369-3A8D14F70BBD}" presName="desTx" presStyleLbl="revTx" presStyleIdx="1" presStyleCnt="2">
        <dgm:presLayoutVars/>
      </dgm:prSet>
      <dgm:spPr/>
    </dgm:pt>
  </dgm:ptLst>
  <dgm:cxnLst>
    <dgm:cxn modelId="{D4EA5D00-6ADC-431E-8E3E-86CF47C42C09}" srcId="{CDEE9644-46FC-4537-8369-3A8D14F70BBD}" destId="{48A45732-E8DD-47FD-9A29-38C62F311D3E}" srcOrd="2" destOrd="0" parTransId="{989A660A-63B3-4972-8636-77C5F3002198}" sibTransId="{8974D9C4-88B8-4DF2-A6FA-5986D5C9F79E}"/>
    <dgm:cxn modelId="{9D2A6101-43E8-45A4-9520-85BD09C93E0A}" type="presOf" srcId="{CDEE9644-46FC-4537-8369-3A8D14F70BBD}" destId="{924CCB63-B251-42E0-B978-B12030C089BF}" srcOrd="0" destOrd="0" presId="urn:microsoft.com/office/officeart/2018/2/layout/IconVerticalSolidList"/>
    <dgm:cxn modelId="{98E44C14-AE2A-49C7-A254-AD6475BC3495}" type="presOf" srcId="{5F5C78CF-1C30-4A42-848E-AB48C4B762E3}" destId="{13AA8FB0-95CF-43C8-962C-FC10436C7FAD}" srcOrd="0" destOrd="1" presId="urn:microsoft.com/office/officeart/2018/2/layout/IconVerticalSolidList"/>
    <dgm:cxn modelId="{772F1C20-B371-4EFE-A5DB-B53E25454ECD}" srcId="{CDEE9644-46FC-4537-8369-3A8D14F70BBD}" destId="{B05515C0-8D0F-4B90-AC30-B95E5BAA4F1B}" srcOrd="3" destOrd="0" parTransId="{0142E4A2-8B84-4309-9567-150FF96A6EDA}" sibTransId="{A44BCFC7-0C0E-4109-AD81-CD68DB246449}"/>
    <dgm:cxn modelId="{18740884-BEF1-4AD1-9693-2A54EE32DB47}" type="presOf" srcId="{48A45732-E8DD-47FD-9A29-38C62F311D3E}" destId="{13AA8FB0-95CF-43C8-962C-FC10436C7FAD}" srcOrd="0" destOrd="2" presId="urn:microsoft.com/office/officeart/2018/2/layout/IconVerticalSolidList"/>
    <dgm:cxn modelId="{D9CF1386-2E82-47FF-AF2F-5030F655AB7C}" srcId="{CDEE9644-46FC-4537-8369-3A8D14F70BBD}" destId="{5F5C78CF-1C30-4A42-848E-AB48C4B762E3}" srcOrd="1" destOrd="0" parTransId="{85DA7129-8F7B-4BC8-B790-0C6CA0D01290}" sibTransId="{32CF30D3-0AA2-46E7-8C53-3BD4F3B349C1}"/>
    <dgm:cxn modelId="{9DF3C19C-279E-424E-BF27-99AD96724277}" srcId="{4F63130A-FBA1-42E4-9364-CBBDB19D7B2C}" destId="{CDEE9644-46FC-4537-8369-3A8D14F70BBD}" srcOrd="0" destOrd="0" parTransId="{ABDCB7CA-1CF2-4A8D-BAFD-7B631FC08922}" sibTransId="{AACDDA02-2E80-4573-B8ED-62E8FBABD8B0}"/>
    <dgm:cxn modelId="{F3A766BA-4381-4E5B-B0A3-EA4DA5543CC9}" type="presOf" srcId="{B02516C0-2536-4FE2-AAF7-30D7611E6D13}" destId="{13AA8FB0-95CF-43C8-962C-FC10436C7FAD}" srcOrd="0" destOrd="0" presId="urn:microsoft.com/office/officeart/2018/2/layout/IconVerticalSolidList"/>
    <dgm:cxn modelId="{4742DBC4-8C15-45E8-867D-31AF746DF54C}" type="presOf" srcId="{4F63130A-FBA1-42E4-9364-CBBDB19D7B2C}" destId="{77A0C8BD-EC62-4E43-B4D1-50E5C03E786D}" srcOrd="0" destOrd="0" presId="urn:microsoft.com/office/officeart/2018/2/layout/IconVerticalSolidList"/>
    <dgm:cxn modelId="{FB565AFA-A81B-40B9-A00D-1FB0B7C1652E}" type="presOf" srcId="{B05515C0-8D0F-4B90-AC30-B95E5BAA4F1B}" destId="{13AA8FB0-95CF-43C8-962C-FC10436C7FAD}" srcOrd="0" destOrd="3" presId="urn:microsoft.com/office/officeart/2018/2/layout/IconVerticalSolidList"/>
    <dgm:cxn modelId="{B0D57AFF-C5E2-4114-9A11-CA36F51CF7B5}" srcId="{CDEE9644-46FC-4537-8369-3A8D14F70BBD}" destId="{B02516C0-2536-4FE2-AAF7-30D7611E6D13}" srcOrd="0" destOrd="0" parTransId="{3CE51493-5B01-4A68-8A22-3A2F4F252C2D}" sibTransId="{FC23751E-ECD7-411F-B967-8DDC89659DF3}"/>
    <dgm:cxn modelId="{9C0BE522-5B6A-4FC4-A280-FCA68D6DE490}" type="presParOf" srcId="{77A0C8BD-EC62-4E43-B4D1-50E5C03E786D}" destId="{3570FC70-A203-4942-B61D-DC7293852DED}" srcOrd="0" destOrd="0" presId="urn:microsoft.com/office/officeart/2018/2/layout/IconVerticalSolidList"/>
    <dgm:cxn modelId="{BE88658B-844C-48C0-858D-0AED8A7A57AB}" type="presParOf" srcId="{3570FC70-A203-4942-B61D-DC7293852DED}" destId="{F7B8CE9F-37A8-40D5-BF5F-32C5A17DBCC6}" srcOrd="0" destOrd="0" presId="urn:microsoft.com/office/officeart/2018/2/layout/IconVerticalSolidList"/>
    <dgm:cxn modelId="{584EE7B7-B2E8-4CD6-8E30-463E0B732E67}" type="presParOf" srcId="{3570FC70-A203-4942-B61D-DC7293852DED}" destId="{7C83F2D0-98C9-4D71-B8FC-0118524D7FAA}" srcOrd="1" destOrd="0" presId="urn:microsoft.com/office/officeart/2018/2/layout/IconVerticalSolidList"/>
    <dgm:cxn modelId="{D6AEAFE5-F60E-4B64-9739-ED353EED3621}" type="presParOf" srcId="{3570FC70-A203-4942-B61D-DC7293852DED}" destId="{A691AEC4-3541-43F4-A2D0-028BB0D1E379}" srcOrd="2" destOrd="0" presId="urn:microsoft.com/office/officeart/2018/2/layout/IconVerticalSolidList"/>
    <dgm:cxn modelId="{07454F92-16FA-4D1D-A805-6326F17FE497}" type="presParOf" srcId="{3570FC70-A203-4942-B61D-DC7293852DED}" destId="{924CCB63-B251-42E0-B978-B12030C089BF}" srcOrd="3" destOrd="0" presId="urn:microsoft.com/office/officeart/2018/2/layout/IconVerticalSolidList"/>
    <dgm:cxn modelId="{CE142833-AA4B-4333-88CC-A27C998CA953}" type="presParOf" srcId="{3570FC70-A203-4942-B61D-DC7293852DED}" destId="{13AA8FB0-95CF-43C8-962C-FC10436C7FA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444F8-EC21-428D-8892-94FE11E4CB9F}">
      <dsp:nvSpPr>
        <dsp:cNvPr id="0" name=""/>
        <dsp:cNvSpPr/>
      </dsp:nvSpPr>
      <dsp:spPr>
        <a:xfrm>
          <a:off x="0" y="560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6781E-02FA-4327-AAF7-6E8CC981E82B}">
      <dsp:nvSpPr>
        <dsp:cNvPr id="0" name=""/>
        <dsp:cNvSpPr/>
      </dsp:nvSpPr>
      <dsp:spPr>
        <a:xfrm>
          <a:off x="0" y="560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Project Purpose</a:t>
          </a:r>
          <a:endParaRPr lang="en-US" sz="2000" kern="1200"/>
        </a:p>
      </dsp:txBody>
      <dsp:txXfrm>
        <a:off x="0" y="560"/>
        <a:ext cx="10653579" cy="459270"/>
      </dsp:txXfrm>
    </dsp:sp>
    <dsp:sp modelId="{314CDF1D-74E3-422B-AD22-3AF73D2F40F5}">
      <dsp:nvSpPr>
        <dsp:cNvPr id="0" name=""/>
        <dsp:cNvSpPr/>
      </dsp:nvSpPr>
      <dsp:spPr>
        <a:xfrm>
          <a:off x="0" y="459831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0732D-CBC4-414C-924C-D2349487745E}">
      <dsp:nvSpPr>
        <dsp:cNvPr id="0" name=""/>
        <dsp:cNvSpPr/>
      </dsp:nvSpPr>
      <dsp:spPr>
        <a:xfrm>
          <a:off x="0" y="459831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an interactive 3D castle scene using WebGL and Three.js</a:t>
          </a:r>
        </a:p>
      </dsp:txBody>
      <dsp:txXfrm>
        <a:off x="0" y="459831"/>
        <a:ext cx="10653579" cy="459270"/>
      </dsp:txXfrm>
    </dsp:sp>
    <dsp:sp modelId="{E49917F4-1B0C-4F3E-AC75-17639501C68A}">
      <dsp:nvSpPr>
        <dsp:cNvPr id="0" name=""/>
        <dsp:cNvSpPr/>
      </dsp:nvSpPr>
      <dsp:spPr>
        <a:xfrm>
          <a:off x="0" y="919102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BDEDC-19BB-437D-8B35-50796F045440}">
      <dsp:nvSpPr>
        <dsp:cNvPr id="0" name=""/>
        <dsp:cNvSpPr/>
      </dsp:nvSpPr>
      <dsp:spPr>
        <a:xfrm>
          <a:off x="0" y="919102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 browser-based exploration without plugins</a:t>
          </a:r>
        </a:p>
      </dsp:txBody>
      <dsp:txXfrm>
        <a:off x="0" y="919102"/>
        <a:ext cx="10653579" cy="459270"/>
      </dsp:txXfrm>
    </dsp:sp>
    <dsp:sp modelId="{2F425CC1-603F-477D-AC25-726AC44892F6}">
      <dsp:nvSpPr>
        <dsp:cNvPr id="0" name=""/>
        <dsp:cNvSpPr/>
      </dsp:nvSpPr>
      <dsp:spPr>
        <a:xfrm>
          <a:off x="0" y="1378372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9DCC3-49E2-4795-AE41-77598C6FB151}">
      <dsp:nvSpPr>
        <dsp:cNvPr id="0" name=""/>
        <dsp:cNvSpPr/>
      </dsp:nvSpPr>
      <dsp:spPr>
        <a:xfrm>
          <a:off x="0" y="1378372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Simulate a historical medieval environment</a:t>
          </a:r>
        </a:p>
      </dsp:txBody>
      <dsp:txXfrm>
        <a:off x="0" y="1378372"/>
        <a:ext cx="10653579" cy="459270"/>
      </dsp:txXfrm>
    </dsp:sp>
    <dsp:sp modelId="{D22B044F-2BAE-4A82-A99B-E9C68F47B88D}">
      <dsp:nvSpPr>
        <dsp:cNvPr id="0" name=""/>
        <dsp:cNvSpPr/>
      </dsp:nvSpPr>
      <dsp:spPr>
        <a:xfrm>
          <a:off x="0" y="1837643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8FCA8-CEFD-422E-9277-363B6E6972F0}">
      <dsp:nvSpPr>
        <dsp:cNvPr id="0" name=""/>
        <dsp:cNvSpPr/>
      </dsp:nvSpPr>
      <dsp:spPr>
        <a:xfrm>
          <a:off x="0" y="1837643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Showcase key 3D graphics concepts: camera, lighting, object loading</a:t>
          </a:r>
        </a:p>
      </dsp:txBody>
      <dsp:txXfrm>
        <a:off x="0" y="1837643"/>
        <a:ext cx="10653579" cy="459270"/>
      </dsp:txXfrm>
    </dsp:sp>
    <dsp:sp modelId="{252CA2F4-0AA8-4696-BDB1-5CB7EA6D6363}">
      <dsp:nvSpPr>
        <dsp:cNvPr id="0" name=""/>
        <dsp:cNvSpPr/>
      </dsp:nvSpPr>
      <dsp:spPr>
        <a:xfrm>
          <a:off x="0" y="2296913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F224C-23AC-4A8F-A784-68EBE520C692}">
      <dsp:nvSpPr>
        <dsp:cNvPr id="0" name=""/>
        <dsp:cNvSpPr/>
      </dsp:nvSpPr>
      <dsp:spPr>
        <a:xfrm>
          <a:off x="0" y="2296914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Technologies</a:t>
          </a:r>
          <a:endParaRPr lang="en-US" sz="2000" kern="1200"/>
        </a:p>
      </dsp:txBody>
      <dsp:txXfrm>
        <a:off x="0" y="2296914"/>
        <a:ext cx="10653579" cy="459270"/>
      </dsp:txXfrm>
    </dsp:sp>
    <dsp:sp modelId="{23AECE8C-4424-4414-BAC8-1DB46CD8054F}">
      <dsp:nvSpPr>
        <dsp:cNvPr id="0" name=""/>
        <dsp:cNvSpPr/>
      </dsp:nvSpPr>
      <dsp:spPr>
        <a:xfrm>
          <a:off x="0" y="2756184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14D9C-F932-447C-9537-3AE95D419CA4}">
      <dsp:nvSpPr>
        <dsp:cNvPr id="0" name=""/>
        <dsp:cNvSpPr/>
      </dsp:nvSpPr>
      <dsp:spPr>
        <a:xfrm>
          <a:off x="0" y="2756184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WebGL for rendering</a:t>
          </a:r>
        </a:p>
      </dsp:txBody>
      <dsp:txXfrm>
        <a:off x="0" y="2756184"/>
        <a:ext cx="10653579" cy="459270"/>
      </dsp:txXfrm>
    </dsp:sp>
    <dsp:sp modelId="{1E14581D-E970-463B-9963-7BACAFB71BEB}">
      <dsp:nvSpPr>
        <dsp:cNvPr id="0" name=""/>
        <dsp:cNvSpPr/>
      </dsp:nvSpPr>
      <dsp:spPr>
        <a:xfrm>
          <a:off x="0" y="3215455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99ECE-4B5D-447D-8417-7372F870A40A}">
      <dsp:nvSpPr>
        <dsp:cNvPr id="0" name=""/>
        <dsp:cNvSpPr/>
      </dsp:nvSpPr>
      <dsp:spPr>
        <a:xfrm>
          <a:off x="0" y="3215455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Three.js for scene setup</a:t>
          </a:r>
        </a:p>
      </dsp:txBody>
      <dsp:txXfrm>
        <a:off x="0" y="3215455"/>
        <a:ext cx="10653579" cy="459270"/>
      </dsp:txXfrm>
    </dsp:sp>
    <dsp:sp modelId="{FB835FEE-0DA8-4696-B127-45FA02207734}">
      <dsp:nvSpPr>
        <dsp:cNvPr id="0" name=""/>
        <dsp:cNvSpPr/>
      </dsp:nvSpPr>
      <dsp:spPr>
        <a:xfrm>
          <a:off x="0" y="3674725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59D2D-C3AE-4F8D-8A2A-4BF64A78F1D8}">
      <dsp:nvSpPr>
        <dsp:cNvPr id="0" name=""/>
        <dsp:cNvSpPr/>
      </dsp:nvSpPr>
      <dsp:spPr>
        <a:xfrm>
          <a:off x="0" y="3674725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GLB models for 3D assets</a:t>
          </a:r>
        </a:p>
      </dsp:txBody>
      <dsp:txXfrm>
        <a:off x="0" y="3674725"/>
        <a:ext cx="10653579" cy="459270"/>
      </dsp:txXfrm>
    </dsp:sp>
    <dsp:sp modelId="{2BFC07C5-8EE2-4C52-8306-5DB405CDF0A6}">
      <dsp:nvSpPr>
        <dsp:cNvPr id="0" name=""/>
        <dsp:cNvSpPr/>
      </dsp:nvSpPr>
      <dsp:spPr>
        <a:xfrm>
          <a:off x="0" y="4133996"/>
          <a:ext cx="10653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0F5DD-A720-465D-A9E4-2F4773F97019}">
      <dsp:nvSpPr>
        <dsp:cNvPr id="0" name=""/>
        <dsp:cNvSpPr/>
      </dsp:nvSpPr>
      <dsp:spPr>
        <a:xfrm>
          <a:off x="0" y="4133996"/>
          <a:ext cx="10653579" cy="45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JavaScript &amp; HTML5 for interaction logic</a:t>
          </a:r>
        </a:p>
      </dsp:txBody>
      <dsp:txXfrm>
        <a:off x="0" y="4133996"/>
        <a:ext cx="10653579" cy="459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37625-E61A-4A32-A5B7-5C2BD1EDF13F}">
      <dsp:nvSpPr>
        <dsp:cNvPr id="0" name=""/>
        <dsp:cNvSpPr/>
      </dsp:nvSpPr>
      <dsp:spPr>
        <a:xfrm>
          <a:off x="0" y="496"/>
          <a:ext cx="10335350" cy="11615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A0274-B756-4325-B3F8-1BFFC0988BD7}">
      <dsp:nvSpPr>
        <dsp:cNvPr id="0" name=""/>
        <dsp:cNvSpPr/>
      </dsp:nvSpPr>
      <dsp:spPr>
        <a:xfrm>
          <a:off x="351370" y="261845"/>
          <a:ext cx="638854" cy="638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042D9-8A40-4752-BC27-89115D9171E1}">
      <dsp:nvSpPr>
        <dsp:cNvPr id="0" name=""/>
        <dsp:cNvSpPr/>
      </dsp:nvSpPr>
      <dsp:spPr>
        <a:xfrm>
          <a:off x="1341594" y="496"/>
          <a:ext cx="4650907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Technologies Used:</a:t>
          </a:r>
          <a:endParaRPr lang="en-US" sz="2500" kern="1200"/>
        </a:p>
      </dsp:txBody>
      <dsp:txXfrm>
        <a:off x="1341594" y="496"/>
        <a:ext cx="4650907" cy="1161553"/>
      </dsp:txXfrm>
    </dsp:sp>
    <dsp:sp modelId="{30A13DE9-1DA5-4B45-8EA5-A5C6036B6E94}">
      <dsp:nvSpPr>
        <dsp:cNvPr id="0" name=""/>
        <dsp:cNvSpPr/>
      </dsp:nvSpPr>
      <dsp:spPr>
        <a:xfrm>
          <a:off x="5992502" y="496"/>
          <a:ext cx="4342847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Three.js, GLTFLoader, dat.GUI, HTML/CSS/JS, PointerLock, HTML5 Audio</a:t>
          </a:r>
          <a:endParaRPr lang="en-US" sz="1800" kern="1200"/>
        </a:p>
      </dsp:txBody>
      <dsp:txXfrm>
        <a:off x="5992502" y="496"/>
        <a:ext cx="4342847" cy="1161553"/>
      </dsp:txXfrm>
    </dsp:sp>
    <dsp:sp modelId="{E50DF296-D5D7-4B0D-AF29-DC04437765FA}">
      <dsp:nvSpPr>
        <dsp:cNvPr id="0" name=""/>
        <dsp:cNvSpPr/>
      </dsp:nvSpPr>
      <dsp:spPr>
        <a:xfrm>
          <a:off x="0" y="1452438"/>
          <a:ext cx="10335350" cy="11615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89DD9-B0DF-445C-BF11-A6C813A660DC}">
      <dsp:nvSpPr>
        <dsp:cNvPr id="0" name=""/>
        <dsp:cNvSpPr/>
      </dsp:nvSpPr>
      <dsp:spPr>
        <a:xfrm>
          <a:off x="351370" y="1713788"/>
          <a:ext cx="638854" cy="638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BFB3E-CA3D-4DC8-BA8F-6CCD1517B281}">
      <dsp:nvSpPr>
        <dsp:cNvPr id="0" name=""/>
        <dsp:cNvSpPr/>
      </dsp:nvSpPr>
      <dsp:spPr>
        <a:xfrm>
          <a:off x="1341594" y="1452438"/>
          <a:ext cx="8993755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Model Assets:</a:t>
          </a:r>
          <a:r>
            <a:rPr lang="en-US" sz="2500" b="0" i="0" kern="1200" baseline="0" dirty="0"/>
            <a:t> Castle, Catapult, Torch, Stones</a:t>
          </a:r>
          <a:endParaRPr lang="en-US" sz="2500" kern="1200" dirty="0"/>
        </a:p>
      </dsp:txBody>
      <dsp:txXfrm>
        <a:off x="1341594" y="1452438"/>
        <a:ext cx="8993755" cy="1161553"/>
      </dsp:txXfrm>
    </dsp:sp>
    <dsp:sp modelId="{AF38B5DA-9997-4D80-814E-4795C9D43BB2}">
      <dsp:nvSpPr>
        <dsp:cNvPr id="0" name=""/>
        <dsp:cNvSpPr/>
      </dsp:nvSpPr>
      <dsp:spPr>
        <a:xfrm>
          <a:off x="0" y="2904380"/>
          <a:ext cx="10335350" cy="11615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682AB-9471-4EA6-A623-DCCDBC0F219D}">
      <dsp:nvSpPr>
        <dsp:cNvPr id="0" name=""/>
        <dsp:cNvSpPr/>
      </dsp:nvSpPr>
      <dsp:spPr>
        <a:xfrm>
          <a:off x="351370" y="3165730"/>
          <a:ext cx="638854" cy="638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7332D-822A-4772-8452-C5A68E32F604}">
      <dsp:nvSpPr>
        <dsp:cNvPr id="0" name=""/>
        <dsp:cNvSpPr/>
      </dsp:nvSpPr>
      <dsp:spPr>
        <a:xfrm>
          <a:off x="1341594" y="2904380"/>
          <a:ext cx="8993755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UI Components:</a:t>
          </a:r>
          <a:r>
            <a:rPr lang="en-US" sz="2500" b="0" i="0" kern="1200" baseline="0"/>
            <a:t> Power bar, Score panel, ESC menu</a:t>
          </a:r>
          <a:endParaRPr lang="en-US" sz="2500" kern="1200"/>
        </a:p>
      </dsp:txBody>
      <dsp:txXfrm>
        <a:off x="1341594" y="2904380"/>
        <a:ext cx="8993755" cy="11615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1F71-7534-4C70-B412-4A3185A809F2}">
      <dsp:nvSpPr>
        <dsp:cNvPr id="0" name=""/>
        <dsp:cNvSpPr/>
      </dsp:nvSpPr>
      <dsp:spPr>
        <a:xfrm>
          <a:off x="0" y="86668"/>
          <a:ext cx="6949440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We Built the Scene</a:t>
          </a:r>
        </a:p>
      </dsp:txBody>
      <dsp:txXfrm>
        <a:off x="25759" y="112427"/>
        <a:ext cx="6897922" cy="476152"/>
      </dsp:txXfrm>
    </dsp:sp>
    <dsp:sp modelId="{B17D4A0A-CF19-45E7-84FD-08D2E2BE34B0}">
      <dsp:nvSpPr>
        <dsp:cNvPr id="0" name=""/>
        <dsp:cNvSpPr/>
      </dsp:nvSpPr>
      <dsp:spPr>
        <a:xfrm>
          <a:off x="0" y="614338"/>
          <a:ext cx="6949440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We used Three.js to set up the scene, camera, and renderer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scene includes our castle model, lights, and objects placed in 3D space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Everything is organized in a scene graph for easy management</a:t>
          </a:r>
        </a:p>
      </dsp:txBody>
      <dsp:txXfrm>
        <a:off x="0" y="614338"/>
        <a:ext cx="6949440" cy="1115730"/>
      </dsp:txXfrm>
    </dsp:sp>
    <dsp:sp modelId="{DB03D3C1-9592-453E-94DE-5D12BF1283BD}">
      <dsp:nvSpPr>
        <dsp:cNvPr id="0" name=""/>
        <dsp:cNvSpPr/>
      </dsp:nvSpPr>
      <dsp:spPr>
        <a:xfrm>
          <a:off x="0" y="1730068"/>
          <a:ext cx="6949440" cy="527670"/>
        </a:xfrm>
        <a:prstGeom prst="roundRect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Camera Setup</a:t>
          </a:r>
        </a:p>
      </dsp:txBody>
      <dsp:txXfrm>
        <a:off x="25759" y="1755827"/>
        <a:ext cx="6897922" cy="476152"/>
      </dsp:txXfrm>
    </dsp:sp>
    <dsp:sp modelId="{2445280E-A0E0-4978-B72D-EC92012F08DB}">
      <dsp:nvSpPr>
        <dsp:cNvPr id="0" name=""/>
        <dsp:cNvSpPr/>
      </dsp:nvSpPr>
      <dsp:spPr>
        <a:xfrm>
          <a:off x="0" y="2257739"/>
          <a:ext cx="6949440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We used a Perspective Camera to create a more realistic 3D look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Field of View: 75°, which feels natural to the human eye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Camera adjusts to the screen size (aspect ratio)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Near/Far view range: 0.1 to 1000 units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Y-axis is up, matching common 3D standards</a:t>
          </a:r>
        </a:p>
      </dsp:txBody>
      <dsp:txXfrm>
        <a:off x="0" y="2257739"/>
        <a:ext cx="6949440" cy="1730520"/>
      </dsp:txXfrm>
    </dsp:sp>
    <dsp:sp modelId="{9F617892-5CC9-4DCF-83E4-B3D915D92436}">
      <dsp:nvSpPr>
        <dsp:cNvPr id="0" name=""/>
        <dsp:cNvSpPr/>
      </dsp:nvSpPr>
      <dsp:spPr>
        <a:xfrm>
          <a:off x="0" y="3988259"/>
          <a:ext cx="6949440" cy="527670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Performance Tips</a:t>
          </a:r>
        </a:p>
      </dsp:txBody>
      <dsp:txXfrm>
        <a:off x="25759" y="4014018"/>
        <a:ext cx="6897922" cy="476152"/>
      </dsp:txXfrm>
    </dsp:sp>
    <dsp:sp modelId="{55490DD3-65A2-4F51-8393-7E8645985081}">
      <dsp:nvSpPr>
        <dsp:cNvPr id="0" name=""/>
        <dsp:cNvSpPr/>
      </dsp:nvSpPr>
      <dsp:spPr>
        <a:xfrm>
          <a:off x="0" y="4515929"/>
          <a:ext cx="694944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The scene runs at ~60 frames per second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Uses requestAnimationFrame() for smooth rendering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Depth buffer helps show which objects are in front or behind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Optimized with frustum culling to skip off-screen objects</a:t>
          </a:r>
        </a:p>
      </dsp:txBody>
      <dsp:txXfrm>
        <a:off x="0" y="4515929"/>
        <a:ext cx="6949440" cy="1184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BA50B-3AB9-4238-A51A-1915E40E550B}">
      <dsp:nvSpPr>
        <dsp:cNvPr id="0" name=""/>
        <dsp:cNvSpPr/>
      </dsp:nvSpPr>
      <dsp:spPr>
        <a:xfrm>
          <a:off x="3885" y="178157"/>
          <a:ext cx="2336556" cy="5576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Directional Light</a:t>
          </a:r>
        </a:p>
      </dsp:txBody>
      <dsp:txXfrm>
        <a:off x="3885" y="178157"/>
        <a:ext cx="2336556" cy="557655"/>
      </dsp:txXfrm>
    </dsp:sp>
    <dsp:sp modelId="{A395CFFC-DBF4-4F6F-94F4-34FC3BEB815F}">
      <dsp:nvSpPr>
        <dsp:cNvPr id="0" name=""/>
        <dsp:cNvSpPr/>
      </dsp:nvSpPr>
      <dsp:spPr>
        <a:xfrm>
          <a:off x="3885" y="735812"/>
          <a:ext cx="2336556" cy="31524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/>
            <a:t>– Simulates sunlight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/>
            <a:t>– Casts long, realistic shadows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– Main light source in the scene</a:t>
          </a:r>
        </a:p>
      </dsp:txBody>
      <dsp:txXfrm>
        <a:off x="3885" y="735812"/>
        <a:ext cx="2336556" cy="3152460"/>
      </dsp:txXfrm>
    </dsp:sp>
    <dsp:sp modelId="{8B16732C-78DD-4D09-AAD1-FE96FE06073B}">
      <dsp:nvSpPr>
        <dsp:cNvPr id="0" name=""/>
        <dsp:cNvSpPr/>
      </dsp:nvSpPr>
      <dsp:spPr>
        <a:xfrm>
          <a:off x="2667559" y="178157"/>
          <a:ext cx="2336556" cy="5576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Ambient Light</a:t>
          </a:r>
        </a:p>
      </dsp:txBody>
      <dsp:txXfrm>
        <a:off x="2667559" y="178157"/>
        <a:ext cx="2336556" cy="557655"/>
      </dsp:txXfrm>
    </dsp:sp>
    <dsp:sp modelId="{7898D171-F4D7-4694-B833-8C329F7FDA6E}">
      <dsp:nvSpPr>
        <dsp:cNvPr id="0" name=""/>
        <dsp:cNvSpPr/>
      </dsp:nvSpPr>
      <dsp:spPr>
        <a:xfrm>
          <a:off x="2667559" y="735812"/>
          <a:ext cx="2336556" cy="31524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– Provides soft overall illumination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– Prevents fully dark areas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– Doesn’t cast shadows</a:t>
          </a:r>
        </a:p>
      </dsp:txBody>
      <dsp:txXfrm>
        <a:off x="2667559" y="735812"/>
        <a:ext cx="2336556" cy="3152460"/>
      </dsp:txXfrm>
    </dsp:sp>
    <dsp:sp modelId="{0F5AC6CD-7348-4F80-940C-74BFDE48FC25}">
      <dsp:nvSpPr>
        <dsp:cNvPr id="0" name=""/>
        <dsp:cNvSpPr/>
      </dsp:nvSpPr>
      <dsp:spPr>
        <a:xfrm>
          <a:off x="5331233" y="178157"/>
          <a:ext cx="2336556" cy="5576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Point Lights (Torches)</a:t>
          </a:r>
        </a:p>
      </dsp:txBody>
      <dsp:txXfrm>
        <a:off x="5331233" y="178157"/>
        <a:ext cx="2336556" cy="557655"/>
      </dsp:txXfrm>
    </dsp:sp>
    <dsp:sp modelId="{069BA102-AB83-49F5-B606-5471B969A7BD}">
      <dsp:nvSpPr>
        <dsp:cNvPr id="0" name=""/>
        <dsp:cNvSpPr/>
      </dsp:nvSpPr>
      <dsp:spPr>
        <a:xfrm>
          <a:off x="5331233" y="735812"/>
          <a:ext cx="2336556" cy="31524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– Adds warm, localized lighting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/>
            <a:t>– Lights surrounding objects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– Each casts shadows dynamically</a:t>
          </a:r>
        </a:p>
      </dsp:txBody>
      <dsp:txXfrm>
        <a:off x="5331233" y="735812"/>
        <a:ext cx="2336556" cy="3152460"/>
      </dsp:txXfrm>
    </dsp:sp>
    <dsp:sp modelId="{85621413-3DEE-4F44-A0C5-4CE065F22FA9}">
      <dsp:nvSpPr>
        <dsp:cNvPr id="0" name=""/>
        <dsp:cNvSpPr/>
      </dsp:nvSpPr>
      <dsp:spPr>
        <a:xfrm>
          <a:off x="7994907" y="178157"/>
          <a:ext cx="2336556" cy="5576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Realistic Shadow Rendering</a:t>
          </a:r>
        </a:p>
      </dsp:txBody>
      <dsp:txXfrm>
        <a:off x="7994907" y="178157"/>
        <a:ext cx="2336556" cy="557655"/>
      </dsp:txXfrm>
    </dsp:sp>
    <dsp:sp modelId="{FD63BB09-D2F8-4B7B-9AC2-101BB8639FC0}">
      <dsp:nvSpPr>
        <dsp:cNvPr id="0" name=""/>
        <dsp:cNvSpPr/>
      </dsp:nvSpPr>
      <dsp:spPr>
        <a:xfrm>
          <a:off x="7994907" y="735812"/>
          <a:ext cx="2336556" cy="31524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PCFSoftShadowMap for smooth, soft shadows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Shadow resolution: 1024×1024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Shadow camera frustum adjusted for quality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Shadow bias: -0.0005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/>
            <a:t>Normal bias: 0.02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Prevents artifacts like shadow acne and peter panning</a:t>
          </a:r>
        </a:p>
      </dsp:txBody>
      <dsp:txXfrm>
        <a:off x="7994907" y="735812"/>
        <a:ext cx="2336556" cy="3152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6BEFE-CBE9-4722-8243-05D71DC5D16E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51980-B207-4434-AAAD-02638841605C}">
      <dsp:nvSpPr>
        <dsp:cNvPr id="0" name=""/>
        <dsp:cNvSpPr/>
      </dsp:nvSpPr>
      <dsp:spPr>
        <a:xfrm>
          <a:off x="0" y="706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Torch Interaction</a:t>
          </a:r>
          <a:endParaRPr lang="en-US" sz="2200" kern="1200"/>
        </a:p>
      </dsp:txBody>
      <dsp:txXfrm>
        <a:off x="0" y="706"/>
        <a:ext cx="6949440" cy="642802"/>
      </dsp:txXfrm>
    </dsp:sp>
    <dsp:sp modelId="{6921097D-FC6E-472C-AFB9-4B130DF6B6E0}">
      <dsp:nvSpPr>
        <dsp:cNvPr id="0" name=""/>
        <dsp:cNvSpPr/>
      </dsp:nvSpPr>
      <dsp:spPr>
        <a:xfrm>
          <a:off x="0" y="643509"/>
          <a:ext cx="6949440" cy="0"/>
        </a:xfrm>
        <a:prstGeom prst="line">
          <a:avLst/>
        </a:prstGeom>
        <a:solidFill>
          <a:schemeClr val="accent2">
            <a:hueOff val="-130166"/>
            <a:satOff val="-2704"/>
            <a:lumOff val="-735"/>
            <a:alphaOff val="0"/>
          </a:schemeClr>
        </a:solidFill>
        <a:ln w="12700" cap="flat" cmpd="sng" algn="ctr">
          <a:solidFill>
            <a:schemeClr val="accent2">
              <a:hueOff val="-130166"/>
              <a:satOff val="-2704"/>
              <a:lumOff val="-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43D1F-4714-4E37-8CF2-1779409DD428}">
      <dsp:nvSpPr>
        <dsp:cNvPr id="0" name=""/>
        <dsp:cNvSpPr/>
      </dsp:nvSpPr>
      <dsp:spPr>
        <a:xfrm>
          <a:off x="0" y="643509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Torches respond to mouse clicks</a:t>
          </a:r>
        </a:p>
      </dsp:txBody>
      <dsp:txXfrm>
        <a:off x="0" y="643509"/>
        <a:ext cx="6949440" cy="642802"/>
      </dsp:txXfrm>
    </dsp:sp>
    <dsp:sp modelId="{FD0D58DF-3431-4EAC-905F-24B14BB92B08}">
      <dsp:nvSpPr>
        <dsp:cNvPr id="0" name=""/>
        <dsp:cNvSpPr/>
      </dsp:nvSpPr>
      <dsp:spPr>
        <a:xfrm>
          <a:off x="0" y="1286311"/>
          <a:ext cx="6949440" cy="0"/>
        </a:xfrm>
        <a:prstGeom prst="line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17648-0ECF-40C5-9D6F-9AB4C226FD91}">
      <dsp:nvSpPr>
        <dsp:cNvPr id="0" name=""/>
        <dsp:cNvSpPr/>
      </dsp:nvSpPr>
      <dsp:spPr>
        <a:xfrm>
          <a:off x="0" y="1286311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Toggle light on/off dynamically</a:t>
          </a:r>
        </a:p>
      </dsp:txBody>
      <dsp:txXfrm>
        <a:off x="0" y="1286311"/>
        <a:ext cx="6949440" cy="642802"/>
      </dsp:txXfrm>
    </dsp:sp>
    <dsp:sp modelId="{A0BF5815-1534-46ED-8E90-AC7926BABE2B}">
      <dsp:nvSpPr>
        <dsp:cNvPr id="0" name=""/>
        <dsp:cNvSpPr/>
      </dsp:nvSpPr>
      <dsp:spPr>
        <a:xfrm>
          <a:off x="0" y="1929114"/>
          <a:ext cx="6949440" cy="0"/>
        </a:xfrm>
        <a:prstGeom prst="line">
          <a:avLst/>
        </a:prstGeom>
        <a:solidFill>
          <a:schemeClr val="accent2">
            <a:hueOff val="-390498"/>
            <a:satOff val="-8112"/>
            <a:lumOff val="-2206"/>
            <a:alphaOff val="0"/>
          </a:schemeClr>
        </a:solidFill>
        <a:ln w="12700" cap="flat" cmpd="sng" algn="ctr">
          <a:solidFill>
            <a:schemeClr val="accent2">
              <a:hueOff val="-390498"/>
              <a:satOff val="-8112"/>
              <a:lumOff val="-2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63D59-65C6-423B-B6D2-03F1A1833946}">
      <dsp:nvSpPr>
        <dsp:cNvPr id="0" name=""/>
        <dsp:cNvSpPr/>
      </dsp:nvSpPr>
      <dsp:spPr>
        <a:xfrm>
          <a:off x="0" y="1929114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Affects scene lighting in real time</a:t>
          </a:r>
        </a:p>
      </dsp:txBody>
      <dsp:txXfrm>
        <a:off x="0" y="1929114"/>
        <a:ext cx="6949440" cy="642802"/>
      </dsp:txXfrm>
    </dsp:sp>
    <dsp:sp modelId="{32708EC2-78F9-4157-BFBF-1800DA6C039B}">
      <dsp:nvSpPr>
        <dsp:cNvPr id="0" name=""/>
        <dsp:cNvSpPr/>
      </dsp:nvSpPr>
      <dsp:spPr>
        <a:xfrm>
          <a:off x="0" y="2571917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BC3D1-12D1-4FB0-B22E-A018B2A5A50C}">
      <dsp:nvSpPr>
        <dsp:cNvPr id="0" name=""/>
        <dsp:cNvSpPr/>
      </dsp:nvSpPr>
      <dsp:spPr>
        <a:xfrm>
          <a:off x="0" y="2571917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Catapult &amp; Physics</a:t>
          </a:r>
          <a:endParaRPr lang="en-US" sz="2200" kern="1200"/>
        </a:p>
      </dsp:txBody>
      <dsp:txXfrm>
        <a:off x="0" y="2571917"/>
        <a:ext cx="6949440" cy="642802"/>
      </dsp:txXfrm>
    </dsp:sp>
    <dsp:sp modelId="{C4BD1588-2ED1-404D-A46D-6879DBF75F31}">
      <dsp:nvSpPr>
        <dsp:cNvPr id="0" name=""/>
        <dsp:cNvSpPr/>
      </dsp:nvSpPr>
      <dsp:spPr>
        <a:xfrm>
          <a:off x="0" y="3214720"/>
          <a:ext cx="6949440" cy="0"/>
        </a:xfrm>
        <a:prstGeom prst="line">
          <a:avLst/>
        </a:prstGeom>
        <a:solidFill>
          <a:schemeClr val="accent2">
            <a:hueOff val="-650831"/>
            <a:satOff val="-13519"/>
            <a:lumOff val="-3676"/>
            <a:alphaOff val="0"/>
          </a:schemeClr>
        </a:solidFill>
        <a:ln w="12700" cap="flat" cmpd="sng" algn="ctr">
          <a:solidFill>
            <a:schemeClr val="accent2">
              <a:hueOff val="-650831"/>
              <a:satOff val="-13519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7F0C7-A230-4A76-9E77-85265FBC42DB}">
      <dsp:nvSpPr>
        <dsp:cNvPr id="0" name=""/>
        <dsp:cNvSpPr/>
      </dsp:nvSpPr>
      <dsp:spPr>
        <a:xfrm>
          <a:off x="0" y="3214720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Stones can be collected and launched</a:t>
          </a:r>
        </a:p>
      </dsp:txBody>
      <dsp:txXfrm>
        <a:off x="0" y="3214720"/>
        <a:ext cx="6949440" cy="642802"/>
      </dsp:txXfrm>
    </dsp:sp>
    <dsp:sp modelId="{EDE7CDEA-D5E1-42CE-9DBA-58BE5F68BEFF}">
      <dsp:nvSpPr>
        <dsp:cNvPr id="0" name=""/>
        <dsp:cNvSpPr/>
      </dsp:nvSpPr>
      <dsp:spPr>
        <a:xfrm>
          <a:off x="0" y="3857523"/>
          <a:ext cx="6949440" cy="0"/>
        </a:xfrm>
        <a:prstGeom prst="line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27BB6-66B6-4C30-86E8-0890270903E2}">
      <dsp:nvSpPr>
        <dsp:cNvPr id="0" name=""/>
        <dsp:cNvSpPr/>
      </dsp:nvSpPr>
      <dsp:spPr>
        <a:xfrm>
          <a:off x="0" y="3857523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Launch strength varies by input</a:t>
          </a:r>
        </a:p>
      </dsp:txBody>
      <dsp:txXfrm>
        <a:off x="0" y="3857523"/>
        <a:ext cx="6949440" cy="642802"/>
      </dsp:txXfrm>
    </dsp:sp>
    <dsp:sp modelId="{B7174DA2-301D-489D-9A06-59628016E78F}">
      <dsp:nvSpPr>
        <dsp:cNvPr id="0" name=""/>
        <dsp:cNvSpPr/>
      </dsp:nvSpPr>
      <dsp:spPr>
        <a:xfrm>
          <a:off x="0" y="4500326"/>
          <a:ext cx="6949440" cy="0"/>
        </a:xfrm>
        <a:prstGeom prst="line">
          <a:avLst/>
        </a:prstGeom>
        <a:solidFill>
          <a:schemeClr val="accent2">
            <a:hueOff val="-911163"/>
            <a:satOff val="-18927"/>
            <a:lumOff val="-5147"/>
            <a:alphaOff val="0"/>
          </a:schemeClr>
        </a:solidFill>
        <a:ln w="12700" cap="flat" cmpd="sng" algn="ctr">
          <a:solidFill>
            <a:schemeClr val="accent2">
              <a:hueOff val="-911163"/>
              <a:satOff val="-18927"/>
              <a:lumOff val="-5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C314F-1B67-4EED-A270-596818873AB5}">
      <dsp:nvSpPr>
        <dsp:cNvPr id="0" name=""/>
        <dsp:cNvSpPr/>
      </dsp:nvSpPr>
      <dsp:spPr>
        <a:xfrm>
          <a:off x="0" y="4500326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Simple physics with gravity and step-based motion</a:t>
          </a:r>
        </a:p>
      </dsp:txBody>
      <dsp:txXfrm>
        <a:off x="0" y="4500326"/>
        <a:ext cx="6949440" cy="642802"/>
      </dsp:txXfrm>
    </dsp:sp>
    <dsp:sp modelId="{5A37EB69-8FBE-4F7D-8F21-D518F40E025F}">
      <dsp:nvSpPr>
        <dsp:cNvPr id="0" name=""/>
        <dsp:cNvSpPr/>
      </dsp:nvSpPr>
      <dsp:spPr>
        <a:xfrm>
          <a:off x="0" y="5143128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D7E2A-EEA7-4060-94E5-F0B2E73E775C}">
      <dsp:nvSpPr>
        <dsp:cNvPr id="0" name=""/>
        <dsp:cNvSpPr/>
      </dsp:nvSpPr>
      <dsp:spPr>
        <a:xfrm>
          <a:off x="0" y="5143128"/>
          <a:ext cx="6949440" cy="642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Implemented with vector math and Euler integration</a:t>
          </a:r>
        </a:p>
      </dsp:txBody>
      <dsp:txXfrm>
        <a:off x="0" y="5143128"/>
        <a:ext cx="6949440" cy="6428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53CD2-1307-4325-AC3A-5B883C98A24C}">
      <dsp:nvSpPr>
        <dsp:cNvPr id="0" name=""/>
        <dsp:cNvSpPr/>
      </dsp:nvSpPr>
      <dsp:spPr>
        <a:xfrm>
          <a:off x="0" y="66418"/>
          <a:ext cx="6949440" cy="884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Summary</a:t>
          </a:r>
          <a:endParaRPr lang="en-US" sz="3600" kern="1200"/>
        </a:p>
      </dsp:txBody>
      <dsp:txXfrm>
        <a:off x="43179" y="109597"/>
        <a:ext cx="6863082" cy="798162"/>
      </dsp:txXfrm>
    </dsp:sp>
    <dsp:sp modelId="{A3FF6581-342B-4690-A0AB-F7ED7596AEF2}">
      <dsp:nvSpPr>
        <dsp:cNvPr id="0" name=""/>
        <dsp:cNvSpPr/>
      </dsp:nvSpPr>
      <dsp:spPr>
        <a:xfrm>
          <a:off x="0" y="950938"/>
          <a:ext cx="6949440" cy="47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Created a fully interactive 3D medieval castle scene in the browser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Applied core Computer Graphics concepts using WebGL and Three.js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Integrated realistic lighting, responsive controls, and basic physics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Focused on performance optimization for smooth rendering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Demonstrated the power of modern web-based 3D rendering</a:t>
          </a:r>
        </a:p>
      </dsp:txBody>
      <dsp:txXfrm>
        <a:off x="0" y="950938"/>
        <a:ext cx="6949440" cy="476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8CE9F-37A8-40D5-BF5F-32C5A17DBCC6}">
      <dsp:nvSpPr>
        <dsp:cNvPr id="0" name=""/>
        <dsp:cNvSpPr/>
      </dsp:nvSpPr>
      <dsp:spPr>
        <a:xfrm>
          <a:off x="0" y="160783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3F2D0-98C9-4D71-B8FC-0118524D7FAA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CCB63-B251-42E0-B978-B12030C089BF}">
      <dsp:nvSpPr>
        <dsp:cNvPr id="0" name=""/>
        <dsp:cNvSpPr/>
      </dsp:nvSpPr>
      <dsp:spPr>
        <a:xfrm>
          <a:off x="1591761" y="1607839"/>
          <a:ext cx="4794110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Demo Highlights</a:t>
          </a:r>
          <a:endParaRPr lang="en-US" sz="2500" kern="1200"/>
        </a:p>
      </dsp:txBody>
      <dsp:txXfrm>
        <a:off x="1591761" y="1607839"/>
        <a:ext cx="4794110" cy="1378148"/>
      </dsp:txXfrm>
    </dsp:sp>
    <dsp:sp modelId="{13AA8FB0-95CF-43C8-962C-FC10436C7FAD}">
      <dsp:nvSpPr>
        <dsp:cNvPr id="0" name=""/>
        <dsp:cNvSpPr/>
      </dsp:nvSpPr>
      <dsp:spPr>
        <a:xfrm>
          <a:off x="6385871" y="1607839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Explore the 3D castle using WASD + mouse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Toggle torches to see dynamic lighting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 and launch stones with the catapult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Observe real-time physics and smooth frame rate</a:t>
          </a:r>
        </a:p>
      </dsp:txBody>
      <dsp:txXfrm>
        <a:off x="6385871" y="1607839"/>
        <a:ext cx="4267707" cy="137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5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akcetin/medieval_castle_scene.git" TargetMode="External"/><Relationship Id="rId3" Type="http://schemas.openxmlformats.org/officeDocument/2006/relationships/diagramLayout" Target="../diagrams/layout7.xml"/><Relationship Id="rId7" Type="http://schemas.openxmlformats.org/officeDocument/2006/relationships/hyperlink" Target="https://github.com/brakcetin/medieval_castle_scene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arts/dat.gui" TargetMode="External"/><Relationship Id="rId2" Type="http://schemas.openxmlformats.org/officeDocument/2006/relationships/hyperlink" Target="https://github.com/KhronosGroup/glT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HTMLAudioE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D62DE05-7DEA-0B23-70B0-ADC386F25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26E5EFD-C090-3BFB-690E-C2535195E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" t="24933" r="4195" b="8927"/>
          <a:stretch/>
        </p:blipFill>
        <p:spPr>
          <a:xfrm>
            <a:off x="-680783" y="0"/>
            <a:ext cx="138514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7F33A-BA94-4BE5-6A6A-BC9406DC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53" y="464228"/>
            <a:ext cx="12192000" cy="8278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Name: Medieval Castle Scene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41176-7006-1D85-F671-28A09F1B2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83" y="2629817"/>
            <a:ext cx="6577781" cy="289046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Course: CENG376 - Computer Graphics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Team Members: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Burak Çetin (22118080032)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İsmail Görkem Ulaş (21118080007)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https://github.com/brakcetin/medieval_castle_scene.git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9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F3F2B-8CB8-6704-A37A-D6B3A2F32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62DE05-7DEA-0B23-70B0-ADC386F25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FCD30-3A05-D65C-4C5C-CE2F2936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1777041"/>
            <a:ext cx="4416725" cy="2211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5</a:t>
            </a:r>
            <a:r>
              <a:rPr lang="en-US" sz="4800" i="0" baseline="0" dirty="0"/>
              <a:t>.1. Model Assets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CDF4-6690-2463-ADA0-0447FCB9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5" y="4073109"/>
            <a:ext cx="4416726" cy="12262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1" i="0" baseline="0" dirty="0"/>
              <a:t>Model Assets:</a:t>
            </a:r>
            <a:r>
              <a:rPr lang="en-US" sz="1800" b="0" i="0" baseline="0" dirty="0"/>
              <a:t> Torch</a:t>
            </a:r>
            <a:endParaRPr lang="en-US" sz="1800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37E076-0BEE-BA3E-6215-58CF7D75C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092"/>
          <a:stretch>
            <a:fillRect/>
          </a:stretch>
        </p:blipFill>
        <p:spPr>
          <a:xfrm>
            <a:off x="6418053" y="10"/>
            <a:ext cx="5773947" cy="3400290"/>
          </a:xfrm>
          <a:prstGeom prst="rect">
            <a:avLst/>
          </a:prstGeom>
        </p:spPr>
      </p:pic>
      <p:pic>
        <p:nvPicPr>
          <p:cNvPr id="5" name="Picture 4" descr="A metal object with a handle&#10;&#10;AI-generated content may be incorrect.">
            <a:extLst>
              <a:ext uri="{FF2B5EF4-FFF2-40B4-BE49-F238E27FC236}">
                <a16:creationId xmlns:a16="http://schemas.microsoft.com/office/drawing/2014/main" id="{634F8AB4-4CEF-BB19-3A39-FDA5027C6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944" t="9788" r="-67944" b="8505"/>
          <a:stretch/>
        </p:blipFill>
        <p:spPr>
          <a:xfrm>
            <a:off x="6418053" y="3453740"/>
            <a:ext cx="5773947" cy="34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11385-E751-84BF-756F-099A0FF38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62DE05-7DEA-0B23-70B0-ADC386F25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741EE-882B-DE25-5952-F2C0067A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1777041"/>
            <a:ext cx="4416725" cy="2211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5</a:t>
            </a:r>
            <a:r>
              <a:rPr lang="en-US" sz="4800" i="0" baseline="0" dirty="0"/>
              <a:t>.1. Model Assets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74D4-F29B-AE06-D709-1A68C4029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5" y="4073109"/>
            <a:ext cx="4416726" cy="12262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1" i="0" baseline="0" dirty="0"/>
              <a:t>Model Assets:</a:t>
            </a:r>
            <a:r>
              <a:rPr lang="en-US" sz="1800" b="0" i="0" baseline="0" dirty="0"/>
              <a:t> Stones</a:t>
            </a:r>
            <a:endParaRPr lang="en-US" sz="1800" dirty="0"/>
          </a:p>
        </p:txBody>
      </p:sp>
      <p:pic>
        <p:nvPicPr>
          <p:cNvPr id="5" name="Picture 4" descr="A rock with a crack in it&#10;&#10;AI-generated content may be incorrect.">
            <a:extLst>
              <a:ext uri="{FF2B5EF4-FFF2-40B4-BE49-F238E27FC236}">
                <a16:creationId xmlns:a16="http://schemas.microsoft.com/office/drawing/2014/main" id="{35F2D039-A42C-C370-9978-91189B15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2" r="1" b="13183"/>
          <a:stretch>
            <a:fillRect/>
          </a:stretch>
        </p:blipFill>
        <p:spPr>
          <a:xfrm>
            <a:off x="6418053" y="3484435"/>
            <a:ext cx="5773947" cy="340029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2ECCCF-F7CC-BAE4-8329-67FFFEB49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667"/>
          <a:stretch>
            <a:fillRect/>
          </a:stretch>
        </p:blipFill>
        <p:spPr>
          <a:xfrm>
            <a:off x="6418053" y="0"/>
            <a:ext cx="5773947" cy="34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59220-3039-8C86-AD9E-4F9627E6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/>
              <a:t>6. </a:t>
            </a:r>
            <a:r>
              <a:rPr lang="en-US" b="1"/>
              <a:t>User Interaction Design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A6E50D-2F1C-AF11-BAAA-9E66EA230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Control System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WASD keys for player movement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Mouse movement to rotate the camera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Uses Pointer Lock API for immersive control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 Interaction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Raycasting detects what the user points at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Enables clicking/interacting with objects like torches or stones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Based on camera position and cursor direction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551C63-5AB1-15FA-43EB-A7FED142B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3" t="19176" r="25417" b="9922"/>
          <a:stretch/>
        </p:blipFill>
        <p:spPr>
          <a:xfrm>
            <a:off x="5691261" y="1406915"/>
            <a:ext cx="5837780" cy="40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1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5BEF6-1076-8E0D-4B03-614ACD0A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7. Interactive Objects</a:t>
            </a:r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44D8AA88-0C50-7F45-63B8-07415DEB9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45251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739C8-7DDF-66CA-2434-11989210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en-US" dirty="0"/>
              <a:t>8. Audio System</a:t>
            </a:r>
          </a:p>
        </p:txBody>
      </p:sp>
      <p:pic>
        <p:nvPicPr>
          <p:cNvPr id="14" name="Graphic 13" descr="Speakers">
            <a:extLst>
              <a:ext uri="{FF2B5EF4-FFF2-40B4-BE49-F238E27FC236}">
                <a16:creationId xmlns:a16="http://schemas.microsoft.com/office/drawing/2014/main" id="{8B4C3B51-9C2B-53E0-FB87-3D83AB5B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" y="2976281"/>
            <a:ext cx="3333077" cy="333307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1D8F2-2758-36EA-9806-38E118DE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1" y="548638"/>
            <a:ext cx="5546770" cy="57607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/>
              <a:t>Audio Features</a:t>
            </a:r>
          </a:p>
          <a:p>
            <a:r>
              <a:rPr lang="en-US" sz="1800"/>
              <a:t>Managed via a custom SoundManager class</a:t>
            </a:r>
          </a:p>
          <a:p>
            <a:r>
              <a:rPr lang="en-US" sz="1800"/>
              <a:t>Uses WebAudio API for sound playback</a:t>
            </a:r>
          </a:p>
          <a:p>
            <a:r>
              <a:rPr lang="en-US" sz="1800"/>
              <a:t>Sounds triggered by interactions (e.g. catapult fire, stone impact)</a:t>
            </a:r>
          </a:p>
          <a:p>
            <a:pPr marL="0" indent="0">
              <a:buNone/>
            </a:pPr>
            <a:r>
              <a:rPr lang="en-US" sz="1800" b="1"/>
              <a:t>How It Works</a:t>
            </a:r>
          </a:p>
          <a:p>
            <a:r>
              <a:rPr lang="en-US" sz="1800"/>
              <a:t>AudioLoader loads sound files</a:t>
            </a:r>
          </a:p>
          <a:p>
            <a:r>
              <a:rPr lang="en-US" sz="1800"/>
              <a:t>Supports one-shot and looping audio</a:t>
            </a:r>
          </a:p>
          <a:p>
            <a:r>
              <a:rPr lang="en-US" sz="1800"/>
              <a:t>Volume and playback handled programmatically</a:t>
            </a:r>
          </a:p>
          <a:p>
            <a:r>
              <a:rPr lang="en-US" sz="1800"/>
              <a:t>Enhances realism and feedback during interactions</a:t>
            </a:r>
          </a:p>
        </p:txBody>
      </p:sp>
    </p:spTree>
    <p:extLst>
      <p:ext uri="{BB962C8B-B14F-4D97-AF65-F5344CB8AC3E}">
        <p14:creationId xmlns:p14="http://schemas.microsoft.com/office/powerpoint/2010/main" val="180322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C488C-D1A8-C088-9EDD-D529D979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9. </a:t>
            </a:r>
            <a:r>
              <a:rPr lang="en-US" b="1" dirty="0"/>
              <a:t>Challenges &amp; Solutions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D8E5B-327C-8B88-A596-0B56E0C9B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/>
              <a:t>Key Challenges</a:t>
            </a:r>
          </a:p>
          <a:p>
            <a:pPr>
              <a:lnSpc>
                <a:spcPct val="110000"/>
              </a:lnSpc>
            </a:pPr>
            <a:r>
              <a:rPr lang="en-US" sz="1700"/>
              <a:t>Shadow rendering caused early FPS drops</a:t>
            </a:r>
          </a:p>
          <a:p>
            <a:pPr>
              <a:lnSpc>
                <a:spcPct val="110000"/>
              </a:lnSpc>
            </a:pPr>
            <a:r>
              <a:rPr lang="en-US" sz="1700"/>
              <a:t>Memory leaks from repeated model loading</a:t>
            </a:r>
          </a:p>
          <a:p>
            <a:pPr>
              <a:lnSpc>
                <a:spcPct val="110000"/>
              </a:lnSpc>
            </a:pPr>
            <a:r>
              <a:rPr lang="en-US" sz="1700"/>
              <a:t>Realistic torch flickering impacted performance</a:t>
            </a:r>
          </a:p>
          <a:p>
            <a:pPr>
              <a:lnSpc>
                <a:spcPct val="110000"/>
              </a:lnSpc>
            </a:pPr>
            <a:endParaRPr lang="en-US" sz="1700"/>
          </a:p>
          <a:p>
            <a:pPr marL="0" indent="0">
              <a:lnSpc>
                <a:spcPct val="110000"/>
              </a:lnSpc>
              <a:buNone/>
            </a:pPr>
            <a:r>
              <a:rPr lang="en-US" sz="1700" b="1"/>
              <a:t>Solutions Implemented</a:t>
            </a:r>
          </a:p>
          <a:p>
            <a:pPr>
              <a:lnSpc>
                <a:spcPct val="110000"/>
              </a:lnSpc>
            </a:pPr>
            <a:r>
              <a:rPr lang="en-US" sz="1700"/>
              <a:t>Tuned shadow map size and camera frustum</a:t>
            </a:r>
          </a:p>
          <a:p>
            <a:pPr>
              <a:lnSpc>
                <a:spcPct val="110000"/>
              </a:lnSpc>
            </a:pPr>
            <a:r>
              <a:rPr lang="en-US" sz="1700"/>
              <a:t>Used object pooling to reuse assets</a:t>
            </a:r>
          </a:p>
          <a:p>
            <a:pPr>
              <a:lnSpc>
                <a:spcPct val="110000"/>
              </a:lnSpc>
            </a:pPr>
            <a:r>
              <a:rPr lang="en-US" sz="1700"/>
              <a:t>Cleaned up unused objects to free memory</a:t>
            </a:r>
          </a:p>
          <a:p>
            <a:pPr>
              <a:lnSpc>
                <a:spcPct val="110000"/>
              </a:lnSpc>
            </a:pPr>
            <a:r>
              <a:rPr lang="en-US" sz="1700"/>
              <a:t>Balanced visual effects with real-time performance</a:t>
            </a:r>
          </a:p>
        </p:txBody>
      </p:sp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58DC2032-9CE9-D1EF-6F7A-2EBB84EA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4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3A64A-1AF7-E3E4-5A8C-DC0F3AE3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10.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10AFD-1E39-D8AE-67A9-F9515A1A2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64115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48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4A8D9-05DA-B352-560A-6A17E71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5709492" cy="1834601"/>
          </a:xfrm>
        </p:spPr>
        <p:txBody>
          <a:bodyPr>
            <a:normAutofit/>
          </a:bodyPr>
          <a:lstStyle/>
          <a:p>
            <a:r>
              <a:rPr lang="en-US" sz="3200" dirty="0"/>
              <a:t>11. </a:t>
            </a:r>
            <a:r>
              <a:rPr lang="en-US" sz="3200" b="1" dirty="0"/>
              <a:t>Live Demonstration</a:t>
            </a:r>
            <a:endParaRPr lang="en-US" sz="3200" dirty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33B21795-6242-4984-D952-BBB13A982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896501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FD9F19-8D99-9426-DF09-032907BD8797}"/>
              </a:ext>
            </a:extLst>
          </p:cNvPr>
          <p:cNvSpPr txBox="1"/>
          <p:nvPr/>
        </p:nvSpPr>
        <p:spPr>
          <a:xfrm>
            <a:off x="612647" y="5235940"/>
            <a:ext cx="835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GitHub: </a:t>
            </a:r>
            <a:r>
              <a:rPr lang="en-US" dirty="0">
                <a:hlinkClick r:id="rId8"/>
              </a:rPr>
              <a:t>https://github.com/brakcetin/medieval_castle_scene.git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222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1A34A-DCE5-85B9-2D21-BBA23103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11. </a:t>
            </a:r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5C16-AE2E-CC8A-6DCB-D57E8960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Khronos Group. (n.d.).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glTF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Overview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GitHub. </a:t>
            </a:r>
            <a:r>
              <a:rPr lang="en-US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https://github.com/KhronosGroup/glTF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dataarts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(n.d.).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dat.GUI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GitHub. </a:t>
            </a:r>
            <a:r>
              <a:rPr lang="en-US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https://github.com/dataarts/dat.gui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Mozilla Contributors. (n.d.).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HTMLAudioElement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MDN Web Docs. </a:t>
            </a:r>
            <a:r>
              <a:rPr lang="en-US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https://developer.mozilla.org/en-US/docs/Web/API/HTMLAudioElement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Three.js Developers. (n.d.).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Three.js Documentation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https://threejs.org/docs/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0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C4E-663C-4BCF-626F-86A742A3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Introduction &amp; Project Purpose</a:t>
            </a:r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C8C0535-141A-AB53-8483-3AF678C058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97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EE387-6832-6C9C-2AA4-B29EF9F7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2. Technical Architecture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FDAF0113-87B4-7A9E-0A9F-65389EA7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49" r="16719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F7E1-4331-3D8B-9B3B-3453FF3C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Technologies &amp; Structure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Three.js used to simplify WebGL development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WebGL provides direct access to GPU for real-time 3D rendering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Object-oriented structure with modular scene and asset management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Smooth updates via </a:t>
            </a:r>
            <a:r>
              <a:rPr lang="en-US" sz="1800" dirty="0" err="1"/>
              <a:t>requestAnimationFrame</a:t>
            </a:r>
            <a:r>
              <a:rPr lang="en-US" sz="1800" dirty="0"/>
              <a:t>() loop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  <a:buNone/>
            </a:pPr>
            <a:r>
              <a:rPr lang="en-US" sz="1800" b="1" dirty="0"/>
              <a:t>Diagram</a:t>
            </a:r>
            <a:endParaRPr lang="en-US" sz="1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Browser → Three.js → WebGL → GPU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355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0BDB7-13F9-0437-E5A1-349DBD4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3. </a:t>
            </a:r>
            <a:r>
              <a:rPr lang="en-US" b="1" dirty="0"/>
              <a:t>Scene Construction &amp; Camera Setup</a:t>
            </a:r>
            <a:endParaRPr lang="en-US" dirty="0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6618FC3C-EAA7-F0F3-EA9E-CB03F7B6A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76456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55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702A9-CEEB-2F36-A4E8-3ABCB8FC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3. </a:t>
            </a:r>
            <a:r>
              <a:rPr lang="en-US" sz="4000" b="1"/>
              <a:t>Scene Construction &amp; Camera Setup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692EB-E1D1-8E02-5B47-6E0551A12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78423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48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46A17-0E97-EF42-AB7A-1603C8AC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4. Advanced Lighting &amp; Shadow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347998-54E8-45B1-8EFF-8F789F60F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56569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5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49C78-C91C-4EAD-9E52-9F5A851D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en-US" dirty="0"/>
              <a:t>5. 3D Model Loading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93A481E1-30E3-E4B4-0D55-B0D7AEA82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" y="2976281"/>
            <a:ext cx="3333077" cy="3333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57B3-FCBF-39BA-C2D3-8788D7BA6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1" y="548638"/>
            <a:ext cx="5546770" cy="576072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How Models Are Loaded</a:t>
            </a:r>
          </a:p>
          <a:p>
            <a:r>
              <a:rPr lang="en-US" sz="1800" dirty="0"/>
              <a:t>Used </a:t>
            </a:r>
            <a:r>
              <a:rPr lang="en-US" sz="1800" dirty="0" err="1"/>
              <a:t>GLTFLoader</a:t>
            </a:r>
            <a:r>
              <a:rPr lang="en-US" sz="1800" dirty="0"/>
              <a:t> to load .</a:t>
            </a:r>
            <a:r>
              <a:rPr lang="en-US" sz="1800" dirty="0" err="1"/>
              <a:t>glb</a:t>
            </a:r>
            <a:r>
              <a:rPr lang="en-US" sz="1800" dirty="0"/>
              <a:t> 3D models</a:t>
            </a:r>
          </a:p>
          <a:p>
            <a:r>
              <a:rPr lang="en-US" sz="1800" dirty="0"/>
              <a:t>GLB format includes geometry, materials, and more in one file</a:t>
            </a:r>
          </a:p>
          <a:p>
            <a:r>
              <a:rPr lang="en-US" sz="1800" dirty="0"/>
              <a:t>Models managed via a custom </a:t>
            </a:r>
            <a:r>
              <a:rPr lang="en-US" sz="1800" dirty="0" err="1"/>
              <a:t>AssetLoader</a:t>
            </a:r>
            <a:r>
              <a:rPr lang="en-US" sz="1800" dirty="0"/>
              <a:t> class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Optimization Features</a:t>
            </a:r>
          </a:p>
          <a:p>
            <a:r>
              <a:rPr lang="en-US" sz="1800" dirty="0"/>
              <a:t>Caching prevents reloading the same model</a:t>
            </a:r>
          </a:p>
          <a:p>
            <a:r>
              <a:rPr lang="en-US" sz="1800" dirty="0"/>
              <a:t>Cloning used for repeating objects (e.g. stones)</a:t>
            </a:r>
          </a:p>
          <a:p>
            <a:r>
              <a:rPr lang="en-US" sz="1800" dirty="0"/>
              <a:t>Models are scaled and positioned after loading</a:t>
            </a:r>
          </a:p>
          <a:p>
            <a:r>
              <a:rPr lang="en-US" sz="1800" dirty="0"/>
              <a:t>A loading screen is shown during asset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46133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62DE05-7DEA-0B23-70B0-ADC386F25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CE91B-F30E-AF65-A32A-C48761E1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1777041"/>
            <a:ext cx="4416725" cy="2211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5</a:t>
            </a:r>
            <a:r>
              <a:rPr lang="en-US" sz="4800" i="0" baseline="0" dirty="0"/>
              <a:t>.1. Model Assets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E8A5-F367-CE10-4DA6-63D6DCFC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5" y="4073109"/>
            <a:ext cx="4416726" cy="12262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1" i="0" baseline="0"/>
              <a:t>Model Assets:</a:t>
            </a:r>
            <a:r>
              <a:rPr lang="en-US" sz="1800" b="0" i="0" baseline="0"/>
              <a:t> Castle</a:t>
            </a:r>
            <a:endParaRPr lang="en-US" sz="180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72D276-8347-DC9A-151D-39778D185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r="-3" b="-3"/>
          <a:stretch>
            <a:fillRect/>
          </a:stretch>
        </p:blipFill>
        <p:spPr>
          <a:xfrm>
            <a:off x="6418053" y="10"/>
            <a:ext cx="5773947" cy="3400290"/>
          </a:xfrm>
          <a:prstGeom prst="rect">
            <a:avLst/>
          </a:prstGeom>
        </p:spPr>
      </p:pic>
      <p:pic>
        <p:nvPicPr>
          <p:cNvPr id="5" name="Picture 4" descr="A model of a castle&#10;&#10;AI-generated content may be incorrect.">
            <a:extLst>
              <a:ext uri="{FF2B5EF4-FFF2-40B4-BE49-F238E27FC236}">
                <a16:creationId xmlns:a16="http://schemas.microsoft.com/office/drawing/2014/main" id="{C21961AE-0522-9F37-6AA0-FF8B30A4F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1" r="1" b="1"/>
          <a:stretch>
            <a:fillRect/>
          </a:stretch>
        </p:blipFill>
        <p:spPr>
          <a:xfrm>
            <a:off x="6418053" y="3453740"/>
            <a:ext cx="5773947" cy="34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6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7576C-F9BA-5FD7-3A9B-FAC5940C4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D62DE05-7DEA-0B23-70B0-ADC386F25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6F607-D882-D2E7-663A-83FF59B8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06" y="1777041"/>
            <a:ext cx="4416725" cy="2211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5</a:t>
            </a:r>
            <a:r>
              <a:rPr lang="en-US" sz="4800" i="0" baseline="0" dirty="0"/>
              <a:t>.1. Model Assets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F4E9-9686-E5F5-053D-C41AD1B4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5" y="4073109"/>
            <a:ext cx="4416726" cy="12262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1" i="0" baseline="0" dirty="0"/>
              <a:t>Model Assets:</a:t>
            </a:r>
            <a:r>
              <a:rPr lang="en-US" sz="1800" b="0" i="0" baseline="0" dirty="0"/>
              <a:t> Catapult</a:t>
            </a:r>
            <a:endParaRPr lang="en-US" sz="1800" dirty="0"/>
          </a:p>
        </p:txBody>
      </p:sp>
      <p:pic>
        <p:nvPicPr>
          <p:cNvPr id="48" name="Picture 4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05C8B7-E431-39EA-8819-A80125D6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258"/>
          <a:stretch>
            <a:fillRect/>
          </a:stretch>
        </p:blipFill>
        <p:spPr>
          <a:xfrm>
            <a:off x="6418053" y="10"/>
            <a:ext cx="5773947" cy="3400290"/>
          </a:xfrm>
          <a:prstGeom prst="rect">
            <a:avLst/>
          </a:prstGeom>
        </p:spPr>
      </p:pic>
      <p:pic>
        <p:nvPicPr>
          <p:cNvPr id="46" name="Picture 45" descr="A wooden catapult with wheels&#10;&#10;AI-generated content may be incorrect.">
            <a:extLst>
              <a:ext uri="{FF2B5EF4-FFF2-40B4-BE49-F238E27FC236}">
                <a16:creationId xmlns:a16="http://schemas.microsoft.com/office/drawing/2014/main" id="{04A11BE7-BDEA-EF71-A67D-78603EFFD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58" t="14366" r="-14958"/>
          <a:stretch/>
        </p:blipFill>
        <p:spPr>
          <a:xfrm>
            <a:off x="6418053" y="3453740"/>
            <a:ext cx="5773947" cy="34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981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Neue Haas Grotesk Text Pro</vt:lpstr>
      <vt:lpstr>Times New Roman</vt:lpstr>
      <vt:lpstr>VanillaVTI</vt:lpstr>
      <vt:lpstr>Project Name: Medieval Castle Scene</vt:lpstr>
      <vt:lpstr>1. Introduction &amp; Project Purpose</vt:lpstr>
      <vt:lpstr>2. Technical Architecture</vt:lpstr>
      <vt:lpstr>3. Scene Construction &amp; Camera Setup</vt:lpstr>
      <vt:lpstr>3. Scene Construction &amp; Camera Setup</vt:lpstr>
      <vt:lpstr>4. Advanced Lighting &amp; Shadow System</vt:lpstr>
      <vt:lpstr>5. 3D Model Loading</vt:lpstr>
      <vt:lpstr>5.1. Model Assets </vt:lpstr>
      <vt:lpstr>5.1. Model Assets </vt:lpstr>
      <vt:lpstr>5.1. Model Assets </vt:lpstr>
      <vt:lpstr>5.1. Model Assets </vt:lpstr>
      <vt:lpstr>6. User Interaction Design</vt:lpstr>
      <vt:lpstr>7. Interactive Objects</vt:lpstr>
      <vt:lpstr>8. Audio System</vt:lpstr>
      <vt:lpstr>9. Challenges &amp; Solutions</vt:lpstr>
      <vt:lpstr>10. Conclusion</vt:lpstr>
      <vt:lpstr>11. Live Demonstration</vt:lpstr>
      <vt:lpstr>11.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Burak Çetin</dc:creator>
  <cp:lastModifiedBy>Burak Çetin</cp:lastModifiedBy>
  <cp:revision>4</cp:revision>
  <dcterms:created xsi:type="dcterms:W3CDTF">2025-05-29T15:02:40Z</dcterms:created>
  <dcterms:modified xsi:type="dcterms:W3CDTF">2025-05-30T07:19:09Z</dcterms:modified>
</cp:coreProperties>
</file>