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183E-17E9-4EB8-B27F-3E4083CDB97C}" type="datetimeFigureOut">
              <a:rPr lang="es-ES" smtClean="0"/>
              <a:t>21/03/2016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CEB2-B666-4FDF-A507-78292C8B72C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14290"/>
            <a:ext cx="7772400" cy="1470025"/>
          </a:xfrm>
        </p:spPr>
        <p:txBody>
          <a:bodyPr/>
          <a:lstStyle/>
          <a:p>
            <a:r>
              <a:rPr lang="es-ES" dirty="0" smtClean="0"/>
              <a:t>CALCULO DE TRANSMISIONES</a:t>
            </a:r>
            <a:br>
              <a:rPr lang="es-ES" dirty="0" smtClean="0"/>
            </a:br>
            <a:r>
              <a:rPr lang="es-ES" dirty="0" smtClean="0"/>
              <a:t>CON CORREAS PLANAS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44" y="1643050"/>
            <a:ext cx="3200400" cy="542932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/>
              <a:t>Potencia corregida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2643182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Pc</a:t>
            </a:r>
            <a:r>
              <a:rPr lang="es-ES" dirty="0" smtClean="0"/>
              <a:t> = potencia corregida</a:t>
            </a:r>
          </a:p>
          <a:p>
            <a:r>
              <a:rPr lang="es-ES" dirty="0" smtClean="0"/>
              <a:t>P = Potencia a transmitir</a:t>
            </a:r>
          </a:p>
          <a:p>
            <a:r>
              <a:rPr lang="es-ES" dirty="0" err="1" smtClean="0"/>
              <a:t>Ks</a:t>
            </a:r>
            <a:r>
              <a:rPr lang="es-ES" dirty="0" smtClean="0"/>
              <a:t> = factor de servicio (</a:t>
            </a:r>
            <a:r>
              <a:rPr lang="es-ES" sz="1400" dirty="0" smtClean="0"/>
              <a:t>según máquina conductora y máquina conducida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2844" y="3857628"/>
            <a:ext cx="4572032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Potencia efectiva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la correa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285992"/>
            <a:ext cx="1285884" cy="325540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5000636"/>
            <a:ext cx="400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 = potencia efectiva de la correa (Hp)</a:t>
            </a:r>
          </a:p>
          <a:p>
            <a:r>
              <a:rPr lang="es-ES" dirty="0" err="1" smtClean="0"/>
              <a:t>Cp</a:t>
            </a:r>
            <a:r>
              <a:rPr lang="es-ES" dirty="0" smtClean="0"/>
              <a:t> = factor de polea</a:t>
            </a:r>
          </a:p>
          <a:p>
            <a:r>
              <a:rPr lang="es-ES" dirty="0" err="1" smtClean="0"/>
              <a:t>Cv</a:t>
            </a:r>
            <a:r>
              <a:rPr lang="es-ES" dirty="0" smtClean="0"/>
              <a:t>= factor de velocidad</a:t>
            </a:r>
          </a:p>
          <a:p>
            <a:r>
              <a:rPr lang="es-ES" dirty="0" smtClean="0"/>
              <a:t>Fa = fuerza admisible de la correa (lb)</a:t>
            </a:r>
          </a:p>
          <a:p>
            <a:r>
              <a:rPr lang="es-ES" dirty="0" smtClean="0"/>
              <a:t>V = velocidad de transmisión (ft/min)</a:t>
            </a:r>
            <a:endParaRPr lang="es-ES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500570"/>
            <a:ext cx="2055827" cy="500066"/>
          </a:xfrm>
          <a:prstGeom prst="rect">
            <a:avLst/>
          </a:prstGeom>
          <a:noFill/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6072206"/>
            <a:ext cx="928694" cy="357190"/>
          </a:xfrm>
          <a:prstGeom prst="rect">
            <a:avLst/>
          </a:prstGeom>
          <a:noFill/>
        </p:spPr>
      </p:pic>
      <p:sp>
        <p:nvSpPr>
          <p:cNvPr id="14" name="2 Subtítulo"/>
          <p:cNvSpPr txBox="1">
            <a:spLocks/>
          </p:cNvSpPr>
          <p:nvPr/>
        </p:nvSpPr>
        <p:spPr>
          <a:xfrm>
            <a:off x="5286348" y="5500702"/>
            <a:ext cx="3857652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Dimensionar según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que: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85725"/>
            <a:ext cx="769620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71546"/>
            <a:ext cx="5686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500166" y="371475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Cv</a:t>
            </a:r>
            <a:r>
              <a:rPr lang="es-ES" dirty="0" smtClean="0"/>
              <a:t> = 1 para correas de poliamida y uretano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785794"/>
            <a:ext cx="72580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500166" y="4357694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Cp</a:t>
            </a:r>
            <a:r>
              <a:rPr lang="es-ES" dirty="0" smtClean="0"/>
              <a:t> = 1 para correas de uretano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CALCULO DE TRANSMISIONES CON CORREAS PLANAS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DE TRANSMISIONES CON CORREAS PLANAS</dc:title>
  <dc:creator>ACER</dc:creator>
  <cp:lastModifiedBy>ACER</cp:lastModifiedBy>
  <cp:revision>7</cp:revision>
  <dcterms:created xsi:type="dcterms:W3CDTF">2016-03-22T01:12:45Z</dcterms:created>
  <dcterms:modified xsi:type="dcterms:W3CDTF">2016-03-22T01:43:32Z</dcterms:modified>
</cp:coreProperties>
</file>