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5" r:id="rId6"/>
    <p:sldId id="259" r:id="rId7"/>
    <p:sldId id="264" r:id="rId8"/>
    <p:sldId id="26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26EB8-0FC1-4465-A57E-AEC9211C705E}" v="151" dt="2023-04-24T08:57:4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6" autoAdjust="0"/>
    <p:restoredTop sz="71754" autoAdjust="0"/>
  </p:normalViewPr>
  <p:slideViewPr>
    <p:cSldViewPr snapToGrid="0">
      <p:cViewPr varScale="1">
        <p:scale>
          <a:sx n="79" d="100"/>
          <a:sy n="79" d="100"/>
        </p:scale>
        <p:origin x="20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78C4F-F135-4054-8A62-47A4BC4E0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ED3B8F-E5C8-4FC3-8DCB-AF6D52EC3C38}">
      <dgm:prSet/>
      <dgm:spPr/>
      <dgm:t>
        <a:bodyPr/>
        <a:lstStyle/>
        <a:p>
          <a:pPr>
            <a:defRPr cap="all"/>
          </a:pPr>
          <a:r>
            <a:rPr lang="en-US" dirty="0"/>
            <a:t>Python 3</a:t>
          </a:r>
        </a:p>
      </dgm:t>
    </dgm:pt>
    <dgm:pt modelId="{2E702549-367A-47D8-80A3-8C6DD22A600B}" type="parTrans" cxnId="{2C67D98B-0C6B-446C-ACDC-54B632144C44}">
      <dgm:prSet/>
      <dgm:spPr/>
      <dgm:t>
        <a:bodyPr/>
        <a:lstStyle/>
        <a:p>
          <a:endParaRPr lang="en-US"/>
        </a:p>
      </dgm:t>
    </dgm:pt>
    <dgm:pt modelId="{EDFF4EA3-D9F2-4831-9928-EE51D417A31E}" type="sibTrans" cxnId="{2C67D98B-0C6B-446C-ACDC-54B632144C44}">
      <dgm:prSet/>
      <dgm:spPr/>
      <dgm:t>
        <a:bodyPr/>
        <a:lstStyle/>
        <a:p>
          <a:endParaRPr lang="en-US"/>
        </a:p>
      </dgm:t>
    </dgm:pt>
    <dgm:pt modelId="{16B1732F-6DA3-4C27-BB73-0C9AF2728AC7}">
      <dgm:prSet/>
      <dgm:spPr/>
      <dgm:t>
        <a:bodyPr/>
        <a:lstStyle/>
        <a:p>
          <a:pPr>
            <a:defRPr cap="all"/>
          </a:pPr>
          <a:r>
            <a:rPr lang="en-US"/>
            <a:t>Fast API</a:t>
          </a:r>
        </a:p>
      </dgm:t>
    </dgm:pt>
    <dgm:pt modelId="{4B3500DC-C809-49B2-A3D8-C12747E900BE}" type="parTrans" cxnId="{90AECC7D-DB12-42EE-AF40-ABDCEB697473}">
      <dgm:prSet/>
      <dgm:spPr/>
      <dgm:t>
        <a:bodyPr/>
        <a:lstStyle/>
        <a:p>
          <a:endParaRPr lang="en-US"/>
        </a:p>
      </dgm:t>
    </dgm:pt>
    <dgm:pt modelId="{87F53B8C-1490-4B56-A8F1-54B3E20CC224}" type="sibTrans" cxnId="{90AECC7D-DB12-42EE-AF40-ABDCEB697473}">
      <dgm:prSet/>
      <dgm:spPr/>
      <dgm:t>
        <a:bodyPr/>
        <a:lstStyle/>
        <a:p>
          <a:endParaRPr lang="en-US"/>
        </a:p>
      </dgm:t>
    </dgm:pt>
    <dgm:pt modelId="{72917CDA-BC0F-4F1D-B47A-8B77A793C21B}">
      <dgm:prSet/>
      <dgm:spPr/>
    </dgm:pt>
    <dgm:pt modelId="{7D28E499-63A7-4DB4-BD79-A018EC44EFAD}" type="parTrans" cxnId="{C29B28BF-2F2E-4DA7-B4C7-BB782D56F415}">
      <dgm:prSet/>
      <dgm:spPr/>
      <dgm:t>
        <a:bodyPr/>
        <a:lstStyle/>
        <a:p>
          <a:endParaRPr lang="en-US"/>
        </a:p>
      </dgm:t>
    </dgm:pt>
    <dgm:pt modelId="{61082C74-0E08-48CC-BA8A-5B4CD6D45242}" type="sibTrans" cxnId="{C29B28BF-2F2E-4DA7-B4C7-BB782D56F415}">
      <dgm:prSet/>
      <dgm:spPr/>
      <dgm:t>
        <a:bodyPr/>
        <a:lstStyle/>
        <a:p>
          <a:endParaRPr lang="en-US"/>
        </a:p>
      </dgm:t>
    </dgm:pt>
    <dgm:pt modelId="{FED22C43-1AE4-44FC-8D2D-C676A67A3BBC}" type="pres">
      <dgm:prSet presAssocID="{79F78C4F-F135-4054-8A62-47A4BC4E035A}" presName="root" presStyleCnt="0">
        <dgm:presLayoutVars>
          <dgm:dir/>
          <dgm:resizeHandles val="exact"/>
        </dgm:presLayoutVars>
      </dgm:prSet>
      <dgm:spPr/>
    </dgm:pt>
    <dgm:pt modelId="{FD4CBFFB-2C31-4ED4-BB5E-F36D8559DA7E}" type="pres">
      <dgm:prSet presAssocID="{36ED3B8F-E5C8-4FC3-8DCB-AF6D52EC3C38}" presName="compNode" presStyleCnt="0"/>
      <dgm:spPr/>
    </dgm:pt>
    <dgm:pt modelId="{69F8C8E1-9C42-403F-BE28-1888C260C31C}" type="pres">
      <dgm:prSet presAssocID="{36ED3B8F-E5C8-4FC3-8DCB-AF6D52EC3C38}" presName="iconBgRect" presStyleLbl="bgShp" presStyleIdx="0" presStyleCnt="2"/>
      <dgm:spPr/>
    </dgm:pt>
    <dgm:pt modelId="{8B6641FB-28A3-4C0F-BF32-0938AADA896D}" type="pres">
      <dgm:prSet presAssocID="{36ED3B8F-E5C8-4FC3-8DCB-AF6D52EC3C38}" presName="iconRect" presStyleLbl="node1" presStyleIdx="0" presStyleCnt="2" custScaleX="162177" custScaleY="172640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828F1D6-5A44-422B-A937-1A0CFCA70364}" type="pres">
      <dgm:prSet presAssocID="{36ED3B8F-E5C8-4FC3-8DCB-AF6D52EC3C38}" presName="spaceRect" presStyleCnt="0"/>
      <dgm:spPr/>
    </dgm:pt>
    <dgm:pt modelId="{3016E045-9C13-4385-A120-73EC719A9447}" type="pres">
      <dgm:prSet presAssocID="{36ED3B8F-E5C8-4FC3-8DCB-AF6D52EC3C38}" presName="textRect" presStyleLbl="revTx" presStyleIdx="0" presStyleCnt="2">
        <dgm:presLayoutVars>
          <dgm:chMax val="1"/>
          <dgm:chPref val="1"/>
        </dgm:presLayoutVars>
      </dgm:prSet>
      <dgm:spPr/>
    </dgm:pt>
    <dgm:pt modelId="{5111B431-586E-4837-9675-D555AAFAE6E1}" type="pres">
      <dgm:prSet presAssocID="{EDFF4EA3-D9F2-4831-9928-EE51D417A31E}" presName="sibTrans" presStyleCnt="0"/>
      <dgm:spPr/>
    </dgm:pt>
    <dgm:pt modelId="{B36E5044-9BF9-4130-8392-3FFC55F021DD}" type="pres">
      <dgm:prSet presAssocID="{16B1732F-6DA3-4C27-BB73-0C9AF2728AC7}" presName="compNode" presStyleCnt="0"/>
      <dgm:spPr/>
    </dgm:pt>
    <dgm:pt modelId="{23A9079D-594F-4A81-9C3B-4457A20DB58A}" type="pres">
      <dgm:prSet presAssocID="{16B1732F-6DA3-4C27-BB73-0C9AF2728AC7}" presName="iconBgRect" presStyleLbl="bgShp" presStyleIdx="1" presStyleCnt="2"/>
      <dgm:spPr/>
    </dgm:pt>
    <dgm:pt modelId="{8EA6FCA1-72E0-4D86-9B55-A0AF648B04DD}" type="pres">
      <dgm:prSet presAssocID="{16B1732F-6DA3-4C27-BB73-0C9AF2728AC7}" presName="iconRect" presStyleLbl="node1" presStyleIdx="1" presStyleCnt="2" custScaleX="174154" custScaleY="1645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E0E85E-4472-49DB-BCAB-714004CCAC46}" type="pres">
      <dgm:prSet presAssocID="{16B1732F-6DA3-4C27-BB73-0C9AF2728AC7}" presName="spaceRect" presStyleCnt="0"/>
      <dgm:spPr/>
    </dgm:pt>
    <dgm:pt modelId="{8355DD73-40C1-44EA-B01B-4F048F7F6F42}" type="pres">
      <dgm:prSet presAssocID="{16B1732F-6DA3-4C27-BB73-0C9AF2728AC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FA350A-096D-4E06-BAD2-D3AB0BEE6C92}" type="presOf" srcId="{79F78C4F-F135-4054-8A62-47A4BC4E035A}" destId="{FED22C43-1AE4-44FC-8D2D-C676A67A3BBC}" srcOrd="0" destOrd="0" presId="urn:microsoft.com/office/officeart/2018/5/layout/IconCircleLabelList"/>
    <dgm:cxn modelId="{3918935B-E2FB-4DD2-B3C0-4E3A6B39ED30}" type="presOf" srcId="{36ED3B8F-E5C8-4FC3-8DCB-AF6D52EC3C38}" destId="{3016E045-9C13-4385-A120-73EC719A9447}" srcOrd="0" destOrd="0" presId="urn:microsoft.com/office/officeart/2018/5/layout/IconCircleLabelList"/>
    <dgm:cxn modelId="{90AECC7D-DB12-42EE-AF40-ABDCEB697473}" srcId="{79F78C4F-F135-4054-8A62-47A4BC4E035A}" destId="{16B1732F-6DA3-4C27-BB73-0C9AF2728AC7}" srcOrd="1" destOrd="0" parTransId="{4B3500DC-C809-49B2-A3D8-C12747E900BE}" sibTransId="{87F53B8C-1490-4B56-A8F1-54B3E20CC224}"/>
    <dgm:cxn modelId="{2C67D98B-0C6B-446C-ACDC-54B632144C44}" srcId="{79F78C4F-F135-4054-8A62-47A4BC4E035A}" destId="{36ED3B8F-E5C8-4FC3-8DCB-AF6D52EC3C38}" srcOrd="0" destOrd="0" parTransId="{2E702549-367A-47D8-80A3-8C6DD22A600B}" sibTransId="{EDFF4EA3-D9F2-4831-9928-EE51D417A31E}"/>
    <dgm:cxn modelId="{9D1975BA-254B-43D4-84DE-49D53CB0B63D}" type="presOf" srcId="{16B1732F-6DA3-4C27-BB73-0C9AF2728AC7}" destId="{8355DD73-40C1-44EA-B01B-4F048F7F6F42}" srcOrd="0" destOrd="0" presId="urn:microsoft.com/office/officeart/2018/5/layout/IconCircleLabelList"/>
    <dgm:cxn modelId="{C29B28BF-2F2E-4DA7-B4C7-BB782D56F415}" srcId="{36ED3B8F-E5C8-4FC3-8DCB-AF6D52EC3C38}" destId="{72917CDA-BC0F-4F1D-B47A-8B77A793C21B}" srcOrd="0" destOrd="0" parTransId="{7D28E499-63A7-4DB4-BD79-A018EC44EFAD}" sibTransId="{61082C74-0E08-48CC-BA8A-5B4CD6D45242}"/>
    <dgm:cxn modelId="{5C8E9137-DDA0-49E2-A05E-710B9E4D1027}" type="presParOf" srcId="{FED22C43-1AE4-44FC-8D2D-C676A67A3BBC}" destId="{FD4CBFFB-2C31-4ED4-BB5E-F36D8559DA7E}" srcOrd="0" destOrd="0" presId="urn:microsoft.com/office/officeart/2018/5/layout/IconCircleLabelList"/>
    <dgm:cxn modelId="{BBD02FCA-2AEC-4FEC-BA0F-04805F3F3861}" type="presParOf" srcId="{FD4CBFFB-2C31-4ED4-BB5E-F36D8559DA7E}" destId="{69F8C8E1-9C42-403F-BE28-1888C260C31C}" srcOrd="0" destOrd="0" presId="urn:microsoft.com/office/officeart/2018/5/layout/IconCircleLabelList"/>
    <dgm:cxn modelId="{C72E1F1A-32D1-464A-B5BE-2B0310FB4307}" type="presParOf" srcId="{FD4CBFFB-2C31-4ED4-BB5E-F36D8559DA7E}" destId="{8B6641FB-28A3-4C0F-BF32-0938AADA896D}" srcOrd="1" destOrd="0" presId="urn:microsoft.com/office/officeart/2018/5/layout/IconCircleLabelList"/>
    <dgm:cxn modelId="{0CA21722-E062-42E3-AA3F-4D1397BB2210}" type="presParOf" srcId="{FD4CBFFB-2C31-4ED4-BB5E-F36D8559DA7E}" destId="{A828F1D6-5A44-422B-A937-1A0CFCA70364}" srcOrd="2" destOrd="0" presId="urn:microsoft.com/office/officeart/2018/5/layout/IconCircleLabelList"/>
    <dgm:cxn modelId="{2618CA93-DE61-457B-95BB-78C70FF636A7}" type="presParOf" srcId="{FD4CBFFB-2C31-4ED4-BB5E-F36D8559DA7E}" destId="{3016E045-9C13-4385-A120-73EC719A9447}" srcOrd="3" destOrd="0" presId="urn:microsoft.com/office/officeart/2018/5/layout/IconCircleLabelList"/>
    <dgm:cxn modelId="{F46D485B-513A-45AD-BA56-4B584E7637BB}" type="presParOf" srcId="{FED22C43-1AE4-44FC-8D2D-C676A67A3BBC}" destId="{5111B431-586E-4837-9675-D555AAFAE6E1}" srcOrd="1" destOrd="0" presId="urn:microsoft.com/office/officeart/2018/5/layout/IconCircleLabelList"/>
    <dgm:cxn modelId="{3B07A734-257D-4970-A957-A17822797248}" type="presParOf" srcId="{FED22C43-1AE4-44FC-8D2D-C676A67A3BBC}" destId="{B36E5044-9BF9-4130-8392-3FFC55F021DD}" srcOrd="2" destOrd="0" presId="urn:microsoft.com/office/officeart/2018/5/layout/IconCircleLabelList"/>
    <dgm:cxn modelId="{7E8BAD7F-178D-470E-9492-2BBE3AA90D9E}" type="presParOf" srcId="{B36E5044-9BF9-4130-8392-3FFC55F021DD}" destId="{23A9079D-594F-4A81-9C3B-4457A20DB58A}" srcOrd="0" destOrd="0" presId="urn:microsoft.com/office/officeart/2018/5/layout/IconCircleLabelList"/>
    <dgm:cxn modelId="{95D3078E-212D-4765-A48D-F4A6F3B16706}" type="presParOf" srcId="{B36E5044-9BF9-4130-8392-3FFC55F021DD}" destId="{8EA6FCA1-72E0-4D86-9B55-A0AF648B04DD}" srcOrd="1" destOrd="0" presId="urn:microsoft.com/office/officeart/2018/5/layout/IconCircleLabelList"/>
    <dgm:cxn modelId="{E5FDEF91-1D50-425C-BC74-0E856BA8D4E8}" type="presParOf" srcId="{B36E5044-9BF9-4130-8392-3FFC55F021DD}" destId="{5BE0E85E-4472-49DB-BCAB-714004CCAC46}" srcOrd="2" destOrd="0" presId="urn:microsoft.com/office/officeart/2018/5/layout/IconCircleLabelList"/>
    <dgm:cxn modelId="{27288FC9-DA20-40AD-A019-67301C9F6F62}" type="presParOf" srcId="{B36E5044-9BF9-4130-8392-3FFC55F021DD}" destId="{8355DD73-40C1-44EA-B01B-4F048F7F6F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78C4F-F135-4054-8A62-47A4BC4E03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6ED3B8F-E5C8-4FC3-8DCB-AF6D52EC3C38}">
      <dgm:prSet custT="1"/>
      <dgm:spPr/>
      <dgm:t>
        <a:bodyPr/>
        <a:lstStyle/>
        <a:p>
          <a:pPr>
            <a:defRPr cap="all"/>
          </a:pPr>
          <a:r>
            <a:rPr lang="en-US" sz="2800" dirty="0">
              <a:solidFill>
                <a:schemeClr val="tx1"/>
              </a:solidFill>
            </a:rPr>
            <a:t>Angular 15</a:t>
          </a:r>
        </a:p>
      </dgm:t>
    </dgm:pt>
    <dgm:pt modelId="{2E702549-367A-47D8-80A3-8C6DD22A600B}" type="parTrans" cxnId="{2C67D98B-0C6B-446C-ACDC-54B632144C44}">
      <dgm:prSet/>
      <dgm:spPr/>
      <dgm:t>
        <a:bodyPr/>
        <a:lstStyle/>
        <a:p>
          <a:endParaRPr lang="en-US"/>
        </a:p>
      </dgm:t>
    </dgm:pt>
    <dgm:pt modelId="{EDFF4EA3-D9F2-4831-9928-EE51D417A31E}" type="sibTrans" cxnId="{2C67D98B-0C6B-446C-ACDC-54B632144C44}">
      <dgm:prSet/>
      <dgm:spPr/>
      <dgm:t>
        <a:bodyPr/>
        <a:lstStyle/>
        <a:p>
          <a:endParaRPr lang="en-US"/>
        </a:p>
      </dgm:t>
    </dgm:pt>
    <dgm:pt modelId="{16B1732F-6DA3-4C27-BB73-0C9AF2728AC7}">
      <dgm:prSet custT="1"/>
      <dgm:spPr/>
      <dgm:t>
        <a:bodyPr/>
        <a:lstStyle/>
        <a:p>
          <a:pPr>
            <a:defRPr cap="all"/>
          </a:pPr>
          <a:r>
            <a:rPr lang="en-US" sz="2800" dirty="0">
              <a:solidFill>
                <a:schemeClr val="tx1"/>
              </a:solidFill>
            </a:rPr>
            <a:t>Ionic 7</a:t>
          </a:r>
        </a:p>
      </dgm:t>
    </dgm:pt>
    <dgm:pt modelId="{4B3500DC-C809-49B2-A3D8-C12747E900BE}" type="parTrans" cxnId="{90AECC7D-DB12-42EE-AF40-ABDCEB697473}">
      <dgm:prSet/>
      <dgm:spPr/>
      <dgm:t>
        <a:bodyPr/>
        <a:lstStyle/>
        <a:p>
          <a:endParaRPr lang="en-US"/>
        </a:p>
      </dgm:t>
    </dgm:pt>
    <dgm:pt modelId="{87F53B8C-1490-4B56-A8F1-54B3E20CC224}" type="sibTrans" cxnId="{90AECC7D-DB12-42EE-AF40-ABDCEB697473}">
      <dgm:prSet/>
      <dgm:spPr/>
      <dgm:t>
        <a:bodyPr/>
        <a:lstStyle/>
        <a:p>
          <a:endParaRPr lang="en-US"/>
        </a:p>
      </dgm:t>
    </dgm:pt>
    <dgm:pt modelId="{72917CDA-BC0F-4F1D-B47A-8B77A793C21B}">
      <dgm:prSet custT="1"/>
      <dgm:spPr/>
      <dgm:t>
        <a:bodyPr/>
        <a:lstStyle/>
        <a:p>
          <a:pPr>
            <a:defRPr cap="all"/>
          </a:pPr>
          <a:r>
            <a:rPr lang="en-US" sz="2800" dirty="0">
              <a:solidFill>
                <a:schemeClr val="tx1"/>
              </a:solidFill>
            </a:rPr>
            <a:t>(Capacitor 4.1)</a:t>
          </a:r>
        </a:p>
      </dgm:t>
    </dgm:pt>
    <dgm:pt modelId="{7D28E499-63A7-4DB4-BD79-A018EC44EFAD}" type="parTrans" cxnId="{C29B28BF-2F2E-4DA7-B4C7-BB782D56F415}">
      <dgm:prSet/>
      <dgm:spPr/>
      <dgm:t>
        <a:bodyPr/>
        <a:lstStyle/>
        <a:p>
          <a:endParaRPr lang="en-US"/>
        </a:p>
      </dgm:t>
    </dgm:pt>
    <dgm:pt modelId="{61082C74-0E08-48CC-BA8A-5B4CD6D45242}" type="sibTrans" cxnId="{C29B28BF-2F2E-4DA7-B4C7-BB782D56F415}">
      <dgm:prSet/>
      <dgm:spPr/>
      <dgm:t>
        <a:bodyPr/>
        <a:lstStyle/>
        <a:p>
          <a:endParaRPr lang="en-US"/>
        </a:p>
      </dgm:t>
    </dgm:pt>
    <dgm:pt modelId="{FED22C43-1AE4-44FC-8D2D-C676A67A3BBC}" type="pres">
      <dgm:prSet presAssocID="{79F78C4F-F135-4054-8A62-47A4BC4E035A}" presName="root" presStyleCnt="0">
        <dgm:presLayoutVars>
          <dgm:dir/>
          <dgm:resizeHandles val="exact"/>
        </dgm:presLayoutVars>
      </dgm:prSet>
      <dgm:spPr/>
    </dgm:pt>
    <dgm:pt modelId="{FD4CBFFB-2C31-4ED4-BB5E-F36D8559DA7E}" type="pres">
      <dgm:prSet presAssocID="{36ED3B8F-E5C8-4FC3-8DCB-AF6D52EC3C38}" presName="compNode" presStyleCnt="0"/>
      <dgm:spPr/>
    </dgm:pt>
    <dgm:pt modelId="{69F8C8E1-9C42-403F-BE28-1888C260C31C}" type="pres">
      <dgm:prSet presAssocID="{36ED3B8F-E5C8-4FC3-8DCB-AF6D52EC3C38}" presName="iconBgRect" presStyleLbl="bgShp" presStyleIdx="0" presStyleCnt="3"/>
      <dgm:spPr>
        <a:noFill/>
      </dgm:spPr>
    </dgm:pt>
    <dgm:pt modelId="{8B6641FB-28A3-4C0F-BF32-0938AADA896D}" type="pres">
      <dgm:prSet presAssocID="{36ED3B8F-E5C8-4FC3-8DCB-AF6D52EC3C38}" presName="iconRect" presStyleLbl="node1" presStyleIdx="0" presStyleCnt="3" custScaleX="225919" custScaleY="210969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A828F1D6-5A44-422B-A937-1A0CFCA70364}" type="pres">
      <dgm:prSet presAssocID="{36ED3B8F-E5C8-4FC3-8DCB-AF6D52EC3C38}" presName="spaceRect" presStyleCnt="0"/>
      <dgm:spPr/>
    </dgm:pt>
    <dgm:pt modelId="{3016E045-9C13-4385-A120-73EC719A9447}" type="pres">
      <dgm:prSet presAssocID="{36ED3B8F-E5C8-4FC3-8DCB-AF6D52EC3C38}" presName="textRect" presStyleLbl="revTx" presStyleIdx="0" presStyleCnt="3" custScaleX="129541">
        <dgm:presLayoutVars>
          <dgm:chMax val="1"/>
          <dgm:chPref val="1"/>
        </dgm:presLayoutVars>
      </dgm:prSet>
      <dgm:spPr/>
    </dgm:pt>
    <dgm:pt modelId="{5111B431-586E-4837-9675-D555AAFAE6E1}" type="pres">
      <dgm:prSet presAssocID="{EDFF4EA3-D9F2-4831-9928-EE51D417A31E}" presName="sibTrans" presStyleCnt="0"/>
      <dgm:spPr/>
    </dgm:pt>
    <dgm:pt modelId="{B36E5044-9BF9-4130-8392-3FFC55F021DD}" type="pres">
      <dgm:prSet presAssocID="{16B1732F-6DA3-4C27-BB73-0C9AF2728AC7}" presName="compNode" presStyleCnt="0"/>
      <dgm:spPr/>
    </dgm:pt>
    <dgm:pt modelId="{23A9079D-594F-4A81-9C3B-4457A20DB58A}" type="pres">
      <dgm:prSet presAssocID="{16B1732F-6DA3-4C27-BB73-0C9AF2728AC7}" presName="iconBgRect" presStyleLbl="bgShp" presStyleIdx="1" presStyleCnt="3"/>
      <dgm:spPr>
        <a:noFill/>
      </dgm:spPr>
    </dgm:pt>
    <dgm:pt modelId="{8EA6FCA1-72E0-4D86-9B55-A0AF648B04DD}" type="pres">
      <dgm:prSet presAssocID="{16B1732F-6DA3-4C27-BB73-0C9AF2728AC7}" presName="iconRect" presStyleLbl="node1" presStyleIdx="1" presStyleCnt="3" custScaleX="199203" custScaleY="208832" custLinFactNeighborX="2757" custLinFactNeighborY="-30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BE0E85E-4472-49DB-BCAB-714004CCAC46}" type="pres">
      <dgm:prSet presAssocID="{16B1732F-6DA3-4C27-BB73-0C9AF2728AC7}" presName="spaceRect" presStyleCnt="0"/>
      <dgm:spPr/>
    </dgm:pt>
    <dgm:pt modelId="{8355DD73-40C1-44EA-B01B-4F048F7F6F42}" type="pres">
      <dgm:prSet presAssocID="{16B1732F-6DA3-4C27-BB73-0C9AF2728AC7}" presName="textRect" presStyleLbl="revTx" presStyleIdx="1" presStyleCnt="3">
        <dgm:presLayoutVars>
          <dgm:chMax val="1"/>
          <dgm:chPref val="1"/>
        </dgm:presLayoutVars>
      </dgm:prSet>
      <dgm:spPr/>
    </dgm:pt>
    <dgm:pt modelId="{E3689AD4-4ADE-4299-8080-F8F5D6058EC1}" type="pres">
      <dgm:prSet presAssocID="{87F53B8C-1490-4B56-A8F1-54B3E20CC224}" presName="sibTrans" presStyleCnt="0"/>
      <dgm:spPr/>
    </dgm:pt>
    <dgm:pt modelId="{E56C172C-E7D3-4BF0-B2FB-FB4692991C97}" type="pres">
      <dgm:prSet presAssocID="{72917CDA-BC0F-4F1D-B47A-8B77A793C21B}" presName="compNode" presStyleCnt="0"/>
      <dgm:spPr/>
    </dgm:pt>
    <dgm:pt modelId="{B9E55A82-A26C-49AB-B339-1A675016F9FE}" type="pres">
      <dgm:prSet presAssocID="{72917CDA-BC0F-4F1D-B47A-8B77A793C21B}" presName="iconBgRect" presStyleLbl="bgShp" presStyleIdx="2" presStyleCnt="3"/>
      <dgm:spPr>
        <a:noFill/>
      </dgm:spPr>
    </dgm:pt>
    <dgm:pt modelId="{729A203C-01BE-4013-94D2-4A76EF203656}" type="pres">
      <dgm:prSet presAssocID="{72917CDA-BC0F-4F1D-B47A-8B77A793C21B}" presName="iconRect" presStyleLbl="node1" presStyleIdx="2" presStyleCnt="3" custScaleX="201987" custScaleY="197639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4B817915-E553-4FFA-89C2-C39D439150ED}" type="pres">
      <dgm:prSet presAssocID="{72917CDA-BC0F-4F1D-B47A-8B77A793C21B}" presName="spaceRect" presStyleCnt="0"/>
      <dgm:spPr/>
    </dgm:pt>
    <dgm:pt modelId="{24D43E6C-BD37-41F0-B014-2E13D5287B79}" type="pres">
      <dgm:prSet presAssocID="{72917CDA-BC0F-4F1D-B47A-8B77A793C21B}" presName="textRect" presStyleLbl="revTx" presStyleIdx="2" presStyleCnt="3" custScaleX="164178">
        <dgm:presLayoutVars>
          <dgm:chMax val="1"/>
          <dgm:chPref val="1"/>
        </dgm:presLayoutVars>
      </dgm:prSet>
      <dgm:spPr/>
    </dgm:pt>
  </dgm:ptLst>
  <dgm:cxnLst>
    <dgm:cxn modelId="{EB9C7804-EFB6-4D1D-9A12-7037EE53755F}" type="presOf" srcId="{72917CDA-BC0F-4F1D-B47A-8B77A793C21B}" destId="{24D43E6C-BD37-41F0-B014-2E13D5287B79}" srcOrd="0" destOrd="0" presId="urn:microsoft.com/office/officeart/2018/5/layout/IconCircleLabelList"/>
    <dgm:cxn modelId="{B7FA350A-096D-4E06-BAD2-D3AB0BEE6C92}" type="presOf" srcId="{79F78C4F-F135-4054-8A62-47A4BC4E035A}" destId="{FED22C43-1AE4-44FC-8D2D-C676A67A3BBC}" srcOrd="0" destOrd="0" presId="urn:microsoft.com/office/officeart/2018/5/layout/IconCircleLabelList"/>
    <dgm:cxn modelId="{90AECC7D-DB12-42EE-AF40-ABDCEB697473}" srcId="{79F78C4F-F135-4054-8A62-47A4BC4E035A}" destId="{16B1732F-6DA3-4C27-BB73-0C9AF2728AC7}" srcOrd="1" destOrd="0" parTransId="{4B3500DC-C809-49B2-A3D8-C12747E900BE}" sibTransId="{87F53B8C-1490-4B56-A8F1-54B3E20CC224}"/>
    <dgm:cxn modelId="{2C67D98B-0C6B-446C-ACDC-54B632144C44}" srcId="{79F78C4F-F135-4054-8A62-47A4BC4E035A}" destId="{36ED3B8F-E5C8-4FC3-8DCB-AF6D52EC3C38}" srcOrd="0" destOrd="0" parTransId="{2E702549-367A-47D8-80A3-8C6DD22A600B}" sibTransId="{EDFF4EA3-D9F2-4831-9928-EE51D417A31E}"/>
    <dgm:cxn modelId="{0F4472AC-E47E-4724-9854-EC056629911A}" type="presOf" srcId="{36ED3B8F-E5C8-4FC3-8DCB-AF6D52EC3C38}" destId="{3016E045-9C13-4385-A120-73EC719A9447}" srcOrd="0" destOrd="0" presId="urn:microsoft.com/office/officeart/2018/5/layout/IconCircleLabelList"/>
    <dgm:cxn modelId="{C29B28BF-2F2E-4DA7-B4C7-BB782D56F415}" srcId="{79F78C4F-F135-4054-8A62-47A4BC4E035A}" destId="{72917CDA-BC0F-4F1D-B47A-8B77A793C21B}" srcOrd="2" destOrd="0" parTransId="{7D28E499-63A7-4DB4-BD79-A018EC44EFAD}" sibTransId="{61082C74-0E08-48CC-BA8A-5B4CD6D45242}"/>
    <dgm:cxn modelId="{F6A8FBC9-2F79-4DF5-8F8F-CF4A78C67534}" type="presOf" srcId="{16B1732F-6DA3-4C27-BB73-0C9AF2728AC7}" destId="{8355DD73-40C1-44EA-B01B-4F048F7F6F42}" srcOrd="0" destOrd="0" presId="urn:microsoft.com/office/officeart/2018/5/layout/IconCircleLabelList"/>
    <dgm:cxn modelId="{855CFD99-8B27-4EAB-A16E-AF148CBEA444}" type="presParOf" srcId="{FED22C43-1AE4-44FC-8D2D-C676A67A3BBC}" destId="{FD4CBFFB-2C31-4ED4-BB5E-F36D8559DA7E}" srcOrd="0" destOrd="0" presId="urn:microsoft.com/office/officeart/2018/5/layout/IconCircleLabelList"/>
    <dgm:cxn modelId="{797884BD-3CDC-4A61-8A69-67A57E6D4E77}" type="presParOf" srcId="{FD4CBFFB-2C31-4ED4-BB5E-F36D8559DA7E}" destId="{69F8C8E1-9C42-403F-BE28-1888C260C31C}" srcOrd="0" destOrd="0" presId="urn:microsoft.com/office/officeart/2018/5/layout/IconCircleLabelList"/>
    <dgm:cxn modelId="{BF075020-7745-4C14-8BAA-2D4593F3EE09}" type="presParOf" srcId="{FD4CBFFB-2C31-4ED4-BB5E-F36D8559DA7E}" destId="{8B6641FB-28A3-4C0F-BF32-0938AADA896D}" srcOrd="1" destOrd="0" presId="urn:microsoft.com/office/officeart/2018/5/layout/IconCircleLabelList"/>
    <dgm:cxn modelId="{CF5BEFA6-0ECD-46D8-BA67-9871DAE85AA0}" type="presParOf" srcId="{FD4CBFFB-2C31-4ED4-BB5E-F36D8559DA7E}" destId="{A828F1D6-5A44-422B-A937-1A0CFCA70364}" srcOrd="2" destOrd="0" presId="urn:microsoft.com/office/officeart/2018/5/layout/IconCircleLabelList"/>
    <dgm:cxn modelId="{9990D9A9-3C87-4F4D-B9EF-562187D7345E}" type="presParOf" srcId="{FD4CBFFB-2C31-4ED4-BB5E-F36D8559DA7E}" destId="{3016E045-9C13-4385-A120-73EC719A9447}" srcOrd="3" destOrd="0" presId="urn:microsoft.com/office/officeart/2018/5/layout/IconCircleLabelList"/>
    <dgm:cxn modelId="{AD772A4A-6DC8-4641-AECA-CF4BF0165921}" type="presParOf" srcId="{FED22C43-1AE4-44FC-8D2D-C676A67A3BBC}" destId="{5111B431-586E-4837-9675-D555AAFAE6E1}" srcOrd="1" destOrd="0" presId="urn:microsoft.com/office/officeart/2018/5/layout/IconCircleLabelList"/>
    <dgm:cxn modelId="{530AD492-A3E1-4902-81F8-744CC2683FD2}" type="presParOf" srcId="{FED22C43-1AE4-44FC-8D2D-C676A67A3BBC}" destId="{B36E5044-9BF9-4130-8392-3FFC55F021DD}" srcOrd="2" destOrd="0" presId="urn:microsoft.com/office/officeart/2018/5/layout/IconCircleLabelList"/>
    <dgm:cxn modelId="{51577DE3-CD8C-4192-8647-252FABA32FE4}" type="presParOf" srcId="{B36E5044-9BF9-4130-8392-3FFC55F021DD}" destId="{23A9079D-594F-4A81-9C3B-4457A20DB58A}" srcOrd="0" destOrd="0" presId="urn:microsoft.com/office/officeart/2018/5/layout/IconCircleLabelList"/>
    <dgm:cxn modelId="{92505C4C-DE75-4CFC-BB58-DF2247EB467D}" type="presParOf" srcId="{B36E5044-9BF9-4130-8392-3FFC55F021DD}" destId="{8EA6FCA1-72E0-4D86-9B55-A0AF648B04DD}" srcOrd="1" destOrd="0" presId="urn:microsoft.com/office/officeart/2018/5/layout/IconCircleLabelList"/>
    <dgm:cxn modelId="{AE009713-0E92-4203-95B6-5F5E700B4F3E}" type="presParOf" srcId="{B36E5044-9BF9-4130-8392-3FFC55F021DD}" destId="{5BE0E85E-4472-49DB-BCAB-714004CCAC46}" srcOrd="2" destOrd="0" presId="urn:microsoft.com/office/officeart/2018/5/layout/IconCircleLabelList"/>
    <dgm:cxn modelId="{E4B9D902-98B4-4006-A01F-E6ED63C586C6}" type="presParOf" srcId="{B36E5044-9BF9-4130-8392-3FFC55F021DD}" destId="{8355DD73-40C1-44EA-B01B-4F048F7F6F42}" srcOrd="3" destOrd="0" presId="urn:microsoft.com/office/officeart/2018/5/layout/IconCircleLabelList"/>
    <dgm:cxn modelId="{81E49F12-1444-47E2-86A2-8CFAB6C0D707}" type="presParOf" srcId="{FED22C43-1AE4-44FC-8D2D-C676A67A3BBC}" destId="{E3689AD4-4ADE-4299-8080-F8F5D6058EC1}" srcOrd="3" destOrd="0" presId="urn:microsoft.com/office/officeart/2018/5/layout/IconCircleLabelList"/>
    <dgm:cxn modelId="{BB5C43FA-3FA4-4B72-84F3-A4F0C9870C47}" type="presParOf" srcId="{FED22C43-1AE4-44FC-8D2D-C676A67A3BBC}" destId="{E56C172C-E7D3-4BF0-B2FB-FB4692991C97}" srcOrd="4" destOrd="0" presId="urn:microsoft.com/office/officeart/2018/5/layout/IconCircleLabelList"/>
    <dgm:cxn modelId="{F5DDFD06-F4C9-4734-953E-E5F91EAFB272}" type="presParOf" srcId="{E56C172C-E7D3-4BF0-B2FB-FB4692991C97}" destId="{B9E55A82-A26C-49AB-B339-1A675016F9FE}" srcOrd="0" destOrd="0" presId="urn:microsoft.com/office/officeart/2018/5/layout/IconCircleLabelList"/>
    <dgm:cxn modelId="{254DC699-D626-4770-ACA5-B60DCAECB9BC}" type="presParOf" srcId="{E56C172C-E7D3-4BF0-B2FB-FB4692991C97}" destId="{729A203C-01BE-4013-94D2-4A76EF203656}" srcOrd="1" destOrd="0" presId="urn:microsoft.com/office/officeart/2018/5/layout/IconCircleLabelList"/>
    <dgm:cxn modelId="{390EE7FF-44D4-446B-9805-932A21E887D1}" type="presParOf" srcId="{E56C172C-E7D3-4BF0-B2FB-FB4692991C97}" destId="{4B817915-E553-4FFA-89C2-C39D439150ED}" srcOrd="2" destOrd="0" presId="urn:microsoft.com/office/officeart/2018/5/layout/IconCircleLabelList"/>
    <dgm:cxn modelId="{4FAB0057-0774-4B81-8FA7-92E8FD315C47}" type="presParOf" srcId="{E56C172C-E7D3-4BF0-B2FB-FB4692991C97}" destId="{24D43E6C-BD37-41F0-B014-2E13D5287B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8C8E1-9C42-403F-BE28-1888C260C31C}">
      <dsp:nvSpPr>
        <dsp:cNvPr id="0" name=""/>
        <dsp:cNvSpPr/>
      </dsp:nvSpPr>
      <dsp:spPr>
        <a:xfrm>
          <a:off x="470362" y="11715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641FB-28A3-4C0F-BF32-0938AADA896D}">
      <dsp:nvSpPr>
        <dsp:cNvPr id="0" name=""/>
        <dsp:cNvSpPr/>
      </dsp:nvSpPr>
      <dsp:spPr>
        <a:xfrm>
          <a:off x="520424" y="1178304"/>
          <a:ext cx="1341001" cy="142751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E045-9C13-4385-A120-73EC719A9447}">
      <dsp:nvSpPr>
        <dsp:cNvPr id="0" name=""/>
        <dsp:cNvSpPr/>
      </dsp:nvSpPr>
      <dsp:spPr>
        <a:xfrm>
          <a:off x="9675" y="30615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 dirty="0"/>
            <a:t>Python 3</a:t>
          </a:r>
        </a:p>
      </dsp:txBody>
      <dsp:txXfrm>
        <a:off x="9675" y="3061500"/>
        <a:ext cx="2362500" cy="720000"/>
      </dsp:txXfrm>
    </dsp:sp>
    <dsp:sp modelId="{23A9079D-594F-4A81-9C3B-4457A20DB58A}">
      <dsp:nvSpPr>
        <dsp:cNvPr id="0" name=""/>
        <dsp:cNvSpPr/>
      </dsp:nvSpPr>
      <dsp:spPr>
        <a:xfrm>
          <a:off x="3246300" y="11715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6FCA1-72E0-4D86-9B55-A0AF648B04DD}">
      <dsp:nvSpPr>
        <dsp:cNvPr id="0" name=""/>
        <dsp:cNvSpPr/>
      </dsp:nvSpPr>
      <dsp:spPr>
        <a:xfrm>
          <a:off x="3246844" y="1211858"/>
          <a:ext cx="1440035" cy="13604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5DD73-40C1-44EA-B01B-4F048F7F6F42}">
      <dsp:nvSpPr>
        <dsp:cNvPr id="0" name=""/>
        <dsp:cNvSpPr/>
      </dsp:nvSpPr>
      <dsp:spPr>
        <a:xfrm>
          <a:off x="2785612" y="30615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Fast API</a:t>
          </a:r>
        </a:p>
      </dsp:txBody>
      <dsp:txXfrm>
        <a:off x="2785612" y="3061500"/>
        <a:ext cx="23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8C8E1-9C42-403F-BE28-1888C260C31C}">
      <dsp:nvSpPr>
        <dsp:cNvPr id="0" name=""/>
        <dsp:cNvSpPr/>
      </dsp:nvSpPr>
      <dsp:spPr>
        <a:xfrm>
          <a:off x="1019459" y="136682"/>
          <a:ext cx="1065832" cy="1065832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641FB-28A3-4C0F-BF32-0938AADA896D}">
      <dsp:nvSpPr>
        <dsp:cNvPr id="0" name=""/>
        <dsp:cNvSpPr/>
      </dsp:nvSpPr>
      <dsp:spPr>
        <a:xfrm>
          <a:off x="861579" y="24515"/>
          <a:ext cx="1381591" cy="12901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E045-9C13-4385-A120-73EC719A9447}">
      <dsp:nvSpPr>
        <dsp:cNvPr id="0" name=""/>
        <dsp:cNvSpPr/>
      </dsp:nvSpPr>
      <dsp:spPr>
        <a:xfrm>
          <a:off x="420662" y="1534495"/>
          <a:ext cx="2263425" cy="74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tx1"/>
              </a:solidFill>
            </a:rPr>
            <a:t>Angular 15</a:t>
          </a:r>
        </a:p>
      </dsp:txBody>
      <dsp:txXfrm>
        <a:off x="420662" y="1534495"/>
        <a:ext cx="2263425" cy="743976"/>
      </dsp:txXfrm>
    </dsp:sp>
    <dsp:sp modelId="{23A9079D-594F-4A81-9C3B-4457A20DB58A}">
      <dsp:nvSpPr>
        <dsp:cNvPr id="0" name=""/>
        <dsp:cNvSpPr/>
      </dsp:nvSpPr>
      <dsp:spPr>
        <a:xfrm>
          <a:off x="3330576" y="133415"/>
          <a:ext cx="1065832" cy="1065832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6FCA1-72E0-4D86-9B55-A0AF648B04DD}">
      <dsp:nvSpPr>
        <dsp:cNvPr id="0" name=""/>
        <dsp:cNvSpPr/>
      </dsp:nvSpPr>
      <dsp:spPr>
        <a:xfrm>
          <a:off x="3271246" y="9289"/>
          <a:ext cx="1218211" cy="12770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5DD73-40C1-44EA-B01B-4F048F7F6F42}">
      <dsp:nvSpPr>
        <dsp:cNvPr id="0" name=""/>
        <dsp:cNvSpPr/>
      </dsp:nvSpPr>
      <dsp:spPr>
        <a:xfrm>
          <a:off x="2989859" y="1531227"/>
          <a:ext cx="1747265" cy="74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tx1"/>
              </a:solidFill>
            </a:rPr>
            <a:t>Ionic 7</a:t>
          </a:r>
        </a:p>
      </dsp:txBody>
      <dsp:txXfrm>
        <a:off x="2989859" y="1531227"/>
        <a:ext cx="1747265" cy="743976"/>
      </dsp:txXfrm>
    </dsp:sp>
    <dsp:sp modelId="{B9E55A82-A26C-49AB-B339-1A675016F9FE}">
      <dsp:nvSpPr>
        <dsp:cNvPr id="0" name=""/>
        <dsp:cNvSpPr/>
      </dsp:nvSpPr>
      <dsp:spPr>
        <a:xfrm>
          <a:off x="2045977" y="2786695"/>
          <a:ext cx="1065832" cy="1065832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A203C-01BE-4013-94D2-4A76EF203656}">
      <dsp:nvSpPr>
        <dsp:cNvPr id="0" name=""/>
        <dsp:cNvSpPr/>
      </dsp:nvSpPr>
      <dsp:spPr>
        <a:xfrm>
          <a:off x="1961275" y="2715287"/>
          <a:ext cx="1235237" cy="120864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43E6C-BD37-41F0-B014-2E13D5287B79}">
      <dsp:nvSpPr>
        <dsp:cNvPr id="0" name=""/>
        <dsp:cNvSpPr/>
      </dsp:nvSpPr>
      <dsp:spPr>
        <a:xfrm>
          <a:off x="1144581" y="4184508"/>
          <a:ext cx="2868625" cy="74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solidFill>
                <a:schemeClr val="tx1"/>
              </a:solidFill>
            </a:rPr>
            <a:t>(Capacitor 4.1)</a:t>
          </a:r>
        </a:p>
      </dsp:txBody>
      <dsp:txXfrm>
        <a:off x="1144581" y="4184508"/>
        <a:ext cx="2868625" cy="743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82C64-5173-42B1-8703-DDC207EC8B62}" type="datetimeFigureOut">
              <a:rPr lang="nl-NL" smtClean="0"/>
              <a:t>24-4-2023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DD487-0F89-4C73-A742-7CF37906480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87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Goog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Usecase</a:t>
            </a:r>
            <a:r>
              <a:rPr lang="en-US" dirty="0"/>
              <a:t> van Automated automations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Home Assistant </a:t>
            </a:r>
            <a:r>
              <a:rPr lang="en-US" dirty="0" err="1"/>
              <a:t>draait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docker container</a:t>
            </a:r>
          </a:p>
          <a:p>
            <a:endParaRPr lang="nl-NL" dirty="0"/>
          </a:p>
          <a:p>
            <a:r>
              <a:rPr lang="nl-NL" dirty="0" err="1"/>
              <a:t>POC’s</a:t>
            </a:r>
            <a:r>
              <a:rPr lang="nl-NL" dirty="0"/>
              <a:t> om te kijken of het mogelijk is om snel een front-end  op te zetten</a:t>
            </a:r>
          </a:p>
          <a:p>
            <a:r>
              <a:rPr lang="nl-NL" dirty="0"/>
              <a:t>En een backend dat Python gebruikt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DD487-0F89-4C73-A742-7CF37906480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885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DD487-0F89-4C73-A742-7CF37906480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83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Angular:</a:t>
            </a:r>
            <a:br>
              <a:rPr lang="en-US" dirty="0"/>
            </a:br>
            <a:r>
              <a:rPr lang="nl-NL" dirty="0" err="1"/>
              <a:t>TypeScript</a:t>
            </a:r>
            <a:r>
              <a:rPr lang="nl-NL" dirty="0"/>
              <a:t> gebaseerd front-end </a:t>
            </a:r>
            <a:r>
              <a:rPr lang="nl-NL" dirty="0" err="1"/>
              <a:t>framework</a:t>
            </a:r>
            <a:r>
              <a:rPr lang="nl-NL" dirty="0"/>
              <a:t> dat wordt onderhouden door team van </a:t>
            </a:r>
            <a:r>
              <a:rPr lang="nl-NL" dirty="0">
                <a:hlinkClick r:id="rId3"/>
              </a:rPr>
              <a:t>Google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Ionic</a:t>
            </a:r>
            <a:r>
              <a:rPr lang="nl-NL" dirty="0"/>
              <a:t>:</a:t>
            </a:r>
          </a:p>
          <a:p>
            <a:r>
              <a:rPr lang="en-US" dirty="0"/>
              <a:t>open source UI toolkit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 van </a:t>
            </a:r>
            <a:r>
              <a:rPr lang="en-US" dirty="0" err="1"/>
              <a:t>moderne</a:t>
            </a:r>
            <a:r>
              <a:rPr lang="en-US" dirty="0"/>
              <a:t> cross-platform apps</a:t>
            </a:r>
          </a:p>
          <a:p>
            <a:endParaRPr lang="en-US" dirty="0"/>
          </a:p>
          <a:p>
            <a:r>
              <a:rPr lang="en-US" dirty="0"/>
              <a:t>Capacitor</a:t>
            </a:r>
            <a:r>
              <a:rPr lang="nl-NL" dirty="0"/>
              <a:t>:</a:t>
            </a:r>
          </a:p>
          <a:p>
            <a:r>
              <a:rPr lang="en-US" dirty="0"/>
              <a:t>open source native runtime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bouwen</a:t>
            </a:r>
            <a:r>
              <a:rPr lang="en-US" dirty="0"/>
              <a:t> van Web apps. </a:t>
            </a:r>
            <a:r>
              <a:rPr lang="en-US" dirty="0" err="1"/>
              <a:t>Maken</a:t>
            </a:r>
            <a:r>
              <a:rPr lang="en-US" dirty="0"/>
              <a:t> van cross-platform iOS, Android, and Progressive Web Apps met JavaScript, HTML, </a:t>
            </a:r>
            <a:r>
              <a:rPr lang="en-US" dirty="0" err="1"/>
              <a:t>en</a:t>
            </a:r>
            <a:r>
              <a:rPr lang="en-US" dirty="0"/>
              <a:t> CSS.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DD487-0F89-4C73-A742-7CF37906480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8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achtergrond van levendige spattende kleuren">
            <a:extLst>
              <a:ext uri="{FF2B5EF4-FFF2-40B4-BE49-F238E27FC236}">
                <a16:creationId xmlns:a16="http://schemas.microsoft.com/office/drawing/2014/main" id="{F1CF859C-327A-9291-4733-E3239AFB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7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2179B-5817-9A81-7661-CCB49110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 err="1"/>
              <a:t>Snel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simpel</a:t>
            </a:r>
            <a:r>
              <a:rPr lang="en-US" sz="4000" dirty="0"/>
              <a:t> web </a:t>
            </a:r>
            <a:r>
              <a:rPr lang="en-US" sz="4000" dirty="0" err="1"/>
              <a:t>applicatie</a:t>
            </a:r>
            <a:r>
              <a:rPr lang="en-US" sz="4000" dirty="0"/>
              <a:t> </a:t>
            </a:r>
            <a:r>
              <a:rPr lang="en-US" sz="4000" dirty="0" err="1"/>
              <a:t>bouwen</a:t>
            </a:r>
            <a:endParaRPr lang="nl-NL" sz="4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3BE7F68-9A29-D21A-6AB6-F67E44C96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POC </a:t>
            </a:r>
            <a:r>
              <a:rPr lang="en-US" sz="3200" dirty="0"/>
              <a:t>DEMO</a:t>
            </a:r>
            <a:endParaRPr lang="nl-N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6AB8D-7A85-52D2-5F55-88323572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427449"/>
            <a:ext cx="9076329" cy="1064277"/>
          </a:xfrm>
        </p:spPr>
        <p:txBody>
          <a:bodyPr>
            <a:normAutofit/>
          </a:bodyPr>
          <a:lstStyle/>
          <a:p>
            <a:r>
              <a:rPr lang="en-US" sz="4800" dirty="0" err="1"/>
              <a:t>Inhoud</a:t>
            </a:r>
            <a:endParaRPr lang="nl-NL" sz="4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4CE05F-829B-481A-D3D6-0C1211DB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91726"/>
            <a:ext cx="9076329" cy="3650155"/>
          </a:xfrm>
        </p:spPr>
        <p:txBody>
          <a:bodyPr>
            <a:normAutofit/>
          </a:bodyPr>
          <a:lstStyle/>
          <a:p>
            <a:r>
              <a:rPr lang="en-US" sz="2800" dirty="0"/>
              <a:t>Context</a:t>
            </a:r>
          </a:p>
          <a:p>
            <a:r>
              <a:rPr lang="en-US" sz="2800" dirty="0"/>
              <a:t>Back end</a:t>
            </a:r>
          </a:p>
          <a:p>
            <a:r>
              <a:rPr lang="en-US" sz="2800" dirty="0"/>
              <a:t>Front end</a:t>
            </a:r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83064447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0A4C8-BB6E-52F8-594A-793FBCD9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39" y="147455"/>
            <a:ext cx="9076329" cy="1064277"/>
          </a:xfrm>
        </p:spPr>
        <p:txBody>
          <a:bodyPr/>
          <a:lstStyle/>
          <a:p>
            <a:r>
              <a:rPr lang="en-US" dirty="0"/>
              <a:t>Context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BF2C21A-E346-DBB5-E8F3-D0DB1423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63" y="1041131"/>
            <a:ext cx="10002983" cy="545742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39EF4EC-6B3B-105F-63FA-69A3FA6E0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0" y="1292723"/>
            <a:ext cx="10072637" cy="52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FB681-7986-CEFE-0563-47F9DECE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 end</a:t>
            </a:r>
            <a:endParaRPr lang="nl-NL" dirty="0"/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3BD80095-BD1C-E913-8506-1B9354369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16584"/>
              </p:ext>
            </p:extLst>
          </p:nvPr>
        </p:nvGraphicFramePr>
        <p:xfrm>
          <a:off x="6081712" y="952501"/>
          <a:ext cx="515778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6475232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achtergrond van levendige spattende kleuren">
            <a:extLst>
              <a:ext uri="{FF2B5EF4-FFF2-40B4-BE49-F238E27FC236}">
                <a16:creationId xmlns:a16="http://schemas.microsoft.com/office/drawing/2014/main" id="{F1CF859C-327A-9291-4733-E3239AFB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pic>
        <p:nvPicPr>
          <p:cNvPr id="8" name="Picture 2" descr="KEEP CALM IT IS DEMO TIME Poster | brn | Keep Calm-o-Matic">
            <a:extLst>
              <a:ext uri="{FF2B5EF4-FFF2-40B4-BE49-F238E27FC236}">
                <a16:creationId xmlns:a16="http://schemas.microsoft.com/office/drawing/2014/main" id="{172D03E7-85DC-698D-106B-3D19A59E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7" y="654341"/>
            <a:ext cx="4573198" cy="5335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E188319-B248-47C6-D245-A6A6FAB0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752736"/>
            <a:ext cx="1623487" cy="10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427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1BE71EE8-0B30-4222-9B93-921A1530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0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7A577E7F-985C-4F15-99FB-3ABFA635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FB681-7986-CEFE-0563-47F9DECE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43" y="1926236"/>
            <a:ext cx="3177915" cy="2983043"/>
          </a:xfrm>
        </p:spPr>
        <p:txBody>
          <a:bodyPr>
            <a:normAutofit/>
          </a:bodyPr>
          <a:lstStyle/>
          <a:p>
            <a:pPr algn="ctr"/>
            <a:r>
              <a:rPr lang="en-US"/>
              <a:t>Front end</a:t>
            </a:r>
            <a:endParaRPr lang="nl-NL"/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3BD80095-BD1C-E913-8506-1B9354369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5232"/>
              </p:ext>
            </p:extLst>
          </p:nvPr>
        </p:nvGraphicFramePr>
        <p:xfrm>
          <a:off x="6081712" y="952501"/>
          <a:ext cx="515778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588918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achtergrond van levendige spattende kleuren">
            <a:extLst>
              <a:ext uri="{FF2B5EF4-FFF2-40B4-BE49-F238E27FC236}">
                <a16:creationId xmlns:a16="http://schemas.microsoft.com/office/drawing/2014/main" id="{F1CF859C-327A-9291-4733-E3239AFB6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pic>
        <p:nvPicPr>
          <p:cNvPr id="8" name="Picture 2" descr="KEEP CALM IT IS DEMO TIME Poster | brn | Keep Calm-o-Matic">
            <a:extLst>
              <a:ext uri="{FF2B5EF4-FFF2-40B4-BE49-F238E27FC236}">
                <a16:creationId xmlns:a16="http://schemas.microsoft.com/office/drawing/2014/main" id="{172D03E7-85DC-698D-106B-3D19A59E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977" y="654341"/>
            <a:ext cx="4573198" cy="53353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E188319-B248-47C6-D245-A6A6FAB0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752736"/>
            <a:ext cx="1623487" cy="10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37248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20B9D7-F0BA-A69D-DD3D-2BED4A6D9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829" y="1582057"/>
            <a:ext cx="6079671" cy="2193732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Feedback of vragen?</a:t>
            </a:r>
            <a:endParaRPr lang="nl-NL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7A961B-5F05-32DC-294F-F0D606C0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5" r="11876" b="1"/>
          <a:stretch/>
        </p:blipFill>
        <p:spPr>
          <a:xfrm>
            <a:off x="899598" y="1408590"/>
            <a:ext cx="3047936" cy="4124044"/>
          </a:xfrm>
          <a:custGeom>
            <a:avLst/>
            <a:gdLst/>
            <a:ahLst/>
            <a:cxnLst/>
            <a:rect l="l" t="t" r="r" b="b"/>
            <a:pathLst>
              <a:path w="3047936" h="4124044">
                <a:moveTo>
                  <a:pt x="1526466" y="0"/>
                </a:moveTo>
                <a:lnTo>
                  <a:pt x="1660166" y="117220"/>
                </a:lnTo>
                <a:cubicBezTo>
                  <a:pt x="1991684" y="373410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165181"/>
                </a:lnTo>
                <a:lnTo>
                  <a:pt x="3047936" y="2449280"/>
                </a:lnTo>
                <a:lnTo>
                  <a:pt x="3047936" y="2665898"/>
                </a:lnTo>
                <a:cubicBezTo>
                  <a:pt x="3047936" y="3104353"/>
                  <a:pt x="2923541" y="3323814"/>
                  <a:pt x="2649871" y="3515174"/>
                </a:cubicBezTo>
                <a:cubicBezTo>
                  <a:pt x="2365260" y="3680066"/>
                  <a:pt x="1991682" y="3750634"/>
                  <a:pt x="1660164" y="4006824"/>
                </a:cubicBezTo>
                <a:lnTo>
                  <a:pt x="1521470" y="4124044"/>
                </a:lnTo>
                <a:lnTo>
                  <a:pt x="1387771" y="4006824"/>
                </a:lnTo>
                <a:cubicBezTo>
                  <a:pt x="1056252" y="3750634"/>
                  <a:pt x="682674" y="3680066"/>
                  <a:pt x="398065" y="3515174"/>
                </a:cubicBezTo>
                <a:cubicBezTo>
                  <a:pt x="124394" y="3323814"/>
                  <a:pt x="0" y="3104353"/>
                  <a:pt x="0" y="2665898"/>
                </a:cubicBezTo>
                <a:lnTo>
                  <a:pt x="0" y="2449280"/>
                </a:lnTo>
                <a:lnTo>
                  <a:pt x="0" y="2165181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0"/>
                  <a:pt x="1387773" y="117220"/>
                </a:cubicBezTo>
                <a:close/>
              </a:path>
            </a:pathLst>
          </a:custGeom>
        </p:spPr>
      </p:pic>
      <p:pic>
        <p:nvPicPr>
          <p:cNvPr id="38" name="Afbeelding 37" descr="Afbeelding met tekst, elektronica, computer, scherm&#10;&#10;Automatisch gegenereerde beschrijving">
            <a:extLst>
              <a:ext uri="{FF2B5EF4-FFF2-40B4-BE49-F238E27FC236}">
                <a16:creationId xmlns:a16="http://schemas.microsoft.com/office/drawing/2014/main" id="{947564F7-ABDA-5C8C-4A2C-55DC75D1E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579"/>
          <a:stretch/>
        </p:blipFill>
        <p:spPr>
          <a:xfrm>
            <a:off x="2560262" y="-8466"/>
            <a:ext cx="3047936" cy="2070488"/>
          </a:xfrm>
          <a:custGeom>
            <a:avLst/>
            <a:gdLst/>
            <a:ahLst/>
            <a:cxnLst/>
            <a:rect l="l" t="t" r="r" b="b"/>
            <a:pathLst>
              <a:path w="3047936" h="2070488">
                <a:moveTo>
                  <a:pt x="0" y="0"/>
                </a:moveTo>
                <a:lnTo>
                  <a:pt x="3047936" y="0"/>
                </a:lnTo>
                <a:lnTo>
                  <a:pt x="3047936" y="111625"/>
                </a:lnTo>
                <a:lnTo>
                  <a:pt x="3047936" y="395724"/>
                </a:lnTo>
                <a:lnTo>
                  <a:pt x="3047936" y="612342"/>
                </a:lnTo>
                <a:cubicBezTo>
                  <a:pt x="3047936" y="1050797"/>
                  <a:pt x="2923541" y="1270258"/>
                  <a:pt x="2649871" y="1461618"/>
                </a:cubicBezTo>
                <a:cubicBezTo>
                  <a:pt x="2365260" y="1626510"/>
                  <a:pt x="1991682" y="1697078"/>
                  <a:pt x="1660164" y="1953268"/>
                </a:cubicBezTo>
                <a:lnTo>
                  <a:pt x="1521470" y="2070488"/>
                </a:lnTo>
                <a:lnTo>
                  <a:pt x="1387771" y="1953268"/>
                </a:lnTo>
                <a:cubicBezTo>
                  <a:pt x="1056252" y="1697078"/>
                  <a:pt x="682674" y="1626510"/>
                  <a:pt x="398065" y="1461618"/>
                </a:cubicBezTo>
                <a:cubicBezTo>
                  <a:pt x="124394" y="1270258"/>
                  <a:pt x="0" y="1050797"/>
                  <a:pt x="0" y="612342"/>
                </a:cubicBezTo>
                <a:lnTo>
                  <a:pt x="0" y="395724"/>
                </a:lnTo>
                <a:lnTo>
                  <a:pt x="0" y="111625"/>
                </a:lnTo>
                <a:close/>
              </a:path>
            </a:pathLst>
          </a:custGeom>
        </p:spPr>
      </p:pic>
      <p:pic>
        <p:nvPicPr>
          <p:cNvPr id="50" name="Afbeelding 49" descr="Afbeelding met tekst, persoon, person, overdekt&#10;&#10;Automatisch gegenereerde beschrijving">
            <a:extLst>
              <a:ext uri="{FF2B5EF4-FFF2-40B4-BE49-F238E27FC236}">
                <a16:creationId xmlns:a16="http://schemas.microsoft.com/office/drawing/2014/main" id="{6F06079B-5058-48AB-9142-5F0A9264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" r="-3" b="7751"/>
          <a:stretch/>
        </p:blipFill>
        <p:spPr>
          <a:xfrm>
            <a:off x="2560262" y="4859200"/>
            <a:ext cx="3047936" cy="1998800"/>
          </a:xfrm>
          <a:custGeom>
            <a:avLst/>
            <a:gdLst/>
            <a:ahLst/>
            <a:cxnLst/>
            <a:rect l="l" t="t" r="r" b="b"/>
            <a:pathLst>
              <a:path w="3047936" h="1998800">
                <a:moveTo>
                  <a:pt x="1526466" y="0"/>
                </a:moveTo>
                <a:lnTo>
                  <a:pt x="1660166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1998800"/>
                </a:lnTo>
                <a:lnTo>
                  <a:pt x="0" y="199880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452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133</Words>
  <Application>Microsoft Office PowerPoint</Application>
  <PresentationFormat>Breedbeeld</PresentationFormat>
  <Paragraphs>31</Paragraphs>
  <Slides>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Goudy Old Style</vt:lpstr>
      <vt:lpstr>MarrakeshVTI</vt:lpstr>
      <vt:lpstr>Snel en simpel web applicatie bouwen</vt:lpstr>
      <vt:lpstr>Inhoud</vt:lpstr>
      <vt:lpstr>Context</vt:lpstr>
      <vt:lpstr>Back end</vt:lpstr>
      <vt:lpstr>PowerPoint-presentatie</vt:lpstr>
      <vt:lpstr>Front end</vt:lpstr>
      <vt:lpstr>PowerPoint-presentatie</vt:lpstr>
      <vt:lpstr>Feedback of 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Snel en simple web applicatie bouwen</dc:title>
  <dc:creator>Bram Deventer</dc:creator>
  <cp:lastModifiedBy>Deventer,Bram B. van</cp:lastModifiedBy>
  <cp:revision>2</cp:revision>
  <dcterms:created xsi:type="dcterms:W3CDTF">2023-04-16T13:22:37Z</dcterms:created>
  <dcterms:modified xsi:type="dcterms:W3CDTF">2023-04-24T18:46:11Z</dcterms:modified>
</cp:coreProperties>
</file>