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080" y="1677600"/>
            <a:ext cx="4488487" cy="30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160" y="1727640"/>
            <a:ext cx="4573670" cy="314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870840" y="5432400"/>
            <a:ext cx="81345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Hoek van de Z-waarde tussen de schouder en de elleboog bij proefpersoon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870840" y="5432400"/>
            <a:ext cx="81345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Hoek van de Z-waarde tussen de schouder en de elleboog bij proefpersoon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520" y="1769040"/>
            <a:ext cx="4669637" cy="321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080" y="1735920"/>
            <a:ext cx="4661010" cy="320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56400" y="5415840"/>
            <a:ext cx="95641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Verschil in hoeken tussen schouders en X-as en schouder-elleboog en X-as proefpersoon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00" y="1775160"/>
            <a:ext cx="4660291" cy="320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280" y="1828800"/>
            <a:ext cx="4461890" cy="307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22640" y="5606640"/>
            <a:ext cx="95641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Verschil in hoeken tussen schouders en X-as en schouder-elleboog en X-as proefpersoon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320" y="1924200"/>
            <a:ext cx="4564685" cy="314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40" y="1874520"/>
            <a:ext cx="4558934" cy="313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24760" y="5432400"/>
            <a:ext cx="66607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Hoek van de elleboog en de sagittale vlakte bij proefpersoon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360" y="1831320"/>
            <a:ext cx="4627225" cy="31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080" y="1841400"/>
            <a:ext cx="4595955" cy="316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857600" y="5324400"/>
            <a:ext cx="66607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Hoek van de elleboog en de sagittale vlakte bij proefpersoon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40" y="1783080"/>
            <a:ext cx="4432057" cy="30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1160" y="1819080"/>
            <a:ext cx="4366642" cy="300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396880" y="5424120"/>
            <a:ext cx="6015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Verschil in Z-waarde bij de ellebogen bij proefpersoon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880" y="1948680"/>
            <a:ext cx="4504661" cy="310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1967760"/>
            <a:ext cx="4477345" cy="308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Abduction/adduction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260720" y="1467720"/>
            <a:ext cx="22885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shoulder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60000" y="1459800"/>
            <a:ext cx="16923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by hip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363760" y="5374440"/>
            <a:ext cx="6015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N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Verschil in Z-waarde bij de ellebogen bij proefpersoon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960" y="1783440"/>
            <a:ext cx="4597392" cy="316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69040"/>
            <a:ext cx="4548511" cy="313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