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9911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10/21/2017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10/21/2017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10/21/2017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10/21/2017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10/21/2017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10/21/2017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10/21/2017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10/21/2017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10/21/2017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10/21/2017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10/21/2017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10/21/2017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Macro Recording and Assigning to shortcut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Ramanamurthy Bure</a:t>
            </a:r>
          </a:p>
          <a:p>
            <a:r>
              <a:rPr lang="en-US" sz="1600" dirty="0" smtClean="0"/>
              <a:t>Senior Software Engineer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81158" y="4043273"/>
            <a:ext cx="2680186" cy="25757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Recording and Assigning to shortcut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u="sng" dirty="0" smtClean="0"/>
              <a:t>TOPICS:</a:t>
            </a:r>
          </a:p>
          <a:p>
            <a:r>
              <a:rPr lang="en-US" sz="2000" dirty="0" smtClean="0"/>
              <a:t>Introduction to Excel</a:t>
            </a:r>
          </a:p>
          <a:p>
            <a:r>
              <a:rPr lang="en-US" sz="2000" dirty="0" smtClean="0"/>
              <a:t>What </a:t>
            </a:r>
            <a:r>
              <a:rPr lang="en-US" sz="2000" dirty="0"/>
              <a:t>is VBA</a:t>
            </a:r>
            <a:r>
              <a:rPr lang="en-US" sz="2000" dirty="0" smtClean="0"/>
              <a:t>?</a:t>
            </a:r>
          </a:p>
          <a:p>
            <a:r>
              <a:rPr lang="en-US" sz="2000" dirty="0"/>
              <a:t>U</a:t>
            </a:r>
            <a:r>
              <a:rPr lang="en-US" sz="2000" dirty="0" smtClean="0"/>
              <a:t>se of VBA over built-in Excel functions?</a:t>
            </a:r>
          </a:p>
          <a:p>
            <a:r>
              <a:rPr lang="en-US" sz="2000" dirty="0" smtClean="0"/>
              <a:t>Customizing Ribbon to add ‘Developer’ tab </a:t>
            </a:r>
          </a:p>
          <a:p>
            <a:r>
              <a:rPr lang="en-US" sz="2000" dirty="0" smtClean="0"/>
              <a:t>What is VBE and how to access it?</a:t>
            </a:r>
          </a:p>
          <a:p>
            <a:r>
              <a:rPr lang="en-US" sz="2000" dirty="0" smtClean="0"/>
              <a:t>Introduction to Sub Procedure</a:t>
            </a:r>
          </a:p>
          <a:p>
            <a:r>
              <a:rPr lang="en-US" sz="2000" dirty="0"/>
              <a:t>Introduction</a:t>
            </a:r>
            <a:r>
              <a:rPr lang="en-US" sz="2000" dirty="0" smtClean="0"/>
              <a:t> to </a:t>
            </a:r>
            <a:r>
              <a:rPr lang="en-US" sz="2000" smtClean="0"/>
              <a:t>VBA Module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111</TotalTime>
  <Words>114</Words>
  <Application>Microsoft Office PowerPoint</Application>
  <PresentationFormat>Widescreen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Georgia</vt:lpstr>
      <vt:lpstr>Wingdings 2</vt:lpstr>
      <vt:lpstr>Training presentation</vt:lpstr>
      <vt:lpstr>Macro Recording and Assigning to shortcut</vt:lpstr>
      <vt:lpstr>Macro Recording and Assigning to shortcut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VBA Introduction</dc:title>
  <dc:creator>Microsoft account</dc:creator>
  <cp:lastModifiedBy>Microsoft account</cp:lastModifiedBy>
  <cp:revision>55</cp:revision>
  <dcterms:created xsi:type="dcterms:W3CDTF">2017-10-21T12:45:15Z</dcterms:created>
  <dcterms:modified xsi:type="dcterms:W3CDTF">2017-10-21T14:41:59Z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