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Fira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ikaNsmt/4wgo5XjtdZpfErASqq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.fntdata"/><Relationship Id="rId11" Type="http://schemas.openxmlformats.org/officeDocument/2006/relationships/slide" Target="slides/slide6.xml"/><Relationship Id="rId22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21" Type="http://schemas.openxmlformats.org/officeDocument/2006/relationships/font" Target="fonts/Fira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9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regular.fntdata"/><Relationship Id="rId6" Type="http://schemas.openxmlformats.org/officeDocument/2006/relationships/slide" Target="slides/slide1.xml"/><Relationship Id="rId18" Type="http://schemas.openxmlformats.org/officeDocument/2006/relationships/font" Target="fonts/IBMPlex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7e08aad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157e08aadd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cf706a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15cf706ac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cf706a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15cf706ac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cf706a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15cf706ac4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cf706ac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15cf706ac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gif"/><Relationship Id="rId6" Type="http://schemas.openxmlformats.org/officeDocument/2006/relationships/image" Target="../media/image6.png"/><Relationship Id="rId7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gif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6250" l="0" r="0" t="27500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3087937" y="4306672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860807" y="393694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2746577" y="2657365"/>
            <a:ext cx="12794849" cy="6105075"/>
            <a:chOff x="-67" y="-1137758"/>
            <a:chExt cx="17059800" cy="8140101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-67" y="-1137758"/>
              <a:ext cx="17059800" cy="44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8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386"/>
                <a:buFont typeface="Arial"/>
                <a:buNone/>
              </a:pPr>
              <a:r>
                <a:rPr b="0" i="0" lang="en-US" sz="12386" u="none" cap="none" strike="noStrike">
                  <a:solidFill>
                    <a:srgbClr val="1B1B1B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b="0" i="0" sz="12386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202669" y="4974643"/>
              <a:ext cx="8654400" cy="20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Teaching Assistant :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Bramandika (06211940000059)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Maura Putri Defa (06211940000139)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6015914" y="1208693"/>
            <a:ext cx="6256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lang="en-US" sz="2499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Assignment 1</a:t>
            </a:r>
            <a:endParaRPr b="1" sz="2499">
              <a:solidFill>
                <a:srgbClr val="1B1B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473584" y="9783950"/>
            <a:ext cx="11340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Sepuluh Nopember Institute of Technology, Surabaya - Indonesia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660450" y="6307100"/>
            <a:ext cx="496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https://intip.in/EDAIUP2022</a:t>
            </a:r>
            <a:endParaRPr b="1" i="0" sz="27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989" y="186653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9989" y="186653"/>
            <a:ext cx="50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/>
        </p:nvSpPr>
        <p:spPr>
          <a:xfrm>
            <a:off x="319325" y="1469450"/>
            <a:ext cx="163167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dataset yourself (from Kaggle, UCI, classic dataset, etc.).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Process your dataset into Histogram, Stem and Leaf Plot, Bar Chart, Pie Chart and make your own conclusion. 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After processing, please make a presentation (but make it as a pdf) as creative as you like and fill out the Assignment 1 form individually.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Do a presentation on our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next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meeting (week 3) max 5 minutes each student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Link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submission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: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https://intip.in/Assignment1EDAIUP</a:t>
            </a:r>
            <a:endParaRPr b="1"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Deadline: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February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24th, 2022 at 23:59 WIB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F1D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0" y="1208375"/>
            <a:ext cx="182880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8481775" y="1028700"/>
            <a:ext cx="87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3235508" y="4072525"/>
            <a:ext cx="118170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EXAMPLE OF PRESENTATION ASSIGNMENT</a:t>
            </a:r>
            <a:endParaRPr b="0" i="0" sz="5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/>
        </p:nvSpPr>
        <p:spPr>
          <a:xfrm>
            <a:off x="16335449" y="9016972"/>
            <a:ext cx="1094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4506369" y="413797"/>
            <a:ext cx="77934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Dataset Description</a:t>
            </a:r>
            <a:endParaRPr b="0" i="0" sz="33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 flipH="1" rot="10800000">
            <a:off x="6692858" y="1274670"/>
            <a:ext cx="3416700" cy="264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/>
        </p:nvSpPr>
        <p:spPr>
          <a:xfrm>
            <a:off x="462850" y="3085125"/>
            <a:ext cx="79311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Fira Sans"/>
                <a:ea typeface="Fira Sans"/>
                <a:cs typeface="Fira Sans"/>
                <a:sym typeface="Fira Sans"/>
              </a:rPr>
              <a:t>Where you get the dataset?</a:t>
            </a:r>
            <a:endParaRPr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How many rows are in the dataset?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How many variables?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What are the variables in the dataset?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For example, you can say that the dataset consists of 150 records with 13 variables with the description as shown in the table here.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4671" y="2007007"/>
            <a:ext cx="7450771" cy="707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7e08aadd_1_116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157e08aadd_1_116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157e08aadd_1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157e08aadd_1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57e08aadd_1_116"/>
          <p:cNvSpPr txBox="1"/>
          <p:nvPr/>
        </p:nvSpPr>
        <p:spPr>
          <a:xfrm>
            <a:off x="4945945" y="299700"/>
            <a:ext cx="8293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Histogram</a:t>
            </a:r>
            <a:endParaRPr b="0" i="0" sz="4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7" name="Google Shape;137;g1157e08aadd_1_116"/>
          <p:cNvCxnSpPr/>
          <p:nvPr/>
        </p:nvCxnSpPr>
        <p:spPr>
          <a:xfrm flipH="1" rot="10800000">
            <a:off x="7272713" y="1296425"/>
            <a:ext cx="3636000" cy="306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1157e08aadd_1_116"/>
          <p:cNvSpPr txBox="1"/>
          <p:nvPr/>
        </p:nvSpPr>
        <p:spPr>
          <a:xfrm>
            <a:off x="542250" y="1780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3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Minitab Output</a:t>
            </a:r>
            <a:endParaRPr b="0" i="0" sz="3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157e08aadd_1_116"/>
          <p:cNvSpPr txBox="1"/>
          <p:nvPr/>
        </p:nvSpPr>
        <p:spPr>
          <a:xfrm>
            <a:off x="9345571" y="1780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>
                <a:solidFill>
                  <a:srgbClr val="595959"/>
                </a:solidFill>
              </a:rPr>
              <a:t>R</a:t>
            </a:r>
            <a:r>
              <a:rPr b="0" i="0" lang="en-US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  <a:endParaRPr b="0" i="0" sz="3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cf706ac4_0_15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15cf706ac4_0_15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15cf706ac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15cf706ac4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5cf706ac4_0_15"/>
          <p:cNvSpPr txBox="1"/>
          <p:nvPr/>
        </p:nvSpPr>
        <p:spPr>
          <a:xfrm>
            <a:off x="4945945" y="299700"/>
            <a:ext cx="8293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400">
                <a:latin typeface="Fira Sans"/>
                <a:ea typeface="Fira Sans"/>
                <a:cs typeface="Fira Sans"/>
                <a:sym typeface="Fira Sans"/>
              </a:rPr>
              <a:t>Bar Chart</a:t>
            </a:r>
            <a:endParaRPr b="0" i="0" sz="4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9" name="Google Shape;149;g115cf706ac4_0_15"/>
          <p:cNvCxnSpPr/>
          <p:nvPr/>
        </p:nvCxnSpPr>
        <p:spPr>
          <a:xfrm flipH="1" rot="10800000">
            <a:off x="7272713" y="1296425"/>
            <a:ext cx="3636000" cy="306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115cf706ac4_0_15"/>
          <p:cNvSpPr txBox="1"/>
          <p:nvPr/>
        </p:nvSpPr>
        <p:spPr>
          <a:xfrm>
            <a:off x="542250" y="1780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3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Minitab Output</a:t>
            </a:r>
            <a:endParaRPr b="0" i="0" sz="3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15cf706ac4_0_15"/>
          <p:cNvSpPr txBox="1"/>
          <p:nvPr/>
        </p:nvSpPr>
        <p:spPr>
          <a:xfrm>
            <a:off x="9345571" y="1780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>
                <a:solidFill>
                  <a:srgbClr val="595959"/>
                </a:solidFill>
              </a:rPr>
              <a:t>R</a:t>
            </a:r>
            <a:r>
              <a:rPr b="0" i="0" lang="en-US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  <a:endParaRPr b="0" i="0" sz="3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cf706ac4_0_26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15cf706ac4_0_26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115cf706ac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15cf706ac4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15cf706ac4_0_26"/>
          <p:cNvSpPr txBox="1"/>
          <p:nvPr/>
        </p:nvSpPr>
        <p:spPr>
          <a:xfrm>
            <a:off x="4945945" y="299700"/>
            <a:ext cx="8293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400">
                <a:latin typeface="Fira Sans"/>
                <a:ea typeface="Fira Sans"/>
                <a:cs typeface="Fira Sans"/>
                <a:sym typeface="Fira Sans"/>
              </a:rPr>
              <a:t>Pie Chart</a:t>
            </a:r>
            <a:endParaRPr b="0" i="0" sz="4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1" name="Google Shape;161;g115cf706ac4_0_26"/>
          <p:cNvCxnSpPr/>
          <p:nvPr/>
        </p:nvCxnSpPr>
        <p:spPr>
          <a:xfrm flipH="1" rot="10800000">
            <a:off x="7272713" y="1296425"/>
            <a:ext cx="3636000" cy="306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115cf706ac4_0_26"/>
          <p:cNvSpPr txBox="1"/>
          <p:nvPr/>
        </p:nvSpPr>
        <p:spPr>
          <a:xfrm>
            <a:off x="542250" y="1780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3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Minitab Output</a:t>
            </a:r>
            <a:endParaRPr b="0" i="0" sz="3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15cf706ac4_0_26"/>
          <p:cNvSpPr txBox="1"/>
          <p:nvPr/>
        </p:nvSpPr>
        <p:spPr>
          <a:xfrm>
            <a:off x="9345571" y="1780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>
                <a:solidFill>
                  <a:srgbClr val="595959"/>
                </a:solidFill>
              </a:rPr>
              <a:t>R</a:t>
            </a:r>
            <a:r>
              <a:rPr b="0" i="0" lang="en-US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  <a:endParaRPr b="0" i="0" sz="3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cf706ac4_0_37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15cf706ac4_0_37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15cf706ac4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15cf706ac4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5cf706ac4_0_37"/>
          <p:cNvSpPr txBox="1"/>
          <p:nvPr/>
        </p:nvSpPr>
        <p:spPr>
          <a:xfrm>
            <a:off x="4945945" y="299700"/>
            <a:ext cx="8293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400">
                <a:latin typeface="Fira Sans"/>
                <a:ea typeface="Fira Sans"/>
                <a:cs typeface="Fira Sans"/>
                <a:sym typeface="Fira Sans"/>
              </a:rPr>
              <a:t>Stem and Leaf </a:t>
            </a:r>
            <a:endParaRPr b="0" i="0" sz="4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3" name="Google Shape;173;g115cf706ac4_0_37"/>
          <p:cNvCxnSpPr/>
          <p:nvPr/>
        </p:nvCxnSpPr>
        <p:spPr>
          <a:xfrm flipH="1" rot="10800000">
            <a:off x="7272713" y="1296425"/>
            <a:ext cx="3636000" cy="306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115cf706ac4_0_37"/>
          <p:cNvSpPr txBox="1"/>
          <p:nvPr/>
        </p:nvSpPr>
        <p:spPr>
          <a:xfrm>
            <a:off x="542250" y="1780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3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Minitab Output</a:t>
            </a:r>
            <a:endParaRPr b="0" i="0" sz="3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15cf706ac4_0_37"/>
          <p:cNvSpPr txBox="1"/>
          <p:nvPr/>
        </p:nvSpPr>
        <p:spPr>
          <a:xfrm>
            <a:off x="9345571" y="1780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>
                <a:solidFill>
                  <a:srgbClr val="595959"/>
                </a:solidFill>
              </a:rPr>
              <a:t>R</a:t>
            </a:r>
            <a:r>
              <a:rPr b="0" i="0" lang="en-US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  <a:endParaRPr b="0" i="0" sz="3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cf706ac4_0_48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15cf706ac4_0_48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115cf706ac4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15cf706ac4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15cf706ac4_0_48"/>
          <p:cNvSpPr txBox="1"/>
          <p:nvPr/>
        </p:nvSpPr>
        <p:spPr>
          <a:xfrm>
            <a:off x="4945945" y="299700"/>
            <a:ext cx="8293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400">
                <a:latin typeface="Fira Sans"/>
                <a:ea typeface="Fira Sans"/>
                <a:cs typeface="Fira Sans"/>
                <a:sym typeface="Fira Sans"/>
              </a:rPr>
              <a:t>Conclusion</a:t>
            </a:r>
            <a:endParaRPr b="0" i="0" sz="4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85" name="Google Shape;185;g115cf706ac4_0_48"/>
          <p:cNvCxnSpPr/>
          <p:nvPr/>
        </p:nvCxnSpPr>
        <p:spPr>
          <a:xfrm flipH="1" rot="10800000">
            <a:off x="7272713" y="1296425"/>
            <a:ext cx="3636000" cy="306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