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10287000" cx="18288000"/>
  <p:notesSz cx="6858000" cy="9144000"/>
  <p:embeddedFontLst>
    <p:embeddedFont>
      <p:font typeface="IBM Plex Sans"/>
      <p:regular r:id="rId19"/>
      <p:bold r:id="rId20"/>
      <p:italic r:id="rId21"/>
      <p:boldItalic r:id="rId22"/>
    </p:embeddedFont>
    <p:embeddedFont>
      <p:font typeface="Fira Sans Medium"/>
      <p:regular r:id="rId23"/>
      <p:bold r:id="rId24"/>
      <p:italic r:id="rId25"/>
      <p:boldItalic r:id="rId26"/>
    </p:embeddedFont>
    <p:embeddedFont>
      <p:font typeface="Fira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jgaT5EHGfGUV1LcPf7wIQfUOzF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49B22F-FA3D-4FFE-ADA1-476FA4DAEE69}">
  <a:tblStyle styleId="{8B49B22F-FA3D-4FFE-ADA1-476FA4DAEE69}"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FF1E8"/>
          </a:solidFill>
        </a:fill>
      </a:tcStyle>
    </a:wholeTbl>
    <a:band1H>
      <a:tcTxStyle/>
      <a:tcStyle>
        <a:fill>
          <a:solidFill>
            <a:srgbClr val="FFE2CD"/>
          </a:solidFill>
        </a:fill>
      </a:tcStyle>
    </a:band1H>
    <a:band2H>
      <a:tcTxStyle/>
    </a:band2H>
    <a:band1V>
      <a:tcTxStyle/>
      <a:tcStyle>
        <a:fill>
          <a:solidFill>
            <a:srgbClr val="FFE2CD"/>
          </a:solidFill>
        </a:fill>
      </a:tcStyle>
    </a:band1V>
    <a:band2V>
      <a:tcTxStyle/>
    </a:band2V>
    <a:lastCol>
      <a:tcTxStyle b="on" i="off">
        <a:font>
          <a:latin typeface="Arial"/>
          <a:ea typeface="Arial"/>
          <a:cs typeface="Arial"/>
        </a:font>
        <a:srgbClr val="FFFFFF"/>
      </a:tcTxStyle>
      <a:tcStyle>
        <a:fill>
          <a:solidFill>
            <a:srgbClr val="FFAB40"/>
          </a:solidFill>
        </a:fill>
      </a:tcStyle>
    </a:lastCol>
    <a:firstCol>
      <a:tcTxStyle b="on" i="off">
        <a:font>
          <a:latin typeface="Arial"/>
          <a:ea typeface="Arial"/>
          <a:cs typeface="Arial"/>
        </a:font>
        <a:srgbClr val="FFFFFF"/>
      </a:tcTxStyle>
      <a:tcStyle>
        <a:fill>
          <a:solidFill>
            <a:srgbClr val="FFAB40"/>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FFAB40"/>
          </a:solidFill>
        </a:fill>
      </a:tcStyle>
    </a:lastRow>
    <a:seCell>
      <a:tcTxStyle/>
    </a:seCell>
    <a:swCell>
      <a:tcTxStyle/>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FFAB40"/>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bold.fntdata"/><Relationship Id="rId22" Type="http://schemas.openxmlformats.org/officeDocument/2006/relationships/font" Target="fonts/IBMPlexSans-boldItalic.fntdata"/><Relationship Id="rId21" Type="http://schemas.openxmlformats.org/officeDocument/2006/relationships/font" Target="fonts/IBMPlexSans-italic.fntdata"/><Relationship Id="rId24" Type="http://schemas.openxmlformats.org/officeDocument/2006/relationships/font" Target="fonts/FiraSansMedium-bold.fntdata"/><Relationship Id="rId23" Type="http://schemas.openxmlformats.org/officeDocument/2006/relationships/font" Target="fonts/FiraSansMediu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FiraSansMedium-boldItalic.fntdata"/><Relationship Id="rId25" Type="http://schemas.openxmlformats.org/officeDocument/2006/relationships/font" Target="fonts/FiraSansMedium-italic.fntdata"/><Relationship Id="rId28" Type="http://schemas.openxmlformats.org/officeDocument/2006/relationships/font" Target="fonts/FiraSans-bold.fntdata"/><Relationship Id="rId27" Type="http://schemas.openxmlformats.org/officeDocument/2006/relationships/font" Target="fonts/Fira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FiraSans-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customschemas.google.com/relationships/presentationmetadata" Target="metadata"/><Relationship Id="rId30" Type="http://schemas.openxmlformats.org/officeDocument/2006/relationships/font" Target="fonts/Fira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IBMPlexSans-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0144aebb6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https://towardsdatascience.com/lowess-regression-in-python-how-to-discover-clear-patterns-in-your-data-f26e523d7a35</a:t>
            </a:r>
            <a:endParaRPr/>
          </a:p>
        </p:txBody>
      </p:sp>
      <p:sp>
        <p:nvSpPr>
          <p:cNvPr id="208" name="Google Shape;208;g130144aebb6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3a73937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23a739379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6436ab2f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https://www.youtube.com/watch?v=Vf7oJ6z2LCc</a:t>
            </a:r>
            <a:endParaRPr/>
          </a:p>
        </p:txBody>
      </p:sp>
      <p:sp>
        <p:nvSpPr>
          <p:cNvPr id="138" name="Google Shape;138;g116436ab2f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3b2d8b1ab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f3b2d8b1ab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0144aebb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130144aebb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0144aebb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130144aebb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0144aebb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130144aebb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28d9a7bc5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https://towardsdatascience.com/lowess-regression-in-python-how-to-discover-clear-patterns-in-your-data-f26e523d7a35</a:t>
            </a:r>
            <a:endParaRPr/>
          </a:p>
        </p:txBody>
      </p:sp>
      <p:sp>
        <p:nvSpPr>
          <p:cNvPr id="179" name="Google Shape;179;g1228d9a7bc5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0144aebb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https://towardsdatascience.com/lowess-regression-in-python-how-to-discover-clear-patterns-in-your-data-f26e523d7a35</a:t>
            </a:r>
            <a:endParaRPr/>
          </a:p>
        </p:txBody>
      </p:sp>
      <p:sp>
        <p:nvSpPr>
          <p:cNvPr id="188" name="Google Shape;188;g130144aebb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0144aebb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https://towardsdatascience.com/lowess-regression-in-python-how-to-discover-clear-patterns-in-your-data-f26e523d7a35</a:t>
            </a:r>
            <a:endParaRPr/>
          </a:p>
        </p:txBody>
      </p:sp>
      <p:sp>
        <p:nvSpPr>
          <p:cNvPr id="199" name="Google Shape;199;g130144aebb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1a411f594e_0_19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g11a411f594e_0_201"/>
          <p:cNvSpPr txBox="1"/>
          <p:nvPr>
            <p:ph type="title"/>
          </p:nvPr>
        </p:nvSpPr>
        <p:spPr>
          <a:xfrm>
            <a:off x="623400" y="4301700"/>
            <a:ext cx="17041200" cy="1683600"/>
          </a:xfrm>
          <a:prstGeom prst="rect">
            <a:avLst/>
          </a:prstGeom>
          <a:noFill/>
          <a:ln>
            <a:noFill/>
          </a:ln>
        </p:spPr>
        <p:txBody>
          <a:bodyPr anchorCtr="0" anchor="ctr" bIns="182850" lIns="182850" spcFirstLastPara="1" rIns="182850" wrap="square" tIns="18285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88" name="Google Shape;88;g11a411f594e_0_20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g11a411f594e_0_204"/>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91" name="Google Shape;91;g11a411f594e_0_204"/>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algn="l">
              <a:lnSpc>
                <a:spcPct val="115000"/>
              </a:lnSpc>
              <a:spcBef>
                <a:spcPts val="0"/>
              </a:spcBef>
              <a:spcAft>
                <a:spcPts val="0"/>
              </a:spcAft>
              <a:buSzPts val="3600"/>
              <a:buChar char="●"/>
              <a:defRPr/>
            </a:lvl1pPr>
            <a:lvl2pPr indent="-406400" lvl="1" marL="914400" algn="l">
              <a:lnSpc>
                <a:spcPct val="115000"/>
              </a:lnSpc>
              <a:spcBef>
                <a:spcPts val="3200"/>
              </a:spcBef>
              <a:spcAft>
                <a:spcPts val="0"/>
              </a:spcAft>
              <a:buSzPts val="2800"/>
              <a:buChar char="○"/>
              <a:defRPr/>
            </a:lvl2pPr>
            <a:lvl3pPr indent="-406400" lvl="2" marL="1371600" algn="l">
              <a:lnSpc>
                <a:spcPct val="115000"/>
              </a:lnSpc>
              <a:spcBef>
                <a:spcPts val="3200"/>
              </a:spcBef>
              <a:spcAft>
                <a:spcPts val="0"/>
              </a:spcAft>
              <a:buSzPts val="2800"/>
              <a:buChar char="■"/>
              <a:defRPr/>
            </a:lvl3pPr>
            <a:lvl4pPr indent="-406400" lvl="3" marL="1828800" algn="l">
              <a:lnSpc>
                <a:spcPct val="115000"/>
              </a:lnSpc>
              <a:spcBef>
                <a:spcPts val="3200"/>
              </a:spcBef>
              <a:spcAft>
                <a:spcPts val="0"/>
              </a:spcAft>
              <a:buSzPts val="2800"/>
              <a:buChar char="●"/>
              <a:defRPr/>
            </a:lvl4pPr>
            <a:lvl5pPr indent="-406400" lvl="4" marL="2286000" algn="l">
              <a:lnSpc>
                <a:spcPct val="115000"/>
              </a:lnSpc>
              <a:spcBef>
                <a:spcPts val="3200"/>
              </a:spcBef>
              <a:spcAft>
                <a:spcPts val="0"/>
              </a:spcAft>
              <a:buSzPts val="2800"/>
              <a:buChar char="○"/>
              <a:defRPr/>
            </a:lvl5pPr>
            <a:lvl6pPr indent="-406400" lvl="5" marL="2743200" algn="l">
              <a:lnSpc>
                <a:spcPct val="115000"/>
              </a:lnSpc>
              <a:spcBef>
                <a:spcPts val="3200"/>
              </a:spcBef>
              <a:spcAft>
                <a:spcPts val="0"/>
              </a:spcAft>
              <a:buSzPts val="2800"/>
              <a:buChar char="■"/>
              <a:defRPr/>
            </a:lvl6pPr>
            <a:lvl7pPr indent="-406400" lvl="6" marL="3200400" algn="l">
              <a:lnSpc>
                <a:spcPct val="115000"/>
              </a:lnSpc>
              <a:spcBef>
                <a:spcPts val="3200"/>
              </a:spcBef>
              <a:spcAft>
                <a:spcPts val="0"/>
              </a:spcAft>
              <a:buSzPts val="2800"/>
              <a:buChar char="●"/>
              <a:defRPr/>
            </a:lvl7pPr>
            <a:lvl8pPr indent="-406400" lvl="7" marL="3657600" algn="l">
              <a:lnSpc>
                <a:spcPct val="115000"/>
              </a:lnSpc>
              <a:spcBef>
                <a:spcPts val="3200"/>
              </a:spcBef>
              <a:spcAft>
                <a:spcPts val="0"/>
              </a:spcAft>
              <a:buSzPts val="2800"/>
              <a:buChar char="○"/>
              <a:defRPr/>
            </a:lvl8pPr>
            <a:lvl9pPr indent="-406400" lvl="8" marL="4114800" algn="l">
              <a:lnSpc>
                <a:spcPct val="115000"/>
              </a:lnSpc>
              <a:spcBef>
                <a:spcPts val="3200"/>
              </a:spcBef>
              <a:spcAft>
                <a:spcPts val="3200"/>
              </a:spcAft>
              <a:buSzPts val="2800"/>
              <a:buChar char="■"/>
              <a:defRPr/>
            </a:lvl9pPr>
          </a:lstStyle>
          <a:p/>
        </p:txBody>
      </p:sp>
      <p:sp>
        <p:nvSpPr>
          <p:cNvPr id="92" name="Google Shape;92;g11a411f594e_0_204"/>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g11a411f594e_0_208"/>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95" name="Google Shape;95;g11a411f594e_0_208"/>
          <p:cNvSpPr txBox="1"/>
          <p:nvPr>
            <p:ph idx="1" type="body"/>
          </p:nvPr>
        </p:nvSpPr>
        <p:spPr>
          <a:xfrm>
            <a:off x="623400" y="2304950"/>
            <a:ext cx="7999800" cy="6832800"/>
          </a:xfrm>
          <a:prstGeom prst="rect">
            <a:avLst/>
          </a:prstGeom>
          <a:noFill/>
          <a:ln>
            <a:noFill/>
          </a:ln>
        </p:spPr>
        <p:txBody>
          <a:bodyPr anchorCtr="0" anchor="t" bIns="182850" lIns="182850" spcFirstLastPara="1" rIns="182850" wrap="square" tIns="182850">
            <a:noAutofit/>
          </a:bodyPr>
          <a:lstStyle>
            <a:lvl1pPr indent="-406400" lvl="0" marL="457200" algn="l">
              <a:lnSpc>
                <a:spcPct val="115000"/>
              </a:lnSpc>
              <a:spcBef>
                <a:spcPts val="0"/>
              </a:spcBef>
              <a:spcAft>
                <a:spcPts val="0"/>
              </a:spcAft>
              <a:buSzPts val="2800"/>
              <a:buChar char="●"/>
              <a:defRPr sz="2800"/>
            </a:lvl1pPr>
            <a:lvl2pPr indent="-381000" lvl="1" marL="914400" algn="l">
              <a:lnSpc>
                <a:spcPct val="115000"/>
              </a:lnSpc>
              <a:spcBef>
                <a:spcPts val="3200"/>
              </a:spcBef>
              <a:spcAft>
                <a:spcPts val="0"/>
              </a:spcAft>
              <a:buSzPts val="2400"/>
              <a:buChar char="○"/>
              <a:defRPr sz="2400"/>
            </a:lvl2pPr>
            <a:lvl3pPr indent="-381000" lvl="2" marL="1371600" algn="l">
              <a:lnSpc>
                <a:spcPct val="115000"/>
              </a:lnSpc>
              <a:spcBef>
                <a:spcPts val="3200"/>
              </a:spcBef>
              <a:spcAft>
                <a:spcPts val="0"/>
              </a:spcAft>
              <a:buSzPts val="2400"/>
              <a:buChar char="■"/>
              <a:defRPr sz="2400"/>
            </a:lvl3pPr>
            <a:lvl4pPr indent="-381000" lvl="3" marL="1828800" algn="l">
              <a:lnSpc>
                <a:spcPct val="115000"/>
              </a:lnSpc>
              <a:spcBef>
                <a:spcPts val="3200"/>
              </a:spcBef>
              <a:spcAft>
                <a:spcPts val="0"/>
              </a:spcAft>
              <a:buSzPts val="2400"/>
              <a:buChar char="●"/>
              <a:defRPr sz="2400"/>
            </a:lvl4pPr>
            <a:lvl5pPr indent="-381000" lvl="4" marL="2286000" algn="l">
              <a:lnSpc>
                <a:spcPct val="115000"/>
              </a:lnSpc>
              <a:spcBef>
                <a:spcPts val="3200"/>
              </a:spcBef>
              <a:spcAft>
                <a:spcPts val="0"/>
              </a:spcAft>
              <a:buSzPts val="2400"/>
              <a:buChar char="○"/>
              <a:defRPr sz="2400"/>
            </a:lvl5pPr>
            <a:lvl6pPr indent="-381000" lvl="5" marL="2743200" algn="l">
              <a:lnSpc>
                <a:spcPct val="115000"/>
              </a:lnSpc>
              <a:spcBef>
                <a:spcPts val="3200"/>
              </a:spcBef>
              <a:spcAft>
                <a:spcPts val="0"/>
              </a:spcAft>
              <a:buSzPts val="2400"/>
              <a:buChar char="■"/>
              <a:defRPr sz="2400"/>
            </a:lvl6pPr>
            <a:lvl7pPr indent="-381000" lvl="6" marL="3200400" algn="l">
              <a:lnSpc>
                <a:spcPct val="115000"/>
              </a:lnSpc>
              <a:spcBef>
                <a:spcPts val="3200"/>
              </a:spcBef>
              <a:spcAft>
                <a:spcPts val="0"/>
              </a:spcAft>
              <a:buSzPts val="2400"/>
              <a:buChar char="●"/>
              <a:defRPr sz="2400"/>
            </a:lvl7pPr>
            <a:lvl8pPr indent="-381000" lvl="7" marL="3657600" algn="l">
              <a:lnSpc>
                <a:spcPct val="115000"/>
              </a:lnSpc>
              <a:spcBef>
                <a:spcPts val="3200"/>
              </a:spcBef>
              <a:spcAft>
                <a:spcPts val="0"/>
              </a:spcAft>
              <a:buSzPts val="2400"/>
              <a:buChar char="○"/>
              <a:defRPr sz="2400"/>
            </a:lvl8pPr>
            <a:lvl9pPr indent="-381000" lvl="8" marL="4114800" algn="l">
              <a:lnSpc>
                <a:spcPct val="115000"/>
              </a:lnSpc>
              <a:spcBef>
                <a:spcPts val="3200"/>
              </a:spcBef>
              <a:spcAft>
                <a:spcPts val="3200"/>
              </a:spcAft>
              <a:buSzPts val="2400"/>
              <a:buChar char="■"/>
              <a:defRPr sz="2400"/>
            </a:lvl9pPr>
          </a:lstStyle>
          <a:p/>
        </p:txBody>
      </p:sp>
      <p:sp>
        <p:nvSpPr>
          <p:cNvPr id="96" name="Google Shape;96;g11a411f594e_0_208"/>
          <p:cNvSpPr txBox="1"/>
          <p:nvPr>
            <p:ph idx="2" type="body"/>
          </p:nvPr>
        </p:nvSpPr>
        <p:spPr>
          <a:xfrm>
            <a:off x="9664800" y="2304950"/>
            <a:ext cx="7999800" cy="6832800"/>
          </a:xfrm>
          <a:prstGeom prst="rect">
            <a:avLst/>
          </a:prstGeom>
          <a:noFill/>
          <a:ln>
            <a:noFill/>
          </a:ln>
        </p:spPr>
        <p:txBody>
          <a:bodyPr anchorCtr="0" anchor="t" bIns="182850" lIns="182850" spcFirstLastPara="1" rIns="182850" wrap="square" tIns="182850">
            <a:noAutofit/>
          </a:bodyPr>
          <a:lstStyle>
            <a:lvl1pPr indent="-406400" lvl="0" marL="457200" algn="l">
              <a:lnSpc>
                <a:spcPct val="115000"/>
              </a:lnSpc>
              <a:spcBef>
                <a:spcPts val="0"/>
              </a:spcBef>
              <a:spcAft>
                <a:spcPts val="0"/>
              </a:spcAft>
              <a:buSzPts val="2800"/>
              <a:buChar char="●"/>
              <a:defRPr sz="2800"/>
            </a:lvl1pPr>
            <a:lvl2pPr indent="-381000" lvl="1" marL="914400" algn="l">
              <a:lnSpc>
                <a:spcPct val="115000"/>
              </a:lnSpc>
              <a:spcBef>
                <a:spcPts val="3200"/>
              </a:spcBef>
              <a:spcAft>
                <a:spcPts val="0"/>
              </a:spcAft>
              <a:buSzPts val="2400"/>
              <a:buChar char="○"/>
              <a:defRPr sz="2400"/>
            </a:lvl2pPr>
            <a:lvl3pPr indent="-381000" lvl="2" marL="1371600" algn="l">
              <a:lnSpc>
                <a:spcPct val="115000"/>
              </a:lnSpc>
              <a:spcBef>
                <a:spcPts val="3200"/>
              </a:spcBef>
              <a:spcAft>
                <a:spcPts val="0"/>
              </a:spcAft>
              <a:buSzPts val="2400"/>
              <a:buChar char="■"/>
              <a:defRPr sz="2400"/>
            </a:lvl3pPr>
            <a:lvl4pPr indent="-381000" lvl="3" marL="1828800" algn="l">
              <a:lnSpc>
                <a:spcPct val="115000"/>
              </a:lnSpc>
              <a:spcBef>
                <a:spcPts val="3200"/>
              </a:spcBef>
              <a:spcAft>
                <a:spcPts val="0"/>
              </a:spcAft>
              <a:buSzPts val="2400"/>
              <a:buChar char="●"/>
              <a:defRPr sz="2400"/>
            </a:lvl4pPr>
            <a:lvl5pPr indent="-381000" lvl="4" marL="2286000" algn="l">
              <a:lnSpc>
                <a:spcPct val="115000"/>
              </a:lnSpc>
              <a:spcBef>
                <a:spcPts val="3200"/>
              </a:spcBef>
              <a:spcAft>
                <a:spcPts val="0"/>
              </a:spcAft>
              <a:buSzPts val="2400"/>
              <a:buChar char="○"/>
              <a:defRPr sz="2400"/>
            </a:lvl5pPr>
            <a:lvl6pPr indent="-381000" lvl="5" marL="2743200" algn="l">
              <a:lnSpc>
                <a:spcPct val="115000"/>
              </a:lnSpc>
              <a:spcBef>
                <a:spcPts val="3200"/>
              </a:spcBef>
              <a:spcAft>
                <a:spcPts val="0"/>
              </a:spcAft>
              <a:buSzPts val="2400"/>
              <a:buChar char="■"/>
              <a:defRPr sz="2400"/>
            </a:lvl6pPr>
            <a:lvl7pPr indent="-381000" lvl="6" marL="3200400" algn="l">
              <a:lnSpc>
                <a:spcPct val="115000"/>
              </a:lnSpc>
              <a:spcBef>
                <a:spcPts val="3200"/>
              </a:spcBef>
              <a:spcAft>
                <a:spcPts val="0"/>
              </a:spcAft>
              <a:buSzPts val="2400"/>
              <a:buChar char="●"/>
              <a:defRPr sz="2400"/>
            </a:lvl7pPr>
            <a:lvl8pPr indent="-381000" lvl="7" marL="3657600" algn="l">
              <a:lnSpc>
                <a:spcPct val="115000"/>
              </a:lnSpc>
              <a:spcBef>
                <a:spcPts val="3200"/>
              </a:spcBef>
              <a:spcAft>
                <a:spcPts val="0"/>
              </a:spcAft>
              <a:buSzPts val="2400"/>
              <a:buChar char="○"/>
              <a:defRPr sz="2400"/>
            </a:lvl8pPr>
            <a:lvl9pPr indent="-381000" lvl="8" marL="4114800" algn="l">
              <a:lnSpc>
                <a:spcPct val="115000"/>
              </a:lnSpc>
              <a:spcBef>
                <a:spcPts val="3200"/>
              </a:spcBef>
              <a:spcAft>
                <a:spcPts val="3200"/>
              </a:spcAft>
              <a:buSzPts val="2400"/>
              <a:buChar char="■"/>
              <a:defRPr sz="2400"/>
            </a:lvl9pPr>
          </a:lstStyle>
          <a:p/>
        </p:txBody>
      </p:sp>
      <p:sp>
        <p:nvSpPr>
          <p:cNvPr id="97" name="Google Shape;97;g11a411f594e_0_208"/>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g11a411f594e_0_213"/>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100" name="Google Shape;100;g11a411f594e_0_21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g11a411f594e_0_216"/>
          <p:cNvSpPr txBox="1"/>
          <p:nvPr>
            <p:ph type="title"/>
          </p:nvPr>
        </p:nvSpPr>
        <p:spPr>
          <a:xfrm>
            <a:off x="623400" y="1111200"/>
            <a:ext cx="5616000" cy="15114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3" name="Google Shape;103;g11a411f594e_0_216"/>
          <p:cNvSpPr txBox="1"/>
          <p:nvPr>
            <p:ph idx="1" type="body"/>
          </p:nvPr>
        </p:nvSpPr>
        <p:spPr>
          <a:xfrm>
            <a:off x="623400" y="2779200"/>
            <a:ext cx="5616000" cy="6358800"/>
          </a:xfrm>
          <a:prstGeom prst="rect">
            <a:avLst/>
          </a:prstGeom>
          <a:noFill/>
          <a:ln>
            <a:noFill/>
          </a:ln>
        </p:spPr>
        <p:txBody>
          <a:bodyPr anchorCtr="0" anchor="t" bIns="182850" lIns="182850" spcFirstLastPara="1" rIns="182850" wrap="square" tIns="182850">
            <a:noAutofit/>
          </a:bodyPr>
          <a:lstStyle>
            <a:lvl1pPr indent="-381000" lvl="0" marL="457200" algn="l">
              <a:lnSpc>
                <a:spcPct val="115000"/>
              </a:lnSpc>
              <a:spcBef>
                <a:spcPts val="0"/>
              </a:spcBef>
              <a:spcAft>
                <a:spcPts val="0"/>
              </a:spcAft>
              <a:buSzPts val="2400"/>
              <a:buChar char="●"/>
              <a:defRPr sz="2400"/>
            </a:lvl1pPr>
            <a:lvl2pPr indent="-381000" lvl="1" marL="914400" algn="l">
              <a:lnSpc>
                <a:spcPct val="115000"/>
              </a:lnSpc>
              <a:spcBef>
                <a:spcPts val="3200"/>
              </a:spcBef>
              <a:spcAft>
                <a:spcPts val="0"/>
              </a:spcAft>
              <a:buSzPts val="2400"/>
              <a:buChar char="○"/>
              <a:defRPr sz="2400"/>
            </a:lvl2pPr>
            <a:lvl3pPr indent="-381000" lvl="2" marL="1371600" algn="l">
              <a:lnSpc>
                <a:spcPct val="115000"/>
              </a:lnSpc>
              <a:spcBef>
                <a:spcPts val="3200"/>
              </a:spcBef>
              <a:spcAft>
                <a:spcPts val="0"/>
              </a:spcAft>
              <a:buSzPts val="2400"/>
              <a:buChar char="■"/>
              <a:defRPr sz="2400"/>
            </a:lvl3pPr>
            <a:lvl4pPr indent="-381000" lvl="3" marL="1828800" algn="l">
              <a:lnSpc>
                <a:spcPct val="115000"/>
              </a:lnSpc>
              <a:spcBef>
                <a:spcPts val="3200"/>
              </a:spcBef>
              <a:spcAft>
                <a:spcPts val="0"/>
              </a:spcAft>
              <a:buSzPts val="2400"/>
              <a:buChar char="●"/>
              <a:defRPr sz="2400"/>
            </a:lvl4pPr>
            <a:lvl5pPr indent="-381000" lvl="4" marL="2286000" algn="l">
              <a:lnSpc>
                <a:spcPct val="115000"/>
              </a:lnSpc>
              <a:spcBef>
                <a:spcPts val="3200"/>
              </a:spcBef>
              <a:spcAft>
                <a:spcPts val="0"/>
              </a:spcAft>
              <a:buSzPts val="2400"/>
              <a:buChar char="○"/>
              <a:defRPr sz="2400"/>
            </a:lvl5pPr>
            <a:lvl6pPr indent="-381000" lvl="5" marL="2743200" algn="l">
              <a:lnSpc>
                <a:spcPct val="115000"/>
              </a:lnSpc>
              <a:spcBef>
                <a:spcPts val="3200"/>
              </a:spcBef>
              <a:spcAft>
                <a:spcPts val="0"/>
              </a:spcAft>
              <a:buSzPts val="2400"/>
              <a:buChar char="■"/>
              <a:defRPr sz="2400"/>
            </a:lvl6pPr>
            <a:lvl7pPr indent="-381000" lvl="6" marL="3200400" algn="l">
              <a:lnSpc>
                <a:spcPct val="115000"/>
              </a:lnSpc>
              <a:spcBef>
                <a:spcPts val="3200"/>
              </a:spcBef>
              <a:spcAft>
                <a:spcPts val="0"/>
              </a:spcAft>
              <a:buSzPts val="2400"/>
              <a:buChar char="●"/>
              <a:defRPr sz="2400"/>
            </a:lvl7pPr>
            <a:lvl8pPr indent="-381000" lvl="7" marL="3657600" algn="l">
              <a:lnSpc>
                <a:spcPct val="115000"/>
              </a:lnSpc>
              <a:spcBef>
                <a:spcPts val="3200"/>
              </a:spcBef>
              <a:spcAft>
                <a:spcPts val="0"/>
              </a:spcAft>
              <a:buSzPts val="2400"/>
              <a:buChar char="○"/>
              <a:defRPr sz="2400"/>
            </a:lvl8pPr>
            <a:lvl9pPr indent="-381000" lvl="8" marL="4114800" algn="l">
              <a:lnSpc>
                <a:spcPct val="115000"/>
              </a:lnSpc>
              <a:spcBef>
                <a:spcPts val="3200"/>
              </a:spcBef>
              <a:spcAft>
                <a:spcPts val="3200"/>
              </a:spcAft>
              <a:buSzPts val="2400"/>
              <a:buChar char="■"/>
              <a:defRPr sz="2400"/>
            </a:lvl9pPr>
          </a:lstStyle>
          <a:p/>
        </p:txBody>
      </p:sp>
      <p:sp>
        <p:nvSpPr>
          <p:cNvPr id="104" name="Google Shape;104;g11a411f594e_0_216"/>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g11a411f594e_0_220"/>
          <p:cNvSpPr txBox="1"/>
          <p:nvPr>
            <p:ph type="title"/>
          </p:nvPr>
        </p:nvSpPr>
        <p:spPr>
          <a:xfrm>
            <a:off x="980500" y="900300"/>
            <a:ext cx="12735600" cy="8181600"/>
          </a:xfrm>
          <a:prstGeom prst="rect">
            <a:avLst/>
          </a:prstGeom>
          <a:noFill/>
          <a:ln>
            <a:noFill/>
          </a:ln>
        </p:spPr>
        <p:txBody>
          <a:bodyPr anchorCtr="0" anchor="ctr" bIns="182850" lIns="182850" spcFirstLastPara="1" rIns="182850" wrap="square" tIns="182850">
            <a:no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
        <p:nvSpPr>
          <p:cNvPr id="107" name="Google Shape;107;g11a411f594e_0_220"/>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g11a411f594e_0_223"/>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10" name="Google Shape;110;g11a411f594e_0_223"/>
          <p:cNvSpPr txBox="1"/>
          <p:nvPr>
            <p:ph type="title"/>
          </p:nvPr>
        </p:nvSpPr>
        <p:spPr>
          <a:xfrm>
            <a:off x="531000" y="2466350"/>
            <a:ext cx="8090400" cy="2964600"/>
          </a:xfrm>
          <a:prstGeom prst="rect">
            <a:avLst/>
          </a:prstGeom>
          <a:noFill/>
          <a:ln>
            <a:noFill/>
          </a:ln>
        </p:spPr>
        <p:txBody>
          <a:bodyPr anchorCtr="0" anchor="b" bIns="182850" lIns="182850" spcFirstLastPara="1" rIns="182850" wrap="square" tIns="18285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p:txBody>
      </p:sp>
      <p:sp>
        <p:nvSpPr>
          <p:cNvPr id="111" name="Google Shape;111;g11a411f594e_0_223"/>
          <p:cNvSpPr txBox="1"/>
          <p:nvPr>
            <p:ph idx="1" type="subTitle"/>
          </p:nvPr>
        </p:nvSpPr>
        <p:spPr>
          <a:xfrm>
            <a:off x="531000" y="5606150"/>
            <a:ext cx="8090400" cy="2470200"/>
          </a:xfrm>
          <a:prstGeom prst="rect">
            <a:avLst/>
          </a:prstGeom>
          <a:noFill/>
          <a:ln>
            <a:noFill/>
          </a:ln>
        </p:spPr>
        <p:txBody>
          <a:bodyPr anchorCtr="0" anchor="t" bIns="182850" lIns="182850" spcFirstLastPara="1" rIns="182850" wrap="square" tIns="18285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2" name="Google Shape;112;g11a411f594e_0_223"/>
          <p:cNvSpPr txBox="1"/>
          <p:nvPr>
            <p:ph idx="2" type="body"/>
          </p:nvPr>
        </p:nvSpPr>
        <p:spPr>
          <a:xfrm>
            <a:off x="9879000" y="1448150"/>
            <a:ext cx="7674000" cy="7390200"/>
          </a:xfrm>
          <a:prstGeom prst="rect">
            <a:avLst/>
          </a:prstGeom>
          <a:noFill/>
          <a:ln>
            <a:noFill/>
          </a:ln>
        </p:spPr>
        <p:txBody>
          <a:bodyPr anchorCtr="0" anchor="ctr" bIns="182850" lIns="182850" spcFirstLastPara="1" rIns="182850" wrap="square" tIns="182850">
            <a:noAutofit/>
          </a:bodyPr>
          <a:lstStyle>
            <a:lvl1pPr indent="-457200" lvl="0" marL="457200" algn="l">
              <a:lnSpc>
                <a:spcPct val="115000"/>
              </a:lnSpc>
              <a:spcBef>
                <a:spcPts val="0"/>
              </a:spcBef>
              <a:spcAft>
                <a:spcPts val="0"/>
              </a:spcAft>
              <a:buSzPts val="3600"/>
              <a:buChar char="●"/>
              <a:defRPr/>
            </a:lvl1pPr>
            <a:lvl2pPr indent="-406400" lvl="1" marL="914400" algn="l">
              <a:lnSpc>
                <a:spcPct val="115000"/>
              </a:lnSpc>
              <a:spcBef>
                <a:spcPts val="3200"/>
              </a:spcBef>
              <a:spcAft>
                <a:spcPts val="0"/>
              </a:spcAft>
              <a:buSzPts val="2800"/>
              <a:buChar char="○"/>
              <a:defRPr/>
            </a:lvl2pPr>
            <a:lvl3pPr indent="-406400" lvl="2" marL="1371600" algn="l">
              <a:lnSpc>
                <a:spcPct val="115000"/>
              </a:lnSpc>
              <a:spcBef>
                <a:spcPts val="3200"/>
              </a:spcBef>
              <a:spcAft>
                <a:spcPts val="0"/>
              </a:spcAft>
              <a:buSzPts val="2800"/>
              <a:buChar char="■"/>
              <a:defRPr/>
            </a:lvl3pPr>
            <a:lvl4pPr indent="-406400" lvl="3" marL="1828800" algn="l">
              <a:lnSpc>
                <a:spcPct val="115000"/>
              </a:lnSpc>
              <a:spcBef>
                <a:spcPts val="3200"/>
              </a:spcBef>
              <a:spcAft>
                <a:spcPts val="0"/>
              </a:spcAft>
              <a:buSzPts val="2800"/>
              <a:buChar char="●"/>
              <a:defRPr/>
            </a:lvl4pPr>
            <a:lvl5pPr indent="-406400" lvl="4" marL="2286000" algn="l">
              <a:lnSpc>
                <a:spcPct val="115000"/>
              </a:lnSpc>
              <a:spcBef>
                <a:spcPts val="3200"/>
              </a:spcBef>
              <a:spcAft>
                <a:spcPts val="0"/>
              </a:spcAft>
              <a:buSzPts val="2800"/>
              <a:buChar char="○"/>
              <a:defRPr/>
            </a:lvl5pPr>
            <a:lvl6pPr indent="-406400" lvl="5" marL="2743200" algn="l">
              <a:lnSpc>
                <a:spcPct val="115000"/>
              </a:lnSpc>
              <a:spcBef>
                <a:spcPts val="3200"/>
              </a:spcBef>
              <a:spcAft>
                <a:spcPts val="0"/>
              </a:spcAft>
              <a:buSzPts val="2800"/>
              <a:buChar char="■"/>
              <a:defRPr/>
            </a:lvl6pPr>
            <a:lvl7pPr indent="-406400" lvl="6" marL="3200400" algn="l">
              <a:lnSpc>
                <a:spcPct val="115000"/>
              </a:lnSpc>
              <a:spcBef>
                <a:spcPts val="3200"/>
              </a:spcBef>
              <a:spcAft>
                <a:spcPts val="0"/>
              </a:spcAft>
              <a:buSzPts val="2800"/>
              <a:buChar char="●"/>
              <a:defRPr/>
            </a:lvl7pPr>
            <a:lvl8pPr indent="-406400" lvl="7" marL="3657600" algn="l">
              <a:lnSpc>
                <a:spcPct val="115000"/>
              </a:lnSpc>
              <a:spcBef>
                <a:spcPts val="3200"/>
              </a:spcBef>
              <a:spcAft>
                <a:spcPts val="0"/>
              </a:spcAft>
              <a:buSzPts val="2800"/>
              <a:buChar char="○"/>
              <a:defRPr/>
            </a:lvl8pPr>
            <a:lvl9pPr indent="-406400" lvl="8" marL="4114800" algn="l">
              <a:lnSpc>
                <a:spcPct val="115000"/>
              </a:lnSpc>
              <a:spcBef>
                <a:spcPts val="3200"/>
              </a:spcBef>
              <a:spcAft>
                <a:spcPts val="3200"/>
              </a:spcAft>
              <a:buSzPts val="2800"/>
              <a:buChar char="■"/>
              <a:defRPr/>
            </a:lvl9pPr>
          </a:lstStyle>
          <a:p/>
        </p:txBody>
      </p:sp>
      <p:sp>
        <p:nvSpPr>
          <p:cNvPr id="113" name="Google Shape;113;g11a411f594e_0_22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g11a411f594e_0_229"/>
          <p:cNvSpPr txBox="1"/>
          <p:nvPr>
            <p:ph idx="1" type="body"/>
          </p:nvPr>
        </p:nvSpPr>
        <p:spPr>
          <a:xfrm>
            <a:off x="623400" y="8461150"/>
            <a:ext cx="11997600" cy="1210200"/>
          </a:xfrm>
          <a:prstGeom prst="rect">
            <a:avLst/>
          </a:prstGeom>
          <a:noFill/>
          <a:ln>
            <a:noFill/>
          </a:ln>
        </p:spPr>
        <p:txBody>
          <a:bodyPr anchorCtr="0" anchor="ctr" bIns="182850" lIns="182850" spcFirstLastPara="1" rIns="182850" wrap="square" tIns="182850">
            <a:noAutofit/>
          </a:bodyPr>
          <a:lstStyle>
            <a:lvl1pPr indent="-228600" lvl="0" marL="457200" algn="l">
              <a:lnSpc>
                <a:spcPct val="100000"/>
              </a:lnSpc>
              <a:spcBef>
                <a:spcPts val="0"/>
              </a:spcBef>
              <a:spcAft>
                <a:spcPts val="0"/>
              </a:spcAft>
              <a:buSzPts val="3600"/>
              <a:buNone/>
              <a:defRPr/>
            </a:lvl1pPr>
          </a:lstStyle>
          <a:p/>
        </p:txBody>
      </p:sp>
      <p:sp>
        <p:nvSpPr>
          <p:cNvPr id="116" name="Google Shape;116;g11a411f594e_0_22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g11a411f594e_0_232"/>
          <p:cNvSpPr txBox="1"/>
          <p:nvPr>
            <p:ph hasCustomPrompt="1" type="title"/>
          </p:nvPr>
        </p:nvSpPr>
        <p:spPr>
          <a:xfrm>
            <a:off x="623400" y="2212250"/>
            <a:ext cx="17041200" cy="3927000"/>
          </a:xfrm>
          <a:prstGeom prst="rect">
            <a:avLst/>
          </a:prstGeom>
          <a:noFill/>
          <a:ln>
            <a:noFill/>
          </a:ln>
        </p:spPr>
        <p:txBody>
          <a:bodyPr anchorCtr="0" anchor="b" bIns="182850" lIns="182850" spcFirstLastPara="1" rIns="182850" wrap="square" tIns="182850">
            <a:noAutofit/>
          </a:bodyPr>
          <a:lstStyle>
            <a:lvl1pPr lvl="0" algn="ctr">
              <a:lnSpc>
                <a:spcPct val="100000"/>
              </a:lnSpc>
              <a:spcBef>
                <a:spcPts val="0"/>
              </a:spcBef>
              <a:spcAft>
                <a:spcPts val="0"/>
              </a:spcAft>
              <a:buSzPts val="24000"/>
              <a:buNone/>
              <a:defRPr sz="24000"/>
            </a:lvl1pPr>
            <a:lvl2pPr lvl="1" algn="ctr">
              <a:lnSpc>
                <a:spcPct val="100000"/>
              </a:lnSpc>
              <a:spcBef>
                <a:spcPts val="0"/>
              </a:spcBef>
              <a:spcAft>
                <a:spcPts val="0"/>
              </a:spcAft>
              <a:buSzPts val="24000"/>
              <a:buNone/>
              <a:defRPr sz="24000"/>
            </a:lvl2pPr>
            <a:lvl3pPr lvl="2" algn="ctr">
              <a:lnSpc>
                <a:spcPct val="100000"/>
              </a:lnSpc>
              <a:spcBef>
                <a:spcPts val="0"/>
              </a:spcBef>
              <a:spcAft>
                <a:spcPts val="0"/>
              </a:spcAft>
              <a:buSzPts val="24000"/>
              <a:buNone/>
              <a:defRPr sz="24000"/>
            </a:lvl3pPr>
            <a:lvl4pPr lvl="3" algn="ctr">
              <a:lnSpc>
                <a:spcPct val="100000"/>
              </a:lnSpc>
              <a:spcBef>
                <a:spcPts val="0"/>
              </a:spcBef>
              <a:spcAft>
                <a:spcPts val="0"/>
              </a:spcAft>
              <a:buSzPts val="24000"/>
              <a:buNone/>
              <a:defRPr sz="24000"/>
            </a:lvl4pPr>
            <a:lvl5pPr lvl="4" algn="ctr">
              <a:lnSpc>
                <a:spcPct val="100000"/>
              </a:lnSpc>
              <a:spcBef>
                <a:spcPts val="0"/>
              </a:spcBef>
              <a:spcAft>
                <a:spcPts val="0"/>
              </a:spcAft>
              <a:buSzPts val="24000"/>
              <a:buNone/>
              <a:defRPr sz="24000"/>
            </a:lvl5pPr>
            <a:lvl6pPr lvl="5" algn="ctr">
              <a:lnSpc>
                <a:spcPct val="100000"/>
              </a:lnSpc>
              <a:spcBef>
                <a:spcPts val="0"/>
              </a:spcBef>
              <a:spcAft>
                <a:spcPts val="0"/>
              </a:spcAft>
              <a:buSzPts val="24000"/>
              <a:buNone/>
              <a:defRPr sz="24000"/>
            </a:lvl6pPr>
            <a:lvl7pPr lvl="6" algn="ctr">
              <a:lnSpc>
                <a:spcPct val="100000"/>
              </a:lnSpc>
              <a:spcBef>
                <a:spcPts val="0"/>
              </a:spcBef>
              <a:spcAft>
                <a:spcPts val="0"/>
              </a:spcAft>
              <a:buSzPts val="24000"/>
              <a:buNone/>
              <a:defRPr sz="24000"/>
            </a:lvl7pPr>
            <a:lvl8pPr lvl="7" algn="ctr">
              <a:lnSpc>
                <a:spcPct val="100000"/>
              </a:lnSpc>
              <a:spcBef>
                <a:spcPts val="0"/>
              </a:spcBef>
              <a:spcAft>
                <a:spcPts val="0"/>
              </a:spcAft>
              <a:buSzPts val="24000"/>
              <a:buNone/>
              <a:defRPr sz="24000"/>
            </a:lvl8pPr>
            <a:lvl9pPr lvl="8" algn="ctr">
              <a:lnSpc>
                <a:spcPct val="100000"/>
              </a:lnSpc>
              <a:spcBef>
                <a:spcPts val="0"/>
              </a:spcBef>
              <a:spcAft>
                <a:spcPts val="0"/>
              </a:spcAft>
              <a:buSzPts val="24000"/>
              <a:buNone/>
              <a:defRPr sz="24000"/>
            </a:lvl9pPr>
          </a:lstStyle>
          <a:p>
            <a:r>
              <a:t>xx%</a:t>
            </a:r>
          </a:p>
        </p:txBody>
      </p:sp>
      <p:sp>
        <p:nvSpPr>
          <p:cNvPr id="119" name="Google Shape;119;g11a411f594e_0_232"/>
          <p:cNvSpPr txBox="1"/>
          <p:nvPr>
            <p:ph idx="1" type="body"/>
          </p:nvPr>
        </p:nvSpPr>
        <p:spPr>
          <a:xfrm>
            <a:off x="623400" y="6304450"/>
            <a:ext cx="17041200" cy="2601600"/>
          </a:xfrm>
          <a:prstGeom prst="rect">
            <a:avLst/>
          </a:prstGeom>
          <a:noFill/>
          <a:ln>
            <a:noFill/>
          </a:ln>
        </p:spPr>
        <p:txBody>
          <a:bodyPr anchorCtr="0" anchor="t" bIns="182850" lIns="182850" spcFirstLastPara="1" rIns="182850" wrap="square" tIns="182850">
            <a:noAutofit/>
          </a:bodyPr>
          <a:lstStyle>
            <a:lvl1pPr indent="-457200" lvl="0" marL="457200" algn="ctr">
              <a:lnSpc>
                <a:spcPct val="115000"/>
              </a:lnSpc>
              <a:spcBef>
                <a:spcPts val="0"/>
              </a:spcBef>
              <a:spcAft>
                <a:spcPts val="0"/>
              </a:spcAft>
              <a:buSzPts val="3600"/>
              <a:buChar char="●"/>
              <a:defRPr/>
            </a:lvl1pPr>
            <a:lvl2pPr indent="-406400" lvl="1" marL="914400" algn="ctr">
              <a:lnSpc>
                <a:spcPct val="115000"/>
              </a:lnSpc>
              <a:spcBef>
                <a:spcPts val="3200"/>
              </a:spcBef>
              <a:spcAft>
                <a:spcPts val="0"/>
              </a:spcAft>
              <a:buSzPts val="2800"/>
              <a:buChar char="○"/>
              <a:defRPr/>
            </a:lvl2pPr>
            <a:lvl3pPr indent="-406400" lvl="2" marL="1371600" algn="ctr">
              <a:lnSpc>
                <a:spcPct val="115000"/>
              </a:lnSpc>
              <a:spcBef>
                <a:spcPts val="3200"/>
              </a:spcBef>
              <a:spcAft>
                <a:spcPts val="0"/>
              </a:spcAft>
              <a:buSzPts val="2800"/>
              <a:buChar char="■"/>
              <a:defRPr/>
            </a:lvl3pPr>
            <a:lvl4pPr indent="-406400" lvl="3" marL="1828800" algn="ctr">
              <a:lnSpc>
                <a:spcPct val="115000"/>
              </a:lnSpc>
              <a:spcBef>
                <a:spcPts val="3200"/>
              </a:spcBef>
              <a:spcAft>
                <a:spcPts val="0"/>
              </a:spcAft>
              <a:buSzPts val="2800"/>
              <a:buChar char="●"/>
              <a:defRPr/>
            </a:lvl4pPr>
            <a:lvl5pPr indent="-406400" lvl="4" marL="2286000" algn="ctr">
              <a:lnSpc>
                <a:spcPct val="115000"/>
              </a:lnSpc>
              <a:spcBef>
                <a:spcPts val="3200"/>
              </a:spcBef>
              <a:spcAft>
                <a:spcPts val="0"/>
              </a:spcAft>
              <a:buSzPts val="2800"/>
              <a:buChar char="○"/>
              <a:defRPr/>
            </a:lvl5pPr>
            <a:lvl6pPr indent="-406400" lvl="5" marL="2743200" algn="ctr">
              <a:lnSpc>
                <a:spcPct val="115000"/>
              </a:lnSpc>
              <a:spcBef>
                <a:spcPts val="3200"/>
              </a:spcBef>
              <a:spcAft>
                <a:spcPts val="0"/>
              </a:spcAft>
              <a:buSzPts val="2800"/>
              <a:buChar char="■"/>
              <a:defRPr/>
            </a:lvl6pPr>
            <a:lvl7pPr indent="-406400" lvl="6" marL="3200400" algn="ctr">
              <a:lnSpc>
                <a:spcPct val="115000"/>
              </a:lnSpc>
              <a:spcBef>
                <a:spcPts val="3200"/>
              </a:spcBef>
              <a:spcAft>
                <a:spcPts val="0"/>
              </a:spcAft>
              <a:buSzPts val="2800"/>
              <a:buChar char="●"/>
              <a:defRPr/>
            </a:lvl7pPr>
            <a:lvl8pPr indent="-406400" lvl="7" marL="3657600" algn="ctr">
              <a:lnSpc>
                <a:spcPct val="115000"/>
              </a:lnSpc>
              <a:spcBef>
                <a:spcPts val="3200"/>
              </a:spcBef>
              <a:spcAft>
                <a:spcPts val="0"/>
              </a:spcAft>
              <a:buSzPts val="2800"/>
              <a:buChar char="○"/>
              <a:defRPr/>
            </a:lvl8pPr>
            <a:lvl9pPr indent="-406400" lvl="8" marL="4114800" algn="ctr">
              <a:lnSpc>
                <a:spcPct val="115000"/>
              </a:lnSpc>
              <a:spcBef>
                <a:spcPts val="3200"/>
              </a:spcBef>
              <a:spcAft>
                <a:spcPts val="3200"/>
              </a:spcAft>
              <a:buSzPts val="2800"/>
              <a:buChar char="■"/>
              <a:defRPr/>
            </a:lvl9pPr>
          </a:lstStyle>
          <a:p/>
        </p:txBody>
      </p:sp>
      <p:sp>
        <p:nvSpPr>
          <p:cNvPr id="120" name="Google Shape;120;g11a411f594e_0_232"/>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g11a411f594e_0_195"/>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9pPr>
          </a:lstStyle>
          <a:p/>
        </p:txBody>
      </p:sp>
      <p:sp>
        <p:nvSpPr>
          <p:cNvPr id="82" name="Google Shape;82;g11a411f594e_0_195"/>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marR="0" rtl="0" algn="l">
              <a:lnSpc>
                <a:spcPct val="115000"/>
              </a:lnSpc>
              <a:spcBef>
                <a:spcPts val="0"/>
              </a:spcBef>
              <a:spcAft>
                <a:spcPts val="0"/>
              </a:spcAft>
              <a:buClr>
                <a:schemeClr val="dk2"/>
              </a:buClr>
              <a:buSzPts val="3600"/>
              <a:buFont typeface="Arial"/>
              <a:buChar char="●"/>
              <a:defRPr b="0" i="0" sz="3600" u="none" cap="none" strike="noStrike">
                <a:solidFill>
                  <a:schemeClr val="dk2"/>
                </a:solidFill>
                <a:latin typeface="Arial"/>
                <a:ea typeface="Arial"/>
                <a:cs typeface="Arial"/>
                <a:sym typeface="Arial"/>
              </a:defRPr>
            </a:lvl1pPr>
            <a:lvl2pPr indent="-406400" lvl="1" marL="9144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406400" lvl="2" marL="13716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3pPr>
            <a:lvl4pPr indent="-406400" lvl="3" marL="18288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4pPr>
            <a:lvl5pPr indent="-406400" lvl="4" marL="22860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5pPr>
            <a:lvl6pPr indent="-406400" lvl="5" marL="27432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6pPr>
            <a:lvl7pPr indent="-406400" lvl="6" marL="32004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7pPr>
            <a:lvl8pPr indent="-406400" lvl="7" marL="36576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8pPr>
            <a:lvl9pPr indent="-406400" lvl="8" marL="4114800" marR="0" rtl="0" algn="l">
              <a:lnSpc>
                <a:spcPct val="115000"/>
              </a:lnSpc>
              <a:spcBef>
                <a:spcPts val="3200"/>
              </a:spcBef>
              <a:spcAft>
                <a:spcPts val="3200"/>
              </a:spcAft>
              <a:buClr>
                <a:schemeClr val="dk2"/>
              </a:buClr>
              <a:buSzPts val="2800"/>
              <a:buFont typeface="Arial"/>
              <a:buChar char="■"/>
              <a:defRPr b="0" i="0" sz="2800" u="none" cap="none" strike="noStrike">
                <a:solidFill>
                  <a:schemeClr val="dk2"/>
                </a:solidFill>
                <a:latin typeface="Arial"/>
                <a:ea typeface="Arial"/>
                <a:cs typeface="Arial"/>
                <a:sym typeface="Arial"/>
              </a:defRPr>
            </a:lvl9pPr>
          </a:lstStyle>
          <a:p/>
        </p:txBody>
      </p:sp>
      <p:sp>
        <p:nvSpPr>
          <p:cNvPr id="83" name="Google Shape;83;g11a411f594e_0_195"/>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gif"/><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gif"/><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gif"/><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
          <p:cNvPicPr preferRelativeResize="0"/>
          <p:nvPr/>
        </p:nvPicPr>
        <p:blipFill rotWithShape="1">
          <a:blip r:embed="rId3">
            <a:alphaModFix/>
          </a:blip>
          <a:srcRect b="16250" l="0" r="0" t="27500"/>
          <a:stretch/>
        </p:blipFill>
        <p:spPr>
          <a:xfrm>
            <a:off x="0" y="0"/>
            <a:ext cx="18288002" cy="10287000"/>
          </a:xfrm>
          <a:prstGeom prst="rect">
            <a:avLst/>
          </a:prstGeom>
          <a:noFill/>
          <a:ln>
            <a:noFill/>
          </a:ln>
        </p:spPr>
      </p:pic>
      <p:sp>
        <p:nvSpPr>
          <p:cNvPr id="126" name="Google Shape;126;p1"/>
          <p:cNvSpPr/>
          <p:nvPr/>
        </p:nvSpPr>
        <p:spPr>
          <a:xfrm>
            <a:off x="13087937" y="4306672"/>
            <a:ext cx="4409361" cy="4429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4860807" y="393694"/>
            <a:ext cx="4409361" cy="4429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1"/>
          <p:cNvGrpSpPr/>
          <p:nvPr/>
        </p:nvGrpSpPr>
        <p:grpSpPr>
          <a:xfrm>
            <a:off x="2746577" y="2657365"/>
            <a:ext cx="12794850" cy="6105076"/>
            <a:chOff x="-67" y="-1137758"/>
            <a:chExt cx="17059800" cy="8140101"/>
          </a:xfrm>
        </p:grpSpPr>
        <p:sp>
          <p:nvSpPr>
            <p:cNvPr id="129" name="Google Shape;129;p1"/>
            <p:cNvSpPr txBox="1"/>
            <p:nvPr/>
          </p:nvSpPr>
          <p:spPr>
            <a:xfrm>
              <a:off x="-67" y="-1137758"/>
              <a:ext cx="17059800" cy="4473900"/>
            </a:xfrm>
            <a:prstGeom prst="rect">
              <a:avLst/>
            </a:prstGeom>
            <a:noFill/>
            <a:ln>
              <a:noFill/>
            </a:ln>
          </p:spPr>
          <p:txBody>
            <a:bodyPr anchorCtr="0" anchor="t" bIns="0" lIns="0" spcFirstLastPara="1" rIns="0" wrap="square" tIns="0">
              <a:spAutoFit/>
            </a:bodyPr>
            <a:lstStyle/>
            <a:p>
              <a:pPr indent="0" lvl="0" marL="0" marR="0" rtl="0" algn="ctr">
                <a:lnSpc>
                  <a:spcPct val="88002"/>
                </a:lnSpc>
                <a:spcBef>
                  <a:spcPts val="0"/>
                </a:spcBef>
                <a:spcAft>
                  <a:spcPts val="0"/>
                </a:spcAft>
                <a:buClr>
                  <a:srgbClr val="000000"/>
                </a:buClr>
                <a:buSzPts val="12386"/>
                <a:buFont typeface="Arial"/>
                <a:buNone/>
              </a:pPr>
              <a:r>
                <a:rPr b="0" i="0" lang="en-US" sz="12386" u="none" cap="none" strike="noStrike">
                  <a:solidFill>
                    <a:srgbClr val="1B1B1B"/>
                  </a:solidFill>
                  <a:latin typeface="Arial"/>
                  <a:ea typeface="Arial"/>
                  <a:cs typeface="Arial"/>
                  <a:sym typeface="Arial"/>
                </a:rPr>
                <a:t>EXPLORATORY DATA ANALYSIS</a:t>
              </a:r>
              <a:endParaRPr b="0" i="0" sz="12386" u="none" cap="none" strike="noStrike">
                <a:solidFill>
                  <a:srgbClr val="1B1B1B"/>
                </a:solidFill>
                <a:latin typeface="Arial"/>
                <a:ea typeface="Arial"/>
                <a:cs typeface="Arial"/>
                <a:sym typeface="Arial"/>
              </a:endParaRPr>
            </a:p>
          </p:txBody>
        </p:sp>
        <p:sp>
          <p:nvSpPr>
            <p:cNvPr id="130" name="Google Shape;130;p1"/>
            <p:cNvSpPr txBox="1"/>
            <p:nvPr/>
          </p:nvSpPr>
          <p:spPr>
            <a:xfrm>
              <a:off x="4202669" y="4974643"/>
              <a:ext cx="8654400" cy="202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Teaching Assistant :</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Bramandika (06211940000059)</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Maura Putri Defa (06211940000139)</a:t>
              </a:r>
              <a:endParaRPr b="1" i="0" sz="2600" u="none" cap="none" strike="noStrike">
                <a:solidFill>
                  <a:srgbClr val="1B1B1B"/>
                </a:solidFill>
                <a:latin typeface="IBM Plex Sans"/>
                <a:ea typeface="IBM Plex Sans"/>
                <a:cs typeface="IBM Plex Sans"/>
                <a:sym typeface="IBM Plex Sans"/>
              </a:endParaRPr>
            </a:p>
          </p:txBody>
        </p:sp>
      </p:grpSp>
      <p:sp>
        <p:nvSpPr>
          <p:cNvPr id="131" name="Google Shape;131;p1"/>
          <p:cNvSpPr txBox="1"/>
          <p:nvPr/>
        </p:nvSpPr>
        <p:spPr>
          <a:xfrm>
            <a:off x="6015914" y="1208693"/>
            <a:ext cx="62562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Week 1</a:t>
            </a:r>
            <a:r>
              <a:rPr b="1" lang="en-US" sz="2499">
                <a:solidFill>
                  <a:srgbClr val="1B1B1B"/>
                </a:solidFill>
                <a:latin typeface="IBM Plex Sans"/>
                <a:ea typeface="IBM Plex Sans"/>
                <a:cs typeface="IBM Plex Sans"/>
                <a:sym typeface="IBM Plex Sans"/>
              </a:rPr>
              <a:t>5</a:t>
            </a:r>
            <a:endParaRPr b="0" i="0" sz="1400" u="none" cap="none" strike="noStrike">
              <a:solidFill>
                <a:srgbClr val="000000"/>
              </a:solidFill>
              <a:latin typeface="Arial"/>
              <a:ea typeface="Arial"/>
              <a:cs typeface="Arial"/>
              <a:sym typeface="Arial"/>
            </a:endParaRPr>
          </a:p>
        </p:txBody>
      </p:sp>
      <p:sp>
        <p:nvSpPr>
          <p:cNvPr id="132" name="Google Shape;132;p1"/>
          <p:cNvSpPr txBox="1"/>
          <p:nvPr/>
        </p:nvSpPr>
        <p:spPr>
          <a:xfrm>
            <a:off x="3473584" y="9783950"/>
            <a:ext cx="113409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Sepuluh Nopember Institute of Technology, Surabaya - Indonesia</a:t>
            </a:r>
            <a:endParaRPr b="0" i="0" sz="1400" u="none" cap="none" strike="noStrike">
              <a:solidFill>
                <a:srgbClr val="000000"/>
              </a:solidFill>
              <a:latin typeface="Arial"/>
              <a:ea typeface="Arial"/>
              <a:cs typeface="Arial"/>
              <a:sym typeface="Arial"/>
            </a:endParaRPr>
          </a:p>
        </p:txBody>
      </p:sp>
      <p:sp>
        <p:nvSpPr>
          <p:cNvPr id="133" name="Google Shape;133;p1"/>
          <p:cNvSpPr txBox="1"/>
          <p:nvPr/>
        </p:nvSpPr>
        <p:spPr>
          <a:xfrm>
            <a:off x="6660450" y="6307100"/>
            <a:ext cx="4967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EF8600"/>
                </a:solidFill>
                <a:latin typeface="Arial"/>
                <a:ea typeface="Arial"/>
                <a:cs typeface="Arial"/>
                <a:sym typeface="Arial"/>
              </a:rPr>
              <a:t>https://intip.in/EDAIUP2022</a:t>
            </a:r>
            <a:endParaRPr b="1" i="0" sz="2700" u="none" cap="none" strike="noStrike">
              <a:solidFill>
                <a:srgbClr val="EF8600"/>
              </a:solidFill>
              <a:latin typeface="Arial"/>
              <a:ea typeface="Arial"/>
              <a:cs typeface="Arial"/>
              <a:sym typeface="Arial"/>
            </a:endParaRPr>
          </a:p>
        </p:txBody>
      </p:sp>
      <p:pic>
        <p:nvPicPr>
          <p:cNvPr id="134" name="Google Shape;134;p1"/>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135" name="Google Shape;135;p1"/>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pic>
        <p:nvPicPr>
          <p:cNvPr id="210" name="Google Shape;210;g130144aebb6_0_49"/>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211" name="Google Shape;211;g130144aebb6_0_49"/>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212" name="Google Shape;212;g130144aebb6_0_49"/>
          <p:cNvSpPr txBox="1"/>
          <p:nvPr/>
        </p:nvSpPr>
        <p:spPr>
          <a:xfrm>
            <a:off x="4674679" y="704000"/>
            <a:ext cx="7585800" cy="141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4500" u="none" cap="none" strike="noStrike">
                <a:solidFill>
                  <a:srgbClr val="000000"/>
                </a:solidFill>
                <a:latin typeface="Fira Sans"/>
                <a:ea typeface="Fira Sans"/>
                <a:cs typeface="Fira Sans"/>
                <a:sym typeface="Fira Sans"/>
              </a:rPr>
              <a:t>Practice: Using Minitab</a:t>
            </a:r>
            <a:endParaRPr b="0" i="0" sz="4500" u="none" cap="none" strike="noStrike">
              <a:solidFill>
                <a:srgbClr val="000000"/>
              </a:solidFill>
              <a:latin typeface="Fira Sans"/>
              <a:ea typeface="Fira Sans"/>
              <a:cs typeface="Fira Sans"/>
              <a:sym typeface="Fira Sans"/>
            </a:endParaRPr>
          </a:p>
        </p:txBody>
      </p:sp>
      <p:cxnSp>
        <p:nvCxnSpPr>
          <p:cNvPr id="213" name="Google Shape;213;g130144aebb6_0_49"/>
          <p:cNvCxnSpPr/>
          <p:nvPr/>
        </p:nvCxnSpPr>
        <p:spPr>
          <a:xfrm flipH="1" rot="10800000">
            <a:off x="6804818" y="1597297"/>
            <a:ext cx="3325500" cy="37200"/>
          </a:xfrm>
          <a:prstGeom prst="straightConnector1">
            <a:avLst/>
          </a:prstGeom>
          <a:noFill/>
          <a:ln cap="flat" cmpd="sng" w="9525">
            <a:solidFill>
              <a:srgbClr val="B2B2B2"/>
            </a:solidFill>
            <a:prstDash val="solid"/>
            <a:round/>
            <a:headEnd len="sm" w="sm" type="none"/>
            <a:tailEnd len="sm" w="sm" type="none"/>
          </a:ln>
        </p:spPr>
      </p:cxnSp>
      <p:sp>
        <p:nvSpPr>
          <p:cNvPr id="214" name="Google Shape;214;g130144aebb6_0_49"/>
          <p:cNvSpPr txBox="1"/>
          <p:nvPr/>
        </p:nvSpPr>
        <p:spPr>
          <a:xfrm>
            <a:off x="467147" y="2114913"/>
            <a:ext cx="82086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717D"/>
                </a:solidFill>
                <a:latin typeface="Fira Sans"/>
                <a:ea typeface="Fira Sans"/>
                <a:cs typeface="Fira Sans"/>
                <a:sym typeface="Fira Sans"/>
              </a:rPr>
              <a:t>Step 3: </a:t>
            </a:r>
            <a:endParaRPr sz="2400"/>
          </a:p>
          <a:p>
            <a:pPr indent="0" lvl="0" marL="0" marR="0" rtl="0" algn="l">
              <a:lnSpc>
                <a:spcPct val="100000"/>
              </a:lnSpc>
              <a:spcBef>
                <a:spcPts val="0"/>
              </a:spcBef>
              <a:spcAft>
                <a:spcPts val="0"/>
              </a:spcAft>
              <a:buNone/>
            </a:pPr>
            <a:r>
              <a:rPr b="0" i="1" lang="en-US" sz="2400" u="none" cap="none" strike="noStrike">
                <a:solidFill>
                  <a:srgbClr val="000000"/>
                </a:solidFill>
                <a:latin typeface="Fira Sans"/>
                <a:ea typeface="Fira Sans"/>
                <a:cs typeface="Fira Sans"/>
                <a:sym typeface="Fira Sans"/>
              </a:rPr>
              <a:t>Session window output</a:t>
            </a:r>
            <a:r>
              <a:rPr b="1" i="1" lang="en-US" sz="2400" u="none" cap="none" strike="noStrike">
                <a:solidFill>
                  <a:srgbClr val="00717D"/>
                </a:solidFill>
                <a:latin typeface="Fira Sans"/>
                <a:ea typeface="Fira Sans"/>
                <a:cs typeface="Fira Sans"/>
                <a:sym typeface="Fira Sans"/>
              </a:rPr>
              <a:t> </a:t>
            </a:r>
            <a:endParaRPr b="0" i="1" sz="2400" u="none" cap="none" strike="noStrike">
              <a:solidFill>
                <a:srgbClr val="000000"/>
              </a:solidFill>
              <a:latin typeface="Fira Sans"/>
              <a:ea typeface="Fira Sans"/>
              <a:cs typeface="Fira Sans"/>
              <a:sym typeface="Fira Sans"/>
            </a:endParaRPr>
          </a:p>
        </p:txBody>
      </p:sp>
      <p:pic>
        <p:nvPicPr>
          <p:cNvPr id="215" name="Google Shape;215;g130144aebb6_0_49"/>
          <p:cNvPicPr preferRelativeResize="0"/>
          <p:nvPr/>
        </p:nvPicPr>
        <p:blipFill rotWithShape="1">
          <a:blip r:embed="rId5">
            <a:alphaModFix/>
          </a:blip>
          <a:srcRect b="34202" l="1036" r="76141" t="24684"/>
          <a:stretch/>
        </p:blipFill>
        <p:spPr>
          <a:xfrm>
            <a:off x="4571999" y="3140844"/>
            <a:ext cx="5463346" cy="65295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23a7393793_0_0"/>
          <p:cNvSpPr txBox="1"/>
          <p:nvPr/>
        </p:nvSpPr>
        <p:spPr>
          <a:xfrm>
            <a:off x="1222948" y="4025445"/>
            <a:ext cx="15842100" cy="98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11400" u="none" cap="none" strike="noStrike">
                <a:solidFill>
                  <a:srgbClr val="000000"/>
                </a:solidFill>
                <a:latin typeface="Fira Sans Medium"/>
                <a:ea typeface="Fira Sans Medium"/>
                <a:cs typeface="Fira Sans Medium"/>
                <a:sym typeface="Fira Sans Medium"/>
              </a:rPr>
              <a:t>Thank you!</a:t>
            </a:r>
            <a:endParaRPr b="0" i="0" sz="114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id="140" name="Google Shape;140;g116436ab2f7_0_1"/>
          <p:cNvPicPr preferRelativeResize="0"/>
          <p:nvPr/>
        </p:nvPicPr>
        <p:blipFill rotWithShape="1">
          <a:blip r:embed="rId3">
            <a:alphaModFix/>
          </a:blip>
          <a:srcRect b="0" l="0" r="0" t="0"/>
          <a:stretch/>
        </p:blipFill>
        <p:spPr>
          <a:xfrm>
            <a:off x="15957100" y="186647"/>
            <a:ext cx="738419" cy="734616"/>
          </a:xfrm>
          <a:prstGeom prst="rect">
            <a:avLst/>
          </a:prstGeom>
          <a:noFill/>
          <a:ln>
            <a:noFill/>
          </a:ln>
        </p:spPr>
      </p:pic>
      <p:pic>
        <p:nvPicPr>
          <p:cNvPr id="141" name="Google Shape;141;g116436ab2f7_0_1"/>
          <p:cNvPicPr preferRelativeResize="0"/>
          <p:nvPr/>
        </p:nvPicPr>
        <p:blipFill rotWithShape="1">
          <a:blip r:embed="rId4">
            <a:alphaModFix/>
          </a:blip>
          <a:srcRect b="0" l="0" r="0" t="0"/>
          <a:stretch/>
        </p:blipFill>
        <p:spPr>
          <a:xfrm>
            <a:off x="16695521" y="186647"/>
            <a:ext cx="1025585" cy="734619"/>
          </a:xfrm>
          <a:prstGeom prst="rect">
            <a:avLst/>
          </a:prstGeom>
          <a:noFill/>
          <a:ln>
            <a:noFill/>
          </a:ln>
        </p:spPr>
      </p:pic>
      <p:sp>
        <p:nvSpPr>
          <p:cNvPr id="142" name="Google Shape;142;g116436ab2f7_0_1"/>
          <p:cNvSpPr txBox="1"/>
          <p:nvPr/>
        </p:nvSpPr>
        <p:spPr>
          <a:xfrm>
            <a:off x="16962871" y="9154389"/>
            <a:ext cx="1125600" cy="8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43" name="Google Shape;143;g116436ab2f7_0_1"/>
          <p:cNvSpPr txBox="1"/>
          <p:nvPr/>
        </p:nvSpPr>
        <p:spPr>
          <a:xfrm>
            <a:off x="1222948" y="3666070"/>
            <a:ext cx="15842100" cy="98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8600">
                <a:latin typeface="Fira Sans Medium"/>
                <a:ea typeface="Fira Sans Medium"/>
                <a:cs typeface="Fira Sans Medium"/>
                <a:sym typeface="Fira Sans Medium"/>
              </a:rPr>
              <a:t>Median Polish</a:t>
            </a:r>
            <a:endParaRPr b="0" i="0" sz="8600" u="none" cap="none" strike="noStrike">
              <a:solidFill>
                <a:srgbClr val="000000"/>
              </a:solidFill>
              <a:latin typeface="Fira Sans Medium"/>
              <a:ea typeface="Fira Sans Medium"/>
              <a:cs typeface="Fira Sans Medium"/>
              <a:sym typeface="Fira Sans Medium"/>
            </a:endParaRPr>
          </a:p>
        </p:txBody>
      </p:sp>
      <p:sp>
        <p:nvSpPr>
          <p:cNvPr id="144" name="Google Shape;144;g116436ab2f7_0_1"/>
          <p:cNvSpPr txBox="1"/>
          <p:nvPr/>
        </p:nvSpPr>
        <p:spPr>
          <a:xfrm>
            <a:off x="1553474" y="6399100"/>
            <a:ext cx="7910100" cy="1145700"/>
          </a:xfrm>
          <a:prstGeom prst="rect">
            <a:avLst/>
          </a:prstGeom>
          <a:noFill/>
          <a:ln>
            <a:noFill/>
          </a:ln>
        </p:spPr>
        <p:txBody>
          <a:bodyPr anchorCtr="0" anchor="t" bIns="91425" lIns="91425" spcFirstLastPara="1" rIns="91425" wrap="square" tIns="91425">
            <a:noAutofit/>
          </a:bodyPr>
          <a:lstStyle/>
          <a:p>
            <a:pPr indent="0" lvl="0" marL="82791" marR="0" rtl="0" algn="l">
              <a:lnSpc>
                <a:spcPct val="150000"/>
              </a:lnSpc>
              <a:spcBef>
                <a:spcPts val="0"/>
              </a:spcBef>
              <a:spcAft>
                <a:spcPts val="0"/>
              </a:spcAft>
              <a:buNone/>
            </a:pPr>
            <a:r>
              <a:rPr b="0" i="0" lang="en-US" sz="2400" u="none" cap="none" strike="noStrike">
                <a:solidFill>
                  <a:srgbClr val="000000"/>
                </a:solidFill>
                <a:latin typeface="Fira Sans"/>
                <a:ea typeface="Fira Sans"/>
                <a:cs typeface="Fira Sans"/>
                <a:sym typeface="Fira Sans"/>
              </a:rPr>
              <a:t>Objectives</a:t>
            </a:r>
            <a:endParaRPr sz="2400"/>
          </a:p>
          <a:p>
            <a:pPr indent="-234950" lvl="0" marL="254241"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Fira Sans"/>
                <a:ea typeface="Fira Sans"/>
                <a:cs typeface="Fira Sans"/>
                <a:sym typeface="Fira Sans"/>
              </a:rPr>
              <a:t>Able to identify a median polish.</a:t>
            </a:r>
            <a:endParaRPr sz="2400"/>
          </a:p>
          <a:p>
            <a:pPr indent="-234950" lvl="0" marL="254241"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Fira Sans"/>
                <a:ea typeface="Fira Sans"/>
                <a:cs typeface="Fira Sans"/>
                <a:sym typeface="Fira Sans"/>
              </a:rPr>
              <a:t>Able to identify steps in making a median polish.</a:t>
            </a:r>
            <a:endParaRPr sz="2400"/>
          </a:p>
          <a:p>
            <a:pPr indent="-234950" lvl="0" marL="254241"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Fira Sans"/>
                <a:ea typeface="Fira Sans"/>
                <a:cs typeface="Fira Sans"/>
                <a:sym typeface="Fira Sans"/>
              </a:rPr>
              <a:t>Able to make a median polish using software.</a:t>
            </a:r>
            <a:endParaRPr sz="2400"/>
          </a:p>
          <a:p>
            <a:pPr indent="-95250" lvl="2" marL="171450" marR="0" rtl="0" algn="l">
              <a:lnSpc>
                <a:spcPct val="100000"/>
              </a:lnSpc>
              <a:spcBef>
                <a:spcPts val="0"/>
              </a:spcBef>
              <a:spcAft>
                <a:spcPts val="0"/>
              </a:spcAft>
              <a:buClr>
                <a:srgbClr val="000000"/>
              </a:buClr>
              <a:buSzPts val="1200"/>
              <a:buFont typeface="Arial"/>
              <a:buNone/>
            </a:pPr>
            <a:r>
              <a:t/>
            </a:r>
            <a:endParaRPr b="0" i="0" sz="2050" u="none" cap="none" strike="noStrike">
              <a:solidFill>
                <a:srgbClr val="000000"/>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pic>
        <p:nvPicPr>
          <p:cNvPr id="149" name="Google Shape;149;gf3b2d8b1ab_1_44"/>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50" name="Google Shape;150;gf3b2d8b1ab_1_44"/>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51" name="Google Shape;151;gf3b2d8b1ab_1_44"/>
          <p:cNvSpPr txBox="1"/>
          <p:nvPr/>
        </p:nvSpPr>
        <p:spPr>
          <a:xfrm>
            <a:off x="717400" y="411475"/>
            <a:ext cx="16803600" cy="130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5000" u="none" cap="none" strike="noStrike">
                <a:solidFill>
                  <a:srgbClr val="000000"/>
                </a:solidFill>
                <a:latin typeface="Fira Sans Medium"/>
                <a:ea typeface="Fira Sans Medium"/>
                <a:cs typeface="Fira Sans Medium"/>
                <a:sym typeface="Fira Sans Medium"/>
              </a:rPr>
              <a:t>Review</a:t>
            </a:r>
            <a:endParaRPr b="0" i="0" sz="5000" u="none" cap="none" strike="noStrike">
              <a:solidFill>
                <a:srgbClr val="000000"/>
              </a:solidFill>
              <a:latin typeface="Fira Sans Medium"/>
              <a:ea typeface="Fira Sans Medium"/>
              <a:cs typeface="Fira Sans Medium"/>
              <a:sym typeface="Fira Sans Medium"/>
            </a:endParaRPr>
          </a:p>
        </p:txBody>
      </p:sp>
      <p:sp>
        <p:nvSpPr>
          <p:cNvPr id="152" name="Google Shape;152;gf3b2d8b1ab_1_44"/>
          <p:cNvSpPr txBox="1"/>
          <p:nvPr/>
        </p:nvSpPr>
        <p:spPr>
          <a:xfrm>
            <a:off x="1357850" y="2617776"/>
            <a:ext cx="15832200" cy="6486300"/>
          </a:xfrm>
          <a:prstGeom prst="rect">
            <a:avLst/>
          </a:prstGeom>
          <a:blipFill rotWithShape="1">
            <a:blip r:embed="rId5">
              <a:alphaModFix/>
            </a:blip>
            <a:stretch>
              <a:fillRect b="0" l="-469" r="0" t="-66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pic>
        <p:nvPicPr>
          <p:cNvPr id="157" name="Google Shape;157;g130144aebb6_0_1"/>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58" name="Google Shape;158;g130144aebb6_0_1"/>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59" name="Google Shape;159;g130144aebb6_0_1"/>
          <p:cNvSpPr txBox="1"/>
          <p:nvPr/>
        </p:nvSpPr>
        <p:spPr>
          <a:xfrm>
            <a:off x="1318485" y="2130134"/>
            <a:ext cx="16282200" cy="710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500" u="none" cap="none" strike="noStrike">
                <a:solidFill>
                  <a:srgbClr val="000000"/>
                </a:solidFill>
                <a:latin typeface="Fira Sans"/>
                <a:ea typeface="Fira Sans"/>
                <a:cs typeface="Fira Sans"/>
                <a:sym typeface="Fira Sans"/>
              </a:rPr>
              <a:t>The median polish </a:t>
            </a:r>
            <a:r>
              <a:rPr b="1" i="0" lang="en-US" sz="3500" u="none" cap="none" strike="noStrike">
                <a:solidFill>
                  <a:srgbClr val="91A000"/>
                </a:solidFill>
                <a:latin typeface="Fira Sans"/>
                <a:ea typeface="Fira Sans"/>
                <a:cs typeface="Fira Sans"/>
                <a:sym typeface="Fira Sans"/>
              </a:rPr>
              <a:t>procedure</a:t>
            </a:r>
            <a:r>
              <a:rPr b="0" i="0" lang="en-US" sz="3500" u="none" cap="none" strike="noStrike">
                <a:solidFill>
                  <a:srgbClr val="000000"/>
                </a:solidFill>
                <a:latin typeface="Fira Sans"/>
                <a:ea typeface="Fira Sans"/>
                <a:cs typeface="Fira Sans"/>
                <a:sym typeface="Fira Sans"/>
              </a:rPr>
              <a:t> is as follows:</a:t>
            </a:r>
            <a:endParaRPr b="0" i="0" sz="35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None/>
            </a:pPr>
            <a:r>
              <a:t/>
            </a:r>
            <a:endParaRPr sz="3500">
              <a:latin typeface="Fira Sans"/>
              <a:ea typeface="Fira Sans"/>
              <a:cs typeface="Fira Sans"/>
              <a:sym typeface="Fira Sans"/>
            </a:endParaRPr>
          </a:p>
          <a:p>
            <a:pPr indent="-444500" lvl="0" marL="342900" marR="0" rtl="0" algn="l">
              <a:lnSpc>
                <a:spcPct val="100000"/>
              </a:lnSpc>
              <a:spcBef>
                <a:spcPts val="0"/>
              </a:spcBef>
              <a:spcAft>
                <a:spcPts val="0"/>
              </a:spcAft>
              <a:buClr>
                <a:srgbClr val="000000"/>
              </a:buClr>
              <a:buSzPts val="3200"/>
              <a:buFont typeface="Arial"/>
              <a:buAutoNum type="arabicPeriod"/>
            </a:pPr>
            <a:r>
              <a:rPr b="0" i="0" lang="en-US" sz="3200" u="none" cap="none" strike="noStrike">
                <a:solidFill>
                  <a:srgbClr val="000000"/>
                </a:solidFill>
                <a:latin typeface="Fira Sans"/>
                <a:ea typeface="Fira Sans"/>
                <a:cs typeface="Fira Sans"/>
                <a:sym typeface="Fira Sans"/>
              </a:rPr>
              <a:t>Take the median of each row and record the value to the side of the row. Subtract the row median from each point in that particular row.</a:t>
            </a:r>
            <a:endParaRPr sz="3000"/>
          </a:p>
          <a:p>
            <a:pPr indent="-444500" lvl="0" marL="342900" marR="0" rtl="0" algn="l">
              <a:lnSpc>
                <a:spcPct val="100000"/>
              </a:lnSpc>
              <a:spcBef>
                <a:spcPts val="1000"/>
              </a:spcBef>
              <a:spcAft>
                <a:spcPts val="0"/>
              </a:spcAft>
              <a:buClr>
                <a:srgbClr val="000000"/>
              </a:buClr>
              <a:buSzPts val="3200"/>
              <a:buFont typeface="Arial"/>
              <a:buAutoNum type="arabicPeriod"/>
            </a:pPr>
            <a:r>
              <a:rPr b="0" i="0" lang="en-US" sz="3200" u="none" cap="none" strike="noStrike">
                <a:solidFill>
                  <a:srgbClr val="000000"/>
                </a:solidFill>
                <a:latin typeface="Fira Sans"/>
                <a:ea typeface="Fira Sans"/>
                <a:cs typeface="Fira Sans"/>
                <a:sym typeface="Fira Sans"/>
              </a:rPr>
              <a:t>Compute the median of the row medians, and record the value as the grand effect. Subtract this grand effect from each of the row medians.</a:t>
            </a:r>
            <a:endParaRPr sz="3000"/>
          </a:p>
          <a:p>
            <a:pPr indent="-444500" lvl="0" marL="342900" marR="0" rtl="0" algn="l">
              <a:lnSpc>
                <a:spcPct val="100000"/>
              </a:lnSpc>
              <a:spcBef>
                <a:spcPts val="1000"/>
              </a:spcBef>
              <a:spcAft>
                <a:spcPts val="0"/>
              </a:spcAft>
              <a:buClr>
                <a:srgbClr val="000000"/>
              </a:buClr>
              <a:buSzPts val="3200"/>
              <a:buFont typeface="Arial"/>
              <a:buAutoNum type="arabicPeriod"/>
            </a:pPr>
            <a:r>
              <a:rPr b="0" i="0" lang="en-US" sz="3200" u="none" cap="none" strike="noStrike">
                <a:solidFill>
                  <a:srgbClr val="000000"/>
                </a:solidFill>
                <a:latin typeface="Fira Sans"/>
                <a:ea typeface="Fira Sans"/>
                <a:cs typeface="Fira Sans"/>
                <a:sym typeface="Fira Sans"/>
              </a:rPr>
              <a:t>Take the median of each column and record the value beneath the column. Subtract the column median from each point in that particular column. </a:t>
            </a:r>
            <a:endParaRPr sz="3000"/>
          </a:p>
          <a:p>
            <a:pPr indent="-444500" lvl="0" marL="342900" marR="0" rtl="0" algn="l">
              <a:lnSpc>
                <a:spcPct val="100000"/>
              </a:lnSpc>
              <a:spcBef>
                <a:spcPts val="1000"/>
              </a:spcBef>
              <a:spcAft>
                <a:spcPts val="0"/>
              </a:spcAft>
              <a:buClr>
                <a:srgbClr val="000000"/>
              </a:buClr>
              <a:buSzPts val="3200"/>
              <a:buFont typeface="Arial"/>
              <a:buAutoNum type="arabicPeriod"/>
            </a:pPr>
            <a:r>
              <a:rPr b="0" i="0" lang="en-US" sz="3200" u="none" cap="none" strike="noStrike">
                <a:solidFill>
                  <a:srgbClr val="000000"/>
                </a:solidFill>
                <a:latin typeface="Fira Sans"/>
                <a:ea typeface="Fira Sans"/>
                <a:cs typeface="Fira Sans"/>
                <a:sym typeface="Fira Sans"/>
              </a:rPr>
              <a:t>Compute the median of the column medians, and add the value to the current grand effect. Subtract this addition to the grand effect from each of the column medians.</a:t>
            </a:r>
            <a:endParaRPr sz="3000"/>
          </a:p>
          <a:p>
            <a:pPr indent="-444500" lvl="0" marL="342900" marR="0" rtl="0" algn="l">
              <a:lnSpc>
                <a:spcPct val="100000"/>
              </a:lnSpc>
              <a:spcBef>
                <a:spcPts val="1000"/>
              </a:spcBef>
              <a:spcAft>
                <a:spcPts val="0"/>
              </a:spcAft>
              <a:buClr>
                <a:srgbClr val="000000"/>
              </a:buClr>
              <a:buSzPts val="3200"/>
              <a:buFont typeface="Arial"/>
              <a:buAutoNum type="arabicPeriod"/>
            </a:pPr>
            <a:r>
              <a:rPr b="0" i="0" lang="en-US" sz="3200" u="none" cap="none" strike="noStrike">
                <a:solidFill>
                  <a:srgbClr val="000000"/>
                </a:solidFill>
                <a:latin typeface="Fira Sans"/>
                <a:ea typeface="Fira Sans"/>
                <a:cs typeface="Fira Sans"/>
                <a:sym typeface="Fira Sans"/>
              </a:rPr>
              <a:t>Repeat steps 1-4 until no changes occur with the row or column medians.</a:t>
            </a:r>
            <a:endParaRPr sz="3000"/>
          </a:p>
          <a:p>
            <a:pPr indent="269989" lvl="0" marL="0" marR="0" rtl="0" algn="l">
              <a:lnSpc>
                <a:spcPct val="100000"/>
              </a:lnSpc>
              <a:spcBef>
                <a:spcPts val="1000"/>
              </a:spcBef>
              <a:spcAft>
                <a:spcPts val="0"/>
              </a:spcAft>
              <a:buNone/>
            </a:pPr>
            <a:br>
              <a:rPr b="0" i="0" lang="en-US" sz="2800" u="none" cap="none" strike="noStrike">
                <a:solidFill>
                  <a:srgbClr val="000000"/>
                </a:solidFill>
                <a:latin typeface="Fira Sans"/>
                <a:ea typeface="Fira Sans"/>
                <a:cs typeface="Fira Sans"/>
                <a:sym typeface="Fira Sans"/>
              </a:rPr>
            </a:br>
            <a:endParaRPr b="0" i="0" sz="2800" u="none" cap="none" strike="noStrike">
              <a:solidFill>
                <a:srgbClr val="000000"/>
              </a:solidFill>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pic>
        <p:nvPicPr>
          <p:cNvPr id="164" name="Google Shape;164;g130144aebb6_0_6"/>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65" name="Google Shape;165;g130144aebb6_0_6"/>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66" name="Google Shape;166;g130144aebb6_0_6"/>
          <p:cNvSpPr txBox="1"/>
          <p:nvPr/>
        </p:nvSpPr>
        <p:spPr>
          <a:xfrm>
            <a:off x="1099100" y="3429000"/>
            <a:ext cx="15857700" cy="2924400"/>
          </a:xfrm>
          <a:prstGeom prst="rect">
            <a:avLst/>
          </a:prstGeom>
          <a:noFill/>
          <a:ln>
            <a:noFill/>
          </a:ln>
        </p:spPr>
        <p:txBody>
          <a:bodyPr anchorCtr="0" anchor="t" bIns="45700" lIns="91425" spcFirstLastPara="1" rIns="91425" wrap="square" tIns="45700">
            <a:spAutoFit/>
          </a:bodyPr>
          <a:lstStyle/>
          <a:p>
            <a:pPr indent="269999" lvl="0" marL="0" marR="0" rtl="0" algn="l">
              <a:lnSpc>
                <a:spcPct val="100000"/>
              </a:lnSpc>
              <a:spcBef>
                <a:spcPts val="0"/>
              </a:spcBef>
              <a:spcAft>
                <a:spcPts val="0"/>
              </a:spcAft>
              <a:buNone/>
            </a:pPr>
            <a:r>
              <a:rPr b="0" i="0" lang="en-US" sz="3100" u="none" cap="none" strike="noStrike">
                <a:solidFill>
                  <a:srgbClr val="000000"/>
                </a:solidFill>
                <a:latin typeface="Fira Sans"/>
                <a:ea typeface="Fira Sans"/>
                <a:cs typeface="Fira Sans"/>
                <a:sym typeface="Fira Sans"/>
              </a:rPr>
              <a:t>The result of median polish can help to better understand the contingency table. In the ideal case, the residuals are zero or at least close to zero. Close to zero means in comparison to the row or column effects. If most of the residuals are close to zero, but only a few have a large absolute value, this is an indicator for outliers that might be of interest.</a:t>
            </a:r>
            <a:br>
              <a:rPr b="0" i="0" lang="en-US" sz="2900" u="none" cap="none" strike="noStrike">
                <a:solidFill>
                  <a:srgbClr val="000000"/>
                </a:solidFill>
                <a:latin typeface="Fira Sans"/>
                <a:ea typeface="Fira Sans"/>
                <a:cs typeface="Fira Sans"/>
                <a:sym typeface="Fira Sans"/>
              </a:rPr>
            </a:br>
            <a:endParaRPr b="0" i="0" sz="2900" u="none" cap="none" strike="noStrike">
              <a:solidFill>
                <a:srgbClr val="000000"/>
              </a:solidFill>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pic>
        <p:nvPicPr>
          <p:cNvPr id="171" name="Google Shape;171;g130144aebb6_0_11"/>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72" name="Google Shape;172;g130144aebb6_0_11"/>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73" name="Google Shape;173;g130144aebb6_0_11"/>
          <p:cNvSpPr txBox="1"/>
          <p:nvPr/>
        </p:nvSpPr>
        <p:spPr>
          <a:xfrm>
            <a:off x="6457458" y="778850"/>
            <a:ext cx="5176800" cy="90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3600" u="none" cap="none" strike="noStrike">
                <a:solidFill>
                  <a:srgbClr val="000000"/>
                </a:solidFill>
                <a:latin typeface="Fira Sans"/>
                <a:ea typeface="Fira Sans"/>
                <a:cs typeface="Fira Sans"/>
                <a:sym typeface="Fira Sans"/>
              </a:rPr>
              <a:t>Dataset</a:t>
            </a:r>
            <a:endParaRPr b="0" i="0" sz="3600" u="none" cap="none" strike="noStrike">
              <a:solidFill>
                <a:srgbClr val="000000"/>
              </a:solidFill>
              <a:latin typeface="Fira Sans"/>
              <a:ea typeface="Fira Sans"/>
              <a:cs typeface="Fira Sans"/>
              <a:sym typeface="Fira Sans"/>
            </a:endParaRPr>
          </a:p>
        </p:txBody>
      </p:sp>
      <p:cxnSp>
        <p:nvCxnSpPr>
          <p:cNvPr id="174" name="Google Shape;174;g130144aebb6_0_11"/>
          <p:cNvCxnSpPr/>
          <p:nvPr/>
        </p:nvCxnSpPr>
        <p:spPr>
          <a:xfrm flipH="1" rot="10800000">
            <a:off x="7909839" y="1551873"/>
            <a:ext cx="2269500" cy="23700"/>
          </a:xfrm>
          <a:prstGeom prst="straightConnector1">
            <a:avLst/>
          </a:prstGeom>
          <a:noFill/>
          <a:ln cap="flat" cmpd="sng" w="9525">
            <a:solidFill>
              <a:srgbClr val="B2B2B2"/>
            </a:solidFill>
            <a:prstDash val="solid"/>
            <a:round/>
            <a:headEnd len="sm" w="sm" type="none"/>
            <a:tailEnd len="sm" w="sm" type="none"/>
          </a:ln>
        </p:spPr>
      </p:cxnSp>
      <p:sp>
        <p:nvSpPr>
          <p:cNvPr id="175" name="Google Shape;175;g130144aebb6_0_11"/>
          <p:cNvSpPr txBox="1"/>
          <p:nvPr/>
        </p:nvSpPr>
        <p:spPr>
          <a:xfrm>
            <a:off x="4093500" y="2254382"/>
            <a:ext cx="10221600" cy="1662300"/>
          </a:xfrm>
          <a:prstGeom prst="rect">
            <a:avLst/>
          </a:prstGeom>
          <a:noFill/>
          <a:ln>
            <a:noFill/>
          </a:ln>
        </p:spPr>
        <p:txBody>
          <a:bodyPr anchorCtr="0" anchor="t" bIns="45700" lIns="91425" spcFirstLastPara="1" rIns="91425" wrap="square" tIns="45700">
            <a:spAutoFit/>
          </a:bodyPr>
          <a:lstStyle/>
          <a:p>
            <a:pPr indent="269999" lvl="0" marL="0" marR="0" rtl="0" algn="l">
              <a:lnSpc>
                <a:spcPct val="100000"/>
              </a:lnSpc>
              <a:spcBef>
                <a:spcPts val="0"/>
              </a:spcBef>
              <a:spcAft>
                <a:spcPts val="0"/>
              </a:spcAft>
              <a:buNone/>
            </a:pPr>
            <a:r>
              <a:rPr b="0" i="0" lang="en-US" sz="2600" u="none" cap="none" strike="noStrike">
                <a:solidFill>
                  <a:srgbClr val="000000"/>
                </a:solidFill>
                <a:latin typeface="Fira Sans"/>
                <a:ea typeface="Fira Sans"/>
                <a:cs typeface="Fira Sans"/>
                <a:sym typeface="Fira Sans"/>
              </a:rPr>
              <a:t>Infant mortality rates in the United States, all races, 1964-1966, by region and father’s education. (Entries are numbers of deaths per 1000 live births.)</a:t>
            </a:r>
            <a:br>
              <a:rPr b="0" i="0" lang="en-US" sz="2400" u="none" cap="none" strike="noStrike">
                <a:solidFill>
                  <a:srgbClr val="000000"/>
                </a:solidFill>
                <a:latin typeface="Fira Sans"/>
                <a:ea typeface="Fira Sans"/>
                <a:cs typeface="Fira Sans"/>
                <a:sym typeface="Fira Sans"/>
              </a:rPr>
            </a:br>
            <a:endParaRPr b="0" i="0" sz="2400" u="none" cap="none" strike="noStrike">
              <a:solidFill>
                <a:srgbClr val="000000"/>
              </a:solidFill>
              <a:latin typeface="Fira Sans"/>
              <a:ea typeface="Fira Sans"/>
              <a:cs typeface="Fira Sans"/>
              <a:sym typeface="Fira Sans"/>
            </a:endParaRPr>
          </a:p>
        </p:txBody>
      </p:sp>
      <p:graphicFrame>
        <p:nvGraphicFramePr>
          <p:cNvPr id="176" name="Google Shape;176;g130144aebb6_0_11"/>
          <p:cNvGraphicFramePr/>
          <p:nvPr/>
        </p:nvGraphicFramePr>
        <p:xfrm>
          <a:off x="4719350" y="3818263"/>
          <a:ext cx="3000000" cy="3000000"/>
        </p:xfrm>
        <a:graphic>
          <a:graphicData uri="http://schemas.openxmlformats.org/drawingml/2006/table">
            <a:tbl>
              <a:tblPr>
                <a:noFill/>
                <a:tableStyleId>{8B49B22F-FA3D-4FFE-ADA1-476FA4DAEE69}</a:tableStyleId>
              </a:tblPr>
              <a:tblGrid>
                <a:gridCol w="3562000"/>
                <a:gridCol w="1017700"/>
                <a:gridCol w="1017700"/>
                <a:gridCol w="1017700"/>
                <a:gridCol w="1017700"/>
                <a:gridCol w="1017700"/>
              </a:tblGrid>
              <a:tr h="794250">
                <a:tc rowSpan="2">
                  <a:txBody>
                    <a:bodyPr/>
                    <a:lstStyle/>
                    <a:p>
                      <a:pPr indent="0" lvl="0" marL="0" marR="0" rtl="0" algn="ctr">
                        <a:lnSpc>
                          <a:spcPct val="100000"/>
                        </a:lnSpc>
                        <a:spcBef>
                          <a:spcPts val="0"/>
                        </a:spcBef>
                        <a:spcAft>
                          <a:spcPts val="0"/>
                        </a:spcAft>
                        <a:buNone/>
                      </a:pPr>
                      <a:r>
                        <a:rPr b="1" lang="en-US" sz="2200" u="none" cap="none" strike="noStrike">
                          <a:latin typeface="Fira Sans"/>
                          <a:ea typeface="Fira Sans"/>
                          <a:cs typeface="Fira Sans"/>
                          <a:sym typeface="Fira Sans"/>
                        </a:rPr>
                        <a:t>Region</a:t>
                      </a:r>
                      <a:endParaRPr b="1" i="0" sz="2200" u="none" cap="none" strike="noStrike">
                        <a:solidFill>
                          <a:srgbClr val="000000"/>
                        </a:solidFill>
                        <a:latin typeface="Fira Sans"/>
                        <a:ea typeface="Fira Sans"/>
                        <a:cs typeface="Fira Sans"/>
                        <a:sym typeface="Fira Sans"/>
                      </a:endParaRPr>
                    </a:p>
                  </a:txBody>
                  <a:tcPr marT="3175" marB="0" marR="3175" marL="3175" anchor="b"/>
                </a:tc>
                <a:tc gridSpan="5">
                  <a:txBody>
                    <a:bodyPr/>
                    <a:lstStyle/>
                    <a:p>
                      <a:pPr indent="0" lvl="0" marL="0" marR="0" rtl="0" algn="ctr">
                        <a:lnSpc>
                          <a:spcPct val="100000"/>
                        </a:lnSpc>
                        <a:spcBef>
                          <a:spcPts val="0"/>
                        </a:spcBef>
                        <a:spcAft>
                          <a:spcPts val="0"/>
                        </a:spcAft>
                        <a:buNone/>
                      </a:pPr>
                      <a:r>
                        <a:rPr b="1" lang="en-US" sz="2200" u="none" cap="none" strike="noStrike">
                          <a:latin typeface="Fira Sans"/>
                          <a:ea typeface="Fira Sans"/>
                          <a:cs typeface="Fira Sans"/>
                          <a:sym typeface="Fira Sans"/>
                        </a:rPr>
                        <a:t>Education of Father (in years)</a:t>
                      </a:r>
                      <a:endParaRPr b="1" i="0" sz="2200" u="none" cap="none" strike="noStrike">
                        <a:solidFill>
                          <a:srgbClr val="000000"/>
                        </a:solidFill>
                        <a:latin typeface="Fira Sans"/>
                        <a:ea typeface="Fira Sans"/>
                        <a:cs typeface="Fira Sans"/>
                        <a:sym typeface="Fira Sans"/>
                      </a:endParaRPr>
                    </a:p>
                  </a:txBody>
                  <a:tcPr marT="3175" marB="0" marR="3175" marL="3175" anchor="b"/>
                </a:tc>
                <a:tc hMerge="1"/>
                <a:tc hMerge="1"/>
                <a:tc hMerge="1"/>
                <a:tc hMerge="1"/>
              </a:tr>
              <a:tr h="794250">
                <a:tc vMerge="1"/>
                <a:tc>
                  <a:txBody>
                    <a:bodyPr/>
                    <a:lstStyle/>
                    <a:p>
                      <a:pPr indent="0" lvl="0" marL="0" marR="0" rtl="0" algn="ctr">
                        <a:lnSpc>
                          <a:spcPct val="100000"/>
                        </a:lnSpc>
                        <a:spcBef>
                          <a:spcPts val="0"/>
                        </a:spcBef>
                        <a:spcAft>
                          <a:spcPts val="0"/>
                        </a:spcAft>
                        <a:buNone/>
                      </a:pPr>
                      <a:r>
                        <a:rPr b="1" lang="en-US" sz="2200" u="none" cap="none" strike="noStrike">
                          <a:latin typeface="Fira Sans"/>
                          <a:ea typeface="Fira Sans"/>
                          <a:cs typeface="Fira Sans"/>
                          <a:sym typeface="Fira Sans"/>
                        </a:rPr>
                        <a:t>&lt; 8</a:t>
                      </a:r>
                      <a:endParaRPr b="1"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ctr">
                        <a:lnSpc>
                          <a:spcPct val="100000"/>
                        </a:lnSpc>
                        <a:spcBef>
                          <a:spcPts val="0"/>
                        </a:spcBef>
                        <a:spcAft>
                          <a:spcPts val="0"/>
                        </a:spcAft>
                        <a:buNone/>
                      </a:pPr>
                      <a:r>
                        <a:rPr b="1" lang="en-US" sz="2200" u="none" cap="none" strike="noStrike">
                          <a:latin typeface="Fira Sans"/>
                          <a:ea typeface="Fira Sans"/>
                          <a:cs typeface="Fira Sans"/>
                          <a:sym typeface="Fira Sans"/>
                        </a:rPr>
                        <a:t>9 - 11</a:t>
                      </a:r>
                      <a:endParaRPr b="1"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ctr">
                        <a:lnSpc>
                          <a:spcPct val="100000"/>
                        </a:lnSpc>
                        <a:spcBef>
                          <a:spcPts val="0"/>
                        </a:spcBef>
                        <a:spcAft>
                          <a:spcPts val="0"/>
                        </a:spcAft>
                        <a:buNone/>
                      </a:pPr>
                      <a:r>
                        <a:rPr b="1" lang="en-US" sz="2200" u="none" cap="none" strike="noStrike">
                          <a:latin typeface="Fira Sans"/>
                          <a:ea typeface="Fira Sans"/>
                          <a:cs typeface="Fira Sans"/>
                          <a:sym typeface="Fira Sans"/>
                        </a:rPr>
                        <a:t>12</a:t>
                      </a:r>
                      <a:endParaRPr b="1"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ctr">
                        <a:lnSpc>
                          <a:spcPct val="100000"/>
                        </a:lnSpc>
                        <a:spcBef>
                          <a:spcPts val="0"/>
                        </a:spcBef>
                        <a:spcAft>
                          <a:spcPts val="0"/>
                        </a:spcAft>
                        <a:buNone/>
                      </a:pPr>
                      <a:r>
                        <a:rPr b="1" lang="en-US" sz="2200" u="none" cap="none" strike="noStrike">
                          <a:latin typeface="Fira Sans"/>
                          <a:ea typeface="Fira Sans"/>
                          <a:cs typeface="Fira Sans"/>
                          <a:sym typeface="Fira Sans"/>
                        </a:rPr>
                        <a:t>13 - 15</a:t>
                      </a:r>
                      <a:endParaRPr b="1"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ctr">
                        <a:lnSpc>
                          <a:spcPct val="100000"/>
                        </a:lnSpc>
                        <a:spcBef>
                          <a:spcPts val="0"/>
                        </a:spcBef>
                        <a:spcAft>
                          <a:spcPts val="0"/>
                        </a:spcAft>
                        <a:buNone/>
                      </a:pPr>
                      <a:r>
                        <a:rPr b="1" lang="en-US" sz="2200" u="none" cap="none" strike="noStrike">
                          <a:latin typeface="Fira Sans"/>
                          <a:ea typeface="Fira Sans"/>
                          <a:cs typeface="Fira Sans"/>
                          <a:sym typeface="Fira Sans"/>
                        </a:rPr>
                        <a:t>&gt; 16</a:t>
                      </a:r>
                      <a:endParaRPr b="1" i="0" sz="2200" u="none" cap="none" strike="noStrike">
                        <a:solidFill>
                          <a:srgbClr val="000000"/>
                        </a:solidFill>
                        <a:latin typeface="Fira Sans"/>
                        <a:ea typeface="Fira Sans"/>
                        <a:cs typeface="Fira Sans"/>
                        <a:sym typeface="Fira Sans"/>
                      </a:endParaRPr>
                    </a:p>
                  </a:txBody>
                  <a:tcPr marT="3175" marB="0" marR="3175" marL="3175" anchor="b"/>
                </a:tc>
              </a:tr>
              <a:tr h="794250">
                <a:tc>
                  <a:txBody>
                    <a:bodyPr/>
                    <a:lstStyle/>
                    <a:p>
                      <a:pPr indent="0" lvl="0" marL="0" marR="0" rtl="0" algn="l">
                        <a:lnSpc>
                          <a:spcPct val="100000"/>
                        </a:lnSpc>
                        <a:spcBef>
                          <a:spcPts val="0"/>
                        </a:spcBef>
                        <a:spcAft>
                          <a:spcPts val="0"/>
                        </a:spcAft>
                        <a:buNone/>
                      </a:pPr>
                      <a:r>
                        <a:rPr b="1" lang="en-US" sz="2200" u="none" cap="none" strike="noStrike">
                          <a:latin typeface="Fira Sans"/>
                          <a:ea typeface="Fira Sans"/>
                          <a:cs typeface="Fira Sans"/>
                          <a:sym typeface="Fira Sans"/>
                        </a:rPr>
                        <a:t>Northeast</a:t>
                      </a:r>
                      <a:endParaRPr b="1"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25,3</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25,3</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18,2</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18,3</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16,3</a:t>
                      </a:r>
                      <a:endParaRPr b="0" i="0" sz="2200" u="none" cap="none" strike="noStrike">
                        <a:solidFill>
                          <a:srgbClr val="000000"/>
                        </a:solidFill>
                        <a:latin typeface="Fira Sans"/>
                        <a:ea typeface="Fira Sans"/>
                        <a:cs typeface="Fira Sans"/>
                        <a:sym typeface="Fira Sans"/>
                      </a:endParaRPr>
                    </a:p>
                  </a:txBody>
                  <a:tcPr marT="3175" marB="0" marR="3175" marL="3175" anchor="b"/>
                </a:tc>
              </a:tr>
              <a:tr h="794250">
                <a:tc>
                  <a:txBody>
                    <a:bodyPr/>
                    <a:lstStyle/>
                    <a:p>
                      <a:pPr indent="0" lvl="0" marL="0" marR="0" rtl="0" algn="l">
                        <a:lnSpc>
                          <a:spcPct val="100000"/>
                        </a:lnSpc>
                        <a:spcBef>
                          <a:spcPts val="0"/>
                        </a:spcBef>
                        <a:spcAft>
                          <a:spcPts val="0"/>
                        </a:spcAft>
                        <a:buNone/>
                      </a:pPr>
                      <a:r>
                        <a:rPr b="1" lang="en-US" sz="2200" u="none" cap="none" strike="noStrike">
                          <a:latin typeface="Fira Sans"/>
                          <a:ea typeface="Fira Sans"/>
                          <a:cs typeface="Fira Sans"/>
                          <a:sym typeface="Fira Sans"/>
                        </a:rPr>
                        <a:t>North Central</a:t>
                      </a:r>
                      <a:endParaRPr b="1"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32,1</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29</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18,8</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24,3</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19</a:t>
                      </a:r>
                      <a:endParaRPr b="0" i="0" sz="2200" u="none" cap="none" strike="noStrike">
                        <a:solidFill>
                          <a:srgbClr val="000000"/>
                        </a:solidFill>
                        <a:latin typeface="Fira Sans"/>
                        <a:ea typeface="Fira Sans"/>
                        <a:cs typeface="Fira Sans"/>
                        <a:sym typeface="Fira Sans"/>
                      </a:endParaRPr>
                    </a:p>
                  </a:txBody>
                  <a:tcPr marT="3175" marB="0" marR="3175" marL="3175" anchor="b"/>
                </a:tc>
              </a:tr>
              <a:tr h="794250">
                <a:tc>
                  <a:txBody>
                    <a:bodyPr/>
                    <a:lstStyle/>
                    <a:p>
                      <a:pPr indent="0" lvl="0" marL="0" marR="0" rtl="0" algn="l">
                        <a:lnSpc>
                          <a:spcPct val="100000"/>
                        </a:lnSpc>
                        <a:spcBef>
                          <a:spcPts val="0"/>
                        </a:spcBef>
                        <a:spcAft>
                          <a:spcPts val="0"/>
                        </a:spcAft>
                        <a:buNone/>
                      </a:pPr>
                      <a:r>
                        <a:rPr b="1" lang="en-US" sz="2200" u="none" cap="none" strike="noStrike">
                          <a:latin typeface="Fira Sans"/>
                          <a:ea typeface="Fira Sans"/>
                          <a:cs typeface="Fira Sans"/>
                          <a:sym typeface="Fira Sans"/>
                        </a:rPr>
                        <a:t>South</a:t>
                      </a:r>
                      <a:endParaRPr b="1"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38,8</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31</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19,3</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15,7</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16,8</a:t>
                      </a:r>
                      <a:endParaRPr b="0" i="0" sz="2200" u="none" cap="none" strike="noStrike">
                        <a:solidFill>
                          <a:srgbClr val="000000"/>
                        </a:solidFill>
                        <a:latin typeface="Fira Sans"/>
                        <a:ea typeface="Fira Sans"/>
                        <a:cs typeface="Fira Sans"/>
                        <a:sym typeface="Fira Sans"/>
                      </a:endParaRPr>
                    </a:p>
                  </a:txBody>
                  <a:tcPr marT="3175" marB="0" marR="3175" marL="3175" anchor="b"/>
                </a:tc>
              </a:tr>
              <a:tr h="794250">
                <a:tc>
                  <a:txBody>
                    <a:bodyPr/>
                    <a:lstStyle/>
                    <a:p>
                      <a:pPr indent="0" lvl="0" marL="0" marR="0" rtl="0" algn="l">
                        <a:lnSpc>
                          <a:spcPct val="100000"/>
                        </a:lnSpc>
                        <a:spcBef>
                          <a:spcPts val="0"/>
                        </a:spcBef>
                        <a:spcAft>
                          <a:spcPts val="0"/>
                        </a:spcAft>
                        <a:buNone/>
                      </a:pPr>
                      <a:r>
                        <a:rPr b="1" lang="en-US" sz="2200" u="none" cap="none" strike="noStrike">
                          <a:latin typeface="Fira Sans"/>
                          <a:ea typeface="Fira Sans"/>
                          <a:cs typeface="Fira Sans"/>
                          <a:sym typeface="Fira Sans"/>
                        </a:rPr>
                        <a:t>West</a:t>
                      </a:r>
                      <a:endParaRPr b="1"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25,4</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21,1</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20,3</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24</a:t>
                      </a:r>
                      <a:endParaRPr b="0" i="0" sz="2200" u="none" cap="none" strike="noStrike">
                        <a:solidFill>
                          <a:srgbClr val="000000"/>
                        </a:solidFill>
                        <a:latin typeface="Fira Sans"/>
                        <a:ea typeface="Fira Sans"/>
                        <a:cs typeface="Fira Sans"/>
                        <a:sym typeface="Fira Sans"/>
                      </a:endParaRPr>
                    </a:p>
                  </a:txBody>
                  <a:tcPr marT="3175" marB="0" marR="3175" marL="3175" anchor="b"/>
                </a:tc>
                <a:tc>
                  <a:txBody>
                    <a:bodyPr/>
                    <a:lstStyle/>
                    <a:p>
                      <a:pPr indent="0" lvl="0" marL="0" marR="0" rtl="0" algn="r">
                        <a:lnSpc>
                          <a:spcPct val="100000"/>
                        </a:lnSpc>
                        <a:spcBef>
                          <a:spcPts val="0"/>
                        </a:spcBef>
                        <a:spcAft>
                          <a:spcPts val="0"/>
                        </a:spcAft>
                        <a:buNone/>
                      </a:pPr>
                      <a:r>
                        <a:rPr lang="en-US" sz="2200" u="none" cap="none" strike="noStrike">
                          <a:latin typeface="Fira Sans"/>
                          <a:ea typeface="Fira Sans"/>
                          <a:cs typeface="Fira Sans"/>
                          <a:sym typeface="Fira Sans"/>
                        </a:rPr>
                        <a:t>17,5</a:t>
                      </a:r>
                      <a:endParaRPr b="0" i="0" sz="2200" u="none" cap="none" strike="noStrike">
                        <a:solidFill>
                          <a:srgbClr val="000000"/>
                        </a:solidFill>
                        <a:latin typeface="Fira Sans"/>
                        <a:ea typeface="Fira Sans"/>
                        <a:cs typeface="Fira Sans"/>
                        <a:sym typeface="Fira Sans"/>
                      </a:endParaRPr>
                    </a:p>
                  </a:txBody>
                  <a:tcPr marT="3175" marB="0" marR="3175" marL="3175"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pic>
        <p:nvPicPr>
          <p:cNvPr id="181" name="Google Shape;181;g1228d9a7bc5_0_41"/>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82" name="Google Shape;182;g1228d9a7bc5_0_41"/>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83" name="Google Shape;183;g1228d9a7bc5_0_41"/>
          <p:cNvSpPr txBox="1"/>
          <p:nvPr/>
        </p:nvSpPr>
        <p:spPr>
          <a:xfrm>
            <a:off x="4674679" y="704000"/>
            <a:ext cx="7585800" cy="141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4500" u="none" cap="none" strike="noStrike">
                <a:solidFill>
                  <a:srgbClr val="000000"/>
                </a:solidFill>
                <a:latin typeface="Fira Sans"/>
                <a:ea typeface="Fira Sans"/>
                <a:cs typeface="Fira Sans"/>
                <a:sym typeface="Fira Sans"/>
              </a:rPr>
              <a:t>Practice: Using Minitab</a:t>
            </a:r>
            <a:endParaRPr b="0" i="0" sz="4500" u="none" cap="none" strike="noStrike">
              <a:solidFill>
                <a:srgbClr val="000000"/>
              </a:solidFill>
              <a:latin typeface="Fira Sans"/>
              <a:ea typeface="Fira Sans"/>
              <a:cs typeface="Fira Sans"/>
              <a:sym typeface="Fira Sans"/>
            </a:endParaRPr>
          </a:p>
        </p:txBody>
      </p:sp>
      <p:cxnSp>
        <p:nvCxnSpPr>
          <p:cNvPr id="184" name="Google Shape;184;g1228d9a7bc5_0_41"/>
          <p:cNvCxnSpPr/>
          <p:nvPr/>
        </p:nvCxnSpPr>
        <p:spPr>
          <a:xfrm flipH="1" rot="10800000">
            <a:off x="6804818" y="1597297"/>
            <a:ext cx="3325500" cy="37200"/>
          </a:xfrm>
          <a:prstGeom prst="straightConnector1">
            <a:avLst/>
          </a:prstGeom>
          <a:noFill/>
          <a:ln cap="flat" cmpd="sng" w="9525">
            <a:solidFill>
              <a:srgbClr val="B2B2B2"/>
            </a:solidFill>
            <a:prstDash val="solid"/>
            <a:round/>
            <a:headEnd len="sm" w="sm" type="none"/>
            <a:tailEnd len="sm" w="sm" type="none"/>
          </a:ln>
        </p:spPr>
      </p:cxnSp>
      <p:sp>
        <p:nvSpPr>
          <p:cNvPr id="185" name="Google Shape;185;g1228d9a7bc5_0_41"/>
          <p:cNvSpPr txBox="1"/>
          <p:nvPr/>
        </p:nvSpPr>
        <p:spPr>
          <a:xfrm>
            <a:off x="951367" y="2755661"/>
            <a:ext cx="15032400" cy="5579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3100" u="none" cap="none" strike="noStrike">
                <a:solidFill>
                  <a:srgbClr val="00717D"/>
                </a:solidFill>
                <a:latin typeface="Fira Sans"/>
                <a:ea typeface="Fira Sans"/>
                <a:cs typeface="Fira Sans"/>
                <a:sym typeface="Fira Sans"/>
              </a:rPr>
              <a:t>Step 1: </a:t>
            </a:r>
            <a:endParaRPr sz="3100"/>
          </a:p>
          <a:p>
            <a:pPr indent="0" lvl="0" marL="0" marR="0" rtl="0" algn="l">
              <a:lnSpc>
                <a:spcPct val="150000"/>
              </a:lnSpc>
              <a:spcBef>
                <a:spcPts val="0"/>
              </a:spcBef>
              <a:spcAft>
                <a:spcPts val="0"/>
              </a:spcAft>
              <a:buNone/>
            </a:pPr>
            <a:r>
              <a:rPr b="0" i="0" lang="en-US" sz="3100" u="none" cap="none" strike="noStrike">
                <a:solidFill>
                  <a:srgbClr val="000000"/>
                </a:solidFill>
                <a:latin typeface="Fira Sans"/>
                <a:ea typeface="Fira Sans"/>
                <a:cs typeface="Fira Sans"/>
                <a:sym typeface="Fira Sans"/>
              </a:rPr>
              <a:t>Perform the median polish </a:t>
            </a:r>
            <a:endParaRPr sz="3100"/>
          </a:p>
          <a:p>
            <a:pPr indent="-450850" lvl="0" marL="342900" marR="0" rtl="0" algn="l">
              <a:lnSpc>
                <a:spcPct val="150000"/>
              </a:lnSpc>
              <a:spcBef>
                <a:spcPts val="0"/>
              </a:spcBef>
              <a:spcAft>
                <a:spcPts val="0"/>
              </a:spcAft>
              <a:buClr>
                <a:srgbClr val="000000"/>
              </a:buClr>
              <a:buSzPts val="3100"/>
              <a:buFont typeface="Arial"/>
              <a:buAutoNum type="arabicPeriod"/>
            </a:pPr>
            <a:r>
              <a:rPr b="0" i="0" lang="en-US" sz="3100" u="none" cap="none" strike="noStrike">
                <a:solidFill>
                  <a:srgbClr val="000000"/>
                </a:solidFill>
                <a:latin typeface="Fira Sans"/>
                <a:ea typeface="Fira Sans"/>
                <a:cs typeface="Fira Sans"/>
                <a:sym typeface="Fira Sans"/>
              </a:rPr>
              <a:t>Open the worksheet. Choose </a:t>
            </a:r>
            <a:r>
              <a:rPr b="1" i="0" lang="en-US" sz="3100" u="none" cap="none" strike="noStrike">
                <a:solidFill>
                  <a:srgbClr val="000000"/>
                </a:solidFill>
                <a:latin typeface="Fira Sans"/>
                <a:ea typeface="Fira Sans"/>
                <a:cs typeface="Fira Sans"/>
                <a:sym typeface="Fira Sans"/>
              </a:rPr>
              <a:t>Stat &gt; EDA &gt; Median Polish</a:t>
            </a:r>
            <a:r>
              <a:rPr b="0" i="0" lang="en-US" sz="3100" u="none" cap="none" strike="noStrike">
                <a:solidFill>
                  <a:srgbClr val="000000"/>
                </a:solidFill>
                <a:latin typeface="Fira Sans"/>
                <a:ea typeface="Fira Sans"/>
                <a:cs typeface="Fira Sans"/>
                <a:sym typeface="Fira Sans"/>
              </a:rPr>
              <a:t>.</a:t>
            </a:r>
            <a:endParaRPr sz="3100"/>
          </a:p>
          <a:p>
            <a:pPr indent="-450850" lvl="0" marL="342900" marR="0" rtl="0" algn="l">
              <a:lnSpc>
                <a:spcPct val="150000"/>
              </a:lnSpc>
              <a:spcBef>
                <a:spcPts val="0"/>
              </a:spcBef>
              <a:spcAft>
                <a:spcPts val="0"/>
              </a:spcAft>
              <a:buClr>
                <a:srgbClr val="000000"/>
              </a:buClr>
              <a:buSzPts val="3100"/>
              <a:buFont typeface="Arial"/>
              <a:buAutoNum type="arabicPeriod"/>
            </a:pPr>
            <a:r>
              <a:rPr b="0" i="0" lang="en-US" sz="3100" u="none" cap="none" strike="noStrike">
                <a:solidFill>
                  <a:srgbClr val="000000"/>
                </a:solidFill>
                <a:latin typeface="Fira Sans"/>
                <a:ea typeface="Fira Sans"/>
                <a:cs typeface="Fira Sans"/>
                <a:sym typeface="Fira Sans"/>
              </a:rPr>
              <a:t>In </a:t>
            </a:r>
            <a:r>
              <a:rPr b="1" i="0" lang="en-US" sz="3100" u="none" cap="none" strike="noStrike">
                <a:solidFill>
                  <a:srgbClr val="EF8600"/>
                </a:solidFill>
                <a:latin typeface="Fira Sans"/>
                <a:ea typeface="Fira Sans"/>
                <a:cs typeface="Fira Sans"/>
                <a:sym typeface="Fira Sans"/>
              </a:rPr>
              <a:t>Response</a:t>
            </a:r>
            <a:r>
              <a:rPr b="0" i="0" lang="en-US" sz="3100" u="none" cap="none" strike="noStrike">
                <a:solidFill>
                  <a:srgbClr val="000000"/>
                </a:solidFill>
                <a:latin typeface="Fira Sans"/>
                <a:ea typeface="Fira Sans"/>
                <a:cs typeface="Fira Sans"/>
                <a:sym typeface="Fira Sans"/>
              </a:rPr>
              <a:t>, enter </a:t>
            </a:r>
            <a:r>
              <a:rPr b="0" i="1" lang="en-US" sz="3100" u="none" cap="none" strike="noStrike">
                <a:solidFill>
                  <a:srgbClr val="000000"/>
                </a:solidFill>
                <a:latin typeface="Fira Sans"/>
                <a:ea typeface="Fira Sans"/>
                <a:cs typeface="Fira Sans"/>
                <a:sym typeface="Fira Sans"/>
              </a:rPr>
              <a:t>Result</a:t>
            </a:r>
            <a:r>
              <a:rPr b="0" i="0" lang="en-US" sz="3100" u="none" cap="none" strike="noStrike">
                <a:solidFill>
                  <a:srgbClr val="000000"/>
                </a:solidFill>
                <a:latin typeface="Fira Sans"/>
                <a:ea typeface="Fira Sans"/>
                <a:cs typeface="Fira Sans"/>
                <a:sym typeface="Fira Sans"/>
              </a:rPr>
              <a:t>.</a:t>
            </a:r>
            <a:endParaRPr sz="3100"/>
          </a:p>
          <a:p>
            <a:pPr indent="-450850" lvl="0" marL="342900" marR="0" rtl="0" algn="l">
              <a:lnSpc>
                <a:spcPct val="150000"/>
              </a:lnSpc>
              <a:spcBef>
                <a:spcPts val="0"/>
              </a:spcBef>
              <a:spcAft>
                <a:spcPts val="0"/>
              </a:spcAft>
              <a:buClr>
                <a:srgbClr val="000000"/>
              </a:buClr>
              <a:buSzPts val="3100"/>
              <a:buFont typeface="Arial"/>
              <a:buAutoNum type="arabicPeriod"/>
            </a:pPr>
            <a:r>
              <a:rPr b="0" i="0" lang="en-US" sz="3100" u="none" cap="none" strike="noStrike">
                <a:solidFill>
                  <a:srgbClr val="000000"/>
                </a:solidFill>
                <a:latin typeface="Fira Sans"/>
                <a:ea typeface="Fira Sans"/>
                <a:cs typeface="Fira Sans"/>
                <a:sym typeface="Fira Sans"/>
              </a:rPr>
              <a:t>In </a:t>
            </a:r>
            <a:r>
              <a:rPr b="1" i="0" lang="en-US" sz="3100" u="none" cap="none" strike="noStrike">
                <a:solidFill>
                  <a:srgbClr val="EF8600"/>
                </a:solidFill>
                <a:latin typeface="Fira Sans"/>
                <a:ea typeface="Fira Sans"/>
                <a:cs typeface="Fira Sans"/>
                <a:sym typeface="Fira Sans"/>
              </a:rPr>
              <a:t>Row factor</a:t>
            </a:r>
            <a:r>
              <a:rPr b="0" i="0" lang="en-US" sz="3100" u="none" cap="none" strike="noStrike">
                <a:solidFill>
                  <a:srgbClr val="000000"/>
                </a:solidFill>
                <a:latin typeface="Fira Sans"/>
                <a:ea typeface="Fira Sans"/>
                <a:cs typeface="Fira Sans"/>
                <a:sym typeface="Fira Sans"/>
              </a:rPr>
              <a:t>, enter </a:t>
            </a:r>
            <a:r>
              <a:rPr b="0" i="1" lang="en-US" sz="3100" u="none" cap="none" strike="noStrike">
                <a:solidFill>
                  <a:srgbClr val="000000"/>
                </a:solidFill>
                <a:latin typeface="Fira Sans"/>
                <a:ea typeface="Fira Sans"/>
                <a:cs typeface="Fira Sans"/>
                <a:sym typeface="Fira Sans"/>
              </a:rPr>
              <a:t>Region</a:t>
            </a:r>
            <a:r>
              <a:rPr b="0" i="0" lang="en-US" sz="3100" u="none" cap="none" strike="noStrike">
                <a:solidFill>
                  <a:srgbClr val="000000"/>
                </a:solidFill>
                <a:latin typeface="Fira Sans"/>
                <a:ea typeface="Fira Sans"/>
                <a:cs typeface="Fira Sans"/>
                <a:sym typeface="Fira Sans"/>
              </a:rPr>
              <a:t>. In </a:t>
            </a:r>
            <a:r>
              <a:rPr b="1" i="0" lang="en-US" sz="3100" u="none" cap="none" strike="noStrike">
                <a:solidFill>
                  <a:srgbClr val="EF8600"/>
                </a:solidFill>
                <a:latin typeface="Fira Sans"/>
                <a:ea typeface="Fira Sans"/>
                <a:cs typeface="Fira Sans"/>
                <a:sym typeface="Fira Sans"/>
              </a:rPr>
              <a:t>Column factor</a:t>
            </a:r>
            <a:r>
              <a:rPr b="0" i="0" lang="en-US" sz="3100" u="none" cap="none" strike="noStrike">
                <a:solidFill>
                  <a:srgbClr val="000000"/>
                </a:solidFill>
                <a:latin typeface="Fira Sans"/>
                <a:ea typeface="Fira Sans"/>
                <a:cs typeface="Fira Sans"/>
                <a:sym typeface="Fira Sans"/>
              </a:rPr>
              <a:t>, enter </a:t>
            </a:r>
            <a:r>
              <a:rPr b="0" i="1" lang="en-US" sz="3100" u="none" cap="none" strike="noStrike">
                <a:solidFill>
                  <a:srgbClr val="000000"/>
                </a:solidFill>
                <a:latin typeface="Fira Sans"/>
                <a:ea typeface="Fira Sans"/>
                <a:cs typeface="Fira Sans"/>
                <a:sym typeface="Fira Sans"/>
              </a:rPr>
              <a:t>Education</a:t>
            </a:r>
            <a:r>
              <a:rPr b="0" i="0" lang="en-US" sz="3100" u="none" cap="none" strike="noStrike">
                <a:solidFill>
                  <a:srgbClr val="000000"/>
                </a:solidFill>
                <a:latin typeface="Fira Sans"/>
                <a:ea typeface="Fira Sans"/>
                <a:cs typeface="Fira Sans"/>
                <a:sym typeface="Fira Sans"/>
              </a:rPr>
              <a:t>.</a:t>
            </a:r>
            <a:endParaRPr sz="3100"/>
          </a:p>
          <a:p>
            <a:pPr indent="-450850" lvl="0" marL="342900" marR="0" rtl="0" algn="l">
              <a:lnSpc>
                <a:spcPct val="150000"/>
              </a:lnSpc>
              <a:spcBef>
                <a:spcPts val="0"/>
              </a:spcBef>
              <a:spcAft>
                <a:spcPts val="0"/>
              </a:spcAft>
              <a:buClr>
                <a:srgbClr val="000000"/>
              </a:buClr>
              <a:buSzPts val="3100"/>
              <a:buFont typeface="Arial"/>
              <a:buAutoNum type="arabicPeriod"/>
            </a:pPr>
            <a:r>
              <a:rPr b="0" i="0" lang="en-US" sz="3100" u="none" cap="none" strike="noStrike">
                <a:solidFill>
                  <a:srgbClr val="000000"/>
                </a:solidFill>
                <a:latin typeface="Fira Sans"/>
                <a:ea typeface="Fira Sans"/>
                <a:cs typeface="Fira Sans"/>
                <a:sym typeface="Fira Sans"/>
              </a:rPr>
              <a:t>In </a:t>
            </a:r>
            <a:r>
              <a:rPr b="1" i="0" lang="en-US" sz="3100" u="none" cap="none" strike="noStrike">
                <a:solidFill>
                  <a:srgbClr val="EF8600"/>
                </a:solidFill>
                <a:latin typeface="Fira Sans"/>
                <a:ea typeface="Fira Sans"/>
                <a:cs typeface="Fira Sans"/>
                <a:sym typeface="Fira Sans"/>
              </a:rPr>
              <a:t>Common effect</a:t>
            </a:r>
            <a:r>
              <a:rPr b="0" i="0" lang="en-US" sz="3100" u="none" cap="none" strike="noStrike">
                <a:solidFill>
                  <a:srgbClr val="FFAB40"/>
                </a:solidFill>
                <a:latin typeface="Fira Sans"/>
                <a:ea typeface="Fira Sans"/>
                <a:cs typeface="Fira Sans"/>
                <a:sym typeface="Fira Sans"/>
              </a:rPr>
              <a:t>, </a:t>
            </a:r>
            <a:r>
              <a:rPr b="0" i="0" lang="en-US" sz="3100" u="none" cap="none" strike="noStrike">
                <a:solidFill>
                  <a:srgbClr val="000000"/>
                </a:solidFill>
                <a:latin typeface="Fira Sans"/>
                <a:ea typeface="Fira Sans"/>
                <a:cs typeface="Fira Sans"/>
                <a:sym typeface="Fira Sans"/>
              </a:rPr>
              <a:t>type </a:t>
            </a:r>
            <a:r>
              <a:rPr b="0" i="1" lang="en-US" sz="3100" u="none" cap="none" strike="noStrike">
                <a:solidFill>
                  <a:srgbClr val="000000"/>
                </a:solidFill>
                <a:latin typeface="Fira Sans"/>
                <a:ea typeface="Fira Sans"/>
                <a:cs typeface="Fira Sans"/>
                <a:sym typeface="Fira Sans"/>
              </a:rPr>
              <a:t>CommonEffect</a:t>
            </a:r>
            <a:r>
              <a:rPr b="0" i="0" lang="en-US" sz="3100" u="none" cap="none" strike="noStrike">
                <a:solidFill>
                  <a:srgbClr val="000000"/>
                </a:solidFill>
                <a:latin typeface="Fira Sans"/>
                <a:ea typeface="Fira Sans"/>
                <a:cs typeface="Fira Sans"/>
                <a:sym typeface="Fira Sans"/>
              </a:rPr>
              <a:t>. In </a:t>
            </a:r>
            <a:r>
              <a:rPr b="1" i="0" lang="en-US" sz="3100" u="none" cap="none" strike="noStrike">
                <a:solidFill>
                  <a:srgbClr val="EF8600"/>
                </a:solidFill>
                <a:latin typeface="Fira Sans"/>
                <a:ea typeface="Fira Sans"/>
                <a:cs typeface="Fira Sans"/>
                <a:sym typeface="Fira Sans"/>
              </a:rPr>
              <a:t>Row effects</a:t>
            </a:r>
            <a:r>
              <a:rPr b="0" i="0" lang="en-US" sz="3100" u="none" cap="none" strike="noStrike">
                <a:solidFill>
                  <a:srgbClr val="000000"/>
                </a:solidFill>
                <a:latin typeface="Fira Sans"/>
                <a:ea typeface="Fira Sans"/>
                <a:cs typeface="Fira Sans"/>
                <a:sym typeface="Fira Sans"/>
              </a:rPr>
              <a:t>, type </a:t>
            </a:r>
            <a:r>
              <a:rPr b="0" i="1" lang="en-US" sz="3100" u="none" cap="none" strike="noStrike">
                <a:solidFill>
                  <a:srgbClr val="000000"/>
                </a:solidFill>
                <a:latin typeface="Fira Sans"/>
                <a:ea typeface="Fira Sans"/>
                <a:cs typeface="Fira Sans"/>
                <a:sym typeface="Fira Sans"/>
              </a:rPr>
              <a:t>RowEffect</a:t>
            </a:r>
            <a:r>
              <a:rPr b="0" i="0" lang="en-US" sz="3100" u="none" cap="none" strike="noStrike">
                <a:solidFill>
                  <a:srgbClr val="000000"/>
                </a:solidFill>
                <a:latin typeface="Fira Sans"/>
                <a:ea typeface="Fira Sans"/>
                <a:cs typeface="Fira Sans"/>
                <a:sym typeface="Fira Sans"/>
              </a:rPr>
              <a:t>. In </a:t>
            </a:r>
            <a:r>
              <a:rPr b="1" i="0" lang="en-US" sz="3100" u="none" cap="none" strike="noStrike">
                <a:solidFill>
                  <a:srgbClr val="FFAB40"/>
                </a:solidFill>
                <a:latin typeface="Fira Sans"/>
                <a:ea typeface="Fira Sans"/>
                <a:cs typeface="Fira Sans"/>
                <a:sym typeface="Fira Sans"/>
              </a:rPr>
              <a:t>Column effects</a:t>
            </a:r>
            <a:r>
              <a:rPr b="0" i="0" lang="en-US" sz="3100" u="none" cap="none" strike="noStrike">
                <a:solidFill>
                  <a:srgbClr val="000000"/>
                </a:solidFill>
                <a:latin typeface="Fira Sans"/>
                <a:ea typeface="Fira Sans"/>
                <a:cs typeface="Fira Sans"/>
                <a:sym typeface="Fira Sans"/>
              </a:rPr>
              <a:t>, type </a:t>
            </a:r>
            <a:r>
              <a:rPr b="0" i="1" lang="en-US" sz="3100" u="none" cap="none" strike="noStrike">
                <a:solidFill>
                  <a:srgbClr val="000000"/>
                </a:solidFill>
                <a:latin typeface="Fira Sans"/>
                <a:ea typeface="Fira Sans"/>
                <a:cs typeface="Fira Sans"/>
                <a:sym typeface="Fira Sans"/>
              </a:rPr>
              <a:t>ColumnEffect</a:t>
            </a:r>
            <a:r>
              <a:rPr b="0" i="0" lang="en-US" sz="3100" u="none" cap="none" strike="noStrike">
                <a:solidFill>
                  <a:srgbClr val="000000"/>
                </a:solidFill>
                <a:latin typeface="Fira Sans"/>
                <a:ea typeface="Fira Sans"/>
                <a:cs typeface="Fira Sans"/>
                <a:sym typeface="Fira Sans"/>
              </a:rPr>
              <a:t>.</a:t>
            </a:r>
            <a:endParaRPr sz="3100"/>
          </a:p>
          <a:p>
            <a:pPr indent="-450850" lvl="0" marL="342900" marR="0" rtl="0" algn="l">
              <a:lnSpc>
                <a:spcPct val="150000"/>
              </a:lnSpc>
              <a:spcBef>
                <a:spcPts val="0"/>
              </a:spcBef>
              <a:spcAft>
                <a:spcPts val="0"/>
              </a:spcAft>
              <a:buClr>
                <a:srgbClr val="000000"/>
              </a:buClr>
              <a:buSzPts val="3100"/>
              <a:buFont typeface="Arial"/>
              <a:buAutoNum type="arabicPeriod"/>
            </a:pPr>
            <a:r>
              <a:rPr b="0" i="0" lang="en-US" sz="3100" u="none" cap="none" strike="noStrike">
                <a:solidFill>
                  <a:srgbClr val="000000"/>
                </a:solidFill>
                <a:latin typeface="Fira Sans"/>
                <a:ea typeface="Fira Sans"/>
                <a:cs typeface="Fira Sans"/>
                <a:sym typeface="Fira Sans"/>
              </a:rPr>
              <a:t>Check </a:t>
            </a:r>
            <a:r>
              <a:rPr b="1" i="0" lang="en-US" sz="3100" u="none" cap="none" strike="noStrike">
                <a:solidFill>
                  <a:srgbClr val="EF8600"/>
                </a:solidFill>
                <a:latin typeface="Fira Sans"/>
                <a:ea typeface="Fira Sans"/>
                <a:cs typeface="Fira Sans"/>
                <a:sym typeface="Fira Sans"/>
              </a:rPr>
              <a:t>Residuals</a:t>
            </a:r>
            <a:r>
              <a:rPr b="0" i="0" lang="en-US" sz="3100" u="none" cap="none" strike="noStrike">
                <a:solidFill>
                  <a:srgbClr val="000000"/>
                </a:solidFill>
                <a:latin typeface="Fira Sans"/>
                <a:ea typeface="Fira Sans"/>
                <a:cs typeface="Fira Sans"/>
                <a:sym typeface="Fira Sans"/>
              </a:rPr>
              <a:t>. Click </a:t>
            </a:r>
            <a:r>
              <a:rPr b="1" i="0" lang="en-US" sz="3100" u="none" cap="none" strike="noStrike">
                <a:solidFill>
                  <a:srgbClr val="EF8600"/>
                </a:solidFill>
                <a:latin typeface="Fira Sans"/>
                <a:ea typeface="Fira Sans"/>
                <a:cs typeface="Fira Sans"/>
                <a:sym typeface="Fira Sans"/>
              </a:rPr>
              <a:t>OK</a:t>
            </a:r>
            <a:r>
              <a:rPr b="0" i="0" lang="en-US" sz="3100" u="none" cap="none" strike="noStrike">
                <a:solidFill>
                  <a:srgbClr val="000000"/>
                </a:solidFill>
                <a:latin typeface="Fira Sans"/>
                <a:ea typeface="Fira Sans"/>
                <a:cs typeface="Fira Sans"/>
                <a:sym typeface="Fira Sans"/>
              </a:rPr>
              <a:t>.</a:t>
            </a:r>
            <a:endParaRPr sz="3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pic>
        <p:nvPicPr>
          <p:cNvPr id="190" name="Google Shape;190;g130144aebb6_0_27"/>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91" name="Google Shape;191;g130144aebb6_0_27"/>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92" name="Google Shape;192;g130144aebb6_0_27"/>
          <p:cNvSpPr txBox="1"/>
          <p:nvPr/>
        </p:nvSpPr>
        <p:spPr>
          <a:xfrm>
            <a:off x="4674679" y="704000"/>
            <a:ext cx="7585800" cy="141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4500" u="none" cap="none" strike="noStrike">
                <a:solidFill>
                  <a:srgbClr val="000000"/>
                </a:solidFill>
                <a:latin typeface="Fira Sans"/>
                <a:ea typeface="Fira Sans"/>
                <a:cs typeface="Fira Sans"/>
                <a:sym typeface="Fira Sans"/>
              </a:rPr>
              <a:t>Practice: Using Minitab</a:t>
            </a:r>
            <a:endParaRPr b="0" i="0" sz="4500" u="none" cap="none" strike="noStrike">
              <a:solidFill>
                <a:srgbClr val="000000"/>
              </a:solidFill>
              <a:latin typeface="Fira Sans"/>
              <a:ea typeface="Fira Sans"/>
              <a:cs typeface="Fira Sans"/>
              <a:sym typeface="Fira Sans"/>
            </a:endParaRPr>
          </a:p>
        </p:txBody>
      </p:sp>
      <p:cxnSp>
        <p:nvCxnSpPr>
          <p:cNvPr id="193" name="Google Shape;193;g130144aebb6_0_27"/>
          <p:cNvCxnSpPr/>
          <p:nvPr/>
        </p:nvCxnSpPr>
        <p:spPr>
          <a:xfrm flipH="1" rot="10800000">
            <a:off x="6804818" y="1597297"/>
            <a:ext cx="3325500" cy="37200"/>
          </a:xfrm>
          <a:prstGeom prst="straightConnector1">
            <a:avLst/>
          </a:prstGeom>
          <a:noFill/>
          <a:ln cap="flat" cmpd="sng" w="9525">
            <a:solidFill>
              <a:srgbClr val="B2B2B2"/>
            </a:solidFill>
            <a:prstDash val="solid"/>
            <a:round/>
            <a:headEnd len="sm" w="sm" type="none"/>
            <a:tailEnd len="sm" w="sm" type="none"/>
          </a:ln>
        </p:spPr>
      </p:cxnSp>
      <p:sp>
        <p:nvSpPr>
          <p:cNvPr id="194" name="Google Shape;194;g130144aebb6_0_27"/>
          <p:cNvSpPr txBox="1"/>
          <p:nvPr/>
        </p:nvSpPr>
        <p:spPr>
          <a:xfrm>
            <a:off x="612129" y="2011431"/>
            <a:ext cx="12669600" cy="3232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400" u="none" cap="none" strike="noStrike">
                <a:solidFill>
                  <a:srgbClr val="00717D"/>
                </a:solidFill>
                <a:latin typeface="Fira Sans"/>
                <a:ea typeface="Fira Sans"/>
                <a:cs typeface="Fira Sans"/>
                <a:sym typeface="Fira Sans"/>
              </a:rPr>
              <a:t>Step 2: </a:t>
            </a:r>
            <a:endParaRPr sz="2400"/>
          </a:p>
          <a:p>
            <a:pPr indent="0" lvl="0" marL="0" marR="0" rtl="0" algn="l">
              <a:lnSpc>
                <a:spcPct val="150000"/>
              </a:lnSpc>
              <a:spcBef>
                <a:spcPts val="0"/>
              </a:spcBef>
              <a:spcAft>
                <a:spcPts val="0"/>
              </a:spcAft>
              <a:buNone/>
            </a:pPr>
            <a:r>
              <a:rPr b="0" i="0" lang="en-US" sz="2400" u="none" cap="none" strike="noStrike">
                <a:solidFill>
                  <a:srgbClr val="000000"/>
                </a:solidFill>
                <a:latin typeface="Fira Sans"/>
                <a:ea typeface="Fira Sans"/>
                <a:cs typeface="Fira Sans"/>
                <a:sym typeface="Fira Sans"/>
              </a:rPr>
              <a:t>Display the common, row, and column effects</a:t>
            </a:r>
            <a:endParaRPr sz="2400"/>
          </a:p>
          <a:p>
            <a:pPr indent="-406400" lvl="0" marL="3429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Fira Sans"/>
                <a:ea typeface="Fira Sans"/>
                <a:cs typeface="Fira Sans"/>
                <a:sym typeface="Fira Sans"/>
              </a:rPr>
              <a:t>Choose </a:t>
            </a:r>
            <a:r>
              <a:rPr b="1" i="0" lang="en-US" sz="2400" u="none" cap="none" strike="noStrike">
                <a:solidFill>
                  <a:srgbClr val="000000"/>
                </a:solidFill>
                <a:latin typeface="Fira Sans"/>
                <a:ea typeface="Fira Sans"/>
                <a:cs typeface="Fira Sans"/>
                <a:sym typeface="Fira Sans"/>
              </a:rPr>
              <a:t>Data &gt; Display Data</a:t>
            </a:r>
            <a:r>
              <a:rPr b="0" i="0" lang="en-US" sz="2400" u="none" cap="none" strike="noStrike">
                <a:solidFill>
                  <a:srgbClr val="000000"/>
                </a:solidFill>
                <a:latin typeface="Fira Sans"/>
                <a:ea typeface="Fira Sans"/>
                <a:cs typeface="Fira Sans"/>
                <a:sym typeface="Fira Sans"/>
              </a:rPr>
              <a:t>.</a:t>
            </a:r>
            <a:endParaRPr sz="2400"/>
          </a:p>
          <a:p>
            <a:pPr indent="-406400" lvl="0" marL="3429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Fira Sans"/>
                <a:ea typeface="Fira Sans"/>
                <a:cs typeface="Fira Sans"/>
                <a:sym typeface="Fira Sans"/>
              </a:rPr>
              <a:t>In </a:t>
            </a:r>
            <a:r>
              <a:rPr b="1" i="0" lang="en-US" sz="2400" u="none" cap="none" strike="noStrike">
                <a:solidFill>
                  <a:srgbClr val="EF8600"/>
                </a:solidFill>
                <a:latin typeface="Fira Sans"/>
                <a:ea typeface="Fira Sans"/>
                <a:cs typeface="Fira Sans"/>
                <a:sym typeface="Fira Sans"/>
              </a:rPr>
              <a:t>Columns, constants, and matrices to display</a:t>
            </a:r>
            <a:r>
              <a:rPr b="0" i="0" lang="en-US" sz="2400" u="none" cap="none" strike="noStrike">
                <a:solidFill>
                  <a:srgbClr val="000000"/>
                </a:solidFill>
                <a:latin typeface="Fira Sans"/>
                <a:ea typeface="Fira Sans"/>
                <a:cs typeface="Fira Sans"/>
                <a:sym typeface="Fira Sans"/>
              </a:rPr>
              <a:t>, enter </a:t>
            </a:r>
            <a:r>
              <a:rPr b="0" i="1" lang="en-US" sz="2400" u="none" cap="none" strike="noStrike">
                <a:solidFill>
                  <a:srgbClr val="000000"/>
                </a:solidFill>
                <a:latin typeface="Fira Sans"/>
                <a:ea typeface="Fira Sans"/>
                <a:cs typeface="Fira Sans"/>
                <a:sym typeface="Fira Sans"/>
              </a:rPr>
              <a:t>CommonEffect</a:t>
            </a:r>
            <a:r>
              <a:rPr b="0" i="0" lang="en-US" sz="2400" u="none" cap="none" strike="noStrike">
                <a:solidFill>
                  <a:srgbClr val="000000"/>
                </a:solidFill>
                <a:latin typeface="Fira Sans"/>
                <a:ea typeface="Fira Sans"/>
                <a:cs typeface="Fira Sans"/>
                <a:sym typeface="Fira Sans"/>
              </a:rPr>
              <a:t>, </a:t>
            </a:r>
            <a:r>
              <a:rPr b="0" i="1" lang="en-US" sz="2400" u="none" cap="none" strike="noStrike">
                <a:solidFill>
                  <a:srgbClr val="000000"/>
                </a:solidFill>
                <a:latin typeface="Fira Sans"/>
                <a:ea typeface="Fira Sans"/>
                <a:cs typeface="Fira Sans"/>
                <a:sym typeface="Fira Sans"/>
              </a:rPr>
              <a:t>RowEffect</a:t>
            </a:r>
            <a:r>
              <a:rPr b="0" i="0" lang="en-US" sz="2400" u="none" cap="none" strike="noStrike">
                <a:solidFill>
                  <a:srgbClr val="000000"/>
                </a:solidFill>
                <a:latin typeface="Fira Sans"/>
                <a:ea typeface="Fira Sans"/>
                <a:cs typeface="Fira Sans"/>
                <a:sym typeface="Fira Sans"/>
              </a:rPr>
              <a:t>, and </a:t>
            </a:r>
            <a:r>
              <a:rPr b="0" i="1" lang="en-US" sz="2400" u="none" cap="none" strike="noStrike">
                <a:solidFill>
                  <a:srgbClr val="000000"/>
                </a:solidFill>
                <a:latin typeface="Fira Sans"/>
                <a:ea typeface="Fira Sans"/>
                <a:cs typeface="Fira Sans"/>
                <a:sym typeface="Fira Sans"/>
              </a:rPr>
              <a:t>ColumnEffect</a:t>
            </a:r>
            <a:r>
              <a:rPr b="0" i="0" lang="en-US" sz="2400" u="none" cap="none" strike="noStrike">
                <a:solidFill>
                  <a:srgbClr val="000000"/>
                </a:solidFill>
                <a:latin typeface="Fira Sans"/>
                <a:ea typeface="Fira Sans"/>
                <a:cs typeface="Fira Sans"/>
                <a:sym typeface="Fira Sans"/>
              </a:rPr>
              <a:t>. Click </a:t>
            </a:r>
            <a:r>
              <a:rPr b="1" i="0" lang="en-US" sz="2400" u="none" cap="none" strike="noStrike">
                <a:solidFill>
                  <a:srgbClr val="EF8600"/>
                </a:solidFill>
                <a:latin typeface="Fira Sans"/>
                <a:ea typeface="Fira Sans"/>
                <a:cs typeface="Fira Sans"/>
                <a:sym typeface="Fira Sans"/>
              </a:rPr>
              <a:t>OK</a:t>
            </a:r>
            <a:r>
              <a:rPr b="0" i="0" lang="en-US" sz="2400" u="none" cap="none" strike="noStrike">
                <a:solidFill>
                  <a:srgbClr val="000000"/>
                </a:solidFill>
                <a:latin typeface="Fira Sans"/>
                <a:ea typeface="Fira Sans"/>
                <a:cs typeface="Fira Sans"/>
                <a:sym typeface="Fira Sans"/>
              </a:rPr>
              <a:t>.</a:t>
            </a:r>
            <a:endParaRPr sz="2400"/>
          </a:p>
          <a:p>
            <a:pPr indent="0" lvl="0" marL="0" marR="0" rtl="0" algn="l">
              <a:lnSpc>
                <a:spcPct val="150000"/>
              </a:lnSpc>
              <a:spcBef>
                <a:spcPts val="0"/>
              </a:spcBef>
              <a:spcAft>
                <a:spcPts val="0"/>
              </a:spcAft>
              <a:buNone/>
            </a:pPr>
            <a:r>
              <a:t/>
            </a:r>
            <a:endParaRPr b="1" i="0" sz="2400" u="none" cap="none" strike="noStrike">
              <a:solidFill>
                <a:srgbClr val="00717D"/>
              </a:solidFill>
              <a:latin typeface="Fira Sans"/>
              <a:ea typeface="Fira Sans"/>
              <a:cs typeface="Fira Sans"/>
              <a:sym typeface="Fira Sans"/>
            </a:endParaRPr>
          </a:p>
        </p:txBody>
      </p:sp>
      <p:sp>
        <p:nvSpPr>
          <p:cNvPr id="195" name="Google Shape;195;g130144aebb6_0_27"/>
          <p:cNvSpPr txBox="1"/>
          <p:nvPr/>
        </p:nvSpPr>
        <p:spPr>
          <a:xfrm>
            <a:off x="612129" y="5243936"/>
            <a:ext cx="74784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717D"/>
                </a:solidFill>
                <a:latin typeface="Fira Sans"/>
                <a:ea typeface="Fira Sans"/>
                <a:cs typeface="Fira Sans"/>
                <a:sym typeface="Fira Sans"/>
              </a:rPr>
              <a:t>Step 2: </a:t>
            </a:r>
            <a:endParaRPr sz="2400"/>
          </a:p>
          <a:p>
            <a:pPr indent="0" lvl="0" marL="0" marR="0" rtl="0" algn="l">
              <a:lnSpc>
                <a:spcPct val="100000"/>
              </a:lnSpc>
              <a:spcBef>
                <a:spcPts val="0"/>
              </a:spcBef>
              <a:spcAft>
                <a:spcPts val="0"/>
              </a:spcAft>
              <a:buNone/>
            </a:pPr>
            <a:r>
              <a:rPr b="0" i="1" lang="en-US" sz="2400" u="none" cap="none" strike="noStrike">
                <a:solidFill>
                  <a:srgbClr val="000000"/>
                </a:solidFill>
                <a:latin typeface="Fira Sans"/>
                <a:ea typeface="Fira Sans"/>
                <a:cs typeface="Fira Sans"/>
                <a:sym typeface="Fira Sans"/>
              </a:rPr>
              <a:t>Session window output</a:t>
            </a:r>
            <a:r>
              <a:rPr b="1" i="1" lang="en-US" sz="2400" u="none" cap="none" strike="noStrike">
                <a:solidFill>
                  <a:srgbClr val="00717D"/>
                </a:solidFill>
                <a:latin typeface="Fira Sans"/>
                <a:ea typeface="Fira Sans"/>
                <a:cs typeface="Fira Sans"/>
                <a:sym typeface="Fira Sans"/>
              </a:rPr>
              <a:t> </a:t>
            </a:r>
            <a:endParaRPr b="0" i="1" sz="2400" u="none" cap="none" strike="noStrike">
              <a:solidFill>
                <a:srgbClr val="000000"/>
              </a:solidFill>
              <a:latin typeface="Fira Sans"/>
              <a:ea typeface="Fira Sans"/>
              <a:cs typeface="Fira Sans"/>
              <a:sym typeface="Fira Sans"/>
            </a:endParaRPr>
          </a:p>
        </p:txBody>
      </p:sp>
      <p:pic>
        <p:nvPicPr>
          <p:cNvPr id="196" name="Google Shape;196;g130144aebb6_0_27"/>
          <p:cNvPicPr preferRelativeResize="0"/>
          <p:nvPr/>
        </p:nvPicPr>
        <p:blipFill rotWithShape="1">
          <a:blip r:embed="rId5">
            <a:alphaModFix/>
          </a:blip>
          <a:srcRect b="42019" l="1078" r="81245" t="33342"/>
          <a:stretch/>
        </p:blipFill>
        <p:spPr>
          <a:xfrm>
            <a:off x="4544114" y="6326133"/>
            <a:ext cx="3625615" cy="34817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pic>
        <p:nvPicPr>
          <p:cNvPr id="201" name="Google Shape;201;g130144aebb6_0_38"/>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202" name="Google Shape;202;g130144aebb6_0_38"/>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203" name="Google Shape;203;g130144aebb6_0_38"/>
          <p:cNvSpPr txBox="1"/>
          <p:nvPr/>
        </p:nvSpPr>
        <p:spPr>
          <a:xfrm>
            <a:off x="4674679" y="704000"/>
            <a:ext cx="7585800" cy="141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4500" u="none" cap="none" strike="noStrike">
                <a:solidFill>
                  <a:srgbClr val="000000"/>
                </a:solidFill>
                <a:latin typeface="Fira Sans"/>
                <a:ea typeface="Fira Sans"/>
                <a:cs typeface="Fira Sans"/>
                <a:sym typeface="Fira Sans"/>
              </a:rPr>
              <a:t>Practice: Using Minitab</a:t>
            </a:r>
            <a:endParaRPr b="0" i="0" sz="4500" u="none" cap="none" strike="noStrike">
              <a:solidFill>
                <a:srgbClr val="000000"/>
              </a:solidFill>
              <a:latin typeface="Fira Sans"/>
              <a:ea typeface="Fira Sans"/>
              <a:cs typeface="Fira Sans"/>
              <a:sym typeface="Fira Sans"/>
            </a:endParaRPr>
          </a:p>
        </p:txBody>
      </p:sp>
      <p:cxnSp>
        <p:nvCxnSpPr>
          <p:cNvPr id="204" name="Google Shape;204;g130144aebb6_0_38"/>
          <p:cNvCxnSpPr/>
          <p:nvPr/>
        </p:nvCxnSpPr>
        <p:spPr>
          <a:xfrm flipH="1" rot="10800000">
            <a:off x="6804818" y="1597297"/>
            <a:ext cx="3325500" cy="37200"/>
          </a:xfrm>
          <a:prstGeom prst="straightConnector1">
            <a:avLst/>
          </a:prstGeom>
          <a:noFill/>
          <a:ln cap="flat" cmpd="sng" w="9525">
            <a:solidFill>
              <a:srgbClr val="B2B2B2"/>
            </a:solidFill>
            <a:prstDash val="solid"/>
            <a:round/>
            <a:headEnd len="sm" w="sm" type="none"/>
            <a:tailEnd len="sm" w="sm" type="none"/>
          </a:ln>
        </p:spPr>
      </p:cxnSp>
      <p:sp>
        <p:nvSpPr>
          <p:cNvPr id="205" name="Google Shape;205;g130144aebb6_0_38"/>
          <p:cNvSpPr txBox="1"/>
          <p:nvPr/>
        </p:nvSpPr>
        <p:spPr>
          <a:xfrm>
            <a:off x="477357" y="2084247"/>
            <a:ext cx="16577700" cy="6118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700" u="none" cap="none" strike="noStrike">
                <a:solidFill>
                  <a:srgbClr val="00717D"/>
                </a:solidFill>
                <a:latin typeface="Fira Sans"/>
                <a:ea typeface="Fira Sans"/>
                <a:cs typeface="Fira Sans"/>
                <a:sym typeface="Fira Sans"/>
              </a:rPr>
              <a:t>Step 3: </a:t>
            </a:r>
            <a:endParaRPr sz="2700"/>
          </a:p>
          <a:p>
            <a:pPr indent="0" lvl="0" marL="0" marR="0" rtl="0" algn="l">
              <a:lnSpc>
                <a:spcPct val="150000"/>
              </a:lnSpc>
              <a:spcBef>
                <a:spcPts val="0"/>
              </a:spcBef>
              <a:spcAft>
                <a:spcPts val="0"/>
              </a:spcAft>
              <a:buNone/>
            </a:pPr>
            <a:r>
              <a:rPr b="0" i="0" lang="en-US" sz="2700" u="none" cap="none" strike="noStrike">
                <a:solidFill>
                  <a:srgbClr val="000000"/>
                </a:solidFill>
                <a:latin typeface="Fira Sans"/>
                <a:ea typeface="Fira Sans"/>
                <a:cs typeface="Fira Sans"/>
                <a:sym typeface="Fira Sans"/>
              </a:rPr>
              <a:t>Display the data and residuals</a:t>
            </a:r>
            <a:endParaRPr sz="2700"/>
          </a:p>
          <a:p>
            <a:pPr indent="-425450" lvl="0" marL="342900" marR="0" rtl="0" algn="l">
              <a:lnSpc>
                <a:spcPct val="150000"/>
              </a:lnSpc>
              <a:spcBef>
                <a:spcPts val="0"/>
              </a:spcBef>
              <a:spcAft>
                <a:spcPts val="0"/>
              </a:spcAft>
              <a:buClr>
                <a:srgbClr val="000000"/>
              </a:buClr>
              <a:buSzPts val="2700"/>
              <a:buFont typeface="Arial"/>
              <a:buAutoNum type="arabicPeriod"/>
            </a:pPr>
            <a:r>
              <a:rPr b="0" i="0" lang="en-US" sz="2700" u="none" cap="none" strike="noStrike">
                <a:solidFill>
                  <a:srgbClr val="000000"/>
                </a:solidFill>
                <a:latin typeface="Fira Sans"/>
                <a:ea typeface="Fira Sans"/>
                <a:cs typeface="Fira Sans"/>
                <a:sym typeface="Fira Sans"/>
              </a:rPr>
              <a:t>Choose </a:t>
            </a:r>
            <a:r>
              <a:rPr b="1" i="0" lang="en-US" sz="2700" u="none" cap="none" strike="noStrike">
                <a:solidFill>
                  <a:srgbClr val="000000"/>
                </a:solidFill>
                <a:latin typeface="Fira Sans"/>
                <a:ea typeface="Fira Sans"/>
                <a:cs typeface="Fira Sans"/>
                <a:sym typeface="Fira Sans"/>
              </a:rPr>
              <a:t>Stat &gt; Tables &gt; Descriptive Statistics</a:t>
            </a:r>
            <a:r>
              <a:rPr b="0" i="0" lang="en-US" sz="2700" u="none" cap="none" strike="noStrike">
                <a:solidFill>
                  <a:srgbClr val="000000"/>
                </a:solidFill>
                <a:latin typeface="Fira Sans"/>
                <a:ea typeface="Fira Sans"/>
                <a:cs typeface="Fira Sans"/>
                <a:sym typeface="Fira Sans"/>
              </a:rPr>
              <a:t>.</a:t>
            </a:r>
            <a:endParaRPr sz="2700"/>
          </a:p>
          <a:p>
            <a:pPr indent="-425450" lvl="0" marL="342900" marR="0" rtl="0" algn="l">
              <a:lnSpc>
                <a:spcPct val="150000"/>
              </a:lnSpc>
              <a:spcBef>
                <a:spcPts val="0"/>
              </a:spcBef>
              <a:spcAft>
                <a:spcPts val="0"/>
              </a:spcAft>
              <a:buClr>
                <a:srgbClr val="000000"/>
              </a:buClr>
              <a:buSzPts val="2700"/>
              <a:buFont typeface="Arial"/>
              <a:buAutoNum type="arabicPeriod"/>
            </a:pPr>
            <a:r>
              <a:rPr b="0" i="0" lang="en-US" sz="2700" u="none" cap="none" strike="noStrike">
                <a:solidFill>
                  <a:srgbClr val="000000"/>
                </a:solidFill>
                <a:latin typeface="Fira Sans"/>
                <a:ea typeface="Fira Sans"/>
                <a:cs typeface="Fira Sans"/>
                <a:sym typeface="Fira Sans"/>
              </a:rPr>
              <a:t>Under </a:t>
            </a:r>
            <a:r>
              <a:rPr b="1" i="0" lang="en-US" sz="2700" u="none" cap="none" strike="noStrike">
                <a:solidFill>
                  <a:srgbClr val="EF8600"/>
                </a:solidFill>
                <a:latin typeface="Fira Sans"/>
                <a:ea typeface="Fira Sans"/>
                <a:cs typeface="Fira Sans"/>
                <a:sym typeface="Fira Sans"/>
              </a:rPr>
              <a:t>Categorical variables</a:t>
            </a:r>
            <a:r>
              <a:rPr b="0" i="0" lang="en-US" sz="2700" u="none" cap="none" strike="noStrike">
                <a:solidFill>
                  <a:srgbClr val="000000"/>
                </a:solidFill>
                <a:latin typeface="Fira Sans"/>
                <a:ea typeface="Fira Sans"/>
                <a:cs typeface="Fira Sans"/>
                <a:sym typeface="Fira Sans"/>
              </a:rPr>
              <a:t>, in </a:t>
            </a:r>
            <a:r>
              <a:rPr b="1" i="0" lang="en-US" sz="2700" u="none" cap="none" strike="noStrike">
                <a:solidFill>
                  <a:srgbClr val="EF8600"/>
                </a:solidFill>
                <a:latin typeface="Fira Sans"/>
                <a:ea typeface="Fira Sans"/>
                <a:cs typeface="Fira Sans"/>
                <a:sym typeface="Fira Sans"/>
              </a:rPr>
              <a:t>For rows</a:t>
            </a:r>
            <a:r>
              <a:rPr b="0" i="0" lang="en-US" sz="2700" u="none" cap="none" strike="noStrike">
                <a:solidFill>
                  <a:srgbClr val="000000"/>
                </a:solidFill>
                <a:latin typeface="Fira Sans"/>
                <a:ea typeface="Fira Sans"/>
                <a:cs typeface="Fira Sans"/>
                <a:sym typeface="Fira Sans"/>
              </a:rPr>
              <a:t>, enter </a:t>
            </a:r>
            <a:r>
              <a:rPr b="0" i="1" lang="en-US" sz="2700" u="none" cap="none" strike="noStrike">
                <a:solidFill>
                  <a:srgbClr val="000000"/>
                </a:solidFill>
                <a:latin typeface="Fira Sans"/>
                <a:ea typeface="Fira Sans"/>
                <a:cs typeface="Fira Sans"/>
                <a:sym typeface="Fira Sans"/>
              </a:rPr>
              <a:t>Region</a:t>
            </a:r>
            <a:r>
              <a:rPr b="1" i="0" lang="en-US" sz="2700" u="none" cap="none" strike="noStrike">
                <a:solidFill>
                  <a:srgbClr val="000000"/>
                </a:solidFill>
                <a:latin typeface="Fira Sans"/>
                <a:ea typeface="Fira Sans"/>
                <a:cs typeface="Fira Sans"/>
                <a:sym typeface="Fira Sans"/>
              </a:rPr>
              <a:t>. </a:t>
            </a:r>
            <a:r>
              <a:rPr b="0" i="0" lang="en-US" sz="2700" u="none" cap="none" strike="noStrike">
                <a:solidFill>
                  <a:srgbClr val="000000"/>
                </a:solidFill>
                <a:latin typeface="Fira Sans"/>
                <a:ea typeface="Fira Sans"/>
                <a:cs typeface="Fira Sans"/>
                <a:sym typeface="Fira Sans"/>
              </a:rPr>
              <a:t>In</a:t>
            </a:r>
            <a:r>
              <a:rPr b="1" i="0" lang="en-US" sz="2700" u="none" cap="none" strike="noStrike">
                <a:solidFill>
                  <a:srgbClr val="000000"/>
                </a:solidFill>
                <a:latin typeface="Fira Sans"/>
                <a:ea typeface="Fira Sans"/>
                <a:cs typeface="Fira Sans"/>
                <a:sym typeface="Fira Sans"/>
              </a:rPr>
              <a:t> </a:t>
            </a:r>
            <a:r>
              <a:rPr b="1" i="0" lang="en-US" sz="2700" u="none" cap="none" strike="noStrike">
                <a:solidFill>
                  <a:srgbClr val="EF8600"/>
                </a:solidFill>
                <a:latin typeface="Fira Sans"/>
                <a:ea typeface="Fira Sans"/>
                <a:cs typeface="Fira Sans"/>
                <a:sym typeface="Fira Sans"/>
              </a:rPr>
              <a:t>For columns</a:t>
            </a:r>
            <a:r>
              <a:rPr b="1" i="0" lang="en-US" sz="2700" u="none" cap="none" strike="noStrike">
                <a:solidFill>
                  <a:srgbClr val="000000"/>
                </a:solidFill>
                <a:latin typeface="Fira Sans"/>
                <a:ea typeface="Fira Sans"/>
                <a:cs typeface="Fira Sans"/>
                <a:sym typeface="Fira Sans"/>
              </a:rPr>
              <a:t>, </a:t>
            </a:r>
            <a:r>
              <a:rPr b="0" i="0" lang="en-US" sz="2700" u="none" cap="none" strike="noStrike">
                <a:solidFill>
                  <a:srgbClr val="000000"/>
                </a:solidFill>
                <a:latin typeface="Fira Sans"/>
                <a:ea typeface="Fira Sans"/>
                <a:cs typeface="Fira Sans"/>
                <a:sym typeface="Fira Sans"/>
              </a:rPr>
              <a:t>enter </a:t>
            </a:r>
            <a:r>
              <a:rPr b="0" i="1" lang="en-US" sz="2700" u="none" cap="none" strike="noStrike">
                <a:solidFill>
                  <a:srgbClr val="000000"/>
                </a:solidFill>
                <a:latin typeface="Fira Sans"/>
                <a:ea typeface="Fira Sans"/>
                <a:cs typeface="Fira Sans"/>
                <a:sym typeface="Fira Sans"/>
              </a:rPr>
              <a:t>Education</a:t>
            </a:r>
            <a:r>
              <a:rPr b="0" i="0" lang="en-US" sz="2700" u="none" cap="none" strike="noStrike">
                <a:solidFill>
                  <a:srgbClr val="000000"/>
                </a:solidFill>
                <a:latin typeface="Fira Sans"/>
                <a:ea typeface="Fira Sans"/>
                <a:cs typeface="Fira Sans"/>
                <a:sym typeface="Fira Sans"/>
              </a:rPr>
              <a:t>.</a:t>
            </a:r>
            <a:endParaRPr sz="2700"/>
          </a:p>
          <a:p>
            <a:pPr indent="-425450" lvl="0" marL="342900" marR="0" rtl="0" algn="l">
              <a:lnSpc>
                <a:spcPct val="150000"/>
              </a:lnSpc>
              <a:spcBef>
                <a:spcPts val="0"/>
              </a:spcBef>
              <a:spcAft>
                <a:spcPts val="0"/>
              </a:spcAft>
              <a:buClr>
                <a:srgbClr val="000000"/>
              </a:buClr>
              <a:buSzPts val="2700"/>
              <a:buFont typeface="Arial"/>
              <a:buAutoNum type="arabicPeriod"/>
            </a:pPr>
            <a:r>
              <a:rPr b="0" i="0" lang="en-US" sz="2700" u="none" cap="none" strike="noStrike">
                <a:solidFill>
                  <a:srgbClr val="000000"/>
                </a:solidFill>
                <a:latin typeface="Fira Sans"/>
                <a:ea typeface="Fira Sans"/>
                <a:cs typeface="Fira Sans"/>
                <a:sym typeface="Fira Sans"/>
              </a:rPr>
              <a:t>Under </a:t>
            </a:r>
            <a:r>
              <a:rPr b="1" i="0" lang="en-US" sz="2700" u="none" cap="none" strike="noStrike">
                <a:solidFill>
                  <a:srgbClr val="EF8600"/>
                </a:solidFill>
                <a:latin typeface="Fira Sans"/>
                <a:ea typeface="Fira Sans"/>
                <a:cs typeface="Fira Sans"/>
                <a:sym typeface="Fira Sans"/>
              </a:rPr>
              <a:t>Display summaries for</a:t>
            </a:r>
            <a:r>
              <a:rPr b="0" i="0" lang="en-US" sz="2700" u="none" cap="none" strike="noStrike">
                <a:solidFill>
                  <a:srgbClr val="000000"/>
                </a:solidFill>
                <a:latin typeface="Fira Sans"/>
                <a:ea typeface="Fira Sans"/>
                <a:cs typeface="Fira Sans"/>
                <a:sym typeface="Fira Sans"/>
              </a:rPr>
              <a:t>, click </a:t>
            </a:r>
            <a:r>
              <a:rPr b="1" i="0" lang="en-US" sz="2700" u="none" cap="none" strike="noStrike">
                <a:solidFill>
                  <a:srgbClr val="EF8600"/>
                </a:solidFill>
                <a:latin typeface="Fira Sans"/>
                <a:ea typeface="Fira Sans"/>
                <a:cs typeface="Fira Sans"/>
                <a:sym typeface="Fira Sans"/>
              </a:rPr>
              <a:t>Associated Variables.</a:t>
            </a:r>
            <a:r>
              <a:rPr b="0" i="0" lang="en-US" sz="2700" u="none" cap="none" strike="noStrike">
                <a:solidFill>
                  <a:srgbClr val="EF8600"/>
                </a:solidFill>
                <a:latin typeface="Fira Sans"/>
                <a:ea typeface="Fira Sans"/>
                <a:cs typeface="Fira Sans"/>
                <a:sym typeface="Fira Sans"/>
              </a:rPr>
              <a:t> </a:t>
            </a:r>
            <a:endParaRPr sz="2700"/>
          </a:p>
          <a:p>
            <a:pPr indent="-425450" lvl="0" marL="342900" marR="0" rtl="0" algn="l">
              <a:lnSpc>
                <a:spcPct val="150000"/>
              </a:lnSpc>
              <a:spcBef>
                <a:spcPts val="0"/>
              </a:spcBef>
              <a:spcAft>
                <a:spcPts val="0"/>
              </a:spcAft>
              <a:buClr>
                <a:srgbClr val="000000"/>
              </a:buClr>
              <a:buSzPts val="2700"/>
              <a:buFont typeface="Arial"/>
              <a:buAutoNum type="arabicPeriod"/>
            </a:pPr>
            <a:r>
              <a:rPr b="0" i="0" lang="en-US" sz="2700" u="none" cap="none" strike="noStrike">
                <a:solidFill>
                  <a:srgbClr val="000000"/>
                </a:solidFill>
                <a:latin typeface="Fira Sans"/>
                <a:ea typeface="Fira Sans"/>
                <a:cs typeface="Fira Sans"/>
                <a:sym typeface="Fira Sans"/>
              </a:rPr>
              <a:t>Under </a:t>
            </a:r>
            <a:r>
              <a:rPr b="1" i="0" lang="en-US" sz="2700" u="none" cap="none" strike="noStrike">
                <a:solidFill>
                  <a:srgbClr val="EF8600"/>
                </a:solidFill>
                <a:latin typeface="Fira Sans"/>
                <a:ea typeface="Fira Sans"/>
                <a:cs typeface="Fira Sans"/>
                <a:sym typeface="Fira Sans"/>
              </a:rPr>
              <a:t>Associated variables</a:t>
            </a:r>
            <a:r>
              <a:rPr b="0" i="0" lang="en-US" sz="2700" u="none" cap="none" strike="noStrike">
                <a:solidFill>
                  <a:srgbClr val="000000"/>
                </a:solidFill>
                <a:latin typeface="Fira Sans"/>
                <a:ea typeface="Fira Sans"/>
                <a:cs typeface="Fira Sans"/>
                <a:sym typeface="Fira Sans"/>
              </a:rPr>
              <a:t>, enter </a:t>
            </a:r>
            <a:r>
              <a:rPr b="0" i="1" lang="en-US" sz="2700" u="none" cap="none" strike="noStrike">
                <a:solidFill>
                  <a:srgbClr val="000000"/>
                </a:solidFill>
                <a:latin typeface="Fira Sans"/>
                <a:ea typeface="Fira Sans"/>
                <a:cs typeface="Fira Sans"/>
                <a:sym typeface="Fira Sans"/>
              </a:rPr>
              <a:t>Resi1</a:t>
            </a:r>
            <a:r>
              <a:rPr b="0" i="0" lang="en-US" sz="2700" u="none" cap="none" strike="noStrike">
                <a:solidFill>
                  <a:srgbClr val="000000"/>
                </a:solidFill>
                <a:latin typeface="Fira Sans"/>
                <a:ea typeface="Fira Sans"/>
                <a:cs typeface="Fira Sans"/>
                <a:sym typeface="Fira Sans"/>
              </a:rPr>
              <a:t>. Under </a:t>
            </a:r>
            <a:r>
              <a:rPr b="1" i="0" lang="en-US" sz="2700" u="none" cap="none" strike="noStrike">
                <a:solidFill>
                  <a:srgbClr val="EF8600"/>
                </a:solidFill>
                <a:latin typeface="Fira Sans"/>
                <a:ea typeface="Fira Sans"/>
                <a:cs typeface="Fira Sans"/>
                <a:sym typeface="Fira Sans"/>
              </a:rPr>
              <a:t>Display</a:t>
            </a:r>
            <a:r>
              <a:rPr b="0" i="0" lang="en-US" sz="2700" u="none" cap="none" strike="noStrike">
                <a:solidFill>
                  <a:srgbClr val="000000"/>
                </a:solidFill>
                <a:latin typeface="Fira Sans"/>
                <a:ea typeface="Fira Sans"/>
                <a:cs typeface="Fira Sans"/>
                <a:sym typeface="Fira Sans"/>
              </a:rPr>
              <a:t>, check </a:t>
            </a:r>
            <a:r>
              <a:rPr b="1" i="0" lang="en-US" sz="2700" u="none" cap="none" strike="noStrike">
                <a:solidFill>
                  <a:srgbClr val="EF8600"/>
                </a:solidFill>
                <a:latin typeface="Fira Sans"/>
                <a:ea typeface="Fira Sans"/>
                <a:cs typeface="Fira Sans"/>
                <a:sym typeface="Fira Sans"/>
              </a:rPr>
              <a:t>Data</a:t>
            </a:r>
            <a:r>
              <a:rPr b="0" i="0" lang="en-US" sz="2700" u="none" cap="none" strike="noStrike">
                <a:solidFill>
                  <a:srgbClr val="000000"/>
                </a:solidFill>
                <a:latin typeface="Fira Sans"/>
                <a:ea typeface="Fira Sans"/>
                <a:cs typeface="Fira Sans"/>
                <a:sym typeface="Fira Sans"/>
              </a:rPr>
              <a:t>. Click </a:t>
            </a:r>
            <a:r>
              <a:rPr b="1" i="0" lang="en-US" sz="2700" u="none" cap="none" strike="noStrike">
                <a:solidFill>
                  <a:srgbClr val="EF8600"/>
                </a:solidFill>
                <a:latin typeface="Fira Sans"/>
                <a:ea typeface="Fira Sans"/>
                <a:cs typeface="Fira Sans"/>
                <a:sym typeface="Fira Sans"/>
              </a:rPr>
              <a:t>OK</a:t>
            </a:r>
            <a:r>
              <a:rPr b="0" i="0" lang="en-US" sz="2700" u="none" cap="none" strike="noStrike">
                <a:solidFill>
                  <a:srgbClr val="000000"/>
                </a:solidFill>
                <a:latin typeface="Fira Sans"/>
                <a:ea typeface="Fira Sans"/>
                <a:cs typeface="Fira Sans"/>
                <a:sym typeface="Fira Sans"/>
              </a:rPr>
              <a:t>.</a:t>
            </a:r>
            <a:endParaRPr sz="2700"/>
          </a:p>
          <a:p>
            <a:pPr indent="-425450" lvl="0" marL="342900" marR="0" rtl="0" algn="l">
              <a:lnSpc>
                <a:spcPct val="150000"/>
              </a:lnSpc>
              <a:spcBef>
                <a:spcPts val="0"/>
              </a:spcBef>
              <a:spcAft>
                <a:spcPts val="0"/>
              </a:spcAft>
              <a:buClr>
                <a:srgbClr val="000000"/>
              </a:buClr>
              <a:buSzPts val="2700"/>
              <a:buFont typeface="Arial"/>
              <a:buAutoNum type="arabicPeriod"/>
            </a:pPr>
            <a:r>
              <a:rPr b="0" i="0" lang="en-US" sz="2700" u="none" cap="none" strike="noStrike">
                <a:solidFill>
                  <a:srgbClr val="000000"/>
                </a:solidFill>
                <a:latin typeface="Fira Sans"/>
                <a:ea typeface="Fira Sans"/>
                <a:cs typeface="Fira Sans"/>
                <a:sym typeface="Fira Sans"/>
              </a:rPr>
              <a:t>Under </a:t>
            </a:r>
            <a:r>
              <a:rPr b="1" i="0" lang="en-US" sz="2700" u="none" cap="none" strike="noStrike">
                <a:solidFill>
                  <a:srgbClr val="EF8600"/>
                </a:solidFill>
                <a:latin typeface="Fira Sans"/>
                <a:ea typeface="Fira Sans"/>
                <a:cs typeface="Fira Sans"/>
                <a:sym typeface="Fira Sans"/>
              </a:rPr>
              <a:t>Display summaries for</a:t>
            </a:r>
            <a:r>
              <a:rPr b="0" i="0" lang="en-US" sz="2700" u="none" cap="none" strike="noStrike">
                <a:solidFill>
                  <a:srgbClr val="000000"/>
                </a:solidFill>
                <a:latin typeface="Fira Sans"/>
                <a:ea typeface="Fira Sans"/>
                <a:cs typeface="Fira Sans"/>
                <a:sym typeface="Fira Sans"/>
              </a:rPr>
              <a:t>, click </a:t>
            </a:r>
            <a:r>
              <a:rPr b="1" i="0" lang="en-US" sz="2700" u="none" cap="none" strike="noStrike">
                <a:solidFill>
                  <a:srgbClr val="EF8600"/>
                </a:solidFill>
                <a:latin typeface="Fira Sans"/>
                <a:ea typeface="Fira Sans"/>
                <a:cs typeface="Fira Sans"/>
                <a:sym typeface="Fira Sans"/>
              </a:rPr>
              <a:t>Categorical Variables</a:t>
            </a:r>
            <a:r>
              <a:rPr b="1" i="0" lang="en-US" sz="2700" u="none" cap="none" strike="noStrike">
                <a:solidFill>
                  <a:srgbClr val="0000FF"/>
                </a:solidFill>
                <a:latin typeface="Fira Sans"/>
                <a:ea typeface="Fira Sans"/>
                <a:cs typeface="Fira Sans"/>
                <a:sym typeface="Fira Sans"/>
              </a:rPr>
              <a:t>.</a:t>
            </a:r>
            <a:endParaRPr b="0" i="0" sz="2700" u="none" cap="none" strike="noStrike">
              <a:solidFill>
                <a:srgbClr val="000000"/>
              </a:solidFill>
              <a:latin typeface="Fira Sans"/>
              <a:ea typeface="Fira Sans"/>
              <a:cs typeface="Fira Sans"/>
              <a:sym typeface="Fira Sans"/>
            </a:endParaRPr>
          </a:p>
          <a:p>
            <a:pPr indent="-425450" lvl="0" marL="342900" marR="0" rtl="0" algn="l">
              <a:lnSpc>
                <a:spcPct val="150000"/>
              </a:lnSpc>
              <a:spcBef>
                <a:spcPts val="0"/>
              </a:spcBef>
              <a:spcAft>
                <a:spcPts val="0"/>
              </a:spcAft>
              <a:buClr>
                <a:srgbClr val="000000"/>
              </a:buClr>
              <a:buSzPts val="2700"/>
              <a:buFont typeface="Arial"/>
              <a:buAutoNum type="arabicPeriod"/>
            </a:pPr>
            <a:r>
              <a:rPr b="0" i="0" lang="en-US" sz="2700" u="none" cap="none" strike="noStrike">
                <a:solidFill>
                  <a:srgbClr val="000000"/>
                </a:solidFill>
                <a:latin typeface="Fira Sans"/>
                <a:ea typeface="Fira Sans"/>
                <a:cs typeface="Fira Sans"/>
                <a:sym typeface="Fira Sans"/>
              </a:rPr>
              <a:t>Under </a:t>
            </a:r>
            <a:r>
              <a:rPr b="1" i="0" lang="en-US" sz="2700" u="none" cap="none" strike="noStrike">
                <a:solidFill>
                  <a:srgbClr val="EF8600"/>
                </a:solidFill>
                <a:latin typeface="Fira Sans"/>
                <a:ea typeface="Fira Sans"/>
                <a:cs typeface="Fira Sans"/>
                <a:sym typeface="Fira Sans"/>
              </a:rPr>
              <a:t>Display</a:t>
            </a:r>
            <a:r>
              <a:rPr b="0" i="0" lang="en-US" sz="2700" u="none" cap="none" strike="noStrike">
                <a:solidFill>
                  <a:srgbClr val="000000"/>
                </a:solidFill>
                <a:latin typeface="Fira Sans"/>
                <a:ea typeface="Fira Sans"/>
                <a:cs typeface="Fira Sans"/>
                <a:sym typeface="Fira Sans"/>
              </a:rPr>
              <a:t>, uncheck </a:t>
            </a:r>
            <a:r>
              <a:rPr b="1" i="0" lang="en-US" sz="2700" u="none" cap="none" strike="noStrike">
                <a:solidFill>
                  <a:srgbClr val="EF8600"/>
                </a:solidFill>
                <a:latin typeface="Fira Sans"/>
                <a:ea typeface="Fira Sans"/>
                <a:cs typeface="Fira Sans"/>
                <a:sym typeface="Fira Sans"/>
              </a:rPr>
              <a:t>Counts</a:t>
            </a:r>
            <a:r>
              <a:rPr b="0" i="0" lang="en-US" sz="2700" u="none" cap="none" strike="noStrike">
                <a:solidFill>
                  <a:srgbClr val="000000"/>
                </a:solidFill>
                <a:latin typeface="Fira Sans"/>
                <a:ea typeface="Fira Sans"/>
                <a:cs typeface="Fira Sans"/>
                <a:sym typeface="Fira Sans"/>
              </a:rPr>
              <a:t>. Click </a:t>
            </a:r>
            <a:r>
              <a:rPr b="1" i="0" lang="en-US" sz="2700" u="none" cap="none" strike="noStrike">
                <a:solidFill>
                  <a:srgbClr val="EF8600"/>
                </a:solidFill>
                <a:latin typeface="Fira Sans"/>
                <a:ea typeface="Fira Sans"/>
                <a:cs typeface="Fira Sans"/>
                <a:sym typeface="Fira Sans"/>
              </a:rPr>
              <a:t>OK</a:t>
            </a:r>
            <a:r>
              <a:rPr b="0" i="0" lang="en-US" sz="2700" u="none" cap="none" strike="noStrike">
                <a:solidFill>
                  <a:srgbClr val="000000"/>
                </a:solidFill>
                <a:latin typeface="Fira Sans"/>
                <a:ea typeface="Fira Sans"/>
                <a:cs typeface="Fira Sans"/>
                <a:sym typeface="Fira Sans"/>
              </a:rPr>
              <a:t>.</a:t>
            </a:r>
            <a:endParaRPr sz="2700"/>
          </a:p>
          <a:p>
            <a:pPr indent="-425450" lvl="0" marL="342900" marR="0" rtl="0" algn="l">
              <a:lnSpc>
                <a:spcPct val="150000"/>
              </a:lnSpc>
              <a:spcBef>
                <a:spcPts val="0"/>
              </a:spcBef>
              <a:spcAft>
                <a:spcPts val="0"/>
              </a:spcAft>
              <a:buClr>
                <a:srgbClr val="000000"/>
              </a:buClr>
              <a:buSzPts val="2700"/>
              <a:buFont typeface="Arial"/>
              <a:buAutoNum type="arabicPeriod"/>
            </a:pPr>
            <a:r>
              <a:rPr b="0" i="0" lang="en-US" sz="2700" u="none" cap="none" strike="noStrike">
                <a:solidFill>
                  <a:srgbClr val="000000"/>
                </a:solidFill>
                <a:latin typeface="Fira Sans"/>
                <a:ea typeface="Fira Sans"/>
                <a:cs typeface="Fira Sans"/>
                <a:sym typeface="Fira Sans"/>
              </a:rPr>
              <a:t>Click </a:t>
            </a:r>
            <a:r>
              <a:rPr b="1" i="0" lang="en-US" sz="2700" u="none" cap="none" strike="noStrike">
                <a:solidFill>
                  <a:srgbClr val="EF8600"/>
                </a:solidFill>
                <a:latin typeface="Fira Sans"/>
                <a:ea typeface="Fira Sans"/>
                <a:cs typeface="Fira Sans"/>
                <a:sym typeface="Fira Sans"/>
              </a:rPr>
              <a:t>Options</a:t>
            </a:r>
            <a:r>
              <a:rPr b="0" i="0" lang="en-US" sz="2700" u="none" cap="none" strike="noStrike">
                <a:solidFill>
                  <a:srgbClr val="000000"/>
                </a:solidFill>
                <a:latin typeface="Fira Sans"/>
                <a:ea typeface="Fira Sans"/>
                <a:cs typeface="Fira Sans"/>
                <a:sym typeface="Fira Sans"/>
              </a:rPr>
              <a:t>. Under </a:t>
            </a:r>
            <a:r>
              <a:rPr b="1" i="0" lang="en-US" sz="2700" u="none" cap="none" strike="noStrike">
                <a:solidFill>
                  <a:srgbClr val="EF8600"/>
                </a:solidFill>
                <a:latin typeface="Fira Sans"/>
                <a:ea typeface="Fira Sans"/>
                <a:cs typeface="Fira Sans"/>
                <a:sym typeface="Fira Sans"/>
              </a:rPr>
              <a:t>Display marginal statistics for</a:t>
            </a:r>
            <a:r>
              <a:rPr b="0" i="0" lang="en-US" sz="2700" u="none" cap="none" strike="noStrike">
                <a:solidFill>
                  <a:srgbClr val="000000"/>
                </a:solidFill>
                <a:latin typeface="Fira Sans"/>
                <a:ea typeface="Fira Sans"/>
                <a:cs typeface="Fira Sans"/>
                <a:sym typeface="Fira Sans"/>
              </a:rPr>
              <a:t>, choose </a:t>
            </a:r>
            <a:r>
              <a:rPr b="1" i="0" lang="en-US" sz="2700" u="none" cap="none" strike="noStrike">
                <a:solidFill>
                  <a:srgbClr val="EF8600"/>
                </a:solidFill>
                <a:latin typeface="Fira Sans"/>
                <a:ea typeface="Fira Sans"/>
                <a:cs typeface="Fira Sans"/>
                <a:sym typeface="Fira Sans"/>
              </a:rPr>
              <a:t>No variables</a:t>
            </a:r>
            <a:r>
              <a:rPr b="0" i="0" lang="en-US" sz="2700" u="none" cap="none" strike="noStrike">
                <a:solidFill>
                  <a:srgbClr val="000000"/>
                </a:solidFill>
                <a:latin typeface="Fira Sans"/>
                <a:ea typeface="Fira Sans"/>
                <a:cs typeface="Fira Sans"/>
                <a:sym typeface="Fira Sans"/>
              </a:rPr>
              <a:t>. Click </a:t>
            </a:r>
            <a:r>
              <a:rPr b="1" i="0" lang="en-US" sz="2700" u="none" cap="none" strike="noStrike">
                <a:solidFill>
                  <a:srgbClr val="EF8600"/>
                </a:solidFill>
                <a:latin typeface="Fira Sans"/>
                <a:ea typeface="Fira Sans"/>
                <a:cs typeface="Fira Sans"/>
                <a:sym typeface="Fira Sans"/>
              </a:rPr>
              <a:t>OK</a:t>
            </a:r>
            <a:r>
              <a:rPr b="1" i="0" lang="en-US" sz="2700" u="none" cap="none" strike="noStrike">
                <a:solidFill>
                  <a:srgbClr val="0000FF"/>
                </a:solidFill>
                <a:latin typeface="Fira Sans"/>
                <a:ea typeface="Fira Sans"/>
                <a:cs typeface="Fira Sans"/>
                <a:sym typeface="Fira Sans"/>
              </a:rPr>
              <a:t> </a:t>
            </a:r>
            <a:r>
              <a:rPr b="0" i="0" lang="en-US" sz="2700" u="none" cap="none" strike="noStrike">
                <a:solidFill>
                  <a:srgbClr val="000000"/>
                </a:solidFill>
                <a:latin typeface="Fira Sans"/>
                <a:ea typeface="Fira Sans"/>
                <a:cs typeface="Fira Sans"/>
                <a:sym typeface="Fira Sans"/>
              </a:rPr>
              <a:t>in each dialog box.</a:t>
            </a:r>
            <a:endParaRPr sz="2700"/>
          </a:p>
          <a:p>
            <a:pPr indent="0" lvl="0" marL="0" marR="0" rtl="0" algn="l">
              <a:lnSpc>
                <a:spcPct val="150000"/>
              </a:lnSpc>
              <a:spcBef>
                <a:spcPts val="0"/>
              </a:spcBef>
              <a:spcAft>
                <a:spcPts val="0"/>
              </a:spcAft>
              <a:buNone/>
            </a:pPr>
            <a:r>
              <a:t/>
            </a:r>
            <a:endParaRPr b="1" i="0" sz="2700" u="none" cap="none" strike="noStrike">
              <a:solidFill>
                <a:srgbClr val="00717D"/>
              </a:solidFill>
              <a:latin typeface="Fira Sans"/>
              <a:ea typeface="Fira Sans"/>
              <a:cs typeface="Fira Sans"/>
              <a:sym typeface="Fir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