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0287000" cx="18288000"/>
  <p:notesSz cx="6858000" cy="9144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Fira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LFgY7yYg4iF2DwWHIAZAvuUR4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FiraSans-bold.fntdata"/><Relationship Id="rId12" Type="http://schemas.openxmlformats.org/officeDocument/2006/relationships/font" Target="fonts/Fira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bold.fntdata"/><Relationship Id="rId15" Type="http://schemas.openxmlformats.org/officeDocument/2006/relationships/font" Target="fonts/FiraSans-boldItalic.fntdata"/><Relationship Id="rId14" Type="http://schemas.openxmlformats.org/officeDocument/2006/relationships/font" Target="fonts/FiraSa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gif"/><Relationship Id="rId6" Type="http://schemas.openxmlformats.org/officeDocument/2006/relationships/image" Target="../media/image2.png"/><Relationship Id="rId7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6250" l="0" r="0" t="27500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3087937" y="4306672"/>
            <a:ext cx="4406810" cy="442656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860807" y="393694"/>
            <a:ext cx="4406810" cy="442656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2746577" y="2657365"/>
            <a:ext cx="12794849" cy="6105075"/>
            <a:chOff x="-67" y="-1137758"/>
            <a:chExt cx="17059800" cy="8140101"/>
          </a:xfrm>
        </p:grpSpPr>
        <p:sp>
          <p:nvSpPr>
            <p:cNvPr id="88" name="Google Shape;88;p1"/>
            <p:cNvSpPr txBox="1"/>
            <p:nvPr/>
          </p:nvSpPr>
          <p:spPr>
            <a:xfrm>
              <a:off x="-67" y="-1137758"/>
              <a:ext cx="17059800" cy="44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8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386"/>
                <a:buFont typeface="Arial"/>
                <a:buNone/>
              </a:pPr>
              <a:r>
                <a:rPr b="0" i="0" lang="en-US" sz="12386" u="none" cap="none" strike="noStrike">
                  <a:solidFill>
                    <a:srgbClr val="1B1B1B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 b="0" i="0" sz="12386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4202669" y="4974643"/>
              <a:ext cx="8654400" cy="20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Teaching Assistant :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Bramandika (06211940000059)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Maura Putri Defa (06211940000139)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6015914" y="1208693"/>
            <a:ext cx="6256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Assignment </a:t>
            </a:r>
            <a:r>
              <a:rPr b="1" lang="en-US" sz="2499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i="0" sz="2499" u="none" cap="none" strike="noStrike">
              <a:solidFill>
                <a:srgbClr val="1B1B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473584" y="9783950"/>
            <a:ext cx="11340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Sepuluh Nopember Institute of Technology, Surabaya - Indonesia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660450" y="6307100"/>
            <a:ext cx="496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https://intip.in/EDAIUP2022</a:t>
            </a:r>
            <a:endParaRPr b="1" i="0" sz="27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9989" y="186653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9989" y="186653"/>
            <a:ext cx="50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/>
        </p:nvSpPr>
        <p:spPr>
          <a:xfrm>
            <a:off x="276725" y="0"/>
            <a:ext cx="16316700" cy="9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dataset yourself (from Kaggle, UCI, classic dataset, etc.).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Search some data that have outliers and missing values, if there is none, you can just manually erasing the data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minimum requirement 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is every test should have at least 1 method for normality test and 1 method for erasing outliers. And choose the corect way to handle missing values 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Minitab is not allowed</a:t>
            </a:r>
            <a:endParaRPr sz="320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Do a presentation on our next meeting (week 6) max 5 minutes each student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File that you have to submit are : 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1. PPT (but make it as pdf)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2. R syntax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3. Notepad cosists your link of kaggle (or any website you choose)</a:t>
            </a:r>
            <a:endParaRPr sz="3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Link submission :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https://intip.in/Assignment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EDAIUP</a:t>
            </a:r>
            <a:endParaRPr b="1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Deadline: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March 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25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th, 2022 at 23:59 WIB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