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10287000" cx="18288000"/>
  <p:notesSz cx="6858000" cy="9144000"/>
  <p:embeddedFontLst>
    <p:embeddedFont>
      <p:font typeface="IBM Plex Sans"/>
      <p:regular r:id="rId20"/>
      <p:bold r:id="rId21"/>
      <p:italic r:id="rId22"/>
      <p:boldItalic r:id="rId23"/>
    </p:embeddedFont>
    <p:embeddedFont>
      <p:font typeface="Roboto"/>
      <p:regular r:id="rId24"/>
      <p:bold r:id="rId25"/>
      <p:italic r:id="rId26"/>
      <p:boldItalic r:id="rId27"/>
    </p:embeddedFont>
    <p:embeddedFont>
      <p:font typeface="Lato"/>
      <p:regular r:id="rId28"/>
      <p:bold r:id="rId29"/>
      <p:italic r:id="rId30"/>
      <p:boldItalic r:id="rId31"/>
    </p:embeddedFont>
    <p:embeddedFont>
      <p:font typeface="Fira Sans Medium"/>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6" roundtripDataSignature="AMtx7mjA+v/ycwu35zEc5+v05NkzSaJD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BMPlexSans-regular.fntdata"/><Relationship Id="rId22" Type="http://schemas.openxmlformats.org/officeDocument/2006/relationships/font" Target="fonts/IBMPlexSans-italic.fntdata"/><Relationship Id="rId21" Type="http://schemas.openxmlformats.org/officeDocument/2006/relationships/font" Target="fonts/IBMPlexSans-bold.fntdata"/><Relationship Id="rId24" Type="http://schemas.openxmlformats.org/officeDocument/2006/relationships/font" Target="fonts/Roboto-regular.fntdata"/><Relationship Id="rId23" Type="http://schemas.openxmlformats.org/officeDocument/2006/relationships/font" Target="fonts/IBMPlexSans-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Lato-regular.fntdata"/><Relationship Id="rId27" Type="http://schemas.openxmlformats.org/officeDocument/2006/relationships/font" Target="fonts/Robo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33" Type="http://schemas.openxmlformats.org/officeDocument/2006/relationships/font" Target="fonts/FiraSansMedium-bold.fntdata"/><Relationship Id="rId10" Type="http://schemas.openxmlformats.org/officeDocument/2006/relationships/slide" Target="slides/slide4.xml"/><Relationship Id="rId32" Type="http://schemas.openxmlformats.org/officeDocument/2006/relationships/font" Target="fonts/FiraSansMedium-regular.fntdata"/><Relationship Id="rId13" Type="http://schemas.openxmlformats.org/officeDocument/2006/relationships/slide" Target="slides/slide7.xml"/><Relationship Id="rId35" Type="http://schemas.openxmlformats.org/officeDocument/2006/relationships/font" Target="fonts/FiraSansMedium-boldItalic.fntdata"/><Relationship Id="rId12" Type="http://schemas.openxmlformats.org/officeDocument/2006/relationships/slide" Target="slides/slide6.xml"/><Relationship Id="rId34" Type="http://schemas.openxmlformats.org/officeDocument/2006/relationships/font" Target="fonts/FiraSansMedium-italic.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3b2d8b1ab_2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f3b2d8b1ab_2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f3b2d8b1ab_2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f3b2d8b1ab_2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3b2d8b1ab_2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f3b2d8b1ab_2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f3b2d8b1ab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f3b2d8b1ab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6436ab2f7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g116436ab2f7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6436ab2f7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g116436ab2f7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3b2d8b1ab_1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gf3b2d8b1ab_1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a411f594e_0_4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11a411f594e_0_4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3b2d8b1ab_1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f3b2d8b1ab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3b2d8b1ab_1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f3b2d8b1ab_1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3b2d8b1ab_1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f3b2d8b1ab_1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3b2d8b1ab_1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f3b2d8b1ab_1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g11a411f594e_0_199"/>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6" name="Shape 86"/>
        <p:cNvGrpSpPr/>
        <p:nvPr/>
      </p:nvGrpSpPr>
      <p:grpSpPr>
        <a:xfrm>
          <a:off x="0" y="0"/>
          <a:ext cx="0" cy="0"/>
          <a:chOff x="0" y="0"/>
          <a:chExt cx="0" cy="0"/>
        </a:xfrm>
      </p:grpSpPr>
      <p:sp>
        <p:nvSpPr>
          <p:cNvPr id="87" name="Google Shape;87;g11a411f594e_0_201"/>
          <p:cNvSpPr txBox="1"/>
          <p:nvPr>
            <p:ph type="title"/>
          </p:nvPr>
        </p:nvSpPr>
        <p:spPr>
          <a:xfrm>
            <a:off x="623400" y="4301700"/>
            <a:ext cx="17041200" cy="1683600"/>
          </a:xfrm>
          <a:prstGeom prst="rect">
            <a:avLst/>
          </a:prstGeom>
          <a:noFill/>
          <a:ln>
            <a:noFill/>
          </a:ln>
        </p:spPr>
        <p:txBody>
          <a:bodyPr anchorCtr="0" anchor="ctr" bIns="182850" lIns="182850" spcFirstLastPara="1" rIns="182850" wrap="square" tIns="182850">
            <a:noAutofit/>
          </a:bodyPr>
          <a:lstStyle>
            <a:lvl1pPr lvl="0" rtl="0" algn="ctr">
              <a:lnSpc>
                <a:spcPct val="100000"/>
              </a:lnSpc>
              <a:spcBef>
                <a:spcPts val="0"/>
              </a:spcBef>
              <a:spcAft>
                <a:spcPts val="0"/>
              </a:spcAft>
              <a:buSzPts val="7200"/>
              <a:buNone/>
              <a:defRPr sz="7200"/>
            </a:lvl1pPr>
            <a:lvl2pPr lvl="1" rtl="0" algn="ctr">
              <a:lnSpc>
                <a:spcPct val="100000"/>
              </a:lnSpc>
              <a:spcBef>
                <a:spcPts val="0"/>
              </a:spcBef>
              <a:spcAft>
                <a:spcPts val="0"/>
              </a:spcAft>
              <a:buSzPts val="7200"/>
              <a:buNone/>
              <a:defRPr sz="7200"/>
            </a:lvl2pPr>
            <a:lvl3pPr lvl="2" rtl="0" algn="ctr">
              <a:lnSpc>
                <a:spcPct val="100000"/>
              </a:lnSpc>
              <a:spcBef>
                <a:spcPts val="0"/>
              </a:spcBef>
              <a:spcAft>
                <a:spcPts val="0"/>
              </a:spcAft>
              <a:buSzPts val="7200"/>
              <a:buNone/>
              <a:defRPr sz="7200"/>
            </a:lvl3pPr>
            <a:lvl4pPr lvl="3" rtl="0" algn="ctr">
              <a:lnSpc>
                <a:spcPct val="100000"/>
              </a:lnSpc>
              <a:spcBef>
                <a:spcPts val="0"/>
              </a:spcBef>
              <a:spcAft>
                <a:spcPts val="0"/>
              </a:spcAft>
              <a:buSzPts val="7200"/>
              <a:buNone/>
              <a:defRPr sz="7200"/>
            </a:lvl4pPr>
            <a:lvl5pPr lvl="4" rtl="0" algn="ctr">
              <a:lnSpc>
                <a:spcPct val="100000"/>
              </a:lnSpc>
              <a:spcBef>
                <a:spcPts val="0"/>
              </a:spcBef>
              <a:spcAft>
                <a:spcPts val="0"/>
              </a:spcAft>
              <a:buSzPts val="7200"/>
              <a:buNone/>
              <a:defRPr sz="7200"/>
            </a:lvl5pPr>
            <a:lvl6pPr lvl="5" rtl="0" algn="ctr">
              <a:lnSpc>
                <a:spcPct val="100000"/>
              </a:lnSpc>
              <a:spcBef>
                <a:spcPts val="0"/>
              </a:spcBef>
              <a:spcAft>
                <a:spcPts val="0"/>
              </a:spcAft>
              <a:buSzPts val="7200"/>
              <a:buNone/>
              <a:defRPr sz="7200"/>
            </a:lvl6pPr>
            <a:lvl7pPr lvl="6" rtl="0" algn="ctr">
              <a:lnSpc>
                <a:spcPct val="100000"/>
              </a:lnSpc>
              <a:spcBef>
                <a:spcPts val="0"/>
              </a:spcBef>
              <a:spcAft>
                <a:spcPts val="0"/>
              </a:spcAft>
              <a:buSzPts val="7200"/>
              <a:buNone/>
              <a:defRPr sz="7200"/>
            </a:lvl7pPr>
            <a:lvl8pPr lvl="7" rtl="0" algn="ctr">
              <a:lnSpc>
                <a:spcPct val="100000"/>
              </a:lnSpc>
              <a:spcBef>
                <a:spcPts val="0"/>
              </a:spcBef>
              <a:spcAft>
                <a:spcPts val="0"/>
              </a:spcAft>
              <a:buSzPts val="7200"/>
              <a:buNone/>
              <a:defRPr sz="7200"/>
            </a:lvl8pPr>
            <a:lvl9pPr lvl="8" rtl="0" algn="ctr">
              <a:lnSpc>
                <a:spcPct val="100000"/>
              </a:lnSpc>
              <a:spcBef>
                <a:spcPts val="0"/>
              </a:spcBef>
              <a:spcAft>
                <a:spcPts val="0"/>
              </a:spcAft>
              <a:buSzPts val="7200"/>
              <a:buNone/>
              <a:defRPr sz="7200"/>
            </a:lvl9pPr>
          </a:lstStyle>
          <a:p/>
        </p:txBody>
      </p:sp>
      <p:sp>
        <p:nvSpPr>
          <p:cNvPr id="88" name="Google Shape;88;g11a411f594e_0_201"/>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9" name="Shape 89"/>
        <p:cNvGrpSpPr/>
        <p:nvPr/>
      </p:nvGrpSpPr>
      <p:grpSpPr>
        <a:xfrm>
          <a:off x="0" y="0"/>
          <a:ext cx="0" cy="0"/>
          <a:chOff x="0" y="0"/>
          <a:chExt cx="0" cy="0"/>
        </a:xfrm>
      </p:grpSpPr>
      <p:sp>
        <p:nvSpPr>
          <p:cNvPr id="90" name="Google Shape;90;g11a411f594e_0_204"/>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Autofit/>
          </a:bodyPr>
          <a:lstStyle>
            <a:lvl1pPr lvl="0" rtl="0" algn="l">
              <a:lnSpc>
                <a:spcPct val="100000"/>
              </a:lnSpc>
              <a:spcBef>
                <a:spcPts val="0"/>
              </a:spcBef>
              <a:spcAft>
                <a:spcPts val="0"/>
              </a:spcAft>
              <a:buSzPts val="5600"/>
              <a:buNone/>
              <a:defRPr/>
            </a:lvl1pPr>
            <a:lvl2pPr lvl="1" rtl="0" algn="l">
              <a:lnSpc>
                <a:spcPct val="100000"/>
              </a:lnSpc>
              <a:spcBef>
                <a:spcPts val="0"/>
              </a:spcBef>
              <a:spcAft>
                <a:spcPts val="0"/>
              </a:spcAft>
              <a:buSzPts val="5600"/>
              <a:buNone/>
              <a:defRPr/>
            </a:lvl2pPr>
            <a:lvl3pPr lvl="2" rtl="0" algn="l">
              <a:lnSpc>
                <a:spcPct val="100000"/>
              </a:lnSpc>
              <a:spcBef>
                <a:spcPts val="0"/>
              </a:spcBef>
              <a:spcAft>
                <a:spcPts val="0"/>
              </a:spcAft>
              <a:buSzPts val="5600"/>
              <a:buNone/>
              <a:defRPr/>
            </a:lvl3pPr>
            <a:lvl4pPr lvl="3" rtl="0" algn="l">
              <a:lnSpc>
                <a:spcPct val="100000"/>
              </a:lnSpc>
              <a:spcBef>
                <a:spcPts val="0"/>
              </a:spcBef>
              <a:spcAft>
                <a:spcPts val="0"/>
              </a:spcAft>
              <a:buSzPts val="5600"/>
              <a:buNone/>
              <a:defRPr/>
            </a:lvl4pPr>
            <a:lvl5pPr lvl="4" rtl="0" algn="l">
              <a:lnSpc>
                <a:spcPct val="100000"/>
              </a:lnSpc>
              <a:spcBef>
                <a:spcPts val="0"/>
              </a:spcBef>
              <a:spcAft>
                <a:spcPts val="0"/>
              </a:spcAft>
              <a:buSzPts val="5600"/>
              <a:buNone/>
              <a:defRPr/>
            </a:lvl5pPr>
            <a:lvl6pPr lvl="5" rtl="0" algn="l">
              <a:lnSpc>
                <a:spcPct val="100000"/>
              </a:lnSpc>
              <a:spcBef>
                <a:spcPts val="0"/>
              </a:spcBef>
              <a:spcAft>
                <a:spcPts val="0"/>
              </a:spcAft>
              <a:buSzPts val="5600"/>
              <a:buNone/>
              <a:defRPr/>
            </a:lvl6pPr>
            <a:lvl7pPr lvl="6" rtl="0" algn="l">
              <a:lnSpc>
                <a:spcPct val="100000"/>
              </a:lnSpc>
              <a:spcBef>
                <a:spcPts val="0"/>
              </a:spcBef>
              <a:spcAft>
                <a:spcPts val="0"/>
              </a:spcAft>
              <a:buSzPts val="5600"/>
              <a:buNone/>
              <a:defRPr/>
            </a:lvl7pPr>
            <a:lvl8pPr lvl="7" rtl="0" algn="l">
              <a:lnSpc>
                <a:spcPct val="100000"/>
              </a:lnSpc>
              <a:spcBef>
                <a:spcPts val="0"/>
              </a:spcBef>
              <a:spcAft>
                <a:spcPts val="0"/>
              </a:spcAft>
              <a:buSzPts val="5600"/>
              <a:buNone/>
              <a:defRPr/>
            </a:lvl8pPr>
            <a:lvl9pPr lvl="8" rtl="0" algn="l">
              <a:lnSpc>
                <a:spcPct val="100000"/>
              </a:lnSpc>
              <a:spcBef>
                <a:spcPts val="0"/>
              </a:spcBef>
              <a:spcAft>
                <a:spcPts val="0"/>
              </a:spcAft>
              <a:buSzPts val="5600"/>
              <a:buNone/>
              <a:defRPr/>
            </a:lvl9pPr>
          </a:lstStyle>
          <a:p/>
        </p:txBody>
      </p:sp>
      <p:sp>
        <p:nvSpPr>
          <p:cNvPr id="91" name="Google Shape;91;g11a411f594e_0_204"/>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Autofit/>
          </a:bodyPr>
          <a:lstStyle>
            <a:lvl1pPr indent="-457200" lvl="0" marL="457200" rtl="0" algn="l">
              <a:lnSpc>
                <a:spcPct val="115000"/>
              </a:lnSpc>
              <a:spcBef>
                <a:spcPts val="0"/>
              </a:spcBef>
              <a:spcAft>
                <a:spcPts val="0"/>
              </a:spcAft>
              <a:buSzPts val="3600"/>
              <a:buChar char="●"/>
              <a:defRPr/>
            </a:lvl1pPr>
            <a:lvl2pPr indent="-406400" lvl="1" marL="914400" rtl="0" algn="l">
              <a:lnSpc>
                <a:spcPct val="115000"/>
              </a:lnSpc>
              <a:spcBef>
                <a:spcPts val="3200"/>
              </a:spcBef>
              <a:spcAft>
                <a:spcPts val="0"/>
              </a:spcAft>
              <a:buSzPts val="2800"/>
              <a:buChar char="○"/>
              <a:defRPr/>
            </a:lvl2pPr>
            <a:lvl3pPr indent="-406400" lvl="2" marL="1371600" rtl="0" algn="l">
              <a:lnSpc>
                <a:spcPct val="115000"/>
              </a:lnSpc>
              <a:spcBef>
                <a:spcPts val="3200"/>
              </a:spcBef>
              <a:spcAft>
                <a:spcPts val="0"/>
              </a:spcAft>
              <a:buSzPts val="2800"/>
              <a:buChar char="■"/>
              <a:defRPr/>
            </a:lvl3pPr>
            <a:lvl4pPr indent="-406400" lvl="3" marL="1828800" rtl="0" algn="l">
              <a:lnSpc>
                <a:spcPct val="115000"/>
              </a:lnSpc>
              <a:spcBef>
                <a:spcPts val="3200"/>
              </a:spcBef>
              <a:spcAft>
                <a:spcPts val="0"/>
              </a:spcAft>
              <a:buSzPts val="2800"/>
              <a:buChar char="●"/>
              <a:defRPr/>
            </a:lvl4pPr>
            <a:lvl5pPr indent="-406400" lvl="4" marL="2286000" rtl="0" algn="l">
              <a:lnSpc>
                <a:spcPct val="115000"/>
              </a:lnSpc>
              <a:spcBef>
                <a:spcPts val="3200"/>
              </a:spcBef>
              <a:spcAft>
                <a:spcPts val="0"/>
              </a:spcAft>
              <a:buSzPts val="2800"/>
              <a:buChar char="○"/>
              <a:defRPr/>
            </a:lvl5pPr>
            <a:lvl6pPr indent="-406400" lvl="5" marL="2743200" rtl="0" algn="l">
              <a:lnSpc>
                <a:spcPct val="115000"/>
              </a:lnSpc>
              <a:spcBef>
                <a:spcPts val="3200"/>
              </a:spcBef>
              <a:spcAft>
                <a:spcPts val="0"/>
              </a:spcAft>
              <a:buSzPts val="2800"/>
              <a:buChar char="■"/>
              <a:defRPr/>
            </a:lvl6pPr>
            <a:lvl7pPr indent="-406400" lvl="6" marL="3200400" rtl="0" algn="l">
              <a:lnSpc>
                <a:spcPct val="115000"/>
              </a:lnSpc>
              <a:spcBef>
                <a:spcPts val="3200"/>
              </a:spcBef>
              <a:spcAft>
                <a:spcPts val="0"/>
              </a:spcAft>
              <a:buSzPts val="2800"/>
              <a:buChar char="●"/>
              <a:defRPr/>
            </a:lvl7pPr>
            <a:lvl8pPr indent="-406400" lvl="7" marL="3657600" rtl="0" algn="l">
              <a:lnSpc>
                <a:spcPct val="115000"/>
              </a:lnSpc>
              <a:spcBef>
                <a:spcPts val="3200"/>
              </a:spcBef>
              <a:spcAft>
                <a:spcPts val="0"/>
              </a:spcAft>
              <a:buSzPts val="2800"/>
              <a:buChar char="○"/>
              <a:defRPr/>
            </a:lvl8pPr>
            <a:lvl9pPr indent="-406400" lvl="8" marL="4114800" rtl="0" algn="l">
              <a:lnSpc>
                <a:spcPct val="115000"/>
              </a:lnSpc>
              <a:spcBef>
                <a:spcPts val="3200"/>
              </a:spcBef>
              <a:spcAft>
                <a:spcPts val="3200"/>
              </a:spcAft>
              <a:buSzPts val="2800"/>
              <a:buChar char="■"/>
              <a:defRPr/>
            </a:lvl9pPr>
          </a:lstStyle>
          <a:p/>
        </p:txBody>
      </p:sp>
      <p:sp>
        <p:nvSpPr>
          <p:cNvPr id="92" name="Google Shape;92;g11a411f594e_0_204"/>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sp>
        <p:nvSpPr>
          <p:cNvPr id="94" name="Google Shape;94;g11a411f594e_0_208"/>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Autofit/>
          </a:bodyPr>
          <a:lstStyle>
            <a:lvl1pPr lvl="0" rtl="0" algn="l">
              <a:lnSpc>
                <a:spcPct val="100000"/>
              </a:lnSpc>
              <a:spcBef>
                <a:spcPts val="0"/>
              </a:spcBef>
              <a:spcAft>
                <a:spcPts val="0"/>
              </a:spcAft>
              <a:buSzPts val="5600"/>
              <a:buNone/>
              <a:defRPr/>
            </a:lvl1pPr>
            <a:lvl2pPr lvl="1" rtl="0" algn="l">
              <a:lnSpc>
                <a:spcPct val="100000"/>
              </a:lnSpc>
              <a:spcBef>
                <a:spcPts val="0"/>
              </a:spcBef>
              <a:spcAft>
                <a:spcPts val="0"/>
              </a:spcAft>
              <a:buSzPts val="5600"/>
              <a:buNone/>
              <a:defRPr/>
            </a:lvl2pPr>
            <a:lvl3pPr lvl="2" rtl="0" algn="l">
              <a:lnSpc>
                <a:spcPct val="100000"/>
              </a:lnSpc>
              <a:spcBef>
                <a:spcPts val="0"/>
              </a:spcBef>
              <a:spcAft>
                <a:spcPts val="0"/>
              </a:spcAft>
              <a:buSzPts val="5600"/>
              <a:buNone/>
              <a:defRPr/>
            </a:lvl3pPr>
            <a:lvl4pPr lvl="3" rtl="0" algn="l">
              <a:lnSpc>
                <a:spcPct val="100000"/>
              </a:lnSpc>
              <a:spcBef>
                <a:spcPts val="0"/>
              </a:spcBef>
              <a:spcAft>
                <a:spcPts val="0"/>
              </a:spcAft>
              <a:buSzPts val="5600"/>
              <a:buNone/>
              <a:defRPr/>
            </a:lvl4pPr>
            <a:lvl5pPr lvl="4" rtl="0" algn="l">
              <a:lnSpc>
                <a:spcPct val="100000"/>
              </a:lnSpc>
              <a:spcBef>
                <a:spcPts val="0"/>
              </a:spcBef>
              <a:spcAft>
                <a:spcPts val="0"/>
              </a:spcAft>
              <a:buSzPts val="5600"/>
              <a:buNone/>
              <a:defRPr/>
            </a:lvl5pPr>
            <a:lvl6pPr lvl="5" rtl="0" algn="l">
              <a:lnSpc>
                <a:spcPct val="100000"/>
              </a:lnSpc>
              <a:spcBef>
                <a:spcPts val="0"/>
              </a:spcBef>
              <a:spcAft>
                <a:spcPts val="0"/>
              </a:spcAft>
              <a:buSzPts val="5600"/>
              <a:buNone/>
              <a:defRPr/>
            </a:lvl6pPr>
            <a:lvl7pPr lvl="6" rtl="0" algn="l">
              <a:lnSpc>
                <a:spcPct val="100000"/>
              </a:lnSpc>
              <a:spcBef>
                <a:spcPts val="0"/>
              </a:spcBef>
              <a:spcAft>
                <a:spcPts val="0"/>
              </a:spcAft>
              <a:buSzPts val="5600"/>
              <a:buNone/>
              <a:defRPr/>
            </a:lvl7pPr>
            <a:lvl8pPr lvl="7" rtl="0" algn="l">
              <a:lnSpc>
                <a:spcPct val="100000"/>
              </a:lnSpc>
              <a:spcBef>
                <a:spcPts val="0"/>
              </a:spcBef>
              <a:spcAft>
                <a:spcPts val="0"/>
              </a:spcAft>
              <a:buSzPts val="5600"/>
              <a:buNone/>
              <a:defRPr/>
            </a:lvl8pPr>
            <a:lvl9pPr lvl="8" rtl="0" algn="l">
              <a:lnSpc>
                <a:spcPct val="100000"/>
              </a:lnSpc>
              <a:spcBef>
                <a:spcPts val="0"/>
              </a:spcBef>
              <a:spcAft>
                <a:spcPts val="0"/>
              </a:spcAft>
              <a:buSzPts val="5600"/>
              <a:buNone/>
              <a:defRPr/>
            </a:lvl9pPr>
          </a:lstStyle>
          <a:p/>
        </p:txBody>
      </p:sp>
      <p:sp>
        <p:nvSpPr>
          <p:cNvPr id="95" name="Google Shape;95;g11a411f594e_0_208"/>
          <p:cNvSpPr txBox="1"/>
          <p:nvPr>
            <p:ph idx="1" type="body"/>
          </p:nvPr>
        </p:nvSpPr>
        <p:spPr>
          <a:xfrm>
            <a:off x="623400" y="2304950"/>
            <a:ext cx="7999800" cy="6832800"/>
          </a:xfrm>
          <a:prstGeom prst="rect">
            <a:avLst/>
          </a:prstGeom>
          <a:noFill/>
          <a:ln>
            <a:noFill/>
          </a:ln>
        </p:spPr>
        <p:txBody>
          <a:bodyPr anchorCtr="0" anchor="t" bIns="182850" lIns="182850" spcFirstLastPara="1" rIns="182850" wrap="square" tIns="182850">
            <a:noAutofit/>
          </a:bodyPr>
          <a:lstStyle>
            <a:lvl1pPr indent="-406400" lvl="0" marL="457200" rtl="0" algn="l">
              <a:lnSpc>
                <a:spcPct val="115000"/>
              </a:lnSpc>
              <a:spcBef>
                <a:spcPts val="0"/>
              </a:spcBef>
              <a:spcAft>
                <a:spcPts val="0"/>
              </a:spcAft>
              <a:buSzPts val="2800"/>
              <a:buChar char="●"/>
              <a:defRPr sz="2800"/>
            </a:lvl1pPr>
            <a:lvl2pPr indent="-381000" lvl="1" marL="914400" rtl="0" algn="l">
              <a:lnSpc>
                <a:spcPct val="115000"/>
              </a:lnSpc>
              <a:spcBef>
                <a:spcPts val="3200"/>
              </a:spcBef>
              <a:spcAft>
                <a:spcPts val="0"/>
              </a:spcAft>
              <a:buSzPts val="2400"/>
              <a:buChar char="○"/>
              <a:defRPr sz="2400"/>
            </a:lvl2pPr>
            <a:lvl3pPr indent="-381000" lvl="2" marL="1371600" rtl="0" algn="l">
              <a:lnSpc>
                <a:spcPct val="115000"/>
              </a:lnSpc>
              <a:spcBef>
                <a:spcPts val="3200"/>
              </a:spcBef>
              <a:spcAft>
                <a:spcPts val="0"/>
              </a:spcAft>
              <a:buSzPts val="2400"/>
              <a:buChar char="■"/>
              <a:defRPr sz="2400"/>
            </a:lvl3pPr>
            <a:lvl4pPr indent="-381000" lvl="3" marL="1828800" rtl="0" algn="l">
              <a:lnSpc>
                <a:spcPct val="115000"/>
              </a:lnSpc>
              <a:spcBef>
                <a:spcPts val="3200"/>
              </a:spcBef>
              <a:spcAft>
                <a:spcPts val="0"/>
              </a:spcAft>
              <a:buSzPts val="2400"/>
              <a:buChar char="●"/>
              <a:defRPr sz="2400"/>
            </a:lvl4pPr>
            <a:lvl5pPr indent="-381000" lvl="4" marL="2286000" rtl="0" algn="l">
              <a:lnSpc>
                <a:spcPct val="115000"/>
              </a:lnSpc>
              <a:spcBef>
                <a:spcPts val="3200"/>
              </a:spcBef>
              <a:spcAft>
                <a:spcPts val="0"/>
              </a:spcAft>
              <a:buSzPts val="2400"/>
              <a:buChar char="○"/>
              <a:defRPr sz="2400"/>
            </a:lvl5pPr>
            <a:lvl6pPr indent="-381000" lvl="5" marL="2743200" rtl="0" algn="l">
              <a:lnSpc>
                <a:spcPct val="115000"/>
              </a:lnSpc>
              <a:spcBef>
                <a:spcPts val="3200"/>
              </a:spcBef>
              <a:spcAft>
                <a:spcPts val="0"/>
              </a:spcAft>
              <a:buSzPts val="2400"/>
              <a:buChar char="■"/>
              <a:defRPr sz="2400"/>
            </a:lvl6pPr>
            <a:lvl7pPr indent="-381000" lvl="6" marL="3200400" rtl="0" algn="l">
              <a:lnSpc>
                <a:spcPct val="115000"/>
              </a:lnSpc>
              <a:spcBef>
                <a:spcPts val="3200"/>
              </a:spcBef>
              <a:spcAft>
                <a:spcPts val="0"/>
              </a:spcAft>
              <a:buSzPts val="2400"/>
              <a:buChar char="●"/>
              <a:defRPr sz="2400"/>
            </a:lvl7pPr>
            <a:lvl8pPr indent="-381000" lvl="7" marL="3657600" rtl="0" algn="l">
              <a:lnSpc>
                <a:spcPct val="115000"/>
              </a:lnSpc>
              <a:spcBef>
                <a:spcPts val="3200"/>
              </a:spcBef>
              <a:spcAft>
                <a:spcPts val="0"/>
              </a:spcAft>
              <a:buSzPts val="2400"/>
              <a:buChar char="○"/>
              <a:defRPr sz="2400"/>
            </a:lvl8pPr>
            <a:lvl9pPr indent="-381000" lvl="8" marL="4114800" rtl="0" algn="l">
              <a:lnSpc>
                <a:spcPct val="115000"/>
              </a:lnSpc>
              <a:spcBef>
                <a:spcPts val="3200"/>
              </a:spcBef>
              <a:spcAft>
                <a:spcPts val="3200"/>
              </a:spcAft>
              <a:buSzPts val="2400"/>
              <a:buChar char="■"/>
              <a:defRPr sz="2400"/>
            </a:lvl9pPr>
          </a:lstStyle>
          <a:p/>
        </p:txBody>
      </p:sp>
      <p:sp>
        <p:nvSpPr>
          <p:cNvPr id="96" name="Google Shape;96;g11a411f594e_0_208"/>
          <p:cNvSpPr txBox="1"/>
          <p:nvPr>
            <p:ph idx="2" type="body"/>
          </p:nvPr>
        </p:nvSpPr>
        <p:spPr>
          <a:xfrm>
            <a:off x="9664800" y="2304950"/>
            <a:ext cx="7999800" cy="6832800"/>
          </a:xfrm>
          <a:prstGeom prst="rect">
            <a:avLst/>
          </a:prstGeom>
          <a:noFill/>
          <a:ln>
            <a:noFill/>
          </a:ln>
        </p:spPr>
        <p:txBody>
          <a:bodyPr anchorCtr="0" anchor="t" bIns="182850" lIns="182850" spcFirstLastPara="1" rIns="182850" wrap="square" tIns="182850">
            <a:noAutofit/>
          </a:bodyPr>
          <a:lstStyle>
            <a:lvl1pPr indent="-406400" lvl="0" marL="457200" rtl="0" algn="l">
              <a:lnSpc>
                <a:spcPct val="115000"/>
              </a:lnSpc>
              <a:spcBef>
                <a:spcPts val="0"/>
              </a:spcBef>
              <a:spcAft>
                <a:spcPts val="0"/>
              </a:spcAft>
              <a:buSzPts val="2800"/>
              <a:buChar char="●"/>
              <a:defRPr sz="2800"/>
            </a:lvl1pPr>
            <a:lvl2pPr indent="-381000" lvl="1" marL="914400" rtl="0" algn="l">
              <a:lnSpc>
                <a:spcPct val="115000"/>
              </a:lnSpc>
              <a:spcBef>
                <a:spcPts val="3200"/>
              </a:spcBef>
              <a:spcAft>
                <a:spcPts val="0"/>
              </a:spcAft>
              <a:buSzPts val="2400"/>
              <a:buChar char="○"/>
              <a:defRPr sz="2400"/>
            </a:lvl2pPr>
            <a:lvl3pPr indent="-381000" lvl="2" marL="1371600" rtl="0" algn="l">
              <a:lnSpc>
                <a:spcPct val="115000"/>
              </a:lnSpc>
              <a:spcBef>
                <a:spcPts val="3200"/>
              </a:spcBef>
              <a:spcAft>
                <a:spcPts val="0"/>
              </a:spcAft>
              <a:buSzPts val="2400"/>
              <a:buChar char="■"/>
              <a:defRPr sz="2400"/>
            </a:lvl3pPr>
            <a:lvl4pPr indent="-381000" lvl="3" marL="1828800" rtl="0" algn="l">
              <a:lnSpc>
                <a:spcPct val="115000"/>
              </a:lnSpc>
              <a:spcBef>
                <a:spcPts val="3200"/>
              </a:spcBef>
              <a:spcAft>
                <a:spcPts val="0"/>
              </a:spcAft>
              <a:buSzPts val="2400"/>
              <a:buChar char="●"/>
              <a:defRPr sz="2400"/>
            </a:lvl4pPr>
            <a:lvl5pPr indent="-381000" lvl="4" marL="2286000" rtl="0" algn="l">
              <a:lnSpc>
                <a:spcPct val="115000"/>
              </a:lnSpc>
              <a:spcBef>
                <a:spcPts val="3200"/>
              </a:spcBef>
              <a:spcAft>
                <a:spcPts val="0"/>
              </a:spcAft>
              <a:buSzPts val="2400"/>
              <a:buChar char="○"/>
              <a:defRPr sz="2400"/>
            </a:lvl5pPr>
            <a:lvl6pPr indent="-381000" lvl="5" marL="2743200" rtl="0" algn="l">
              <a:lnSpc>
                <a:spcPct val="115000"/>
              </a:lnSpc>
              <a:spcBef>
                <a:spcPts val="3200"/>
              </a:spcBef>
              <a:spcAft>
                <a:spcPts val="0"/>
              </a:spcAft>
              <a:buSzPts val="2400"/>
              <a:buChar char="■"/>
              <a:defRPr sz="2400"/>
            </a:lvl6pPr>
            <a:lvl7pPr indent="-381000" lvl="6" marL="3200400" rtl="0" algn="l">
              <a:lnSpc>
                <a:spcPct val="115000"/>
              </a:lnSpc>
              <a:spcBef>
                <a:spcPts val="3200"/>
              </a:spcBef>
              <a:spcAft>
                <a:spcPts val="0"/>
              </a:spcAft>
              <a:buSzPts val="2400"/>
              <a:buChar char="●"/>
              <a:defRPr sz="2400"/>
            </a:lvl7pPr>
            <a:lvl8pPr indent="-381000" lvl="7" marL="3657600" rtl="0" algn="l">
              <a:lnSpc>
                <a:spcPct val="115000"/>
              </a:lnSpc>
              <a:spcBef>
                <a:spcPts val="3200"/>
              </a:spcBef>
              <a:spcAft>
                <a:spcPts val="0"/>
              </a:spcAft>
              <a:buSzPts val="2400"/>
              <a:buChar char="○"/>
              <a:defRPr sz="2400"/>
            </a:lvl8pPr>
            <a:lvl9pPr indent="-381000" lvl="8" marL="4114800" rtl="0" algn="l">
              <a:lnSpc>
                <a:spcPct val="115000"/>
              </a:lnSpc>
              <a:spcBef>
                <a:spcPts val="3200"/>
              </a:spcBef>
              <a:spcAft>
                <a:spcPts val="3200"/>
              </a:spcAft>
              <a:buSzPts val="2400"/>
              <a:buChar char="■"/>
              <a:defRPr sz="2400"/>
            </a:lvl9pPr>
          </a:lstStyle>
          <a:p/>
        </p:txBody>
      </p:sp>
      <p:sp>
        <p:nvSpPr>
          <p:cNvPr id="97" name="Google Shape;97;g11a411f594e_0_208"/>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8" name="Shape 98"/>
        <p:cNvGrpSpPr/>
        <p:nvPr/>
      </p:nvGrpSpPr>
      <p:grpSpPr>
        <a:xfrm>
          <a:off x="0" y="0"/>
          <a:ext cx="0" cy="0"/>
          <a:chOff x="0" y="0"/>
          <a:chExt cx="0" cy="0"/>
        </a:xfrm>
      </p:grpSpPr>
      <p:sp>
        <p:nvSpPr>
          <p:cNvPr id="99" name="Google Shape;99;g11a411f594e_0_213"/>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Autofit/>
          </a:bodyPr>
          <a:lstStyle>
            <a:lvl1pPr lvl="0" rtl="0" algn="l">
              <a:lnSpc>
                <a:spcPct val="100000"/>
              </a:lnSpc>
              <a:spcBef>
                <a:spcPts val="0"/>
              </a:spcBef>
              <a:spcAft>
                <a:spcPts val="0"/>
              </a:spcAft>
              <a:buSzPts val="5600"/>
              <a:buNone/>
              <a:defRPr/>
            </a:lvl1pPr>
            <a:lvl2pPr lvl="1" rtl="0" algn="l">
              <a:lnSpc>
                <a:spcPct val="100000"/>
              </a:lnSpc>
              <a:spcBef>
                <a:spcPts val="0"/>
              </a:spcBef>
              <a:spcAft>
                <a:spcPts val="0"/>
              </a:spcAft>
              <a:buSzPts val="5600"/>
              <a:buNone/>
              <a:defRPr/>
            </a:lvl2pPr>
            <a:lvl3pPr lvl="2" rtl="0" algn="l">
              <a:lnSpc>
                <a:spcPct val="100000"/>
              </a:lnSpc>
              <a:spcBef>
                <a:spcPts val="0"/>
              </a:spcBef>
              <a:spcAft>
                <a:spcPts val="0"/>
              </a:spcAft>
              <a:buSzPts val="5600"/>
              <a:buNone/>
              <a:defRPr/>
            </a:lvl3pPr>
            <a:lvl4pPr lvl="3" rtl="0" algn="l">
              <a:lnSpc>
                <a:spcPct val="100000"/>
              </a:lnSpc>
              <a:spcBef>
                <a:spcPts val="0"/>
              </a:spcBef>
              <a:spcAft>
                <a:spcPts val="0"/>
              </a:spcAft>
              <a:buSzPts val="5600"/>
              <a:buNone/>
              <a:defRPr/>
            </a:lvl4pPr>
            <a:lvl5pPr lvl="4" rtl="0" algn="l">
              <a:lnSpc>
                <a:spcPct val="100000"/>
              </a:lnSpc>
              <a:spcBef>
                <a:spcPts val="0"/>
              </a:spcBef>
              <a:spcAft>
                <a:spcPts val="0"/>
              </a:spcAft>
              <a:buSzPts val="5600"/>
              <a:buNone/>
              <a:defRPr/>
            </a:lvl5pPr>
            <a:lvl6pPr lvl="5" rtl="0" algn="l">
              <a:lnSpc>
                <a:spcPct val="100000"/>
              </a:lnSpc>
              <a:spcBef>
                <a:spcPts val="0"/>
              </a:spcBef>
              <a:spcAft>
                <a:spcPts val="0"/>
              </a:spcAft>
              <a:buSzPts val="5600"/>
              <a:buNone/>
              <a:defRPr/>
            </a:lvl6pPr>
            <a:lvl7pPr lvl="6" rtl="0" algn="l">
              <a:lnSpc>
                <a:spcPct val="100000"/>
              </a:lnSpc>
              <a:spcBef>
                <a:spcPts val="0"/>
              </a:spcBef>
              <a:spcAft>
                <a:spcPts val="0"/>
              </a:spcAft>
              <a:buSzPts val="5600"/>
              <a:buNone/>
              <a:defRPr/>
            </a:lvl7pPr>
            <a:lvl8pPr lvl="7" rtl="0" algn="l">
              <a:lnSpc>
                <a:spcPct val="100000"/>
              </a:lnSpc>
              <a:spcBef>
                <a:spcPts val="0"/>
              </a:spcBef>
              <a:spcAft>
                <a:spcPts val="0"/>
              </a:spcAft>
              <a:buSzPts val="5600"/>
              <a:buNone/>
              <a:defRPr/>
            </a:lvl8pPr>
            <a:lvl9pPr lvl="8" rtl="0" algn="l">
              <a:lnSpc>
                <a:spcPct val="100000"/>
              </a:lnSpc>
              <a:spcBef>
                <a:spcPts val="0"/>
              </a:spcBef>
              <a:spcAft>
                <a:spcPts val="0"/>
              </a:spcAft>
              <a:buSzPts val="5600"/>
              <a:buNone/>
              <a:defRPr/>
            </a:lvl9pPr>
          </a:lstStyle>
          <a:p/>
        </p:txBody>
      </p:sp>
      <p:sp>
        <p:nvSpPr>
          <p:cNvPr id="100" name="Google Shape;100;g11a411f594e_0_213"/>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 name="Shape 101"/>
        <p:cNvGrpSpPr/>
        <p:nvPr/>
      </p:nvGrpSpPr>
      <p:grpSpPr>
        <a:xfrm>
          <a:off x="0" y="0"/>
          <a:ext cx="0" cy="0"/>
          <a:chOff x="0" y="0"/>
          <a:chExt cx="0" cy="0"/>
        </a:xfrm>
      </p:grpSpPr>
      <p:sp>
        <p:nvSpPr>
          <p:cNvPr id="102" name="Google Shape;102;g11a411f594e_0_216"/>
          <p:cNvSpPr txBox="1"/>
          <p:nvPr>
            <p:ph type="title"/>
          </p:nvPr>
        </p:nvSpPr>
        <p:spPr>
          <a:xfrm>
            <a:off x="623400" y="1111200"/>
            <a:ext cx="5616000" cy="1511400"/>
          </a:xfrm>
          <a:prstGeom prst="rect">
            <a:avLst/>
          </a:prstGeom>
          <a:noFill/>
          <a:ln>
            <a:noFill/>
          </a:ln>
        </p:spPr>
        <p:txBody>
          <a:bodyPr anchorCtr="0" anchor="b" bIns="182850" lIns="182850" spcFirstLastPara="1" rIns="182850" wrap="square" tIns="182850">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03" name="Google Shape;103;g11a411f594e_0_216"/>
          <p:cNvSpPr txBox="1"/>
          <p:nvPr>
            <p:ph idx="1" type="body"/>
          </p:nvPr>
        </p:nvSpPr>
        <p:spPr>
          <a:xfrm>
            <a:off x="623400" y="2779200"/>
            <a:ext cx="5616000" cy="6358800"/>
          </a:xfrm>
          <a:prstGeom prst="rect">
            <a:avLst/>
          </a:prstGeom>
          <a:noFill/>
          <a:ln>
            <a:noFill/>
          </a:ln>
        </p:spPr>
        <p:txBody>
          <a:bodyPr anchorCtr="0" anchor="t" bIns="182850" lIns="182850" spcFirstLastPara="1" rIns="182850" wrap="square" tIns="182850">
            <a:noAutofit/>
          </a:bodyPr>
          <a:lstStyle>
            <a:lvl1pPr indent="-381000" lvl="0" marL="457200" rtl="0" algn="l">
              <a:lnSpc>
                <a:spcPct val="115000"/>
              </a:lnSpc>
              <a:spcBef>
                <a:spcPts val="0"/>
              </a:spcBef>
              <a:spcAft>
                <a:spcPts val="0"/>
              </a:spcAft>
              <a:buSzPts val="2400"/>
              <a:buChar char="●"/>
              <a:defRPr sz="2400"/>
            </a:lvl1pPr>
            <a:lvl2pPr indent="-381000" lvl="1" marL="914400" rtl="0" algn="l">
              <a:lnSpc>
                <a:spcPct val="115000"/>
              </a:lnSpc>
              <a:spcBef>
                <a:spcPts val="3200"/>
              </a:spcBef>
              <a:spcAft>
                <a:spcPts val="0"/>
              </a:spcAft>
              <a:buSzPts val="2400"/>
              <a:buChar char="○"/>
              <a:defRPr sz="2400"/>
            </a:lvl2pPr>
            <a:lvl3pPr indent="-381000" lvl="2" marL="1371600" rtl="0" algn="l">
              <a:lnSpc>
                <a:spcPct val="115000"/>
              </a:lnSpc>
              <a:spcBef>
                <a:spcPts val="3200"/>
              </a:spcBef>
              <a:spcAft>
                <a:spcPts val="0"/>
              </a:spcAft>
              <a:buSzPts val="2400"/>
              <a:buChar char="■"/>
              <a:defRPr sz="2400"/>
            </a:lvl3pPr>
            <a:lvl4pPr indent="-381000" lvl="3" marL="1828800" rtl="0" algn="l">
              <a:lnSpc>
                <a:spcPct val="115000"/>
              </a:lnSpc>
              <a:spcBef>
                <a:spcPts val="3200"/>
              </a:spcBef>
              <a:spcAft>
                <a:spcPts val="0"/>
              </a:spcAft>
              <a:buSzPts val="2400"/>
              <a:buChar char="●"/>
              <a:defRPr sz="2400"/>
            </a:lvl4pPr>
            <a:lvl5pPr indent="-381000" lvl="4" marL="2286000" rtl="0" algn="l">
              <a:lnSpc>
                <a:spcPct val="115000"/>
              </a:lnSpc>
              <a:spcBef>
                <a:spcPts val="3200"/>
              </a:spcBef>
              <a:spcAft>
                <a:spcPts val="0"/>
              </a:spcAft>
              <a:buSzPts val="2400"/>
              <a:buChar char="○"/>
              <a:defRPr sz="2400"/>
            </a:lvl5pPr>
            <a:lvl6pPr indent="-381000" lvl="5" marL="2743200" rtl="0" algn="l">
              <a:lnSpc>
                <a:spcPct val="115000"/>
              </a:lnSpc>
              <a:spcBef>
                <a:spcPts val="3200"/>
              </a:spcBef>
              <a:spcAft>
                <a:spcPts val="0"/>
              </a:spcAft>
              <a:buSzPts val="2400"/>
              <a:buChar char="■"/>
              <a:defRPr sz="2400"/>
            </a:lvl6pPr>
            <a:lvl7pPr indent="-381000" lvl="6" marL="3200400" rtl="0" algn="l">
              <a:lnSpc>
                <a:spcPct val="115000"/>
              </a:lnSpc>
              <a:spcBef>
                <a:spcPts val="3200"/>
              </a:spcBef>
              <a:spcAft>
                <a:spcPts val="0"/>
              </a:spcAft>
              <a:buSzPts val="2400"/>
              <a:buChar char="●"/>
              <a:defRPr sz="2400"/>
            </a:lvl7pPr>
            <a:lvl8pPr indent="-381000" lvl="7" marL="3657600" rtl="0" algn="l">
              <a:lnSpc>
                <a:spcPct val="115000"/>
              </a:lnSpc>
              <a:spcBef>
                <a:spcPts val="3200"/>
              </a:spcBef>
              <a:spcAft>
                <a:spcPts val="0"/>
              </a:spcAft>
              <a:buSzPts val="2400"/>
              <a:buChar char="○"/>
              <a:defRPr sz="2400"/>
            </a:lvl8pPr>
            <a:lvl9pPr indent="-381000" lvl="8" marL="4114800" rtl="0" algn="l">
              <a:lnSpc>
                <a:spcPct val="115000"/>
              </a:lnSpc>
              <a:spcBef>
                <a:spcPts val="3200"/>
              </a:spcBef>
              <a:spcAft>
                <a:spcPts val="3200"/>
              </a:spcAft>
              <a:buSzPts val="2400"/>
              <a:buChar char="■"/>
              <a:defRPr sz="2400"/>
            </a:lvl9pPr>
          </a:lstStyle>
          <a:p/>
        </p:txBody>
      </p:sp>
      <p:sp>
        <p:nvSpPr>
          <p:cNvPr id="104" name="Google Shape;104;g11a411f594e_0_216"/>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5" name="Shape 105"/>
        <p:cNvGrpSpPr/>
        <p:nvPr/>
      </p:nvGrpSpPr>
      <p:grpSpPr>
        <a:xfrm>
          <a:off x="0" y="0"/>
          <a:ext cx="0" cy="0"/>
          <a:chOff x="0" y="0"/>
          <a:chExt cx="0" cy="0"/>
        </a:xfrm>
      </p:grpSpPr>
      <p:sp>
        <p:nvSpPr>
          <p:cNvPr id="106" name="Google Shape;106;g11a411f594e_0_220"/>
          <p:cNvSpPr txBox="1"/>
          <p:nvPr>
            <p:ph type="title"/>
          </p:nvPr>
        </p:nvSpPr>
        <p:spPr>
          <a:xfrm>
            <a:off x="980500" y="900300"/>
            <a:ext cx="12735600" cy="8181600"/>
          </a:xfrm>
          <a:prstGeom prst="rect">
            <a:avLst/>
          </a:prstGeom>
          <a:noFill/>
          <a:ln>
            <a:noFill/>
          </a:ln>
        </p:spPr>
        <p:txBody>
          <a:bodyPr anchorCtr="0" anchor="ctr" bIns="182850" lIns="182850" spcFirstLastPara="1" rIns="182850" wrap="square" tIns="182850">
            <a:noAutofit/>
          </a:bodyPr>
          <a:lstStyle>
            <a:lvl1pPr lvl="0" rtl="0" algn="l">
              <a:lnSpc>
                <a:spcPct val="100000"/>
              </a:lnSpc>
              <a:spcBef>
                <a:spcPts val="0"/>
              </a:spcBef>
              <a:spcAft>
                <a:spcPts val="0"/>
              </a:spcAft>
              <a:buSzPts val="9600"/>
              <a:buNone/>
              <a:defRPr sz="9600"/>
            </a:lvl1pPr>
            <a:lvl2pPr lvl="1" rtl="0" algn="l">
              <a:lnSpc>
                <a:spcPct val="100000"/>
              </a:lnSpc>
              <a:spcBef>
                <a:spcPts val="0"/>
              </a:spcBef>
              <a:spcAft>
                <a:spcPts val="0"/>
              </a:spcAft>
              <a:buSzPts val="9600"/>
              <a:buNone/>
              <a:defRPr sz="9600"/>
            </a:lvl2pPr>
            <a:lvl3pPr lvl="2" rtl="0" algn="l">
              <a:lnSpc>
                <a:spcPct val="100000"/>
              </a:lnSpc>
              <a:spcBef>
                <a:spcPts val="0"/>
              </a:spcBef>
              <a:spcAft>
                <a:spcPts val="0"/>
              </a:spcAft>
              <a:buSzPts val="9600"/>
              <a:buNone/>
              <a:defRPr sz="9600"/>
            </a:lvl3pPr>
            <a:lvl4pPr lvl="3" rtl="0" algn="l">
              <a:lnSpc>
                <a:spcPct val="100000"/>
              </a:lnSpc>
              <a:spcBef>
                <a:spcPts val="0"/>
              </a:spcBef>
              <a:spcAft>
                <a:spcPts val="0"/>
              </a:spcAft>
              <a:buSzPts val="9600"/>
              <a:buNone/>
              <a:defRPr sz="9600"/>
            </a:lvl4pPr>
            <a:lvl5pPr lvl="4" rtl="0" algn="l">
              <a:lnSpc>
                <a:spcPct val="100000"/>
              </a:lnSpc>
              <a:spcBef>
                <a:spcPts val="0"/>
              </a:spcBef>
              <a:spcAft>
                <a:spcPts val="0"/>
              </a:spcAft>
              <a:buSzPts val="9600"/>
              <a:buNone/>
              <a:defRPr sz="9600"/>
            </a:lvl5pPr>
            <a:lvl6pPr lvl="5" rtl="0" algn="l">
              <a:lnSpc>
                <a:spcPct val="100000"/>
              </a:lnSpc>
              <a:spcBef>
                <a:spcPts val="0"/>
              </a:spcBef>
              <a:spcAft>
                <a:spcPts val="0"/>
              </a:spcAft>
              <a:buSzPts val="9600"/>
              <a:buNone/>
              <a:defRPr sz="9600"/>
            </a:lvl6pPr>
            <a:lvl7pPr lvl="6" rtl="0" algn="l">
              <a:lnSpc>
                <a:spcPct val="100000"/>
              </a:lnSpc>
              <a:spcBef>
                <a:spcPts val="0"/>
              </a:spcBef>
              <a:spcAft>
                <a:spcPts val="0"/>
              </a:spcAft>
              <a:buSzPts val="9600"/>
              <a:buNone/>
              <a:defRPr sz="9600"/>
            </a:lvl7pPr>
            <a:lvl8pPr lvl="7" rtl="0" algn="l">
              <a:lnSpc>
                <a:spcPct val="100000"/>
              </a:lnSpc>
              <a:spcBef>
                <a:spcPts val="0"/>
              </a:spcBef>
              <a:spcAft>
                <a:spcPts val="0"/>
              </a:spcAft>
              <a:buSzPts val="9600"/>
              <a:buNone/>
              <a:defRPr sz="9600"/>
            </a:lvl8pPr>
            <a:lvl9pPr lvl="8" rtl="0" algn="l">
              <a:lnSpc>
                <a:spcPct val="100000"/>
              </a:lnSpc>
              <a:spcBef>
                <a:spcPts val="0"/>
              </a:spcBef>
              <a:spcAft>
                <a:spcPts val="0"/>
              </a:spcAft>
              <a:buSzPts val="9600"/>
              <a:buNone/>
              <a:defRPr sz="9600"/>
            </a:lvl9pPr>
          </a:lstStyle>
          <a:p/>
        </p:txBody>
      </p:sp>
      <p:sp>
        <p:nvSpPr>
          <p:cNvPr id="107" name="Google Shape;107;g11a411f594e_0_220"/>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g11a411f594e_0_223"/>
          <p:cNvSpPr/>
          <p:nvPr/>
        </p:nvSpPr>
        <p:spPr>
          <a:xfrm>
            <a:off x="9144000" y="-250"/>
            <a:ext cx="9144000" cy="10287000"/>
          </a:xfrm>
          <a:prstGeom prst="rect">
            <a:avLst/>
          </a:prstGeom>
          <a:solidFill>
            <a:schemeClr val="lt2"/>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10" name="Google Shape;110;g11a411f594e_0_223"/>
          <p:cNvSpPr txBox="1"/>
          <p:nvPr>
            <p:ph type="title"/>
          </p:nvPr>
        </p:nvSpPr>
        <p:spPr>
          <a:xfrm>
            <a:off x="531000" y="2466350"/>
            <a:ext cx="8090400" cy="2964600"/>
          </a:xfrm>
          <a:prstGeom prst="rect">
            <a:avLst/>
          </a:prstGeom>
          <a:noFill/>
          <a:ln>
            <a:noFill/>
          </a:ln>
        </p:spPr>
        <p:txBody>
          <a:bodyPr anchorCtr="0" anchor="b" bIns="182850" lIns="182850" spcFirstLastPara="1" rIns="182850" wrap="square" tIns="182850">
            <a:noAutofit/>
          </a:bodyPr>
          <a:lstStyle>
            <a:lvl1pPr lvl="0" rtl="0" algn="ctr">
              <a:lnSpc>
                <a:spcPct val="100000"/>
              </a:lnSpc>
              <a:spcBef>
                <a:spcPts val="0"/>
              </a:spcBef>
              <a:spcAft>
                <a:spcPts val="0"/>
              </a:spcAft>
              <a:buSzPts val="8400"/>
              <a:buNone/>
              <a:defRPr sz="8400"/>
            </a:lvl1pPr>
            <a:lvl2pPr lvl="1" rtl="0" algn="ctr">
              <a:lnSpc>
                <a:spcPct val="100000"/>
              </a:lnSpc>
              <a:spcBef>
                <a:spcPts val="0"/>
              </a:spcBef>
              <a:spcAft>
                <a:spcPts val="0"/>
              </a:spcAft>
              <a:buSzPts val="8400"/>
              <a:buNone/>
              <a:defRPr sz="8400"/>
            </a:lvl2pPr>
            <a:lvl3pPr lvl="2" rtl="0" algn="ctr">
              <a:lnSpc>
                <a:spcPct val="100000"/>
              </a:lnSpc>
              <a:spcBef>
                <a:spcPts val="0"/>
              </a:spcBef>
              <a:spcAft>
                <a:spcPts val="0"/>
              </a:spcAft>
              <a:buSzPts val="8400"/>
              <a:buNone/>
              <a:defRPr sz="8400"/>
            </a:lvl3pPr>
            <a:lvl4pPr lvl="3" rtl="0" algn="ctr">
              <a:lnSpc>
                <a:spcPct val="100000"/>
              </a:lnSpc>
              <a:spcBef>
                <a:spcPts val="0"/>
              </a:spcBef>
              <a:spcAft>
                <a:spcPts val="0"/>
              </a:spcAft>
              <a:buSzPts val="8400"/>
              <a:buNone/>
              <a:defRPr sz="8400"/>
            </a:lvl4pPr>
            <a:lvl5pPr lvl="4" rtl="0" algn="ctr">
              <a:lnSpc>
                <a:spcPct val="100000"/>
              </a:lnSpc>
              <a:spcBef>
                <a:spcPts val="0"/>
              </a:spcBef>
              <a:spcAft>
                <a:spcPts val="0"/>
              </a:spcAft>
              <a:buSzPts val="8400"/>
              <a:buNone/>
              <a:defRPr sz="8400"/>
            </a:lvl5pPr>
            <a:lvl6pPr lvl="5" rtl="0" algn="ctr">
              <a:lnSpc>
                <a:spcPct val="100000"/>
              </a:lnSpc>
              <a:spcBef>
                <a:spcPts val="0"/>
              </a:spcBef>
              <a:spcAft>
                <a:spcPts val="0"/>
              </a:spcAft>
              <a:buSzPts val="8400"/>
              <a:buNone/>
              <a:defRPr sz="8400"/>
            </a:lvl6pPr>
            <a:lvl7pPr lvl="6" rtl="0" algn="ctr">
              <a:lnSpc>
                <a:spcPct val="100000"/>
              </a:lnSpc>
              <a:spcBef>
                <a:spcPts val="0"/>
              </a:spcBef>
              <a:spcAft>
                <a:spcPts val="0"/>
              </a:spcAft>
              <a:buSzPts val="8400"/>
              <a:buNone/>
              <a:defRPr sz="8400"/>
            </a:lvl7pPr>
            <a:lvl8pPr lvl="7" rtl="0" algn="ctr">
              <a:lnSpc>
                <a:spcPct val="100000"/>
              </a:lnSpc>
              <a:spcBef>
                <a:spcPts val="0"/>
              </a:spcBef>
              <a:spcAft>
                <a:spcPts val="0"/>
              </a:spcAft>
              <a:buSzPts val="8400"/>
              <a:buNone/>
              <a:defRPr sz="8400"/>
            </a:lvl8pPr>
            <a:lvl9pPr lvl="8" rtl="0" algn="ctr">
              <a:lnSpc>
                <a:spcPct val="100000"/>
              </a:lnSpc>
              <a:spcBef>
                <a:spcPts val="0"/>
              </a:spcBef>
              <a:spcAft>
                <a:spcPts val="0"/>
              </a:spcAft>
              <a:buSzPts val="8400"/>
              <a:buNone/>
              <a:defRPr sz="8400"/>
            </a:lvl9pPr>
          </a:lstStyle>
          <a:p/>
        </p:txBody>
      </p:sp>
      <p:sp>
        <p:nvSpPr>
          <p:cNvPr id="111" name="Google Shape;111;g11a411f594e_0_223"/>
          <p:cNvSpPr txBox="1"/>
          <p:nvPr>
            <p:ph idx="1" type="subTitle"/>
          </p:nvPr>
        </p:nvSpPr>
        <p:spPr>
          <a:xfrm>
            <a:off x="531000" y="5606150"/>
            <a:ext cx="8090400" cy="2470200"/>
          </a:xfrm>
          <a:prstGeom prst="rect">
            <a:avLst/>
          </a:prstGeom>
          <a:noFill/>
          <a:ln>
            <a:noFill/>
          </a:ln>
        </p:spPr>
        <p:txBody>
          <a:bodyPr anchorCtr="0" anchor="t" bIns="182850" lIns="182850" spcFirstLastPara="1" rIns="182850" wrap="square" tIns="182850">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12" name="Google Shape;112;g11a411f594e_0_223"/>
          <p:cNvSpPr txBox="1"/>
          <p:nvPr>
            <p:ph idx="2" type="body"/>
          </p:nvPr>
        </p:nvSpPr>
        <p:spPr>
          <a:xfrm>
            <a:off x="9879000" y="1448150"/>
            <a:ext cx="7674000" cy="7390200"/>
          </a:xfrm>
          <a:prstGeom prst="rect">
            <a:avLst/>
          </a:prstGeom>
          <a:noFill/>
          <a:ln>
            <a:noFill/>
          </a:ln>
        </p:spPr>
        <p:txBody>
          <a:bodyPr anchorCtr="0" anchor="ctr" bIns="182850" lIns="182850" spcFirstLastPara="1" rIns="182850" wrap="square" tIns="182850">
            <a:noAutofit/>
          </a:bodyPr>
          <a:lstStyle>
            <a:lvl1pPr indent="-457200" lvl="0" marL="457200" rtl="0" algn="l">
              <a:lnSpc>
                <a:spcPct val="115000"/>
              </a:lnSpc>
              <a:spcBef>
                <a:spcPts val="0"/>
              </a:spcBef>
              <a:spcAft>
                <a:spcPts val="0"/>
              </a:spcAft>
              <a:buSzPts val="3600"/>
              <a:buChar char="●"/>
              <a:defRPr/>
            </a:lvl1pPr>
            <a:lvl2pPr indent="-406400" lvl="1" marL="914400" rtl="0" algn="l">
              <a:lnSpc>
                <a:spcPct val="115000"/>
              </a:lnSpc>
              <a:spcBef>
                <a:spcPts val="3200"/>
              </a:spcBef>
              <a:spcAft>
                <a:spcPts val="0"/>
              </a:spcAft>
              <a:buSzPts val="2800"/>
              <a:buChar char="○"/>
              <a:defRPr/>
            </a:lvl2pPr>
            <a:lvl3pPr indent="-406400" lvl="2" marL="1371600" rtl="0" algn="l">
              <a:lnSpc>
                <a:spcPct val="115000"/>
              </a:lnSpc>
              <a:spcBef>
                <a:spcPts val="3200"/>
              </a:spcBef>
              <a:spcAft>
                <a:spcPts val="0"/>
              </a:spcAft>
              <a:buSzPts val="2800"/>
              <a:buChar char="■"/>
              <a:defRPr/>
            </a:lvl3pPr>
            <a:lvl4pPr indent="-406400" lvl="3" marL="1828800" rtl="0" algn="l">
              <a:lnSpc>
                <a:spcPct val="115000"/>
              </a:lnSpc>
              <a:spcBef>
                <a:spcPts val="3200"/>
              </a:spcBef>
              <a:spcAft>
                <a:spcPts val="0"/>
              </a:spcAft>
              <a:buSzPts val="2800"/>
              <a:buChar char="●"/>
              <a:defRPr/>
            </a:lvl4pPr>
            <a:lvl5pPr indent="-406400" lvl="4" marL="2286000" rtl="0" algn="l">
              <a:lnSpc>
                <a:spcPct val="115000"/>
              </a:lnSpc>
              <a:spcBef>
                <a:spcPts val="3200"/>
              </a:spcBef>
              <a:spcAft>
                <a:spcPts val="0"/>
              </a:spcAft>
              <a:buSzPts val="2800"/>
              <a:buChar char="○"/>
              <a:defRPr/>
            </a:lvl5pPr>
            <a:lvl6pPr indent="-406400" lvl="5" marL="2743200" rtl="0" algn="l">
              <a:lnSpc>
                <a:spcPct val="115000"/>
              </a:lnSpc>
              <a:spcBef>
                <a:spcPts val="3200"/>
              </a:spcBef>
              <a:spcAft>
                <a:spcPts val="0"/>
              </a:spcAft>
              <a:buSzPts val="2800"/>
              <a:buChar char="■"/>
              <a:defRPr/>
            </a:lvl6pPr>
            <a:lvl7pPr indent="-406400" lvl="6" marL="3200400" rtl="0" algn="l">
              <a:lnSpc>
                <a:spcPct val="115000"/>
              </a:lnSpc>
              <a:spcBef>
                <a:spcPts val="3200"/>
              </a:spcBef>
              <a:spcAft>
                <a:spcPts val="0"/>
              </a:spcAft>
              <a:buSzPts val="2800"/>
              <a:buChar char="●"/>
              <a:defRPr/>
            </a:lvl7pPr>
            <a:lvl8pPr indent="-406400" lvl="7" marL="3657600" rtl="0" algn="l">
              <a:lnSpc>
                <a:spcPct val="115000"/>
              </a:lnSpc>
              <a:spcBef>
                <a:spcPts val="3200"/>
              </a:spcBef>
              <a:spcAft>
                <a:spcPts val="0"/>
              </a:spcAft>
              <a:buSzPts val="2800"/>
              <a:buChar char="○"/>
              <a:defRPr/>
            </a:lvl8pPr>
            <a:lvl9pPr indent="-406400" lvl="8" marL="4114800" rtl="0" algn="l">
              <a:lnSpc>
                <a:spcPct val="115000"/>
              </a:lnSpc>
              <a:spcBef>
                <a:spcPts val="3200"/>
              </a:spcBef>
              <a:spcAft>
                <a:spcPts val="3200"/>
              </a:spcAft>
              <a:buSzPts val="2800"/>
              <a:buChar char="■"/>
              <a:defRPr/>
            </a:lvl9pPr>
          </a:lstStyle>
          <a:p/>
        </p:txBody>
      </p:sp>
      <p:sp>
        <p:nvSpPr>
          <p:cNvPr id="113" name="Google Shape;113;g11a411f594e_0_223"/>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4" name="Shape 114"/>
        <p:cNvGrpSpPr/>
        <p:nvPr/>
      </p:nvGrpSpPr>
      <p:grpSpPr>
        <a:xfrm>
          <a:off x="0" y="0"/>
          <a:ext cx="0" cy="0"/>
          <a:chOff x="0" y="0"/>
          <a:chExt cx="0" cy="0"/>
        </a:xfrm>
      </p:grpSpPr>
      <p:sp>
        <p:nvSpPr>
          <p:cNvPr id="115" name="Google Shape;115;g11a411f594e_0_229"/>
          <p:cNvSpPr txBox="1"/>
          <p:nvPr>
            <p:ph idx="1" type="body"/>
          </p:nvPr>
        </p:nvSpPr>
        <p:spPr>
          <a:xfrm>
            <a:off x="623400" y="8461150"/>
            <a:ext cx="11997600" cy="1210200"/>
          </a:xfrm>
          <a:prstGeom prst="rect">
            <a:avLst/>
          </a:prstGeom>
          <a:noFill/>
          <a:ln>
            <a:noFill/>
          </a:ln>
        </p:spPr>
        <p:txBody>
          <a:bodyPr anchorCtr="0" anchor="ctr" bIns="182850" lIns="182850" spcFirstLastPara="1" rIns="182850" wrap="square" tIns="182850">
            <a:noAutofit/>
          </a:bodyPr>
          <a:lstStyle>
            <a:lvl1pPr indent="-228600" lvl="0" marL="457200" rtl="0" algn="l">
              <a:lnSpc>
                <a:spcPct val="100000"/>
              </a:lnSpc>
              <a:spcBef>
                <a:spcPts val="0"/>
              </a:spcBef>
              <a:spcAft>
                <a:spcPts val="0"/>
              </a:spcAft>
              <a:buSzPts val="3600"/>
              <a:buNone/>
              <a:defRPr/>
            </a:lvl1pPr>
          </a:lstStyle>
          <a:p/>
        </p:txBody>
      </p:sp>
      <p:sp>
        <p:nvSpPr>
          <p:cNvPr id="116" name="Google Shape;116;g11a411f594e_0_229"/>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7" name="Shape 117"/>
        <p:cNvGrpSpPr/>
        <p:nvPr/>
      </p:nvGrpSpPr>
      <p:grpSpPr>
        <a:xfrm>
          <a:off x="0" y="0"/>
          <a:ext cx="0" cy="0"/>
          <a:chOff x="0" y="0"/>
          <a:chExt cx="0" cy="0"/>
        </a:xfrm>
      </p:grpSpPr>
      <p:sp>
        <p:nvSpPr>
          <p:cNvPr id="118" name="Google Shape;118;g11a411f594e_0_232"/>
          <p:cNvSpPr txBox="1"/>
          <p:nvPr>
            <p:ph hasCustomPrompt="1" type="title"/>
          </p:nvPr>
        </p:nvSpPr>
        <p:spPr>
          <a:xfrm>
            <a:off x="623400" y="2212250"/>
            <a:ext cx="17041200" cy="3927000"/>
          </a:xfrm>
          <a:prstGeom prst="rect">
            <a:avLst/>
          </a:prstGeom>
          <a:noFill/>
          <a:ln>
            <a:noFill/>
          </a:ln>
        </p:spPr>
        <p:txBody>
          <a:bodyPr anchorCtr="0" anchor="b" bIns="182850" lIns="182850" spcFirstLastPara="1" rIns="182850" wrap="square" tIns="182850">
            <a:noAutofit/>
          </a:bodyPr>
          <a:lstStyle>
            <a:lvl1pPr lvl="0" rtl="0" algn="ctr">
              <a:lnSpc>
                <a:spcPct val="100000"/>
              </a:lnSpc>
              <a:spcBef>
                <a:spcPts val="0"/>
              </a:spcBef>
              <a:spcAft>
                <a:spcPts val="0"/>
              </a:spcAft>
              <a:buSzPts val="24000"/>
              <a:buNone/>
              <a:defRPr sz="24000"/>
            </a:lvl1pPr>
            <a:lvl2pPr lvl="1" rtl="0" algn="ctr">
              <a:lnSpc>
                <a:spcPct val="100000"/>
              </a:lnSpc>
              <a:spcBef>
                <a:spcPts val="0"/>
              </a:spcBef>
              <a:spcAft>
                <a:spcPts val="0"/>
              </a:spcAft>
              <a:buSzPts val="24000"/>
              <a:buNone/>
              <a:defRPr sz="24000"/>
            </a:lvl2pPr>
            <a:lvl3pPr lvl="2" rtl="0" algn="ctr">
              <a:lnSpc>
                <a:spcPct val="100000"/>
              </a:lnSpc>
              <a:spcBef>
                <a:spcPts val="0"/>
              </a:spcBef>
              <a:spcAft>
                <a:spcPts val="0"/>
              </a:spcAft>
              <a:buSzPts val="24000"/>
              <a:buNone/>
              <a:defRPr sz="24000"/>
            </a:lvl3pPr>
            <a:lvl4pPr lvl="3" rtl="0" algn="ctr">
              <a:lnSpc>
                <a:spcPct val="100000"/>
              </a:lnSpc>
              <a:spcBef>
                <a:spcPts val="0"/>
              </a:spcBef>
              <a:spcAft>
                <a:spcPts val="0"/>
              </a:spcAft>
              <a:buSzPts val="24000"/>
              <a:buNone/>
              <a:defRPr sz="24000"/>
            </a:lvl4pPr>
            <a:lvl5pPr lvl="4" rtl="0" algn="ctr">
              <a:lnSpc>
                <a:spcPct val="100000"/>
              </a:lnSpc>
              <a:spcBef>
                <a:spcPts val="0"/>
              </a:spcBef>
              <a:spcAft>
                <a:spcPts val="0"/>
              </a:spcAft>
              <a:buSzPts val="24000"/>
              <a:buNone/>
              <a:defRPr sz="24000"/>
            </a:lvl5pPr>
            <a:lvl6pPr lvl="5" rtl="0" algn="ctr">
              <a:lnSpc>
                <a:spcPct val="100000"/>
              </a:lnSpc>
              <a:spcBef>
                <a:spcPts val="0"/>
              </a:spcBef>
              <a:spcAft>
                <a:spcPts val="0"/>
              </a:spcAft>
              <a:buSzPts val="24000"/>
              <a:buNone/>
              <a:defRPr sz="24000"/>
            </a:lvl6pPr>
            <a:lvl7pPr lvl="6" rtl="0" algn="ctr">
              <a:lnSpc>
                <a:spcPct val="100000"/>
              </a:lnSpc>
              <a:spcBef>
                <a:spcPts val="0"/>
              </a:spcBef>
              <a:spcAft>
                <a:spcPts val="0"/>
              </a:spcAft>
              <a:buSzPts val="24000"/>
              <a:buNone/>
              <a:defRPr sz="24000"/>
            </a:lvl7pPr>
            <a:lvl8pPr lvl="7" rtl="0" algn="ctr">
              <a:lnSpc>
                <a:spcPct val="100000"/>
              </a:lnSpc>
              <a:spcBef>
                <a:spcPts val="0"/>
              </a:spcBef>
              <a:spcAft>
                <a:spcPts val="0"/>
              </a:spcAft>
              <a:buSzPts val="24000"/>
              <a:buNone/>
              <a:defRPr sz="24000"/>
            </a:lvl8pPr>
            <a:lvl9pPr lvl="8" rtl="0" algn="ctr">
              <a:lnSpc>
                <a:spcPct val="100000"/>
              </a:lnSpc>
              <a:spcBef>
                <a:spcPts val="0"/>
              </a:spcBef>
              <a:spcAft>
                <a:spcPts val="0"/>
              </a:spcAft>
              <a:buSzPts val="24000"/>
              <a:buNone/>
              <a:defRPr sz="24000"/>
            </a:lvl9pPr>
          </a:lstStyle>
          <a:p>
            <a:r>
              <a:t>xx%</a:t>
            </a:r>
          </a:p>
        </p:txBody>
      </p:sp>
      <p:sp>
        <p:nvSpPr>
          <p:cNvPr id="119" name="Google Shape;119;g11a411f594e_0_232"/>
          <p:cNvSpPr txBox="1"/>
          <p:nvPr>
            <p:ph idx="1" type="body"/>
          </p:nvPr>
        </p:nvSpPr>
        <p:spPr>
          <a:xfrm>
            <a:off x="623400" y="6304450"/>
            <a:ext cx="17041200" cy="2601600"/>
          </a:xfrm>
          <a:prstGeom prst="rect">
            <a:avLst/>
          </a:prstGeom>
          <a:noFill/>
          <a:ln>
            <a:noFill/>
          </a:ln>
        </p:spPr>
        <p:txBody>
          <a:bodyPr anchorCtr="0" anchor="t" bIns="182850" lIns="182850" spcFirstLastPara="1" rIns="182850" wrap="square" tIns="182850">
            <a:noAutofit/>
          </a:bodyPr>
          <a:lstStyle>
            <a:lvl1pPr indent="-457200" lvl="0" marL="457200" rtl="0" algn="ctr">
              <a:lnSpc>
                <a:spcPct val="115000"/>
              </a:lnSpc>
              <a:spcBef>
                <a:spcPts val="0"/>
              </a:spcBef>
              <a:spcAft>
                <a:spcPts val="0"/>
              </a:spcAft>
              <a:buSzPts val="3600"/>
              <a:buChar char="●"/>
              <a:defRPr/>
            </a:lvl1pPr>
            <a:lvl2pPr indent="-406400" lvl="1" marL="914400" rtl="0" algn="ctr">
              <a:lnSpc>
                <a:spcPct val="115000"/>
              </a:lnSpc>
              <a:spcBef>
                <a:spcPts val="3200"/>
              </a:spcBef>
              <a:spcAft>
                <a:spcPts val="0"/>
              </a:spcAft>
              <a:buSzPts val="2800"/>
              <a:buChar char="○"/>
              <a:defRPr/>
            </a:lvl2pPr>
            <a:lvl3pPr indent="-406400" lvl="2" marL="1371600" rtl="0" algn="ctr">
              <a:lnSpc>
                <a:spcPct val="115000"/>
              </a:lnSpc>
              <a:spcBef>
                <a:spcPts val="3200"/>
              </a:spcBef>
              <a:spcAft>
                <a:spcPts val="0"/>
              </a:spcAft>
              <a:buSzPts val="2800"/>
              <a:buChar char="■"/>
              <a:defRPr/>
            </a:lvl3pPr>
            <a:lvl4pPr indent="-406400" lvl="3" marL="1828800" rtl="0" algn="ctr">
              <a:lnSpc>
                <a:spcPct val="115000"/>
              </a:lnSpc>
              <a:spcBef>
                <a:spcPts val="3200"/>
              </a:spcBef>
              <a:spcAft>
                <a:spcPts val="0"/>
              </a:spcAft>
              <a:buSzPts val="2800"/>
              <a:buChar char="●"/>
              <a:defRPr/>
            </a:lvl4pPr>
            <a:lvl5pPr indent="-406400" lvl="4" marL="2286000" rtl="0" algn="ctr">
              <a:lnSpc>
                <a:spcPct val="115000"/>
              </a:lnSpc>
              <a:spcBef>
                <a:spcPts val="3200"/>
              </a:spcBef>
              <a:spcAft>
                <a:spcPts val="0"/>
              </a:spcAft>
              <a:buSzPts val="2800"/>
              <a:buChar char="○"/>
              <a:defRPr/>
            </a:lvl5pPr>
            <a:lvl6pPr indent="-406400" lvl="5" marL="2743200" rtl="0" algn="ctr">
              <a:lnSpc>
                <a:spcPct val="115000"/>
              </a:lnSpc>
              <a:spcBef>
                <a:spcPts val="3200"/>
              </a:spcBef>
              <a:spcAft>
                <a:spcPts val="0"/>
              </a:spcAft>
              <a:buSzPts val="2800"/>
              <a:buChar char="■"/>
              <a:defRPr/>
            </a:lvl6pPr>
            <a:lvl7pPr indent="-406400" lvl="6" marL="3200400" rtl="0" algn="ctr">
              <a:lnSpc>
                <a:spcPct val="115000"/>
              </a:lnSpc>
              <a:spcBef>
                <a:spcPts val="3200"/>
              </a:spcBef>
              <a:spcAft>
                <a:spcPts val="0"/>
              </a:spcAft>
              <a:buSzPts val="2800"/>
              <a:buChar char="●"/>
              <a:defRPr/>
            </a:lvl7pPr>
            <a:lvl8pPr indent="-406400" lvl="7" marL="3657600" rtl="0" algn="ctr">
              <a:lnSpc>
                <a:spcPct val="115000"/>
              </a:lnSpc>
              <a:spcBef>
                <a:spcPts val="3200"/>
              </a:spcBef>
              <a:spcAft>
                <a:spcPts val="0"/>
              </a:spcAft>
              <a:buSzPts val="2800"/>
              <a:buChar char="○"/>
              <a:defRPr/>
            </a:lvl8pPr>
            <a:lvl9pPr indent="-406400" lvl="8" marL="4114800" rtl="0" algn="ctr">
              <a:lnSpc>
                <a:spcPct val="115000"/>
              </a:lnSpc>
              <a:spcBef>
                <a:spcPts val="3200"/>
              </a:spcBef>
              <a:spcAft>
                <a:spcPts val="3200"/>
              </a:spcAft>
              <a:buSzPts val="2800"/>
              <a:buChar char="■"/>
              <a:defRPr/>
            </a:lvl9pPr>
          </a:lstStyle>
          <a:p/>
        </p:txBody>
      </p:sp>
      <p:sp>
        <p:nvSpPr>
          <p:cNvPr id="120" name="Google Shape;120;g11a411f594e_0_232"/>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2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3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3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3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3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3"/>
          <p:cNvSpPr/>
          <p:nvPr>
            <p:ph idx="2" type="pic"/>
          </p:nvPr>
        </p:nvSpPr>
        <p:spPr>
          <a:xfrm>
            <a:off x="1792288" y="612775"/>
            <a:ext cx="5486400" cy="4114800"/>
          </a:xfrm>
          <a:prstGeom prst="rect">
            <a:avLst/>
          </a:prstGeom>
          <a:noFill/>
          <a:ln>
            <a:noFill/>
          </a:ln>
        </p:spPr>
      </p:sp>
      <p:sp>
        <p:nvSpPr>
          <p:cNvPr id="64" name="Google Shape;64;p3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2.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0" name="Shape 80"/>
        <p:cNvGrpSpPr/>
        <p:nvPr/>
      </p:nvGrpSpPr>
      <p:grpSpPr>
        <a:xfrm>
          <a:off x="0" y="0"/>
          <a:ext cx="0" cy="0"/>
          <a:chOff x="0" y="0"/>
          <a:chExt cx="0" cy="0"/>
        </a:xfrm>
      </p:grpSpPr>
      <p:sp>
        <p:nvSpPr>
          <p:cNvPr id="81" name="Google Shape;81;g11a411f594e_0_195"/>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Autofit/>
          </a:bodyPr>
          <a:lstStyle>
            <a:lvl1pPr lvl="0"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9pPr>
          </a:lstStyle>
          <a:p/>
        </p:txBody>
      </p:sp>
      <p:sp>
        <p:nvSpPr>
          <p:cNvPr id="82" name="Google Shape;82;g11a411f594e_0_195"/>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Autofit/>
          </a:bodyPr>
          <a:lstStyle>
            <a:lvl1pPr indent="-457200" lvl="0" marL="457200" marR="0" rtl="0" algn="l">
              <a:lnSpc>
                <a:spcPct val="115000"/>
              </a:lnSpc>
              <a:spcBef>
                <a:spcPts val="0"/>
              </a:spcBef>
              <a:spcAft>
                <a:spcPts val="0"/>
              </a:spcAft>
              <a:buClr>
                <a:schemeClr val="dk2"/>
              </a:buClr>
              <a:buSzPts val="3600"/>
              <a:buFont typeface="Arial"/>
              <a:buChar char="●"/>
              <a:defRPr b="0" i="0" sz="3600" u="none" cap="none" strike="noStrike">
                <a:solidFill>
                  <a:schemeClr val="dk2"/>
                </a:solidFill>
                <a:latin typeface="Arial"/>
                <a:ea typeface="Arial"/>
                <a:cs typeface="Arial"/>
                <a:sym typeface="Arial"/>
              </a:defRPr>
            </a:lvl1pPr>
            <a:lvl2pPr indent="-406400" lvl="1" marL="914400" marR="0" rtl="0" algn="l">
              <a:lnSpc>
                <a:spcPct val="115000"/>
              </a:lnSpc>
              <a:spcBef>
                <a:spcPts val="32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2pPr>
            <a:lvl3pPr indent="-406400" lvl="2" marL="1371600" marR="0" rtl="0" algn="l">
              <a:lnSpc>
                <a:spcPct val="115000"/>
              </a:lnSpc>
              <a:spcBef>
                <a:spcPts val="32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3pPr>
            <a:lvl4pPr indent="-406400" lvl="3" marL="1828800" marR="0" rtl="0" algn="l">
              <a:lnSpc>
                <a:spcPct val="115000"/>
              </a:lnSpc>
              <a:spcBef>
                <a:spcPts val="32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4pPr>
            <a:lvl5pPr indent="-406400" lvl="4" marL="2286000" marR="0" rtl="0" algn="l">
              <a:lnSpc>
                <a:spcPct val="115000"/>
              </a:lnSpc>
              <a:spcBef>
                <a:spcPts val="32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5pPr>
            <a:lvl6pPr indent="-406400" lvl="5" marL="2743200" marR="0" rtl="0" algn="l">
              <a:lnSpc>
                <a:spcPct val="115000"/>
              </a:lnSpc>
              <a:spcBef>
                <a:spcPts val="32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6pPr>
            <a:lvl7pPr indent="-406400" lvl="6" marL="3200400" marR="0" rtl="0" algn="l">
              <a:lnSpc>
                <a:spcPct val="115000"/>
              </a:lnSpc>
              <a:spcBef>
                <a:spcPts val="32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7pPr>
            <a:lvl8pPr indent="-406400" lvl="7" marL="3657600" marR="0" rtl="0" algn="l">
              <a:lnSpc>
                <a:spcPct val="115000"/>
              </a:lnSpc>
              <a:spcBef>
                <a:spcPts val="32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8pPr>
            <a:lvl9pPr indent="-406400" lvl="8" marL="4114800" marR="0" rtl="0" algn="l">
              <a:lnSpc>
                <a:spcPct val="115000"/>
              </a:lnSpc>
              <a:spcBef>
                <a:spcPts val="3200"/>
              </a:spcBef>
              <a:spcAft>
                <a:spcPts val="3200"/>
              </a:spcAft>
              <a:buClr>
                <a:schemeClr val="dk2"/>
              </a:buClr>
              <a:buSzPts val="2800"/>
              <a:buFont typeface="Arial"/>
              <a:buChar char="■"/>
              <a:defRPr b="0" i="0" sz="2800" u="none" cap="none" strike="noStrike">
                <a:solidFill>
                  <a:schemeClr val="dk2"/>
                </a:solidFill>
                <a:latin typeface="Arial"/>
                <a:ea typeface="Arial"/>
                <a:cs typeface="Arial"/>
                <a:sym typeface="Arial"/>
              </a:defRPr>
            </a:lvl9pPr>
          </a:lstStyle>
          <a:p/>
        </p:txBody>
      </p:sp>
      <p:sp>
        <p:nvSpPr>
          <p:cNvPr id="83" name="Google Shape;83;g11a411f594e_0_195"/>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8.gif"/><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8.gif"/><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8.gif"/><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8.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6.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gif"/><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8.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8.gif"/><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8.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gif"/><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1"/>
          <p:cNvPicPr preferRelativeResize="0"/>
          <p:nvPr/>
        </p:nvPicPr>
        <p:blipFill rotWithShape="1">
          <a:blip r:embed="rId3">
            <a:alphaModFix/>
          </a:blip>
          <a:srcRect b="16250" l="0" r="0" t="27500"/>
          <a:stretch/>
        </p:blipFill>
        <p:spPr>
          <a:xfrm>
            <a:off x="0" y="0"/>
            <a:ext cx="18288002" cy="10287000"/>
          </a:xfrm>
          <a:prstGeom prst="rect">
            <a:avLst/>
          </a:prstGeom>
          <a:noFill/>
          <a:ln>
            <a:noFill/>
          </a:ln>
        </p:spPr>
      </p:pic>
      <p:sp>
        <p:nvSpPr>
          <p:cNvPr id="126" name="Google Shape;126;p1"/>
          <p:cNvSpPr/>
          <p:nvPr/>
        </p:nvSpPr>
        <p:spPr>
          <a:xfrm>
            <a:off x="13087937" y="4306672"/>
            <a:ext cx="4409361" cy="44291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0F1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4860807" y="393694"/>
            <a:ext cx="4409361" cy="44291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9E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8" name="Google Shape;128;p1"/>
          <p:cNvGrpSpPr/>
          <p:nvPr/>
        </p:nvGrpSpPr>
        <p:grpSpPr>
          <a:xfrm>
            <a:off x="2746577" y="2657365"/>
            <a:ext cx="12794850" cy="6105076"/>
            <a:chOff x="-67" y="-1137758"/>
            <a:chExt cx="17059800" cy="8140101"/>
          </a:xfrm>
        </p:grpSpPr>
        <p:sp>
          <p:nvSpPr>
            <p:cNvPr id="129" name="Google Shape;129;p1"/>
            <p:cNvSpPr txBox="1"/>
            <p:nvPr/>
          </p:nvSpPr>
          <p:spPr>
            <a:xfrm>
              <a:off x="-67" y="-1137758"/>
              <a:ext cx="17059800" cy="4473900"/>
            </a:xfrm>
            <a:prstGeom prst="rect">
              <a:avLst/>
            </a:prstGeom>
            <a:noFill/>
            <a:ln>
              <a:noFill/>
            </a:ln>
          </p:spPr>
          <p:txBody>
            <a:bodyPr anchorCtr="0" anchor="t" bIns="0" lIns="0" spcFirstLastPara="1" rIns="0" wrap="square" tIns="0">
              <a:spAutoFit/>
            </a:bodyPr>
            <a:lstStyle/>
            <a:p>
              <a:pPr indent="0" lvl="0" marL="0" marR="0" rtl="0" algn="ctr">
                <a:lnSpc>
                  <a:spcPct val="88002"/>
                </a:lnSpc>
                <a:spcBef>
                  <a:spcPts val="0"/>
                </a:spcBef>
                <a:spcAft>
                  <a:spcPts val="0"/>
                </a:spcAft>
                <a:buClr>
                  <a:srgbClr val="000000"/>
                </a:buClr>
                <a:buSzPts val="12386"/>
                <a:buFont typeface="Arial"/>
                <a:buNone/>
              </a:pPr>
              <a:r>
                <a:rPr b="0" i="0" lang="en-US" sz="12386" u="none" cap="none" strike="noStrike">
                  <a:solidFill>
                    <a:srgbClr val="1B1B1B"/>
                  </a:solidFill>
                  <a:latin typeface="Arial"/>
                  <a:ea typeface="Arial"/>
                  <a:cs typeface="Arial"/>
                  <a:sym typeface="Arial"/>
                </a:rPr>
                <a:t>EXPLORATORY DATA ANALYSIS</a:t>
              </a:r>
              <a:endParaRPr b="0" i="0" sz="12386" u="none" cap="none" strike="noStrike">
                <a:solidFill>
                  <a:srgbClr val="1B1B1B"/>
                </a:solidFill>
                <a:latin typeface="Arial"/>
                <a:ea typeface="Arial"/>
                <a:cs typeface="Arial"/>
                <a:sym typeface="Arial"/>
              </a:endParaRPr>
            </a:p>
          </p:txBody>
        </p:sp>
        <p:sp>
          <p:nvSpPr>
            <p:cNvPr id="130" name="Google Shape;130;p1"/>
            <p:cNvSpPr txBox="1"/>
            <p:nvPr/>
          </p:nvSpPr>
          <p:spPr>
            <a:xfrm>
              <a:off x="4202669" y="4974643"/>
              <a:ext cx="8654400" cy="2027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600"/>
                <a:buFont typeface="Arial"/>
                <a:buNone/>
              </a:pPr>
              <a:r>
                <a:rPr b="1" i="0" lang="en-US" sz="2600" u="none" cap="none" strike="noStrike">
                  <a:solidFill>
                    <a:srgbClr val="1B1B1B"/>
                  </a:solidFill>
                  <a:latin typeface="IBM Plex Sans"/>
                  <a:ea typeface="IBM Plex Sans"/>
                  <a:cs typeface="IBM Plex Sans"/>
                  <a:sym typeface="IBM Plex Sans"/>
                </a:rPr>
                <a:t>Teaching Assistant :</a:t>
              </a:r>
              <a:endParaRPr b="1" i="0" sz="2600" u="none" cap="none" strike="noStrike">
                <a:solidFill>
                  <a:srgbClr val="1B1B1B"/>
                </a:solidFill>
                <a:latin typeface="IBM Plex Sans"/>
                <a:ea typeface="IBM Plex Sans"/>
                <a:cs typeface="IBM Plex Sans"/>
                <a:sym typeface="IBM Plex Sans"/>
              </a:endParaRPr>
            </a:p>
            <a:p>
              <a:pPr indent="0" lvl="0" marL="0" marR="0" rtl="0" algn="ctr">
                <a:lnSpc>
                  <a:spcPct val="140000"/>
                </a:lnSpc>
                <a:spcBef>
                  <a:spcPts val="0"/>
                </a:spcBef>
                <a:spcAft>
                  <a:spcPts val="0"/>
                </a:spcAft>
                <a:buClr>
                  <a:srgbClr val="000000"/>
                </a:buClr>
                <a:buSzPts val="2600"/>
                <a:buFont typeface="Arial"/>
                <a:buNone/>
              </a:pPr>
              <a:r>
                <a:rPr b="1" i="0" lang="en-US" sz="2600" u="none" cap="none" strike="noStrike">
                  <a:solidFill>
                    <a:srgbClr val="1B1B1B"/>
                  </a:solidFill>
                  <a:latin typeface="IBM Plex Sans"/>
                  <a:ea typeface="IBM Plex Sans"/>
                  <a:cs typeface="IBM Plex Sans"/>
                  <a:sym typeface="IBM Plex Sans"/>
                </a:rPr>
                <a:t>Bramandika (06211940000059)</a:t>
              </a:r>
              <a:endParaRPr b="1" i="0" sz="2600" u="none" cap="none" strike="noStrike">
                <a:solidFill>
                  <a:srgbClr val="1B1B1B"/>
                </a:solidFill>
                <a:latin typeface="IBM Plex Sans"/>
                <a:ea typeface="IBM Plex Sans"/>
                <a:cs typeface="IBM Plex Sans"/>
                <a:sym typeface="IBM Plex Sans"/>
              </a:endParaRPr>
            </a:p>
            <a:p>
              <a:pPr indent="0" lvl="0" marL="0" marR="0" rtl="0" algn="ctr">
                <a:lnSpc>
                  <a:spcPct val="140000"/>
                </a:lnSpc>
                <a:spcBef>
                  <a:spcPts val="0"/>
                </a:spcBef>
                <a:spcAft>
                  <a:spcPts val="0"/>
                </a:spcAft>
                <a:buClr>
                  <a:srgbClr val="000000"/>
                </a:buClr>
                <a:buSzPts val="2600"/>
                <a:buFont typeface="Arial"/>
                <a:buNone/>
              </a:pPr>
              <a:r>
                <a:rPr b="1" i="0" lang="en-US" sz="2600" u="none" cap="none" strike="noStrike">
                  <a:solidFill>
                    <a:srgbClr val="1B1B1B"/>
                  </a:solidFill>
                  <a:latin typeface="IBM Plex Sans"/>
                  <a:ea typeface="IBM Plex Sans"/>
                  <a:cs typeface="IBM Plex Sans"/>
                  <a:sym typeface="IBM Plex Sans"/>
                </a:rPr>
                <a:t>Maura Putri Defa (06211940000139)</a:t>
              </a:r>
              <a:endParaRPr b="1" i="0" sz="2600" u="none" cap="none" strike="noStrike">
                <a:solidFill>
                  <a:srgbClr val="1B1B1B"/>
                </a:solidFill>
                <a:latin typeface="IBM Plex Sans"/>
                <a:ea typeface="IBM Plex Sans"/>
                <a:cs typeface="IBM Plex Sans"/>
                <a:sym typeface="IBM Plex Sans"/>
              </a:endParaRPr>
            </a:p>
          </p:txBody>
        </p:sp>
      </p:grpSp>
      <p:sp>
        <p:nvSpPr>
          <p:cNvPr id="131" name="Google Shape;131;p1"/>
          <p:cNvSpPr txBox="1"/>
          <p:nvPr/>
        </p:nvSpPr>
        <p:spPr>
          <a:xfrm>
            <a:off x="6015914" y="1208693"/>
            <a:ext cx="6256200" cy="38460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Clr>
                <a:srgbClr val="000000"/>
              </a:buClr>
              <a:buSzPts val="2499"/>
              <a:buFont typeface="Arial"/>
              <a:buNone/>
            </a:pPr>
            <a:r>
              <a:rPr b="1" i="0" lang="en-US" sz="2499" u="none" cap="none" strike="noStrike">
                <a:solidFill>
                  <a:srgbClr val="1B1B1B"/>
                </a:solidFill>
                <a:latin typeface="IBM Plex Sans"/>
                <a:ea typeface="IBM Plex Sans"/>
                <a:cs typeface="IBM Plex Sans"/>
                <a:sym typeface="IBM Plex Sans"/>
              </a:rPr>
              <a:t>Week </a:t>
            </a:r>
            <a:r>
              <a:rPr b="1" lang="en-US" sz="2499">
                <a:solidFill>
                  <a:srgbClr val="1B1B1B"/>
                </a:solidFill>
                <a:latin typeface="IBM Plex Sans"/>
                <a:ea typeface="IBM Plex Sans"/>
                <a:cs typeface="IBM Plex Sans"/>
                <a:sym typeface="IBM Plex Sans"/>
              </a:rPr>
              <a:t>6</a:t>
            </a:r>
            <a:endParaRPr b="0" i="0" sz="1400" u="none" cap="none" strike="noStrike">
              <a:solidFill>
                <a:srgbClr val="000000"/>
              </a:solidFill>
              <a:latin typeface="Arial"/>
              <a:ea typeface="Arial"/>
              <a:cs typeface="Arial"/>
              <a:sym typeface="Arial"/>
            </a:endParaRPr>
          </a:p>
        </p:txBody>
      </p:sp>
      <p:sp>
        <p:nvSpPr>
          <p:cNvPr id="132" name="Google Shape;132;p1"/>
          <p:cNvSpPr txBox="1"/>
          <p:nvPr/>
        </p:nvSpPr>
        <p:spPr>
          <a:xfrm>
            <a:off x="3473584" y="9783950"/>
            <a:ext cx="11340900" cy="38460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Clr>
                <a:srgbClr val="000000"/>
              </a:buClr>
              <a:buSzPts val="2499"/>
              <a:buFont typeface="Arial"/>
              <a:buNone/>
            </a:pPr>
            <a:r>
              <a:rPr b="1" i="0" lang="en-US" sz="2499" u="none" cap="none" strike="noStrike">
                <a:solidFill>
                  <a:srgbClr val="1B1B1B"/>
                </a:solidFill>
                <a:latin typeface="IBM Plex Sans"/>
                <a:ea typeface="IBM Plex Sans"/>
                <a:cs typeface="IBM Plex Sans"/>
                <a:sym typeface="IBM Plex Sans"/>
              </a:rPr>
              <a:t>Sepuluh Nopember Institute of Technology, Surabaya - Indonesia</a:t>
            </a:r>
            <a:endParaRPr b="0" i="0" sz="1400" u="none" cap="none" strike="noStrike">
              <a:solidFill>
                <a:srgbClr val="000000"/>
              </a:solidFill>
              <a:latin typeface="Arial"/>
              <a:ea typeface="Arial"/>
              <a:cs typeface="Arial"/>
              <a:sym typeface="Arial"/>
            </a:endParaRPr>
          </a:p>
        </p:txBody>
      </p:sp>
      <p:sp>
        <p:nvSpPr>
          <p:cNvPr id="133" name="Google Shape;133;p1"/>
          <p:cNvSpPr txBox="1"/>
          <p:nvPr/>
        </p:nvSpPr>
        <p:spPr>
          <a:xfrm>
            <a:off x="6660450" y="6307100"/>
            <a:ext cx="49671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EF8600"/>
                </a:solidFill>
                <a:latin typeface="Arial"/>
                <a:ea typeface="Arial"/>
                <a:cs typeface="Arial"/>
                <a:sym typeface="Arial"/>
              </a:rPr>
              <a:t>https://intip.in/EDAIUP2022</a:t>
            </a:r>
            <a:endParaRPr b="1" i="0" sz="2700" u="none" cap="none" strike="noStrike">
              <a:solidFill>
                <a:srgbClr val="EF8600"/>
              </a:solidFill>
              <a:latin typeface="Arial"/>
              <a:ea typeface="Arial"/>
              <a:cs typeface="Arial"/>
              <a:sym typeface="Arial"/>
            </a:endParaRPr>
          </a:p>
        </p:txBody>
      </p:sp>
      <p:pic>
        <p:nvPicPr>
          <p:cNvPr id="134" name="Google Shape;134;p1"/>
          <p:cNvPicPr preferRelativeResize="0"/>
          <p:nvPr/>
        </p:nvPicPr>
        <p:blipFill rotWithShape="1">
          <a:blip r:embed="rId4">
            <a:alphaModFix/>
          </a:blip>
          <a:srcRect b="0" l="0" r="0" t="0"/>
          <a:stretch/>
        </p:blipFill>
        <p:spPr>
          <a:xfrm>
            <a:off x="16366375" y="243038"/>
            <a:ext cx="683214" cy="861522"/>
          </a:xfrm>
          <a:prstGeom prst="rect">
            <a:avLst/>
          </a:prstGeom>
          <a:noFill/>
          <a:ln>
            <a:noFill/>
          </a:ln>
        </p:spPr>
      </p:pic>
      <p:pic>
        <p:nvPicPr>
          <p:cNvPr id="135" name="Google Shape;135;p1"/>
          <p:cNvPicPr preferRelativeResize="0"/>
          <p:nvPr/>
        </p:nvPicPr>
        <p:blipFill rotWithShape="1">
          <a:blip r:embed="rId5">
            <a:alphaModFix/>
          </a:blip>
          <a:srcRect b="0" l="0" r="0" t="0"/>
          <a:stretch/>
        </p:blipFill>
        <p:spPr>
          <a:xfrm>
            <a:off x="17049590" y="243038"/>
            <a:ext cx="948910" cy="861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gf3b2d8b1ab_2_14"/>
          <p:cNvPicPr preferRelativeResize="0"/>
          <p:nvPr/>
        </p:nvPicPr>
        <p:blipFill rotWithShape="1">
          <a:blip r:embed="rId3">
            <a:alphaModFix/>
          </a:blip>
          <a:srcRect b="0" l="0" r="0" t="0"/>
          <a:stretch/>
        </p:blipFill>
        <p:spPr>
          <a:xfrm>
            <a:off x="16119978" y="373306"/>
            <a:ext cx="719998" cy="719998"/>
          </a:xfrm>
          <a:prstGeom prst="rect">
            <a:avLst/>
          </a:prstGeom>
          <a:noFill/>
          <a:ln>
            <a:noFill/>
          </a:ln>
        </p:spPr>
      </p:pic>
      <p:pic>
        <p:nvPicPr>
          <p:cNvPr id="216" name="Google Shape;216;gf3b2d8b1ab_2_14"/>
          <p:cNvPicPr preferRelativeResize="0"/>
          <p:nvPr/>
        </p:nvPicPr>
        <p:blipFill rotWithShape="1">
          <a:blip r:embed="rId4">
            <a:alphaModFix/>
          </a:blip>
          <a:srcRect b="0" l="0" r="0" t="0"/>
          <a:stretch/>
        </p:blipFill>
        <p:spPr>
          <a:xfrm>
            <a:off x="16839978" y="373306"/>
            <a:ext cx="1000000" cy="720000"/>
          </a:xfrm>
          <a:prstGeom prst="rect">
            <a:avLst/>
          </a:prstGeom>
          <a:noFill/>
          <a:ln>
            <a:noFill/>
          </a:ln>
        </p:spPr>
      </p:pic>
      <p:sp>
        <p:nvSpPr>
          <p:cNvPr id="217" name="Google Shape;217;gf3b2d8b1ab_2_14"/>
          <p:cNvSpPr txBox="1"/>
          <p:nvPr/>
        </p:nvSpPr>
        <p:spPr>
          <a:xfrm>
            <a:off x="16742583" y="8204621"/>
            <a:ext cx="1097400" cy="78720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2200"/>
              <a:buFont typeface="Arial"/>
              <a:buNone/>
            </a:pPr>
            <a:fld id="{00000000-1234-1234-1234-123412341234}" type="slidenum">
              <a:rPr b="0" i="0" lang="en-US" sz="2200" u="none" cap="none" strike="noStrike">
                <a:solidFill>
                  <a:srgbClr val="000000"/>
                </a:solidFill>
                <a:latin typeface="Arial"/>
                <a:ea typeface="Arial"/>
                <a:cs typeface="Arial"/>
                <a:sym typeface="Arial"/>
              </a:rPr>
              <a:t>‹#›</a:t>
            </a:fld>
            <a:endParaRPr b="0" i="0" sz="2200" u="none" cap="none" strike="noStrike">
              <a:solidFill>
                <a:srgbClr val="000000"/>
              </a:solidFill>
              <a:latin typeface="Arial"/>
              <a:ea typeface="Arial"/>
              <a:cs typeface="Arial"/>
              <a:sym typeface="Arial"/>
            </a:endParaRPr>
          </a:p>
        </p:txBody>
      </p:sp>
      <p:sp>
        <p:nvSpPr>
          <p:cNvPr id="218" name="Google Shape;218;gf3b2d8b1ab_2_14"/>
          <p:cNvSpPr txBox="1"/>
          <p:nvPr/>
        </p:nvSpPr>
        <p:spPr>
          <a:xfrm>
            <a:off x="-358073" y="8666621"/>
            <a:ext cx="5036400" cy="570000"/>
          </a:xfrm>
          <a:prstGeom prst="rect">
            <a:avLst/>
          </a:prstGeom>
          <a:noFill/>
          <a:ln>
            <a:noFill/>
          </a:ln>
        </p:spPr>
        <p:txBody>
          <a:bodyPr anchorCtr="0" anchor="t" bIns="182850" lIns="182850" spcFirstLastPara="1" rIns="182850" wrap="square" tIns="182850">
            <a:noAutofit/>
          </a:bodyPr>
          <a:lstStyle/>
          <a:p>
            <a:pPr indent="0" lvl="0" marL="0" marR="0" rtl="0" algn="l">
              <a:lnSpc>
                <a:spcPct val="115000"/>
              </a:lnSpc>
              <a:spcBef>
                <a:spcPts val="0"/>
              </a:spcBef>
              <a:spcAft>
                <a:spcPts val="3200"/>
              </a:spcAft>
              <a:buClr>
                <a:srgbClr val="000000"/>
              </a:buClr>
              <a:buSzPts val="3600"/>
              <a:buFont typeface="Roboto"/>
              <a:buNone/>
            </a:pPr>
            <a:r>
              <a:rPr b="0" i="0" lang="en-US" sz="2200" u="none" cap="none" strike="noStrike">
                <a:solidFill>
                  <a:schemeClr val="lt1"/>
                </a:solidFill>
                <a:latin typeface="Roboto"/>
                <a:ea typeface="Roboto"/>
                <a:cs typeface="Roboto"/>
                <a:sym typeface="Roboto"/>
              </a:rPr>
              <a:t>Exploratory Data Analysis 2021</a:t>
            </a:r>
            <a:endParaRPr b="0" i="0" sz="2800" u="none" cap="none" strike="noStrike">
              <a:solidFill>
                <a:srgbClr val="000000"/>
              </a:solidFill>
              <a:latin typeface="Arial"/>
              <a:ea typeface="Arial"/>
              <a:cs typeface="Arial"/>
              <a:sym typeface="Arial"/>
            </a:endParaRPr>
          </a:p>
        </p:txBody>
      </p:sp>
      <p:sp>
        <p:nvSpPr>
          <p:cNvPr id="219" name="Google Shape;219;gf3b2d8b1ab_2_14"/>
          <p:cNvSpPr txBox="1"/>
          <p:nvPr/>
        </p:nvSpPr>
        <p:spPr>
          <a:xfrm>
            <a:off x="-2777700" y="1093300"/>
            <a:ext cx="14699400" cy="720000"/>
          </a:xfrm>
          <a:prstGeom prst="rect">
            <a:avLst/>
          </a:prstGeom>
          <a:noFill/>
          <a:ln>
            <a:noFill/>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5600"/>
              <a:buFont typeface="Arial"/>
              <a:buNone/>
            </a:pPr>
            <a:r>
              <a:rPr lang="en-US" sz="5600">
                <a:solidFill>
                  <a:srgbClr val="EF8600"/>
                </a:solidFill>
                <a:latin typeface="Fira Sans Medium"/>
                <a:ea typeface="Fira Sans Medium"/>
                <a:cs typeface="Fira Sans Medium"/>
                <a:sym typeface="Fira Sans Medium"/>
              </a:rPr>
              <a:t>Missing at Random (MAR)</a:t>
            </a:r>
            <a:endParaRPr b="0" i="0" sz="5600" u="none" cap="none" strike="noStrike">
              <a:solidFill>
                <a:srgbClr val="EF8600"/>
              </a:solidFill>
              <a:latin typeface="Fira Sans Medium"/>
              <a:ea typeface="Fira Sans Medium"/>
              <a:cs typeface="Fira Sans Medium"/>
              <a:sym typeface="Fira Sans Medium"/>
            </a:endParaRPr>
          </a:p>
        </p:txBody>
      </p:sp>
      <p:sp>
        <p:nvSpPr>
          <p:cNvPr id="220" name="Google Shape;220;gf3b2d8b1ab_2_14"/>
          <p:cNvSpPr txBox="1"/>
          <p:nvPr/>
        </p:nvSpPr>
        <p:spPr>
          <a:xfrm>
            <a:off x="902550" y="1813300"/>
            <a:ext cx="16482900" cy="37719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Clr>
                <a:schemeClr val="dk1"/>
              </a:buClr>
              <a:buSzPts val="1100"/>
              <a:buFont typeface="Arial"/>
              <a:buNone/>
            </a:pPr>
            <a:r>
              <a:rPr lang="en-US" sz="2950">
                <a:solidFill>
                  <a:srgbClr val="222222"/>
                </a:solidFill>
                <a:highlight>
                  <a:srgbClr val="FFFFFF"/>
                </a:highlight>
                <a:latin typeface="Lato"/>
                <a:ea typeface="Lato"/>
                <a:cs typeface="Lato"/>
                <a:sym typeface="Lato"/>
              </a:rPr>
              <a:t>In contrast to MCAR, MAR does not assume that the other variables cannot predict the missing value. This type is perhaps more often the case when there are errors with recording the data correctly.</a:t>
            </a:r>
            <a:endParaRPr sz="2950">
              <a:solidFill>
                <a:srgbClr val="222222"/>
              </a:solidFill>
              <a:highlight>
                <a:srgbClr val="FFFFFF"/>
              </a:highlight>
              <a:latin typeface="Lato"/>
              <a:ea typeface="Lato"/>
              <a:cs typeface="Lato"/>
              <a:sym typeface="Lato"/>
            </a:endParaRPr>
          </a:p>
          <a:p>
            <a:pPr indent="0" lvl="0" marL="457200" rtl="0" algn="just">
              <a:lnSpc>
                <a:spcPct val="115000"/>
              </a:lnSpc>
              <a:spcBef>
                <a:spcPts val="0"/>
              </a:spcBef>
              <a:spcAft>
                <a:spcPts val="0"/>
              </a:spcAft>
              <a:buClr>
                <a:schemeClr val="dk1"/>
              </a:buClr>
              <a:buSzPts val="1100"/>
              <a:buFont typeface="Arial"/>
              <a:buNone/>
            </a:pPr>
            <a:r>
              <a:rPr lang="en-US" sz="2950">
                <a:solidFill>
                  <a:srgbClr val="222222"/>
                </a:solidFill>
                <a:highlight>
                  <a:srgbClr val="FFFFFF"/>
                </a:highlight>
                <a:latin typeface="Lato"/>
                <a:ea typeface="Lato"/>
                <a:cs typeface="Lato"/>
                <a:sym typeface="Lato"/>
              </a:rPr>
              <a:t>For example, imagine a sensor that misses a particular minute’s measurement but captures that data the minute before and the minute following. The missing value can roughly be interpolated from the remaining values to a reasonable degree of accuracy</a:t>
            </a:r>
            <a:endParaRPr sz="2950">
              <a:solidFill>
                <a:srgbClr val="222222"/>
              </a:solidFill>
              <a:highlight>
                <a:srgbClr val="FFFFFF"/>
              </a:highlight>
              <a:latin typeface="Lato"/>
              <a:ea typeface="Lato"/>
              <a:cs typeface="Lato"/>
              <a:sym typeface="Lato"/>
            </a:endParaRPr>
          </a:p>
          <a:p>
            <a:pPr indent="0" lvl="0" marL="457200" rtl="0" algn="just">
              <a:lnSpc>
                <a:spcPct val="115000"/>
              </a:lnSpc>
              <a:spcBef>
                <a:spcPts val="0"/>
              </a:spcBef>
              <a:spcAft>
                <a:spcPts val="0"/>
              </a:spcAft>
              <a:buNone/>
            </a:pPr>
            <a:r>
              <a:t/>
            </a:r>
            <a:endParaRPr sz="2950">
              <a:solidFill>
                <a:srgbClr val="222222"/>
              </a:solidFill>
              <a:highlight>
                <a:srgbClr val="FFFFFF"/>
              </a:highlight>
              <a:latin typeface="Lato"/>
              <a:ea typeface="Lato"/>
              <a:cs typeface="Lato"/>
              <a:sym typeface="Lato"/>
            </a:endParaRPr>
          </a:p>
        </p:txBody>
      </p:sp>
      <p:pic>
        <p:nvPicPr>
          <p:cNvPr id="221" name="Google Shape;221;gf3b2d8b1ab_2_14"/>
          <p:cNvPicPr preferRelativeResize="0"/>
          <p:nvPr/>
        </p:nvPicPr>
        <p:blipFill>
          <a:blip r:embed="rId5">
            <a:alphaModFix/>
          </a:blip>
          <a:stretch>
            <a:fillRect/>
          </a:stretch>
        </p:blipFill>
        <p:spPr>
          <a:xfrm>
            <a:off x="7974427" y="5370900"/>
            <a:ext cx="3048000" cy="4657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gf3b2d8b1ab_2_27"/>
          <p:cNvPicPr preferRelativeResize="0"/>
          <p:nvPr/>
        </p:nvPicPr>
        <p:blipFill rotWithShape="1">
          <a:blip r:embed="rId3">
            <a:alphaModFix/>
          </a:blip>
          <a:srcRect b="0" l="0" r="0" t="0"/>
          <a:stretch/>
        </p:blipFill>
        <p:spPr>
          <a:xfrm>
            <a:off x="16119978" y="373306"/>
            <a:ext cx="719998" cy="719998"/>
          </a:xfrm>
          <a:prstGeom prst="rect">
            <a:avLst/>
          </a:prstGeom>
          <a:noFill/>
          <a:ln>
            <a:noFill/>
          </a:ln>
        </p:spPr>
      </p:pic>
      <p:pic>
        <p:nvPicPr>
          <p:cNvPr id="227" name="Google Shape;227;gf3b2d8b1ab_2_27"/>
          <p:cNvPicPr preferRelativeResize="0"/>
          <p:nvPr/>
        </p:nvPicPr>
        <p:blipFill rotWithShape="1">
          <a:blip r:embed="rId4">
            <a:alphaModFix/>
          </a:blip>
          <a:srcRect b="0" l="0" r="0" t="0"/>
          <a:stretch/>
        </p:blipFill>
        <p:spPr>
          <a:xfrm>
            <a:off x="16839978" y="373306"/>
            <a:ext cx="1000000" cy="720000"/>
          </a:xfrm>
          <a:prstGeom prst="rect">
            <a:avLst/>
          </a:prstGeom>
          <a:noFill/>
          <a:ln>
            <a:noFill/>
          </a:ln>
        </p:spPr>
      </p:pic>
      <p:sp>
        <p:nvSpPr>
          <p:cNvPr id="228" name="Google Shape;228;gf3b2d8b1ab_2_27"/>
          <p:cNvSpPr txBox="1"/>
          <p:nvPr/>
        </p:nvSpPr>
        <p:spPr>
          <a:xfrm>
            <a:off x="16742583" y="8204621"/>
            <a:ext cx="1097400" cy="78720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2200"/>
              <a:buFont typeface="Arial"/>
              <a:buNone/>
            </a:pPr>
            <a:fld id="{00000000-1234-1234-1234-123412341234}" type="slidenum">
              <a:rPr b="0" i="0" lang="en-US" sz="2200" u="none" cap="none" strike="noStrike">
                <a:solidFill>
                  <a:srgbClr val="000000"/>
                </a:solidFill>
                <a:latin typeface="Arial"/>
                <a:ea typeface="Arial"/>
                <a:cs typeface="Arial"/>
                <a:sym typeface="Arial"/>
              </a:rPr>
              <a:t>‹#›</a:t>
            </a:fld>
            <a:endParaRPr b="0" i="0" sz="2200" u="none" cap="none" strike="noStrike">
              <a:solidFill>
                <a:srgbClr val="000000"/>
              </a:solidFill>
              <a:latin typeface="Arial"/>
              <a:ea typeface="Arial"/>
              <a:cs typeface="Arial"/>
              <a:sym typeface="Arial"/>
            </a:endParaRPr>
          </a:p>
        </p:txBody>
      </p:sp>
      <p:sp>
        <p:nvSpPr>
          <p:cNvPr id="229" name="Google Shape;229;gf3b2d8b1ab_2_27"/>
          <p:cNvSpPr txBox="1"/>
          <p:nvPr/>
        </p:nvSpPr>
        <p:spPr>
          <a:xfrm>
            <a:off x="-358073" y="8666621"/>
            <a:ext cx="5036400" cy="570000"/>
          </a:xfrm>
          <a:prstGeom prst="rect">
            <a:avLst/>
          </a:prstGeom>
          <a:noFill/>
          <a:ln>
            <a:noFill/>
          </a:ln>
        </p:spPr>
        <p:txBody>
          <a:bodyPr anchorCtr="0" anchor="t" bIns="182850" lIns="182850" spcFirstLastPara="1" rIns="182850" wrap="square" tIns="182850">
            <a:noAutofit/>
          </a:bodyPr>
          <a:lstStyle/>
          <a:p>
            <a:pPr indent="0" lvl="0" marL="0" marR="0" rtl="0" algn="l">
              <a:lnSpc>
                <a:spcPct val="115000"/>
              </a:lnSpc>
              <a:spcBef>
                <a:spcPts val="0"/>
              </a:spcBef>
              <a:spcAft>
                <a:spcPts val="3200"/>
              </a:spcAft>
              <a:buClr>
                <a:srgbClr val="000000"/>
              </a:buClr>
              <a:buSzPts val="3600"/>
              <a:buFont typeface="Roboto"/>
              <a:buNone/>
            </a:pPr>
            <a:r>
              <a:rPr b="0" i="0" lang="en-US" sz="2200" u="none" cap="none" strike="noStrike">
                <a:solidFill>
                  <a:schemeClr val="lt1"/>
                </a:solidFill>
                <a:latin typeface="Roboto"/>
                <a:ea typeface="Roboto"/>
                <a:cs typeface="Roboto"/>
                <a:sym typeface="Roboto"/>
              </a:rPr>
              <a:t>Exploratory Data Analysis 2021</a:t>
            </a:r>
            <a:endParaRPr b="0" i="0" sz="2800" u="none" cap="none" strike="noStrike">
              <a:solidFill>
                <a:srgbClr val="000000"/>
              </a:solidFill>
              <a:latin typeface="Arial"/>
              <a:ea typeface="Arial"/>
              <a:cs typeface="Arial"/>
              <a:sym typeface="Arial"/>
            </a:endParaRPr>
          </a:p>
        </p:txBody>
      </p:sp>
      <p:sp>
        <p:nvSpPr>
          <p:cNvPr id="230" name="Google Shape;230;gf3b2d8b1ab_2_27"/>
          <p:cNvSpPr txBox="1"/>
          <p:nvPr/>
        </p:nvSpPr>
        <p:spPr>
          <a:xfrm>
            <a:off x="-2481175" y="1252950"/>
            <a:ext cx="14699400" cy="720000"/>
          </a:xfrm>
          <a:prstGeom prst="rect">
            <a:avLst/>
          </a:prstGeom>
          <a:noFill/>
          <a:ln>
            <a:noFill/>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5600"/>
              <a:buFont typeface="Arial"/>
              <a:buNone/>
            </a:pPr>
            <a:r>
              <a:rPr lang="en-US" sz="5600">
                <a:solidFill>
                  <a:srgbClr val="EF8600"/>
                </a:solidFill>
                <a:latin typeface="Fira Sans Medium"/>
                <a:ea typeface="Fira Sans Medium"/>
                <a:cs typeface="Fira Sans Medium"/>
                <a:sym typeface="Fira Sans Medium"/>
              </a:rPr>
              <a:t>Missing Not at Random (MAR)</a:t>
            </a:r>
            <a:endParaRPr b="0" i="0" sz="5600" u="none" cap="none" strike="noStrike">
              <a:solidFill>
                <a:srgbClr val="EF8600"/>
              </a:solidFill>
              <a:latin typeface="Fira Sans Medium"/>
              <a:ea typeface="Fira Sans Medium"/>
              <a:cs typeface="Fira Sans Medium"/>
              <a:sym typeface="Fira Sans Medium"/>
            </a:endParaRPr>
          </a:p>
        </p:txBody>
      </p:sp>
      <p:sp>
        <p:nvSpPr>
          <p:cNvPr id="231" name="Google Shape;231;gf3b2d8b1ab_2_27"/>
          <p:cNvSpPr txBox="1"/>
          <p:nvPr/>
        </p:nvSpPr>
        <p:spPr>
          <a:xfrm>
            <a:off x="902550" y="2178250"/>
            <a:ext cx="16482900" cy="42942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Clr>
                <a:schemeClr val="dk1"/>
              </a:buClr>
              <a:buSzPts val="1100"/>
              <a:buFont typeface="Arial"/>
              <a:buNone/>
            </a:pPr>
            <a:r>
              <a:rPr lang="en-US" sz="2950">
                <a:solidFill>
                  <a:srgbClr val="222222"/>
                </a:solidFill>
                <a:highlight>
                  <a:srgbClr val="FFFFFF"/>
                </a:highlight>
                <a:latin typeface="Lato"/>
                <a:ea typeface="Lato"/>
                <a:cs typeface="Lato"/>
                <a:sym typeface="Lato"/>
              </a:rPr>
              <a:t>Missing not at random or nonignorable data is data where the mechanism for why the data is missing is known. Still, the values can not effectively be inferred or predicted.</a:t>
            </a:r>
            <a:endParaRPr sz="2950">
              <a:solidFill>
                <a:srgbClr val="222222"/>
              </a:solidFill>
              <a:highlight>
                <a:srgbClr val="FFFFFF"/>
              </a:highlight>
              <a:latin typeface="Lato"/>
              <a:ea typeface="Lato"/>
              <a:cs typeface="Lato"/>
              <a:sym typeface="Lato"/>
            </a:endParaRPr>
          </a:p>
          <a:p>
            <a:pPr indent="0" lvl="0" marL="457200" rtl="0" algn="just">
              <a:lnSpc>
                <a:spcPct val="115000"/>
              </a:lnSpc>
              <a:spcBef>
                <a:spcPts val="0"/>
              </a:spcBef>
              <a:spcAft>
                <a:spcPts val="0"/>
              </a:spcAft>
              <a:buClr>
                <a:schemeClr val="dk1"/>
              </a:buClr>
              <a:buSzPts val="1100"/>
              <a:buFont typeface="Arial"/>
              <a:buNone/>
            </a:pPr>
            <a:r>
              <a:rPr lang="en-US" sz="2950">
                <a:solidFill>
                  <a:srgbClr val="222222"/>
                </a:solidFill>
                <a:highlight>
                  <a:srgbClr val="FFFFFF"/>
                </a:highlight>
                <a:latin typeface="Lato"/>
                <a:ea typeface="Lato"/>
                <a:cs typeface="Lato"/>
                <a:sym typeface="Lato"/>
              </a:rPr>
              <a:t>An example of this form of data is a demographic for a survey avoiding questions. For example, perhaps people in a certain age/income bracket refuse to answer how many vehicles or houses they own. The mechanism here may be apparent, but inferring the actual value of the missing data is difficult to predict accurately.</a:t>
            </a:r>
            <a:endParaRPr sz="2950">
              <a:solidFill>
                <a:srgbClr val="222222"/>
              </a:solidFill>
              <a:highlight>
                <a:srgbClr val="FFFFFF"/>
              </a:highlight>
              <a:latin typeface="Lato"/>
              <a:ea typeface="Lato"/>
              <a:cs typeface="Lato"/>
              <a:sym typeface="Lato"/>
            </a:endParaRPr>
          </a:p>
          <a:p>
            <a:pPr indent="0" lvl="0" marL="457200" rtl="0" algn="just">
              <a:lnSpc>
                <a:spcPct val="115000"/>
              </a:lnSpc>
              <a:spcBef>
                <a:spcPts val="0"/>
              </a:spcBef>
              <a:spcAft>
                <a:spcPts val="0"/>
              </a:spcAft>
              <a:buClr>
                <a:schemeClr val="dk1"/>
              </a:buClr>
              <a:buSzPts val="1100"/>
              <a:buFont typeface="Arial"/>
              <a:buNone/>
            </a:pPr>
            <a:r>
              <a:t/>
            </a:r>
            <a:endParaRPr sz="2950">
              <a:solidFill>
                <a:srgbClr val="222222"/>
              </a:solidFill>
              <a:highlight>
                <a:srgbClr val="FFFFFF"/>
              </a:highlight>
              <a:latin typeface="Lato"/>
              <a:ea typeface="Lato"/>
              <a:cs typeface="Lato"/>
              <a:sym typeface="Lato"/>
            </a:endParaRPr>
          </a:p>
          <a:p>
            <a:pPr indent="0" lvl="0" marL="457200" rtl="0" algn="just">
              <a:lnSpc>
                <a:spcPct val="115000"/>
              </a:lnSpc>
              <a:spcBef>
                <a:spcPts val="0"/>
              </a:spcBef>
              <a:spcAft>
                <a:spcPts val="0"/>
              </a:spcAft>
              <a:buNone/>
            </a:pPr>
            <a:r>
              <a:t/>
            </a:r>
            <a:endParaRPr sz="2950">
              <a:solidFill>
                <a:srgbClr val="222222"/>
              </a:solidFill>
              <a:highlight>
                <a:srgbClr val="FFFFFF"/>
              </a:highlight>
              <a:latin typeface="Lato"/>
              <a:ea typeface="Lato"/>
              <a:cs typeface="Lato"/>
              <a:sym typeface="Lato"/>
            </a:endParaRPr>
          </a:p>
        </p:txBody>
      </p:sp>
      <p:pic>
        <p:nvPicPr>
          <p:cNvPr id="232" name="Google Shape;232;gf3b2d8b1ab_2_27"/>
          <p:cNvPicPr preferRelativeResize="0"/>
          <p:nvPr/>
        </p:nvPicPr>
        <p:blipFill>
          <a:blip r:embed="rId5">
            <a:alphaModFix/>
          </a:blip>
          <a:stretch>
            <a:fillRect/>
          </a:stretch>
        </p:blipFill>
        <p:spPr>
          <a:xfrm>
            <a:off x="7974427" y="5370900"/>
            <a:ext cx="3048000" cy="4657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gf3b2d8b1ab_2_38"/>
          <p:cNvPicPr preferRelativeResize="0"/>
          <p:nvPr/>
        </p:nvPicPr>
        <p:blipFill rotWithShape="1">
          <a:blip r:embed="rId3">
            <a:alphaModFix/>
          </a:blip>
          <a:srcRect b="0" l="0" r="0" t="0"/>
          <a:stretch/>
        </p:blipFill>
        <p:spPr>
          <a:xfrm>
            <a:off x="16119978" y="373306"/>
            <a:ext cx="719998" cy="719998"/>
          </a:xfrm>
          <a:prstGeom prst="rect">
            <a:avLst/>
          </a:prstGeom>
          <a:noFill/>
          <a:ln>
            <a:noFill/>
          </a:ln>
        </p:spPr>
      </p:pic>
      <p:pic>
        <p:nvPicPr>
          <p:cNvPr id="238" name="Google Shape;238;gf3b2d8b1ab_2_38"/>
          <p:cNvPicPr preferRelativeResize="0"/>
          <p:nvPr/>
        </p:nvPicPr>
        <p:blipFill rotWithShape="1">
          <a:blip r:embed="rId4">
            <a:alphaModFix/>
          </a:blip>
          <a:srcRect b="0" l="0" r="0" t="0"/>
          <a:stretch/>
        </p:blipFill>
        <p:spPr>
          <a:xfrm>
            <a:off x="16839978" y="373306"/>
            <a:ext cx="1000000" cy="720000"/>
          </a:xfrm>
          <a:prstGeom prst="rect">
            <a:avLst/>
          </a:prstGeom>
          <a:noFill/>
          <a:ln>
            <a:noFill/>
          </a:ln>
        </p:spPr>
      </p:pic>
      <p:sp>
        <p:nvSpPr>
          <p:cNvPr id="239" name="Google Shape;239;gf3b2d8b1ab_2_38"/>
          <p:cNvSpPr txBox="1"/>
          <p:nvPr/>
        </p:nvSpPr>
        <p:spPr>
          <a:xfrm>
            <a:off x="16742583" y="8204621"/>
            <a:ext cx="1097400" cy="78720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2200"/>
              <a:buFont typeface="Arial"/>
              <a:buNone/>
            </a:pPr>
            <a:fld id="{00000000-1234-1234-1234-123412341234}" type="slidenum">
              <a:rPr b="0" i="0" lang="en-US" sz="2200" u="none" cap="none" strike="noStrike">
                <a:solidFill>
                  <a:srgbClr val="000000"/>
                </a:solidFill>
                <a:latin typeface="Arial"/>
                <a:ea typeface="Arial"/>
                <a:cs typeface="Arial"/>
                <a:sym typeface="Arial"/>
              </a:rPr>
              <a:t>‹#›</a:t>
            </a:fld>
            <a:endParaRPr b="0" i="0" sz="2200" u="none" cap="none" strike="noStrike">
              <a:solidFill>
                <a:srgbClr val="000000"/>
              </a:solidFill>
              <a:latin typeface="Arial"/>
              <a:ea typeface="Arial"/>
              <a:cs typeface="Arial"/>
              <a:sym typeface="Arial"/>
            </a:endParaRPr>
          </a:p>
        </p:txBody>
      </p:sp>
      <p:sp>
        <p:nvSpPr>
          <p:cNvPr id="240" name="Google Shape;240;gf3b2d8b1ab_2_38"/>
          <p:cNvSpPr txBox="1"/>
          <p:nvPr/>
        </p:nvSpPr>
        <p:spPr>
          <a:xfrm>
            <a:off x="-358073" y="8666621"/>
            <a:ext cx="5036400" cy="570000"/>
          </a:xfrm>
          <a:prstGeom prst="rect">
            <a:avLst/>
          </a:prstGeom>
          <a:noFill/>
          <a:ln>
            <a:noFill/>
          </a:ln>
        </p:spPr>
        <p:txBody>
          <a:bodyPr anchorCtr="0" anchor="t" bIns="182850" lIns="182850" spcFirstLastPara="1" rIns="182850" wrap="square" tIns="182850">
            <a:noAutofit/>
          </a:bodyPr>
          <a:lstStyle/>
          <a:p>
            <a:pPr indent="0" lvl="0" marL="0" marR="0" rtl="0" algn="l">
              <a:lnSpc>
                <a:spcPct val="115000"/>
              </a:lnSpc>
              <a:spcBef>
                <a:spcPts val="0"/>
              </a:spcBef>
              <a:spcAft>
                <a:spcPts val="3200"/>
              </a:spcAft>
              <a:buClr>
                <a:srgbClr val="000000"/>
              </a:buClr>
              <a:buSzPts val="3600"/>
              <a:buFont typeface="Roboto"/>
              <a:buNone/>
            </a:pPr>
            <a:r>
              <a:rPr b="0" i="0" lang="en-US" sz="2200" u="none" cap="none" strike="noStrike">
                <a:solidFill>
                  <a:schemeClr val="lt1"/>
                </a:solidFill>
                <a:latin typeface="Roboto"/>
                <a:ea typeface="Roboto"/>
                <a:cs typeface="Roboto"/>
                <a:sym typeface="Roboto"/>
              </a:rPr>
              <a:t>Exploratory Data Analysis 2021</a:t>
            </a:r>
            <a:endParaRPr b="0" i="0" sz="2800" u="none" cap="none" strike="noStrike">
              <a:solidFill>
                <a:srgbClr val="000000"/>
              </a:solidFill>
              <a:latin typeface="Arial"/>
              <a:ea typeface="Arial"/>
              <a:cs typeface="Arial"/>
              <a:sym typeface="Arial"/>
            </a:endParaRPr>
          </a:p>
        </p:txBody>
      </p:sp>
      <p:sp>
        <p:nvSpPr>
          <p:cNvPr id="241" name="Google Shape;241;gf3b2d8b1ab_2_38"/>
          <p:cNvSpPr txBox="1"/>
          <p:nvPr/>
        </p:nvSpPr>
        <p:spPr>
          <a:xfrm>
            <a:off x="-2481175" y="1252950"/>
            <a:ext cx="14699400" cy="720000"/>
          </a:xfrm>
          <a:prstGeom prst="rect">
            <a:avLst/>
          </a:prstGeom>
          <a:noFill/>
          <a:ln>
            <a:noFill/>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5600"/>
              <a:buFont typeface="Arial"/>
              <a:buNone/>
            </a:pPr>
            <a:r>
              <a:rPr lang="en-US" sz="5600">
                <a:solidFill>
                  <a:srgbClr val="EF8600"/>
                </a:solidFill>
                <a:latin typeface="Fira Sans Medium"/>
                <a:ea typeface="Fira Sans Medium"/>
                <a:cs typeface="Fira Sans Medium"/>
                <a:sym typeface="Fira Sans Medium"/>
              </a:rPr>
              <a:t>Structurally Missing Data</a:t>
            </a:r>
            <a:endParaRPr b="0" i="0" sz="5600" u="none" cap="none" strike="noStrike">
              <a:solidFill>
                <a:srgbClr val="EF8600"/>
              </a:solidFill>
              <a:latin typeface="Fira Sans Medium"/>
              <a:ea typeface="Fira Sans Medium"/>
              <a:cs typeface="Fira Sans Medium"/>
              <a:sym typeface="Fira Sans Medium"/>
            </a:endParaRPr>
          </a:p>
        </p:txBody>
      </p:sp>
      <p:sp>
        <p:nvSpPr>
          <p:cNvPr id="242" name="Google Shape;242;gf3b2d8b1ab_2_38"/>
          <p:cNvSpPr txBox="1"/>
          <p:nvPr/>
        </p:nvSpPr>
        <p:spPr>
          <a:xfrm>
            <a:off x="902550" y="2178250"/>
            <a:ext cx="12532200" cy="84717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Clr>
                <a:schemeClr val="dk1"/>
              </a:buClr>
              <a:buSzPts val="1100"/>
              <a:buFont typeface="Arial"/>
              <a:buNone/>
            </a:pPr>
            <a:r>
              <a:rPr lang="en-US" sz="2950">
                <a:solidFill>
                  <a:srgbClr val="222222"/>
                </a:solidFill>
                <a:highlight>
                  <a:srgbClr val="FFFFFF"/>
                </a:highlight>
                <a:latin typeface="Lato"/>
                <a:ea typeface="Lato"/>
                <a:cs typeface="Lato"/>
                <a:sym typeface="Lato"/>
              </a:rPr>
              <a:t>The missing data is missing for an apparent reason. Often the mechanism that caused the missing data is easily inferred. This type is data that is missing on purpose. For example, a survey that asks for income from employment would have missing values for those who do not have a job.</a:t>
            </a:r>
            <a:endParaRPr sz="2950">
              <a:solidFill>
                <a:srgbClr val="222222"/>
              </a:solidFill>
              <a:highlight>
                <a:srgbClr val="FFFFFF"/>
              </a:highlight>
              <a:latin typeface="Lato"/>
              <a:ea typeface="Lato"/>
              <a:cs typeface="Lato"/>
              <a:sym typeface="Lato"/>
            </a:endParaRPr>
          </a:p>
          <a:p>
            <a:pPr indent="0" lvl="0" marL="457200" rtl="0" algn="just">
              <a:lnSpc>
                <a:spcPct val="115000"/>
              </a:lnSpc>
              <a:spcBef>
                <a:spcPts val="0"/>
              </a:spcBef>
              <a:spcAft>
                <a:spcPts val="0"/>
              </a:spcAft>
              <a:buNone/>
            </a:pPr>
            <a:r>
              <a:rPr lang="en-US" sz="2950">
                <a:solidFill>
                  <a:srgbClr val="222222"/>
                </a:solidFill>
                <a:highlight>
                  <a:srgbClr val="FFFFFF"/>
                </a:highlight>
                <a:latin typeface="Lato"/>
                <a:ea typeface="Lato"/>
                <a:cs typeface="Lato"/>
                <a:sym typeface="Lato"/>
              </a:rPr>
              <a:t>This type of missing data can also be produced purely as a result of data engineering.</a:t>
            </a:r>
            <a:endParaRPr sz="2950">
              <a:solidFill>
                <a:srgbClr val="222222"/>
              </a:solidFill>
              <a:highlight>
                <a:srgbClr val="FFFFFF"/>
              </a:highlight>
              <a:latin typeface="Lato"/>
              <a:ea typeface="Lato"/>
              <a:cs typeface="Lato"/>
              <a:sym typeface="Lato"/>
            </a:endParaRPr>
          </a:p>
          <a:p>
            <a:pPr indent="0" lvl="0" marL="457200" rtl="0" algn="just">
              <a:lnSpc>
                <a:spcPct val="115000"/>
              </a:lnSpc>
              <a:spcBef>
                <a:spcPts val="0"/>
              </a:spcBef>
              <a:spcAft>
                <a:spcPts val="0"/>
              </a:spcAft>
              <a:buNone/>
            </a:pPr>
            <a:r>
              <a:t/>
            </a:r>
            <a:endParaRPr sz="2950">
              <a:solidFill>
                <a:srgbClr val="222222"/>
              </a:solidFill>
              <a:highlight>
                <a:srgbClr val="FFFFFF"/>
              </a:highlight>
              <a:latin typeface="Lato"/>
              <a:ea typeface="Lato"/>
              <a:cs typeface="Lato"/>
              <a:sym typeface="Lato"/>
            </a:endParaRPr>
          </a:p>
          <a:p>
            <a:pPr indent="0" lvl="0" marL="457200" rtl="0" algn="just">
              <a:lnSpc>
                <a:spcPct val="115000"/>
              </a:lnSpc>
              <a:spcBef>
                <a:spcPts val="0"/>
              </a:spcBef>
              <a:spcAft>
                <a:spcPts val="0"/>
              </a:spcAft>
              <a:buClr>
                <a:schemeClr val="dk1"/>
              </a:buClr>
              <a:buSzPts val="1100"/>
              <a:buFont typeface="Arial"/>
              <a:buNone/>
            </a:pPr>
            <a:r>
              <a:rPr lang="en-US" sz="2950">
                <a:solidFill>
                  <a:srgbClr val="222222"/>
                </a:solidFill>
                <a:highlight>
                  <a:srgbClr val="FFFFFF"/>
                </a:highlight>
                <a:latin typeface="Lato"/>
                <a:ea typeface="Lato"/>
                <a:cs typeface="Lato"/>
                <a:sym typeface="Lato"/>
              </a:rPr>
              <a:t>For example, when handling time series data, transforming data into a tabular format is common. While this tabular format is ideal for out-of-the-box supervised models, the process of manipulating the data can produce missing values. When aggregating data over a time interval, certain intervals have no recorded data points if the data has inconsistent time stamps. This structure can cause missing values in the tabular aggregate.</a:t>
            </a:r>
            <a:endParaRPr sz="2950">
              <a:solidFill>
                <a:srgbClr val="222222"/>
              </a:solidFill>
              <a:highlight>
                <a:srgbClr val="FFFFFF"/>
              </a:highlight>
              <a:latin typeface="Lato"/>
              <a:ea typeface="Lato"/>
              <a:cs typeface="Lato"/>
              <a:sym typeface="Lato"/>
            </a:endParaRPr>
          </a:p>
          <a:p>
            <a:pPr indent="0" lvl="0" marL="457200" rtl="0" algn="just">
              <a:lnSpc>
                <a:spcPct val="115000"/>
              </a:lnSpc>
              <a:spcBef>
                <a:spcPts val="0"/>
              </a:spcBef>
              <a:spcAft>
                <a:spcPts val="0"/>
              </a:spcAft>
              <a:buClr>
                <a:schemeClr val="dk1"/>
              </a:buClr>
              <a:buSzPts val="1100"/>
              <a:buFont typeface="Arial"/>
              <a:buNone/>
            </a:pPr>
            <a:r>
              <a:t/>
            </a:r>
            <a:endParaRPr sz="2950">
              <a:solidFill>
                <a:srgbClr val="222222"/>
              </a:solidFill>
              <a:highlight>
                <a:srgbClr val="FFFFFF"/>
              </a:highlight>
              <a:latin typeface="Lato"/>
              <a:ea typeface="Lato"/>
              <a:cs typeface="Lato"/>
              <a:sym typeface="Lato"/>
            </a:endParaRPr>
          </a:p>
          <a:p>
            <a:pPr indent="0" lvl="0" marL="457200" rtl="0" algn="just">
              <a:lnSpc>
                <a:spcPct val="115000"/>
              </a:lnSpc>
              <a:spcBef>
                <a:spcPts val="0"/>
              </a:spcBef>
              <a:spcAft>
                <a:spcPts val="0"/>
              </a:spcAft>
              <a:buNone/>
            </a:pPr>
            <a:r>
              <a:t/>
            </a:r>
            <a:endParaRPr sz="2950">
              <a:solidFill>
                <a:srgbClr val="222222"/>
              </a:solidFill>
              <a:highlight>
                <a:srgbClr val="FFFFFF"/>
              </a:highlight>
              <a:latin typeface="Lato"/>
              <a:ea typeface="Lato"/>
              <a:cs typeface="Lato"/>
              <a:sym typeface="Lato"/>
            </a:endParaRPr>
          </a:p>
        </p:txBody>
      </p:sp>
      <p:pic>
        <p:nvPicPr>
          <p:cNvPr id="243" name="Google Shape;243;gf3b2d8b1ab_2_38"/>
          <p:cNvPicPr preferRelativeResize="0"/>
          <p:nvPr/>
        </p:nvPicPr>
        <p:blipFill>
          <a:blip r:embed="rId5">
            <a:alphaModFix/>
          </a:blip>
          <a:stretch>
            <a:fillRect/>
          </a:stretch>
        </p:blipFill>
        <p:spPr>
          <a:xfrm>
            <a:off x="14136300" y="2775075"/>
            <a:ext cx="3267200" cy="499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gf3b2d8b1ab_2_0"/>
          <p:cNvPicPr preferRelativeResize="0"/>
          <p:nvPr/>
        </p:nvPicPr>
        <p:blipFill rotWithShape="1">
          <a:blip r:embed="rId3">
            <a:alphaModFix/>
          </a:blip>
          <a:srcRect b="0" l="0" r="0" t="0"/>
          <a:stretch/>
        </p:blipFill>
        <p:spPr>
          <a:xfrm>
            <a:off x="16119978" y="373306"/>
            <a:ext cx="719998" cy="719998"/>
          </a:xfrm>
          <a:prstGeom prst="rect">
            <a:avLst/>
          </a:prstGeom>
          <a:noFill/>
          <a:ln>
            <a:noFill/>
          </a:ln>
        </p:spPr>
      </p:pic>
      <p:pic>
        <p:nvPicPr>
          <p:cNvPr id="249" name="Google Shape;249;gf3b2d8b1ab_2_0"/>
          <p:cNvPicPr preferRelativeResize="0"/>
          <p:nvPr/>
        </p:nvPicPr>
        <p:blipFill rotWithShape="1">
          <a:blip r:embed="rId4">
            <a:alphaModFix/>
          </a:blip>
          <a:srcRect b="0" l="0" r="0" t="0"/>
          <a:stretch/>
        </p:blipFill>
        <p:spPr>
          <a:xfrm>
            <a:off x="16839978" y="373306"/>
            <a:ext cx="1000000" cy="720000"/>
          </a:xfrm>
          <a:prstGeom prst="rect">
            <a:avLst/>
          </a:prstGeom>
          <a:noFill/>
          <a:ln>
            <a:noFill/>
          </a:ln>
        </p:spPr>
      </p:pic>
      <p:sp>
        <p:nvSpPr>
          <p:cNvPr id="250" name="Google Shape;250;gf3b2d8b1ab_2_0"/>
          <p:cNvSpPr txBox="1"/>
          <p:nvPr/>
        </p:nvSpPr>
        <p:spPr>
          <a:xfrm>
            <a:off x="16742583" y="8204621"/>
            <a:ext cx="1097400" cy="78720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2200"/>
              <a:buFont typeface="Arial"/>
              <a:buNone/>
            </a:pPr>
            <a:fld id="{00000000-1234-1234-1234-123412341234}" type="slidenum">
              <a:rPr b="0" i="0" lang="en-US" sz="2200" u="none" cap="none" strike="noStrike">
                <a:solidFill>
                  <a:srgbClr val="000000"/>
                </a:solidFill>
                <a:latin typeface="Arial"/>
                <a:ea typeface="Arial"/>
                <a:cs typeface="Arial"/>
                <a:sym typeface="Arial"/>
              </a:rPr>
              <a:t>‹#›</a:t>
            </a:fld>
            <a:endParaRPr b="0" i="0" sz="2200" u="none" cap="none" strike="noStrike">
              <a:solidFill>
                <a:srgbClr val="000000"/>
              </a:solidFill>
              <a:latin typeface="Arial"/>
              <a:ea typeface="Arial"/>
              <a:cs typeface="Arial"/>
              <a:sym typeface="Arial"/>
            </a:endParaRPr>
          </a:p>
        </p:txBody>
      </p:sp>
      <p:sp>
        <p:nvSpPr>
          <p:cNvPr id="251" name="Google Shape;251;gf3b2d8b1ab_2_0"/>
          <p:cNvSpPr txBox="1"/>
          <p:nvPr/>
        </p:nvSpPr>
        <p:spPr>
          <a:xfrm>
            <a:off x="-358073" y="8666621"/>
            <a:ext cx="5036400" cy="570000"/>
          </a:xfrm>
          <a:prstGeom prst="rect">
            <a:avLst/>
          </a:prstGeom>
          <a:noFill/>
          <a:ln>
            <a:noFill/>
          </a:ln>
        </p:spPr>
        <p:txBody>
          <a:bodyPr anchorCtr="0" anchor="t" bIns="182850" lIns="182850" spcFirstLastPara="1" rIns="182850" wrap="square" tIns="182850">
            <a:noAutofit/>
          </a:bodyPr>
          <a:lstStyle/>
          <a:p>
            <a:pPr indent="0" lvl="0" marL="0" marR="0" rtl="0" algn="l">
              <a:lnSpc>
                <a:spcPct val="115000"/>
              </a:lnSpc>
              <a:spcBef>
                <a:spcPts val="0"/>
              </a:spcBef>
              <a:spcAft>
                <a:spcPts val="3200"/>
              </a:spcAft>
              <a:buClr>
                <a:srgbClr val="000000"/>
              </a:buClr>
              <a:buSzPts val="3600"/>
              <a:buFont typeface="Roboto"/>
              <a:buNone/>
            </a:pPr>
            <a:r>
              <a:rPr b="0" i="0" lang="en-US" sz="2200" u="none" cap="none" strike="noStrike">
                <a:solidFill>
                  <a:schemeClr val="lt1"/>
                </a:solidFill>
                <a:latin typeface="Roboto"/>
                <a:ea typeface="Roboto"/>
                <a:cs typeface="Roboto"/>
                <a:sym typeface="Roboto"/>
              </a:rPr>
              <a:t>Exploratory Data Analysis 2021</a:t>
            </a:r>
            <a:endParaRPr b="0" i="0" sz="2800" u="none" cap="none" strike="noStrike">
              <a:solidFill>
                <a:srgbClr val="000000"/>
              </a:solidFill>
              <a:latin typeface="Arial"/>
              <a:ea typeface="Arial"/>
              <a:cs typeface="Arial"/>
              <a:sym typeface="Arial"/>
            </a:endParaRPr>
          </a:p>
        </p:txBody>
      </p:sp>
      <p:sp>
        <p:nvSpPr>
          <p:cNvPr id="252" name="Google Shape;252;gf3b2d8b1ab_2_0"/>
          <p:cNvSpPr txBox="1"/>
          <p:nvPr/>
        </p:nvSpPr>
        <p:spPr>
          <a:xfrm>
            <a:off x="-1595225" y="1723250"/>
            <a:ext cx="14699400" cy="720000"/>
          </a:xfrm>
          <a:prstGeom prst="rect">
            <a:avLst/>
          </a:prstGeom>
          <a:noFill/>
          <a:ln>
            <a:noFill/>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5600"/>
              <a:buFont typeface="Arial"/>
              <a:buNone/>
            </a:pPr>
            <a:r>
              <a:rPr lang="en-US" sz="5600">
                <a:solidFill>
                  <a:srgbClr val="EF8600"/>
                </a:solidFill>
                <a:latin typeface="Fira Sans Medium"/>
                <a:ea typeface="Fira Sans Medium"/>
                <a:cs typeface="Fira Sans Medium"/>
                <a:sym typeface="Fira Sans Medium"/>
              </a:rPr>
              <a:t>Recap of Data Preprocessing</a:t>
            </a:r>
            <a:endParaRPr b="0" i="0" sz="5600" u="none" cap="none" strike="noStrike">
              <a:solidFill>
                <a:srgbClr val="EF8600"/>
              </a:solidFill>
              <a:latin typeface="Fira Sans Medium"/>
              <a:ea typeface="Fira Sans Medium"/>
              <a:cs typeface="Fira Sans Medium"/>
              <a:sym typeface="Fira Sans Medium"/>
            </a:endParaRPr>
          </a:p>
        </p:txBody>
      </p:sp>
      <p:sp>
        <p:nvSpPr>
          <p:cNvPr id="253" name="Google Shape;253;gf3b2d8b1ab_2_0"/>
          <p:cNvSpPr txBox="1"/>
          <p:nvPr/>
        </p:nvSpPr>
        <p:spPr>
          <a:xfrm>
            <a:off x="686775" y="2670825"/>
            <a:ext cx="16482900" cy="5995800"/>
          </a:xfrm>
          <a:prstGeom prst="rect">
            <a:avLst/>
          </a:prstGeom>
          <a:noFill/>
          <a:ln>
            <a:noFill/>
          </a:ln>
        </p:spPr>
        <p:txBody>
          <a:bodyPr anchorCtr="0" anchor="t" bIns="91425" lIns="91425" spcFirstLastPara="1" rIns="91425" wrap="square" tIns="91425">
            <a:spAutoFit/>
          </a:bodyPr>
          <a:lstStyle/>
          <a:p>
            <a:pPr indent="-428625" lvl="0" marL="457200" rtl="0" algn="l">
              <a:lnSpc>
                <a:spcPct val="115000"/>
              </a:lnSpc>
              <a:spcBef>
                <a:spcPts val="0"/>
              </a:spcBef>
              <a:spcAft>
                <a:spcPts val="0"/>
              </a:spcAft>
              <a:buClr>
                <a:srgbClr val="222222"/>
              </a:buClr>
              <a:buSzPts val="3150"/>
              <a:buFont typeface="Lato"/>
              <a:buChar char="●"/>
            </a:pPr>
            <a:r>
              <a:rPr lang="en-US" sz="3150">
                <a:solidFill>
                  <a:srgbClr val="222222"/>
                </a:solidFill>
                <a:highlight>
                  <a:srgbClr val="FFFFFF"/>
                </a:highlight>
                <a:latin typeface="Lato"/>
                <a:ea typeface="Lato"/>
                <a:cs typeface="Lato"/>
                <a:sym typeface="Lato"/>
              </a:rPr>
              <a:t>Standard values like “Not Available” or “NA” can be used to replace the missing values.</a:t>
            </a:r>
            <a:endParaRPr sz="3150">
              <a:solidFill>
                <a:srgbClr val="222222"/>
              </a:solidFill>
              <a:highlight>
                <a:srgbClr val="FFFFFF"/>
              </a:highlight>
              <a:latin typeface="Lato"/>
              <a:ea typeface="Lato"/>
              <a:cs typeface="Lato"/>
              <a:sym typeface="Lato"/>
            </a:endParaRPr>
          </a:p>
          <a:p>
            <a:pPr indent="-428625" lvl="0" marL="457200" rtl="0" algn="l">
              <a:lnSpc>
                <a:spcPct val="115000"/>
              </a:lnSpc>
              <a:spcBef>
                <a:spcPts val="0"/>
              </a:spcBef>
              <a:spcAft>
                <a:spcPts val="0"/>
              </a:spcAft>
              <a:buClr>
                <a:srgbClr val="222222"/>
              </a:buClr>
              <a:buSzPts val="3150"/>
              <a:buFont typeface="Lato"/>
              <a:buChar char="●"/>
            </a:pPr>
            <a:r>
              <a:rPr lang="en-US" sz="3150">
                <a:solidFill>
                  <a:srgbClr val="222222"/>
                </a:solidFill>
                <a:highlight>
                  <a:srgbClr val="FFFFFF"/>
                </a:highlight>
                <a:latin typeface="Lato"/>
                <a:ea typeface="Lato"/>
                <a:cs typeface="Lato"/>
                <a:sym typeface="Lato"/>
              </a:rPr>
              <a:t>Missing values can also be filled manually but it is not recommended when that dataset is big.</a:t>
            </a:r>
            <a:endParaRPr sz="3150">
              <a:solidFill>
                <a:srgbClr val="222222"/>
              </a:solidFill>
              <a:highlight>
                <a:srgbClr val="FFFFFF"/>
              </a:highlight>
              <a:latin typeface="Lato"/>
              <a:ea typeface="Lato"/>
              <a:cs typeface="Lato"/>
              <a:sym typeface="Lato"/>
            </a:endParaRPr>
          </a:p>
          <a:p>
            <a:pPr indent="-428625" lvl="0" marL="457200" rtl="0" algn="l">
              <a:lnSpc>
                <a:spcPct val="115000"/>
              </a:lnSpc>
              <a:spcBef>
                <a:spcPts val="0"/>
              </a:spcBef>
              <a:spcAft>
                <a:spcPts val="0"/>
              </a:spcAft>
              <a:buClr>
                <a:srgbClr val="222222"/>
              </a:buClr>
              <a:buSzPts val="3150"/>
              <a:buFont typeface="Lato"/>
              <a:buChar char="●"/>
            </a:pPr>
            <a:r>
              <a:rPr lang="en-US" sz="3150">
                <a:solidFill>
                  <a:srgbClr val="222222"/>
                </a:solidFill>
                <a:highlight>
                  <a:srgbClr val="FFFFFF"/>
                </a:highlight>
                <a:latin typeface="Lato"/>
                <a:ea typeface="Lato"/>
                <a:cs typeface="Lato"/>
                <a:sym typeface="Lato"/>
              </a:rPr>
              <a:t>The attribute’s mean value can be used to replace the missing value when the data is normally distributed</a:t>
            </a:r>
            <a:br>
              <a:rPr lang="en-US" sz="3150">
                <a:solidFill>
                  <a:srgbClr val="222222"/>
                </a:solidFill>
                <a:highlight>
                  <a:srgbClr val="FFFFFF"/>
                </a:highlight>
                <a:latin typeface="Lato"/>
                <a:ea typeface="Lato"/>
                <a:cs typeface="Lato"/>
                <a:sym typeface="Lato"/>
              </a:rPr>
            </a:br>
            <a:r>
              <a:rPr lang="en-US" sz="3150">
                <a:solidFill>
                  <a:srgbClr val="222222"/>
                </a:solidFill>
                <a:highlight>
                  <a:srgbClr val="FFFFFF"/>
                </a:highlight>
                <a:latin typeface="Lato"/>
                <a:ea typeface="Lato"/>
                <a:cs typeface="Lato"/>
                <a:sym typeface="Lato"/>
              </a:rPr>
              <a:t>wherein in the case of non-normal distribution median value of the attribute can be used.</a:t>
            </a:r>
            <a:endParaRPr sz="3150">
              <a:solidFill>
                <a:srgbClr val="222222"/>
              </a:solidFill>
              <a:highlight>
                <a:srgbClr val="FFFFFF"/>
              </a:highlight>
              <a:latin typeface="Lato"/>
              <a:ea typeface="Lato"/>
              <a:cs typeface="Lato"/>
              <a:sym typeface="Lato"/>
            </a:endParaRPr>
          </a:p>
          <a:p>
            <a:pPr indent="-428625" lvl="0" marL="457200" rtl="0" algn="l">
              <a:lnSpc>
                <a:spcPct val="115000"/>
              </a:lnSpc>
              <a:spcBef>
                <a:spcPts val="0"/>
              </a:spcBef>
              <a:spcAft>
                <a:spcPts val="0"/>
              </a:spcAft>
              <a:buClr>
                <a:srgbClr val="222222"/>
              </a:buClr>
              <a:buSzPts val="3150"/>
              <a:buFont typeface="Lato"/>
              <a:buChar char="●"/>
            </a:pPr>
            <a:r>
              <a:rPr lang="en-US" sz="3150">
                <a:solidFill>
                  <a:srgbClr val="222222"/>
                </a:solidFill>
                <a:highlight>
                  <a:srgbClr val="FFFFFF"/>
                </a:highlight>
                <a:latin typeface="Lato"/>
                <a:ea typeface="Lato"/>
                <a:cs typeface="Lato"/>
                <a:sym typeface="Lato"/>
              </a:rPr>
              <a:t>While using regression or decision tree algorithms the missing value can be replaced by the most probable</a:t>
            </a:r>
            <a:br>
              <a:rPr lang="en-US" sz="3150">
                <a:solidFill>
                  <a:srgbClr val="222222"/>
                </a:solidFill>
                <a:highlight>
                  <a:srgbClr val="FFFFFF"/>
                </a:highlight>
                <a:latin typeface="Lato"/>
                <a:ea typeface="Lato"/>
                <a:cs typeface="Lato"/>
                <a:sym typeface="Lato"/>
              </a:rPr>
            </a:br>
            <a:r>
              <a:rPr lang="en-US" sz="3150">
                <a:solidFill>
                  <a:srgbClr val="222222"/>
                </a:solidFill>
                <a:highlight>
                  <a:srgbClr val="FFFFFF"/>
                </a:highlight>
                <a:latin typeface="Lato"/>
                <a:ea typeface="Lato"/>
                <a:cs typeface="Lato"/>
                <a:sym typeface="Lato"/>
              </a:rPr>
              <a:t>value.</a:t>
            </a:r>
            <a:endParaRPr sz="3150">
              <a:solidFill>
                <a:srgbClr val="222222"/>
              </a:solidFill>
              <a:highlight>
                <a:srgbClr val="FFFFFF"/>
              </a:highlight>
              <a:latin typeface="Lato"/>
              <a:ea typeface="Lato"/>
              <a:cs typeface="Lato"/>
              <a:sym typeface="Lato"/>
            </a:endParaRPr>
          </a:p>
          <a:p>
            <a:pPr indent="0" lvl="0" marL="457200" rtl="0" algn="just">
              <a:lnSpc>
                <a:spcPct val="115000"/>
              </a:lnSpc>
              <a:spcBef>
                <a:spcPts val="0"/>
              </a:spcBef>
              <a:spcAft>
                <a:spcPts val="0"/>
              </a:spcAft>
              <a:buNone/>
            </a:pPr>
            <a:r>
              <a:t/>
            </a:r>
            <a:endParaRPr sz="5150">
              <a:solidFill>
                <a:srgbClr val="222222"/>
              </a:solidFill>
              <a:highlight>
                <a:srgbClr val="FFFFFF"/>
              </a:highlight>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pic>
        <p:nvPicPr>
          <p:cNvPr id="140" name="Google Shape;140;g116436ab2f7_0_1"/>
          <p:cNvPicPr preferRelativeResize="0"/>
          <p:nvPr/>
        </p:nvPicPr>
        <p:blipFill rotWithShape="1">
          <a:blip r:embed="rId3">
            <a:alphaModFix/>
          </a:blip>
          <a:srcRect b="0" l="0" r="0" t="0"/>
          <a:stretch/>
        </p:blipFill>
        <p:spPr>
          <a:xfrm>
            <a:off x="15957100" y="186647"/>
            <a:ext cx="738419" cy="734616"/>
          </a:xfrm>
          <a:prstGeom prst="rect">
            <a:avLst/>
          </a:prstGeom>
          <a:noFill/>
          <a:ln>
            <a:noFill/>
          </a:ln>
        </p:spPr>
      </p:pic>
      <p:pic>
        <p:nvPicPr>
          <p:cNvPr id="141" name="Google Shape;141;g116436ab2f7_0_1"/>
          <p:cNvPicPr preferRelativeResize="0"/>
          <p:nvPr/>
        </p:nvPicPr>
        <p:blipFill rotWithShape="1">
          <a:blip r:embed="rId4">
            <a:alphaModFix/>
          </a:blip>
          <a:srcRect b="0" l="0" r="0" t="0"/>
          <a:stretch/>
        </p:blipFill>
        <p:spPr>
          <a:xfrm>
            <a:off x="16695521" y="186647"/>
            <a:ext cx="1025585" cy="734619"/>
          </a:xfrm>
          <a:prstGeom prst="rect">
            <a:avLst/>
          </a:prstGeom>
          <a:noFill/>
          <a:ln>
            <a:noFill/>
          </a:ln>
        </p:spPr>
      </p:pic>
      <p:sp>
        <p:nvSpPr>
          <p:cNvPr id="142" name="Google Shape;142;g116436ab2f7_0_1"/>
          <p:cNvSpPr txBox="1"/>
          <p:nvPr/>
        </p:nvSpPr>
        <p:spPr>
          <a:xfrm>
            <a:off x="16962871" y="9154389"/>
            <a:ext cx="1125600" cy="803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000000"/>
                </a:solidFill>
                <a:latin typeface="Arial"/>
                <a:ea typeface="Arial"/>
                <a:cs typeface="Arial"/>
                <a:sym typeface="Arial"/>
              </a:rPr>
              <a:t>‹#›</a:t>
            </a:fld>
            <a:endParaRPr b="0" i="0" sz="1100" u="none" cap="none" strike="noStrike">
              <a:solidFill>
                <a:srgbClr val="000000"/>
              </a:solidFill>
              <a:latin typeface="Arial"/>
              <a:ea typeface="Arial"/>
              <a:cs typeface="Arial"/>
              <a:sym typeface="Arial"/>
            </a:endParaRPr>
          </a:p>
        </p:txBody>
      </p:sp>
      <p:sp>
        <p:nvSpPr>
          <p:cNvPr id="143" name="Google Shape;143;g116436ab2f7_0_1"/>
          <p:cNvSpPr txBox="1"/>
          <p:nvPr/>
        </p:nvSpPr>
        <p:spPr>
          <a:xfrm>
            <a:off x="1222948" y="4025445"/>
            <a:ext cx="15842100" cy="981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lang="en-US" sz="11400">
                <a:latin typeface="Fira Sans Medium"/>
                <a:ea typeface="Fira Sans Medium"/>
                <a:cs typeface="Fira Sans Medium"/>
                <a:sym typeface="Fira Sans Medium"/>
              </a:rPr>
              <a:t>Data </a:t>
            </a:r>
            <a:r>
              <a:rPr lang="en-US" sz="11400">
                <a:solidFill>
                  <a:schemeClr val="dk1"/>
                </a:solidFill>
                <a:latin typeface="Fira Sans Medium"/>
                <a:ea typeface="Fira Sans Medium"/>
                <a:cs typeface="Fira Sans Medium"/>
                <a:sym typeface="Fira Sans Medium"/>
              </a:rPr>
              <a:t>Preprocessing</a:t>
            </a:r>
            <a:endParaRPr b="0" i="0" sz="11400" u="none" cap="none" strike="noStrike">
              <a:solidFill>
                <a:srgbClr val="000000"/>
              </a:solidFill>
              <a:latin typeface="Fira Sans Medium"/>
              <a:ea typeface="Fira Sans Medium"/>
              <a:cs typeface="Fira Sans Medium"/>
              <a:sym typeface="Fira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pic>
        <p:nvPicPr>
          <p:cNvPr id="148" name="Google Shape;148;g116436ab2f7_0_17"/>
          <p:cNvPicPr preferRelativeResize="0"/>
          <p:nvPr/>
        </p:nvPicPr>
        <p:blipFill rotWithShape="1">
          <a:blip r:embed="rId3">
            <a:alphaModFix/>
          </a:blip>
          <a:srcRect b="0" l="0" r="0" t="0"/>
          <a:stretch/>
        </p:blipFill>
        <p:spPr>
          <a:xfrm>
            <a:off x="16206795" y="186645"/>
            <a:ext cx="750013" cy="996880"/>
          </a:xfrm>
          <a:prstGeom prst="rect">
            <a:avLst/>
          </a:prstGeom>
          <a:noFill/>
          <a:ln>
            <a:noFill/>
          </a:ln>
        </p:spPr>
      </p:pic>
      <p:pic>
        <p:nvPicPr>
          <p:cNvPr id="149" name="Google Shape;149;g116436ab2f7_0_17"/>
          <p:cNvPicPr preferRelativeResize="0"/>
          <p:nvPr/>
        </p:nvPicPr>
        <p:blipFill rotWithShape="1">
          <a:blip r:embed="rId4">
            <a:alphaModFix/>
          </a:blip>
          <a:srcRect b="0" l="0" r="0" t="0"/>
          <a:stretch/>
        </p:blipFill>
        <p:spPr>
          <a:xfrm>
            <a:off x="16956810" y="186645"/>
            <a:ext cx="1041688" cy="996884"/>
          </a:xfrm>
          <a:prstGeom prst="rect">
            <a:avLst/>
          </a:prstGeom>
          <a:noFill/>
          <a:ln>
            <a:noFill/>
          </a:ln>
        </p:spPr>
      </p:pic>
      <p:sp>
        <p:nvSpPr>
          <p:cNvPr id="150" name="Google Shape;150;g116436ab2f7_0_17"/>
          <p:cNvSpPr txBox="1"/>
          <p:nvPr/>
        </p:nvSpPr>
        <p:spPr>
          <a:xfrm>
            <a:off x="843950" y="4128475"/>
            <a:ext cx="16559700" cy="203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4000">
                <a:solidFill>
                  <a:srgbClr val="EF8600"/>
                </a:solidFill>
              </a:rPr>
              <a:t>Data preprocessing</a:t>
            </a:r>
            <a:r>
              <a:rPr lang="en-US" sz="4000"/>
              <a:t> can refer to manipulation or dropping of data before it is used in order to ensure or enhance performance, and is an important step in the data mining process</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pic>
        <p:nvPicPr>
          <p:cNvPr id="155" name="Google Shape;155;gf3b2d8b1ab_1_44"/>
          <p:cNvPicPr preferRelativeResize="0"/>
          <p:nvPr/>
        </p:nvPicPr>
        <p:blipFill rotWithShape="1">
          <a:blip r:embed="rId3">
            <a:alphaModFix/>
          </a:blip>
          <a:srcRect b="0" l="0" r="0" t="0"/>
          <a:stretch/>
        </p:blipFill>
        <p:spPr>
          <a:xfrm>
            <a:off x="16206795" y="186645"/>
            <a:ext cx="750013" cy="996880"/>
          </a:xfrm>
          <a:prstGeom prst="rect">
            <a:avLst/>
          </a:prstGeom>
          <a:noFill/>
          <a:ln>
            <a:noFill/>
          </a:ln>
        </p:spPr>
      </p:pic>
      <p:pic>
        <p:nvPicPr>
          <p:cNvPr id="156" name="Google Shape;156;gf3b2d8b1ab_1_44"/>
          <p:cNvPicPr preferRelativeResize="0"/>
          <p:nvPr/>
        </p:nvPicPr>
        <p:blipFill rotWithShape="1">
          <a:blip r:embed="rId4">
            <a:alphaModFix/>
          </a:blip>
          <a:srcRect b="0" l="0" r="0" t="0"/>
          <a:stretch/>
        </p:blipFill>
        <p:spPr>
          <a:xfrm>
            <a:off x="16956810" y="186645"/>
            <a:ext cx="1041688" cy="996884"/>
          </a:xfrm>
          <a:prstGeom prst="rect">
            <a:avLst/>
          </a:prstGeom>
          <a:noFill/>
          <a:ln>
            <a:noFill/>
          </a:ln>
        </p:spPr>
      </p:pic>
      <p:pic>
        <p:nvPicPr>
          <p:cNvPr id="157" name="Google Shape;157;gf3b2d8b1ab_1_44"/>
          <p:cNvPicPr preferRelativeResize="0"/>
          <p:nvPr/>
        </p:nvPicPr>
        <p:blipFill>
          <a:blip r:embed="rId5">
            <a:alphaModFix/>
          </a:blip>
          <a:stretch>
            <a:fillRect/>
          </a:stretch>
        </p:blipFill>
        <p:spPr>
          <a:xfrm>
            <a:off x="5027299" y="2764500"/>
            <a:ext cx="8233400" cy="4758000"/>
          </a:xfrm>
          <a:prstGeom prst="rect">
            <a:avLst/>
          </a:prstGeom>
          <a:noFill/>
          <a:ln>
            <a:noFill/>
          </a:ln>
        </p:spPr>
      </p:pic>
      <p:sp>
        <p:nvSpPr>
          <p:cNvPr id="158" name="Google Shape;158;gf3b2d8b1ab_1_44"/>
          <p:cNvSpPr txBox="1"/>
          <p:nvPr/>
        </p:nvSpPr>
        <p:spPr>
          <a:xfrm>
            <a:off x="661475" y="989575"/>
            <a:ext cx="15373500" cy="2348100"/>
          </a:xfrm>
          <a:prstGeom prst="rect">
            <a:avLst/>
          </a:prstGeom>
          <a:noFill/>
          <a:ln>
            <a:noFill/>
          </a:ln>
        </p:spPr>
        <p:txBody>
          <a:bodyPr anchorCtr="0" anchor="t" bIns="91425" lIns="91425" spcFirstLastPara="1" rIns="91425" wrap="square" tIns="91425">
            <a:spAutoFit/>
          </a:bodyPr>
          <a:lstStyle/>
          <a:p>
            <a:pPr indent="0" lvl="0" marL="0" rtl="0" algn="just">
              <a:lnSpc>
                <a:spcPct val="172222"/>
              </a:lnSpc>
              <a:spcBef>
                <a:spcPts val="600"/>
              </a:spcBef>
              <a:spcAft>
                <a:spcPts val="0"/>
              </a:spcAft>
              <a:buNone/>
            </a:pPr>
            <a:r>
              <a:rPr lang="en-US" sz="3050">
                <a:solidFill>
                  <a:srgbClr val="080A13"/>
                </a:solidFill>
                <a:highlight>
                  <a:srgbClr val="FFFFFF"/>
                </a:highlight>
              </a:rPr>
              <a:t>Data Preprocessing includes the steps we need to follow to transform or encode data so that it may be easily parsed by the machine. </a:t>
            </a:r>
            <a:endParaRPr sz="3050">
              <a:solidFill>
                <a:srgbClr val="080A13"/>
              </a:solidFill>
              <a:highlight>
                <a:srgbClr val="FFFFFF"/>
              </a:highlight>
            </a:endParaRPr>
          </a:p>
          <a:p>
            <a:pPr indent="0" lvl="0" marL="0" rtl="0" algn="just">
              <a:lnSpc>
                <a:spcPct val="172222"/>
              </a:lnSpc>
              <a:spcBef>
                <a:spcPts val="600"/>
              </a:spcBef>
              <a:spcAft>
                <a:spcPts val="600"/>
              </a:spcAft>
              <a:buNone/>
            </a:pPr>
            <a:r>
              <a:t/>
            </a:r>
            <a:endParaRPr sz="3050">
              <a:solidFill>
                <a:srgbClr val="080A13"/>
              </a:solidFill>
              <a:highlight>
                <a:srgbClr val="FFFFFF"/>
              </a:highlight>
            </a:endParaRPr>
          </a:p>
        </p:txBody>
      </p:sp>
      <p:sp>
        <p:nvSpPr>
          <p:cNvPr id="159" name="Google Shape;159;gf3b2d8b1ab_1_44"/>
          <p:cNvSpPr txBox="1"/>
          <p:nvPr/>
        </p:nvSpPr>
        <p:spPr>
          <a:xfrm>
            <a:off x="973525" y="8094300"/>
            <a:ext cx="16110600" cy="1462800"/>
          </a:xfrm>
          <a:prstGeom prst="rect">
            <a:avLst/>
          </a:prstGeom>
          <a:noFill/>
          <a:ln>
            <a:noFill/>
          </a:ln>
        </p:spPr>
        <p:txBody>
          <a:bodyPr anchorCtr="0" anchor="t" bIns="91425" lIns="91425" spcFirstLastPara="1" rIns="91425" wrap="square" tIns="91425">
            <a:spAutoFit/>
          </a:bodyPr>
          <a:lstStyle/>
          <a:p>
            <a:pPr indent="0" lvl="0" marL="0" rtl="0" algn="just">
              <a:lnSpc>
                <a:spcPct val="172222"/>
              </a:lnSpc>
              <a:spcBef>
                <a:spcPts val="600"/>
              </a:spcBef>
              <a:spcAft>
                <a:spcPts val="600"/>
              </a:spcAft>
              <a:buNone/>
            </a:pPr>
            <a:r>
              <a:rPr lang="en-US" sz="3050">
                <a:solidFill>
                  <a:srgbClr val="080A13"/>
                </a:solidFill>
                <a:highlight>
                  <a:srgbClr val="FFFFFF"/>
                </a:highlight>
              </a:rPr>
              <a:t>The main agenda for a model to be accurate and precise in predictions is that the algorithm should be able to easily interpret the data's features.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g11a411f594e_0_452"/>
          <p:cNvPicPr preferRelativeResize="0"/>
          <p:nvPr/>
        </p:nvPicPr>
        <p:blipFill rotWithShape="1">
          <a:blip r:embed="rId3">
            <a:alphaModFix/>
          </a:blip>
          <a:srcRect b="0" l="0" r="0" t="0"/>
          <a:stretch/>
        </p:blipFill>
        <p:spPr>
          <a:xfrm>
            <a:off x="16119978" y="373306"/>
            <a:ext cx="719998" cy="719998"/>
          </a:xfrm>
          <a:prstGeom prst="rect">
            <a:avLst/>
          </a:prstGeom>
          <a:noFill/>
          <a:ln>
            <a:noFill/>
          </a:ln>
        </p:spPr>
      </p:pic>
      <p:pic>
        <p:nvPicPr>
          <p:cNvPr id="165" name="Google Shape;165;g11a411f594e_0_452"/>
          <p:cNvPicPr preferRelativeResize="0"/>
          <p:nvPr/>
        </p:nvPicPr>
        <p:blipFill rotWithShape="1">
          <a:blip r:embed="rId4">
            <a:alphaModFix/>
          </a:blip>
          <a:srcRect b="0" l="0" r="0" t="0"/>
          <a:stretch/>
        </p:blipFill>
        <p:spPr>
          <a:xfrm>
            <a:off x="16839978" y="373306"/>
            <a:ext cx="1000000" cy="720000"/>
          </a:xfrm>
          <a:prstGeom prst="rect">
            <a:avLst/>
          </a:prstGeom>
          <a:noFill/>
          <a:ln>
            <a:noFill/>
          </a:ln>
        </p:spPr>
      </p:pic>
      <p:sp>
        <p:nvSpPr>
          <p:cNvPr id="166" name="Google Shape;166;g11a411f594e_0_452"/>
          <p:cNvSpPr txBox="1"/>
          <p:nvPr/>
        </p:nvSpPr>
        <p:spPr>
          <a:xfrm>
            <a:off x="17100658" y="9162596"/>
            <a:ext cx="1097400" cy="78720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2200"/>
              <a:buFont typeface="Arial"/>
              <a:buNone/>
            </a:pPr>
            <a:fld id="{00000000-1234-1234-1234-123412341234}" type="slidenum">
              <a:rPr b="0" i="0" lang="en-US" sz="2200" u="none" cap="none" strike="noStrike">
                <a:solidFill>
                  <a:srgbClr val="000000"/>
                </a:solidFill>
                <a:latin typeface="Arial"/>
                <a:ea typeface="Arial"/>
                <a:cs typeface="Arial"/>
                <a:sym typeface="Arial"/>
              </a:rPr>
              <a:t>‹#›</a:t>
            </a:fld>
            <a:endParaRPr b="0" i="0" sz="2200" u="none" cap="none" strike="noStrike">
              <a:solidFill>
                <a:srgbClr val="000000"/>
              </a:solidFill>
              <a:latin typeface="Arial"/>
              <a:ea typeface="Arial"/>
              <a:cs typeface="Arial"/>
              <a:sym typeface="Arial"/>
            </a:endParaRPr>
          </a:p>
        </p:txBody>
      </p:sp>
      <p:sp>
        <p:nvSpPr>
          <p:cNvPr id="167" name="Google Shape;167;g11a411f594e_0_452"/>
          <p:cNvSpPr txBox="1"/>
          <p:nvPr/>
        </p:nvSpPr>
        <p:spPr>
          <a:xfrm>
            <a:off x="2" y="9624596"/>
            <a:ext cx="5036400" cy="570000"/>
          </a:xfrm>
          <a:prstGeom prst="rect">
            <a:avLst/>
          </a:prstGeom>
          <a:noFill/>
          <a:ln>
            <a:noFill/>
          </a:ln>
        </p:spPr>
        <p:txBody>
          <a:bodyPr anchorCtr="0" anchor="t" bIns="182850" lIns="182850" spcFirstLastPara="1" rIns="182850" wrap="square" tIns="182850">
            <a:noAutofit/>
          </a:bodyPr>
          <a:lstStyle/>
          <a:p>
            <a:pPr indent="0" lvl="0" marL="0" marR="0" rtl="0" algn="l">
              <a:lnSpc>
                <a:spcPct val="115000"/>
              </a:lnSpc>
              <a:spcBef>
                <a:spcPts val="0"/>
              </a:spcBef>
              <a:spcAft>
                <a:spcPts val="3200"/>
              </a:spcAft>
              <a:buClr>
                <a:srgbClr val="000000"/>
              </a:buClr>
              <a:buSzPts val="3600"/>
              <a:buFont typeface="Roboto"/>
              <a:buNone/>
            </a:pPr>
            <a:r>
              <a:rPr b="0" i="0" lang="en-US" sz="2200" u="none" cap="none" strike="noStrike">
                <a:solidFill>
                  <a:schemeClr val="lt1"/>
                </a:solidFill>
                <a:latin typeface="Roboto"/>
                <a:ea typeface="Roboto"/>
                <a:cs typeface="Roboto"/>
                <a:sym typeface="Roboto"/>
              </a:rPr>
              <a:t>Exploratory Data Analysis 2021</a:t>
            </a:r>
            <a:endParaRPr b="0" i="0" sz="2800" u="none" cap="none" strike="noStrike">
              <a:solidFill>
                <a:srgbClr val="000000"/>
              </a:solidFill>
              <a:latin typeface="Arial"/>
              <a:ea typeface="Arial"/>
              <a:cs typeface="Arial"/>
              <a:sym typeface="Arial"/>
            </a:endParaRPr>
          </a:p>
        </p:txBody>
      </p:sp>
      <p:sp>
        <p:nvSpPr>
          <p:cNvPr id="168" name="Google Shape;168;g11a411f594e_0_452"/>
          <p:cNvSpPr txBox="1"/>
          <p:nvPr/>
        </p:nvSpPr>
        <p:spPr>
          <a:xfrm>
            <a:off x="348450" y="2453725"/>
            <a:ext cx="14699400" cy="720000"/>
          </a:xfrm>
          <a:prstGeom prst="rect">
            <a:avLst/>
          </a:prstGeom>
          <a:noFill/>
          <a:ln>
            <a:noFill/>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5600"/>
              <a:buFont typeface="Arial"/>
              <a:buNone/>
            </a:pPr>
            <a:r>
              <a:rPr lang="en-US" sz="5600">
                <a:solidFill>
                  <a:srgbClr val="EF8600"/>
                </a:solidFill>
                <a:latin typeface="Fira Sans Medium"/>
                <a:ea typeface="Fira Sans Medium"/>
                <a:cs typeface="Fira Sans Medium"/>
                <a:sym typeface="Fira Sans Medium"/>
              </a:rPr>
              <a:t>Why is data preprocessing important?</a:t>
            </a:r>
            <a:endParaRPr b="0" i="0" sz="5600" u="none" cap="none" strike="noStrike">
              <a:solidFill>
                <a:srgbClr val="EF8600"/>
              </a:solidFill>
              <a:latin typeface="Fira Sans Medium"/>
              <a:ea typeface="Fira Sans Medium"/>
              <a:cs typeface="Fira Sans Medium"/>
              <a:sym typeface="Fira Sans Medium"/>
            </a:endParaRPr>
          </a:p>
        </p:txBody>
      </p:sp>
      <p:sp>
        <p:nvSpPr>
          <p:cNvPr id="169" name="Google Shape;169;g11a411f594e_0_452"/>
          <p:cNvSpPr txBox="1"/>
          <p:nvPr/>
        </p:nvSpPr>
        <p:spPr>
          <a:xfrm>
            <a:off x="1078350" y="4050163"/>
            <a:ext cx="17950800" cy="4236000"/>
          </a:xfrm>
          <a:prstGeom prst="rect">
            <a:avLst/>
          </a:prstGeom>
          <a:noFill/>
          <a:ln>
            <a:noFill/>
          </a:ln>
        </p:spPr>
        <p:txBody>
          <a:bodyPr anchorCtr="0" anchor="t" bIns="91425" lIns="91425" spcFirstLastPara="1" rIns="91425" wrap="square" tIns="91425">
            <a:spAutoFit/>
          </a:bodyPr>
          <a:lstStyle/>
          <a:p>
            <a:pPr indent="0" lvl="0" marL="0" rtl="0" algn="l">
              <a:lnSpc>
                <a:spcPct val="183333"/>
              </a:lnSpc>
              <a:spcBef>
                <a:spcPts val="0"/>
              </a:spcBef>
              <a:spcAft>
                <a:spcPts val="0"/>
              </a:spcAft>
              <a:buNone/>
            </a:pPr>
            <a:r>
              <a:rPr lang="en-US" sz="2950">
                <a:solidFill>
                  <a:srgbClr val="222222"/>
                </a:solidFill>
                <a:highlight>
                  <a:srgbClr val="FFFFFF"/>
                </a:highlight>
                <a:latin typeface="Lato"/>
                <a:ea typeface="Lato"/>
                <a:cs typeface="Lato"/>
                <a:sym typeface="Lato"/>
              </a:rPr>
              <a:t>Preprocessing of data is mainly to check the data quality. The quality can be checked by the following</a:t>
            </a:r>
            <a:endParaRPr sz="2950">
              <a:solidFill>
                <a:srgbClr val="222222"/>
              </a:solidFill>
              <a:highlight>
                <a:srgbClr val="FFFFFF"/>
              </a:highlight>
              <a:latin typeface="Lato"/>
              <a:ea typeface="Lato"/>
              <a:cs typeface="Lato"/>
              <a:sym typeface="Lato"/>
            </a:endParaRPr>
          </a:p>
          <a:p>
            <a:pPr indent="-415925" lvl="0" marL="457200" rtl="0" algn="l">
              <a:lnSpc>
                <a:spcPct val="115000"/>
              </a:lnSpc>
              <a:spcBef>
                <a:spcPts val="1200"/>
              </a:spcBef>
              <a:spcAft>
                <a:spcPts val="0"/>
              </a:spcAft>
              <a:buClr>
                <a:srgbClr val="222222"/>
              </a:buClr>
              <a:buSzPts val="2950"/>
              <a:buFont typeface="Lato"/>
              <a:buChar char="●"/>
            </a:pPr>
            <a:r>
              <a:rPr lang="en-US" sz="2950">
                <a:solidFill>
                  <a:srgbClr val="222222"/>
                </a:solidFill>
                <a:highlight>
                  <a:srgbClr val="FFFFFF"/>
                </a:highlight>
                <a:latin typeface="Lato"/>
                <a:ea typeface="Lato"/>
                <a:cs typeface="Lato"/>
                <a:sym typeface="Lato"/>
              </a:rPr>
              <a:t>Accuracy: To check whether the data entered is correct or not.</a:t>
            </a:r>
            <a:endParaRPr sz="2950">
              <a:solidFill>
                <a:srgbClr val="222222"/>
              </a:solidFill>
              <a:highlight>
                <a:srgbClr val="FFFFFF"/>
              </a:highlight>
              <a:latin typeface="Lato"/>
              <a:ea typeface="Lato"/>
              <a:cs typeface="Lato"/>
              <a:sym typeface="Lato"/>
            </a:endParaRPr>
          </a:p>
          <a:p>
            <a:pPr indent="-415925" lvl="0" marL="457200" rtl="0" algn="l">
              <a:lnSpc>
                <a:spcPct val="115000"/>
              </a:lnSpc>
              <a:spcBef>
                <a:spcPts val="0"/>
              </a:spcBef>
              <a:spcAft>
                <a:spcPts val="0"/>
              </a:spcAft>
              <a:buClr>
                <a:srgbClr val="222222"/>
              </a:buClr>
              <a:buSzPts val="2950"/>
              <a:buFont typeface="Lato"/>
              <a:buChar char="●"/>
            </a:pPr>
            <a:r>
              <a:rPr lang="en-US" sz="2950">
                <a:solidFill>
                  <a:srgbClr val="222222"/>
                </a:solidFill>
                <a:highlight>
                  <a:srgbClr val="FFFFFF"/>
                </a:highlight>
                <a:latin typeface="Lato"/>
                <a:ea typeface="Lato"/>
                <a:cs typeface="Lato"/>
                <a:sym typeface="Lato"/>
              </a:rPr>
              <a:t>Completeness: To check whether the data is available or not recorded.</a:t>
            </a:r>
            <a:endParaRPr sz="2950">
              <a:solidFill>
                <a:srgbClr val="222222"/>
              </a:solidFill>
              <a:highlight>
                <a:srgbClr val="FFFFFF"/>
              </a:highlight>
              <a:latin typeface="Lato"/>
              <a:ea typeface="Lato"/>
              <a:cs typeface="Lato"/>
              <a:sym typeface="Lato"/>
            </a:endParaRPr>
          </a:p>
          <a:p>
            <a:pPr indent="-415925" lvl="0" marL="457200" rtl="0" algn="l">
              <a:lnSpc>
                <a:spcPct val="115000"/>
              </a:lnSpc>
              <a:spcBef>
                <a:spcPts val="0"/>
              </a:spcBef>
              <a:spcAft>
                <a:spcPts val="0"/>
              </a:spcAft>
              <a:buClr>
                <a:srgbClr val="222222"/>
              </a:buClr>
              <a:buSzPts val="2950"/>
              <a:buFont typeface="Lato"/>
              <a:buChar char="●"/>
            </a:pPr>
            <a:r>
              <a:rPr lang="en-US" sz="2950">
                <a:solidFill>
                  <a:srgbClr val="222222"/>
                </a:solidFill>
                <a:highlight>
                  <a:srgbClr val="FFFFFF"/>
                </a:highlight>
                <a:latin typeface="Lato"/>
                <a:ea typeface="Lato"/>
                <a:cs typeface="Lato"/>
                <a:sym typeface="Lato"/>
              </a:rPr>
              <a:t>Consistency: To check whether the same data is kept in all the places that do or do not match.</a:t>
            </a:r>
            <a:endParaRPr sz="2950">
              <a:solidFill>
                <a:srgbClr val="222222"/>
              </a:solidFill>
              <a:highlight>
                <a:srgbClr val="FFFFFF"/>
              </a:highlight>
              <a:latin typeface="Lato"/>
              <a:ea typeface="Lato"/>
              <a:cs typeface="Lato"/>
              <a:sym typeface="Lato"/>
            </a:endParaRPr>
          </a:p>
          <a:p>
            <a:pPr indent="-415925" lvl="0" marL="457200" rtl="0" algn="l">
              <a:lnSpc>
                <a:spcPct val="115000"/>
              </a:lnSpc>
              <a:spcBef>
                <a:spcPts val="0"/>
              </a:spcBef>
              <a:spcAft>
                <a:spcPts val="0"/>
              </a:spcAft>
              <a:buClr>
                <a:srgbClr val="222222"/>
              </a:buClr>
              <a:buSzPts val="2950"/>
              <a:buFont typeface="Lato"/>
              <a:buChar char="●"/>
            </a:pPr>
            <a:r>
              <a:rPr lang="en-US" sz="2950">
                <a:solidFill>
                  <a:srgbClr val="222222"/>
                </a:solidFill>
                <a:highlight>
                  <a:srgbClr val="FFFFFF"/>
                </a:highlight>
                <a:latin typeface="Lato"/>
                <a:ea typeface="Lato"/>
                <a:cs typeface="Lato"/>
                <a:sym typeface="Lato"/>
              </a:rPr>
              <a:t>Timeliness: The data should be updated correctly.</a:t>
            </a:r>
            <a:endParaRPr sz="2950">
              <a:solidFill>
                <a:srgbClr val="222222"/>
              </a:solidFill>
              <a:highlight>
                <a:srgbClr val="FFFFFF"/>
              </a:highlight>
              <a:latin typeface="Lato"/>
              <a:ea typeface="Lato"/>
              <a:cs typeface="Lato"/>
              <a:sym typeface="Lato"/>
            </a:endParaRPr>
          </a:p>
          <a:p>
            <a:pPr indent="-415925" lvl="0" marL="457200" rtl="0" algn="l">
              <a:lnSpc>
                <a:spcPct val="115000"/>
              </a:lnSpc>
              <a:spcBef>
                <a:spcPts val="0"/>
              </a:spcBef>
              <a:spcAft>
                <a:spcPts val="0"/>
              </a:spcAft>
              <a:buClr>
                <a:srgbClr val="222222"/>
              </a:buClr>
              <a:buSzPts val="2950"/>
              <a:buFont typeface="Lato"/>
              <a:buChar char="●"/>
            </a:pPr>
            <a:r>
              <a:rPr lang="en-US" sz="2950">
                <a:solidFill>
                  <a:srgbClr val="222222"/>
                </a:solidFill>
                <a:highlight>
                  <a:srgbClr val="FFFFFF"/>
                </a:highlight>
                <a:latin typeface="Lato"/>
                <a:ea typeface="Lato"/>
                <a:cs typeface="Lato"/>
                <a:sym typeface="Lato"/>
              </a:rPr>
              <a:t>Believability: The data should be trustable.</a:t>
            </a:r>
            <a:endParaRPr sz="2950">
              <a:solidFill>
                <a:srgbClr val="222222"/>
              </a:solidFill>
              <a:highlight>
                <a:srgbClr val="FFFFFF"/>
              </a:highlight>
              <a:latin typeface="Lato"/>
              <a:ea typeface="Lato"/>
              <a:cs typeface="Lato"/>
              <a:sym typeface="Lato"/>
            </a:endParaRPr>
          </a:p>
          <a:p>
            <a:pPr indent="-415925" lvl="0" marL="457200" rtl="0" algn="l">
              <a:lnSpc>
                <a:spcPct val="115000"/>
              </a:lnSpc>
              <a:spcBef>
                <a:spcPts val="0"/>
              </a:spcBef>
              <a:spcAft>
                <a:spcPts val="0"/>
              </a:spcAft>
              <a:buClr>
                <a:srgbClr val="222222"/>
              </a:buClr>
              <a:buSzPts val="2950"/>
              <a:buFont typeface="Lato"/>
              <a:buChar char="●"/>
            </a:pPr>
            <a:r>
              <a:rPr lang="en-US" sz="2950">
                <a:solidFill>
                  <a:srgbClr val="222222"/>
                </a:solidFill>
                <a:highlight>
                  <a:srgbClr val="FFFFFF"/>
                </a:highlight>
                <a:latin typeface="Lato"/>
                <a:ea typeface="Lato"/>
                <a:cs typeface="Lato"/>
                <a:sym typeface="Lato"/>
              </a:rPr>
              <a:t>Interpretability: The understandability of the data.</a:t>
            </a:r>
            <a:endParaRPr sz="2950">
              <a:solidFill>
                <a:srgbClr val="222222"/>
              </a:solidFill>
              <a:highlight>
                <a:srgbClr val="FFFFFF"/>
              </a:highlight>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gf3b2d8b1ab_1_3"/>
          <p:cNvPicPr preferRelativeResize="0"/>
          <p:nvPr/>
        </p:nvPicPr>
        <p:blipFill rotWithShape="1">
          <a:blip r:embed="rId3">
            <a:alphaModFix/>
          </a:blip>
          <a:srcRect b="0" l="0" r="0" t="0"/>
          <a:stretch/>
        </p:blipFill>
        <p:spPr>
          <a:xfrm>
            <a:off x="16119978" y="373306"/>
            <a:ext cx="719998" cy="719998"/>
          </a:xfrm>
          <a:prstGeom prst="rect">
            <a:avLst/>
          </a:prstGeom>
          <a:noFill/>
          <a:ln>
            <a:noFill/>
          </a:ln>
        </p:spPr>
      </p:pic>
      <p:pic>
        <p:nvPicPr>
          <p:cNvPr id="175" name="Google Shape;175;gf3b2d8b1ab_1_3"/>
          <p:cNvPicPr preferRelativeResize="0"/>
          <p:nvPr/>
        </p:nvPicPr>
        <p:blipFill rotWithShape="1">
          <a:blip r:embed="rId4">
            <a:alphaModFix/>
          </a:blip>
          <a:srcRect b="0" l="0" r="0" t="0"/>
          <a:stretch/>
        </p:blipFill>
        <p:spPr>
          <a:xfrm>
            <a:off x="16839978" y="373306"/>
            <a:ext cx="1000000" cy="720000"/>
          </a:xfrm>
          <a:prstGeom prst="rect">
            <a:avLst/>
          </a:prstGeom>
          <a:noFill/>
          <a:ln>
            <a:noFill/>
          </a:ln>
        </p:spPr>
      </p:pic>
      <p:sp>
        <p:nvSpPr>
          <p:cNvPr id="176" name="Google Shape;176;gf3b2d8b1ab_1_3"/>
          <p:cNvSpPr txBox="1"/>
          <p:nvPr/>
        </p:nvSpPr>
        <p:spPr>
          <a:xfrm>
            <a:off x="17100658" y="9162596"/>
            <a:ext cx="1097400" cy="78720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2200"/>
              <a:buFont typeface="Arial"/>
              <a:buNone/>
            </a:pPr>
            <a:fld id="{00000000-1234-1234-1234-123412341234}" type="slidenum">
              <a:rPr b="0" i="0" lang="en-US" sz="2200" u="none" cap="none" strike="noStrike">
                <a:solidFill>
                  <a:srgbClr val="000000"/>
                </a:solidFill>
                <a:latin typeface="Arial"/>
                <a:ea typeface="Arial"/>
                <a:cs typeface="Arial"/>
                <a:sym typeface="Arial"/>
              </a:rPr>
              <a:t>‹#›</a:t>
            </a:fld>
            <a:endParaRPr b="0" i="0" sz="2200" u="none" cap="none" strike="noStrike">
              <a:solidFill>
                <a:srgbClr val="000000"/>
              </a:solidFill>
              <a:latin typeface="Arial"/>
              <a:ea typeface="Arial"/>
              <a:cs typeface="Arial"/>
              <a:sym typeface="Arial"/>
            </a:endParaRPr>
          </a:p>
        </p:txBody>
      </p:sp>
      <p:sp>
        <p:nvSpPr>
          <p:cNvPr id="177" name="Google Shape;177;gf3b2d8b1ab_1_3"/>
          <p:cNvSpPr txBox="1"/>
          <p:nvPr/>
        </p:nvSpPr>
        <p:spPr>
          <a:xfrm>
            <a:off x="2" y="9624596"/>
            <a:ext cx="5036400" cy="570000"/>
          </a:xfrm>
          <a:prstGeom prst="rect">
            <a:avLst/>
          </a:prstGeom>
          <a:noFill/>
          <a:ln>
            <a:noFill/>
          </a:ln>
        </p:spPr>
        <p:txBody>
          <a:bodyPr anchorCtr="0" anchor="t" bIns="182850" lIns="182850" spcFirstLastPara="1" rIns="182850" wrap="square" tIns="182850">
            <a:noAutofit/>
          </a:bodyPr>
          <a:lstStyle/>
          <a:p>
            <a:pPr indent="0" lvl="0" marL="0" marR="0" rtl="0" algn="l">
              <a:lnSpc>
                <a:spcPct val="115000"/>
              </a:lnSpc>
              <a:spcBef>
                <a:spcPts val="0"/>
              </a:spcBef>
              <a:spcAft>
                <a:spcPts val="3200"/>
              </a:spcAft>
              <a:buClr>
                <a:srgbClr val="000000"/>
              </a:buClr>
              <a:buSzPts val="3600"/>
              <a:buFont typeface="Roboto"/>
              <a:buNone/>
            </a:pPr>
            <a:r>
              <a:rPr b="0" i="0" lang="en-US" sz="2200" u="none" cap="none" strike="noStrike">
                <a:solidFill>
                  <a:schemeClr val="lt1"/>
                </a:solidFill>
                <a:latin typeface="Roboto"/>
                <a:ea typeface="Roboto"/>
                <a:cs typeface="Roboto"/>
                <a:sym typeface="Roboto"/>
              </a:rPr>
              <a:t>Exploratory Data Analysis 2021</a:t>
            </a:r>
            <a:endParaRPr b="0" i="0" sz="2800" u="none" cap="none" strike="noStrike">
              <a:solidFill>
                <a:srgbClr val="000000"/>
              </a:solidFill>
              <a:latin typeface="Arial"/>
              <a:ea typeface="Arial"/>
              <a:cs typeface="Arial"/>
              <a:sym typeface="Arial"/>
            </a:endParaRPr>
          </a:p>
        </p:txBody>
      </p:sp>
      <p:sp>
        <p:nvSpPr>
          <p:cNvPr id="178" name="Google Shape;178;gf3b2d8b1ab_1_3"/>
          <p:cNvSpPr txBox="1"/>
          <p:nvPr/>
        </p:nvSpPr>
        <p:spPr>
          <a:xfrm>
            <a:off x="-1697250" y="836650"/>
            <a:ext cx="14699400" cy="720000"/>
          </a:xfrm>
          <a:prstGeom prst="rect">
            <a:avLst/>
          </a:prstGeom>
          <a:noFill/>
          <a:ln>
            <a:noFill/>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5600"/>
              <a:buFont typeface="Arial"/>
              <a:buNone/>
            </a:pPr>
            <a:r>
              <a:rPr lang="en-US" sz="5600">
                <a:solidFill>
                  <a:srgbClr val="EF8600"/>
                </a:solidFill>
                <a:latin typeface="Fira Sans Medium"/>
                <a:ea typeface="Fira Sans Medium"/>
                <a:cs typeface="Fira Sans Medium"/>
                <a:sym typeface="Fira Sans Medium"/>
              </a:rPr>
              <a:t>Major in Data Preprocessing</a:t>
            </a:r>
            <a:endParaRPr b="0" i="0" sz="5600" u="none" cap="none" strike="noStrike">
              <a:solidFill>
                <a:srgbClr val="EF8600"/>
              </a:solidFill>
              <a:latin typeface="Fira Sans Medium"/>
              <a:ea typeface="Fira Sans Medium"/>
              <a:cs typeface="Fira Sans Medium"/>
              <a:sym typeface="Fira Sans Medium"/>
            </a:endParaRPr>
          </a:p>
        </p:txBody>
      </p:sp>
      <p:pic>
        <p:nvPicPr>
          <p:cNvPr id="179" name="Google Shape;179;gf3b2d8b1ab_1_3"/>
          <p:cNvPicPr preferRelativeResize="0"/>
          <p:nvPr/>
        </p:nvPicPr>
        <p:blipFill>
          <a:blip r:embed="rId5">
            <a:alphaModFix/>
          </a:blip>
          <a:stretch>
            <a:fillRect/>
          </a:stretch>
        </p:blipFill>
        <p:spPr>
          <a:xfrm>
            <a:off x="4948676" y="1987775"/>
            <a:ext cx="8859876" cy="76368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gf3b2d8b1ab_1_23"/>
          <p:cNvPicPr preferRelativeResize="0"/>
          <p:nvPr/>
        </p:nvPicPr>
        <p:blipFill rotWithShape="1">
          <a:blip r:embed="rId3">
            <a:alphaModFix/>
          </a:blip>
          <a:srcRect b="0" l="0" r="0" t="0"/>
          <a:stretch/>
        </p:blipFill>
        <p:spPr>
          <a:xfrm>
            <a:off x="16119978" y="373306"/>
            <a:ext cx="719998" cy="719998"/>
          </a:xfrm>
          <a:prstGeom prst="rect">
            <a:avLst/>
          </a:prstGeom>
          <a:noFill/>
          <a:ln>
            <a:noFill/>
          </a:ln>
        </p:spPr>
      </p:pic>
      <p:pic>
        <p:nvPicPr>
          <p:cNvPr id="185" name="Google Shape;185;gf3b2d8b1ab_1_23"/>
          <p:cNvPicPr preferRelativeResize="0"/>
          <p:nvPr/>
        </p:nvPicPr>
        <p:blipFill rotWithShape="1">
          <a:blip r:embed="rId4">
            <a:alphaModFix/>
          </a:blip>
          <a:srcRect b="0" l="0" r="0" t="0"/>
          <a:stretch/>
        </p:blipFill>
        <p:spPr>
          <a:xfrm>
            <a:off x="16839978" y="373306"/>
            <a:ext cx="1000000" cy="720000"/>
          </a:xfrm>
          <a:prstGeom prst="rect">
            <a:avLst/>
          </a:prstGeom>
          <a:noFill/>
          <a:ln>
            <a:noFill/>
          </a:ln>
        </p:spPr>
      </p:pic>
      <p:sp>
        <p:nvSpPr>
          <p:cNvPr id="186" name="Google Shape;186;gf3b2d8b1ab_1_23"/>
          <p:cNvSpPr txBox="1"/>
          <p:nvPr/>
        </p:nvSpPr>
        <p:spPr>
          <a:xfrm>
            <a:off x="17100658" y="9162596"/>
            <a:ext cx="1097400" cy="78720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2200"/>
              <a:buFont typeface="Arial"/>
              <a:buNone/>
            </a:pPr>
            <a:fld id="{00000000-1234-1234-1234-123412341234}" type="slidenum">
              <a:rPr b="0" i="0" lang="en-US" sz="2200" u="none" cap="none" strike="noStrike">
                <a:solidFill>
                  <a:srgbClr val="000000"/>
                </a:solidFill>
                <a:latin typeface="Arial"/>
                <a:ea typeface="Arial"/>
                <a:cs typeface="Arial"/>
                <a:sym typeface="Arial"/>
              </a:rPr>
              <a:t>‹#›</a:t>
            </a:fld>
            <a:endParaRPr b="0" i="0" sz="2200" u="none" cap="none" strike="noStrike">
              <a:solidFill>
                <a:srgbClr val="000000"/>
              </a:solidFill>
              <a:latin typeface="Arial"/>
              <a:ea typeface="Arial"/>
              <a:cs typeface="Arial"/>
              <a:sym typeface="Arial"/>
            </a:endParaRPr>
          </a:p>
        </p:txBody>
      </p:sp>
      <p:sp>
        <p:nvSpPr>
          <p:cNvPr id="187" name="Google Shape;187;gf3b2d8b1ab_1_23"/>
          <p:cNvSpPr txBox="1"/>
          <p:nvPr/>
        </p:nvSpPr>
        <p:spPr>
          <a:xfrm>
            <a:off x="2" y="9624596"/>
            <a:ext cx="5036400" cy="570000"/>
          </a:xfrm>
          <a:prstGeom prst="rect">
            <a:avLst/>
          </a:prstGeom>
          <a:noFill/>
          <a:ln>
            <a:noFill/>
          </a:ln>
        </p:spPr>
        <p:txBody>
          <a:bodyPr anchorCtr="0" anchor="t" bIns="182850" lIns="182850" spcFirstLastPara="1" rIns="182850" wrap="square" tIns="182850">
            <a:noAutofit/>
          </a:bodyPr>
          <a:lstStyle/>
          <a:p>
            <a:pPr indent="0" lvl="0" marL="0" marR="0" rtl="0" algn="l">
              <a:lnSpc>
                <a:spcPct val="115000"/>
              </a:lnSpc>
              <a:spcBef>
                <a:spcPts val="0"/>
              </a:spcBef>
              <a:spcAft>
                <a:spcPts val="3200"/>
              </a:spcAft>
              <a:buClr>
                <a:srgbClr val="000000"/>
              </a:buClr>
              <a:buSzPts val="3600"/>
              <a:buFont typeface="Roboto"/>
              <a:buNone/>
            </a:pPr>
            <a:r>
              <a:rPr b="0" i="0" lang="en-US" sz="2200" u="none" cap="none" strike="noStrike">
                <a:solidFill>
                  <a:schemeClr val="lt1"/>
                </a:solidFill>
                <a:latin typeface="Roboto"/>
                <a:ea typeface="Roboto"/>
                <a:cs typeface="Roboto"/>
                <a:sym typeface="Roboto"/>
              </a:rPr>
              <a:t>Exploratory Data Analysis 2021</a:t>
            </a:r>
            <a:endParaRPr b="0" i="0" sz="2800" u="none" cap="none" strike="noStrike">
              <a:solidFill>
                <a:srgbClr val="000000"/>
              </a:solidFill>
              <a:latin typeface="Arial"/>
              <a:ea typeface="Arial"/>
              <a:cs typeface="Arial"/>
              <a:sym typeface="Arial"/>
            </a:endParaRPr>
          </a:p>
        </p:txBody>
      </p:sp>
      <p:sp>
        <p:nvSpPr>
          <p:cNvPr id="188" name="Google Shape;188;gf3b2d8b1ab_1_23"/>
          <p:cNvSpPr txBox="1"/>
          <p:nvPr/>
        </p:nvSpPr>
        <p:spPr>
          <a:xfrm>
            <a:off x="-4675650" y="3069000"/>
            <a:ext cx="14699400" cy="720000"/>
          </a:xfrm>
          <a:prstGeom prst="rect">
            <a:avLst/>
          </a:prstGeom>
          <a:noFill/>
          <a:ln>
            <a:noFill/>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5600"/>
              <a:buFont typeface="Arial"/>
              <a:buNone/>
            </a:pPr>
            <a:r>
              <a:rPr lang="en-US" sz="5600">
                <a:solidFill>
                  <a:srgbClr val="EF8600"/>
                </a:solidFill>
                <a:latin typeface="Fira Sans Medium"/>
                <a:ea typeface="Fira Sans Medium"/>
                <a:cs typeface="Fira Sans Medium"/>
                <a:sym typeface="Fira Sans Medium"/>
              </a:rPr>
              <a:t>Data Cleaning</a:t>
            </a:r>
            <a:endParaRPr b="0" i="0" sz="5600" u="none" cap="none" strike="noStrike">
              <a:solidFill>
                <a:srgbClr val="EF8600"/>
              </a:solidFill>
              <a:latin typeface="Fira Sans Medium"/>
              <a:ea typeface="Fira Sans Medium"/>
              <a:cs typeface="Fira Sans Medium"/>
              <a:sym typeface="Fira Sans Medium"/>
            </a:endParaRPr>
          </a:p>
        </p:txBody>
      </p:sp>
      <p:sp>
        <p:nvSpPr>
          <p:cNvPr id="189" name="Google Shape;189;gf3b2d8b1ab_1_23"/>
          <p:cNvSpPr txBox="1"/>
          <p:nvPr/>
        </p:nvSpPr>
        <p:spPr>
          <a:xfrm>
            <a:off x="421875" y="4069650"/>
            <a:ext cx="17119200" cy="18864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None/>
            </a:pPr>
            <a:r>
              <a:rPr lang="en-US" sz="3350">
                <a:solidFill>
                  <a:srgbClr val="222222"/>
                </a:solidFill>
                <a:highlight>
                  <a:srgbClr val="FFFFFF"/>
                </a:highlight>
                <a:latin typeface="Lato"/>
                <a:ea typeface="Lato"/>
                <a:cs typeface="Lato"/>
                <a:sym typeface="Lato"/>
              </a:rPr>
              <a:t>Data cleaning is the process to remove incorrect data, incomplete data and inaccurate data from the datasets, and it also replaces the missing values. There are some techniques in data cleaning</a:t>
            </a:r>
            <a:endParaRPr sz="4950">
              <a:solidFill>
                <a:srgbClr val="222222"/>
              </a:solidFill>
              <a:highlight>
                <a:srgbClr val="FFFFFF"/>
              </a:highlight>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gf3b2d8b1ab_1_34"/>
          <p:cNvPicPr preferRelativeResize="0"/>
          <p:nvPr/>
        </p:nvPicPr>
        <p:blipFill rotWithShape="1">
          <a:blip r:embed="rId3">
            <a:alphaModFix/>
          </a:blip>
          <a:srcRect b="0" l="0" r="0" t="0"/>
          <a:stretch/>
        </p:blipFill>
        <p:spPr>
          <a:xfrm>
            <a:off x="16119978" y="373306"/>
            <a:ext cx="719998" cy="719998"/>
          </a:xfrm>
          <a:prstGeom prst="rect">
            <a:avLst/>
          </a:prstGeom>
          <a:noFill/>
          <a:ln>
            <a:noFill/>
          </a:ln>
        </p:spPr>
      </p:pic>
      <p:pic>
        <p:nvPicPr>
          <p:cNvPr id="195" name="Google Shape;195;gf3b2d8b1ab_1_34"/>
          <p:cNvPicPr preferRelativeResize="0"/>
          <p:nvPr/>
        </p:nvPicPr>
        <p:blipFill rotWithShape="1">
          <a:blip r:embed="rId4">
            <a:alphaModFix/>
          </a:blip>
          <a:srcRect b="0" l="0" r="0" t="0"/>
          <a:stretch/>
        </p:blipFill>
        <p:spPr>
          <a:xfrm>
            <a:off x="16839978" y="373306"/>
            <a:ext cx="1000000" cy="720000"/>
          </a:xfrm>
          <a:prstGeom prst="rect">
            <a:avLst/>
          </a:prstGeom>
          <a:noFill/>
          <a:ln>
            <a:noFill/>
          </a:ln>
        </p:spPr>
      </p:pic>
      <p:sp>
        <p:nvSpPr>
          <p:cNvPr id="196" name="Google Shape;196;gf3b2d8b1ab_1_34"/>
          <p:cNvSpPr txBox="1"/>
          <p:nvPr/>
        </p:nvSpPr>
        <p:spPr>
          <a:xfrm>
            <a:off x="16742583" y="8204621"/>
            <a:ext cx="1097400" cy="78720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2200"/>
              <a:buFont typeface="Arial"/>
              <a:buNone/>
            </a:pPr>
            <a:fld id="{00000000-1234-1234-1234-123412341234}" type="slidenum">
              <a:rPr b="0" i="0" lang="en-US" sz="2200" u="none" cap="none" strike="noStrike">
                <a:solidFill>
                  <a:srgbClr val="000000"/>
                </a:solidFill>
                <a:latin typeface="Arial"/>
                <a:ea typeface="Arial"/>
                <a:cs typeface="Arial"/>
                <a:sym typeface="Arial"/>
              </a:rPr>
              <a:t>‹#›</a:t>
            </a:fld>
            <a:endParaRPr b="0" i="0" sz="2200" u="none" cap="none" strike="noStrike">
              <a:solidFill>
                <a:srgbClr val="000000"/>
              </a:solidFill>
              <a:latin typeface="Arial"/>
              <a:ea typeface="Arial"/>
              <a:cs typeface="Arial"/>
              <a:sym typeface="Arial"/>
            </a:endParaRPr>
          </a:p>
        </p:txBody>
      </p:sp>
      <p:sp>
        <p:nvSpPr>
          <p:cNvPr id="197" name="Google Shape;197;gf3b2d8b1ab_1_34"/>
          <p:cNvSpPr txBox="1"/>
          <p:nvPr/>
        </p:nvSpPr>
        <p:spPr>
          <a:xfrm>
            <a:off x="-358073" y="8666621"/>
            <a:ext cx="5036400" cy="570000"/>
          </a:xfrm>
          <a:prstGeom prst="rect">
            <a:avLst/>
          </a:prstGeom>
          <a:noFill/>
          <a:ln>
            <a:noFill/>
          </a:ln>
        </p:spPr>
        <p:txBody>
          <a:bodyPr anchorCtr="0" anchor="t" bIns="182850" lIns="182850" spcFirstLastPara="1" rIns="182850" wrap="square" tIns="182850">
            <a:noAutofit/>
          </a:bodyPr>
          <a:lstStyle/>
          <a:p>
            <a:pPr indent="0" lvl="0" marL="0" marR="0" rtl="0" algn="l">
              <a:lnSpc>
                <a:spcPct val="115000"/>
              </a:lnSpc>
              <a:spcBef>
                <a:spcPts val="0"/>
              </a:spcBef>
              <a:spcAft>
                <a:spcPts val="3200"/>
              </a:spcAft>
              <a:buClr>
                <a:srgbClr val="000000"/>
              </a:buClr>
              <a:buSzPts val="3600"/>
              <a:buFont typeface="Roboto"/>
              <a:buNone/>
            </a:pPr>
            <a:r>
              <a:rPr b="0" i="0" lang="en-US" sz="2200" u="none" cap="none" strike="noStrike">
                <a:solidFill>
                  <a:schemeClr val="lt1"/>
                </a:solidFill>
                <a:latin typeface="Roboto"/>
                <a:ea typeface="Roboto"/>
                <a:cs typeface="Roboto"/>
                <a:sym typeface="Roboto"/>
              </a:rPr>
              <a:t>Exploratory Data Analysis 2021</a:t>
            </a:r>
            <a:endParaRPr b="0" i="0" sz="2800" u="none" cap="none" strike="noStrike">
              <a:solidFill>
                <a:srgbClr val="000000"/>
              </a:solidFill>
              <a:latin typeface="Arial"/>
              <a:ea typeface="Arial"/>
              <a:cs typeface="Arial"/>
              <a:sym typeface="Arial"/>
            </a:endParaRPr>
          </a:p>
        </p:txBody>
      </p:sp>
      <p:sp>
        <p:nvSpPr>
          <p:cNvPr id="198" name="Google Shape;198;gf3b2d8b1ab_1_34"/>
          <p:cNvSpPr txBox="1"/>
          <p:nvPr/>
        </p:nvSpPr>
        <p:spPr>
          <a:xfrm>
            <a:off x="-3305925" y="2019775"/>
            <a:ext cx="14699400" cy="720000"/>
          </a:xfrm>
          <a:prstGeom prst="rect">
            <a:avLst/>
          </a:prstGeom>
          <a:noFill/>
          <a:ln>
            <a:noFill/>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5600"/>
              <a:buFont typeface="Arial"/>
              <a:buNone/>
            </a:pPr>
            <a:r>
              <a:rPr lang="en-US" sz="5600">
                <a:solidFill>
                  <a:srgbClr val="EF8600"/>
                </a:solidFill>
                <a:latin typeface="Fira Sans Medium"/>
                <a:ea typeface="Fira Sans Medium"/>
                <a:cs typeface="Fira Sans Medium"/>
                <a:sym typeface="Fira Sans Medium"/>
              </a:rPr>
              <a:t>Handling Missing Values</a:t>
            </a:r>
            <a:endParaRPr b="0" i="0" sz="5600" u="none" cap="none" strike="noStrike">
              <a:solidFill>
                <a:srgbClr val="EF8600"/>
              </a:solidFill>
              <a:latin typeface="Fira Sans Medium"/>
              <a:ea typeface="Fira Sans Medium"/>
              <a:cs typeface="Fira Sans Medium"/>
              <a:sym typeface="Fira Sans Medium"/>
            </a:endParaRPr>
          </a:p>
        </p:txBody>
      </p:sp>
      <p:sp>
        <p:nvSpPr>
          <p:cNvPr id="199" name="Google Shape;199;gf3b2d8b1ab_1_34"/>
          <p:cNvSpPr txBox="1"/>
          <p:nvPr/>
        </p:nvSpPr>
        <p:spPr>
          <a:xfrm>
            <a:off x="823625" y="3226775"/>
            <a:ext cx="16482900" cy="5995800"/>
          </a:xfrm>
          <a:prstGeom prst="rect">
            <a:avLst/>
          </a:prstGeom>
          <a:noFill/>
          <a:ln>
            <a:noFill/>
          </a:ln>
        </p:spPr>
        <p:txBody>
          <a:bodyPr anchorCtr="0" anchor="t" bIns="91425" lIns="91425" spcFirstLastPara="1" rIns="91425" wrap="square" tIns="91425">
            <a:spAutoFit/>
          </a:bodyPr>
          <a:lstStyle/>
          <a:p>
            <a:pPr indent="-428625" lvl="0" marL="457200" rtl="0" algn="l">
              <a:lnSpc>
                <a:spcPct val="115000"/>
              </a:lnSpc>
              <a:spcBef>
                <a:spcPts val="0"/>
              </a:spcBef>
              <a:spcAft>
                <a:spcPts val="0"/>
              </a:spcAft>
              <a:buClr>
                <a:srgbClr val="222222"/>
              </a:buClr>
              <a:buSzPts val="3150"/>
              <a:buFont typeface="Lato"/>
              <a:buChar char="●"/>
            </a:pPr>
            <a:r>
              <a:rPr lang="en-US" sz="3150">
                <a:solidFill>
                  <a:srgbClr val="222222"/>
                </a:solidFill>
                <a:highlight>
                  <a:srgbClr val="FFFFFF"/>
                </a:highlight>
                <a:latin typeface="Lato"/>
                <a:ea typeface="Lato"/>
                <a:cs typeface="Lato"/>
                <a:sym typeface="Lato"/>
              </a:rPr>
              <a:t>Standard values like “Not Available” or “NA” can be used to replace the missing values.</a:t>
            </a:r>
            <a:endParaRPr sz="3150">
              <a:solidFill>
                <a:srgbClr val="222222"/>
              </a:solidFill>
              <a:highlight>
                <a:srgbClr val="FFFFFF"/>
              </a:highlight>
              <a:latin typeface="Lato"/>
              <a:ea typeface="Lato"/>
              <a:cs typeface="Lato"/>
              <a:sym typeface="Lato"/>
            </a:endParaRPr>
          </a:p>
          <a:p>
            <a:pPr indent="-428625" lvl="0" marL="457200" rtl="0" algn="l">
              <a:lnSpc>
                <a:spcPct val="115000"/>
              </a:lnSpc>
              <a:spcBef>
                <a:spcPts val="0"/>
              </a:spcBef>
              <a:spcAft>
                <a:spcPts val="0"/>
              </a:spcAft>
              <a:buClr>
                <a:srgbClr val="222222"/>
              </a:buClr>
              <a:buSzPts val="3150"/>
              <a:buFont typeface="Lato"/>
              <a:buChar char="●"/>
            </a:pPr>
            <a:r>
              <a:rPr lang="en-US" sz="3150">
                <a:solidFill>
                  <a:srgbClr val="222222"/>
                </a:solidFill>
                <a:highlight>
                  <a:srgbClr val="FFFFFF"/>
                </a:highlight>
                <a:latin typeface="Lato"/>
                <a:ea typeface="Lato"/>
                <a:cs typeface="Lato"/>
                <a:sym typeface="Lato"/>
              </a:rPr>
              <a:t>Missing values can also be filled manually but it is not recommended when that dataset is big.</a:t>
            </a:r>
            <a:endParaRPr sz="3150">
              <a:solidFill>
                <a:srgbClr val="222222"/>
              </a:solidFill>
              <a:highlight>
                <a:srgbClr val="FFFFFF"/>
              </a:highlight>
              <a:latin typeface="Lato"/>
              <a:ea typeface="Lato"/>
              <a:cs typeface="Lato"/>
              <a:sym typeface="Lato"/>
            </a:endParaRPr>
          </a:p>
          <a:p>
            <a:pPr indent="-428625" lvl="0" marL="457200" rtl="0" algn="l">
              <a:lnSpc>
                <a:spcPct val="115000"/>
              </a:lnSpc>
              <a:spcBef>
                <a:spcPts val="0"/>
              </a:spcBef>
              <a:spcAft>
                <a:spcPts val="0"/>
              </a:spcAft>
              <a:buClr>
                <a:srgbClr val="222222"/>
              </a:buClr>
              <a:buSzPts val="3150"/>
              <a:buFont typeface="Lato"/>
              <a:buChar char="●"/>
            </a:pPr>
            <a:r>
              <a:rPr lang="en-US" sz="3150">
                <a:solidFill>
                  <a:srgbClr val="222222"/>
                </a:solidFill>
                <a:highlight>
                  <a:srgbClr val="FFFFFF"/>
                </a:highlight>
                <a:latin typeface="Lato"/>
                <a:ea typeface="Lato"/>
                <a:cs typeface="Lato"/>
                <a:sym typeface="Lato"/>
              </a:rPr>
              <a:t>The attribute’s mean value can be used to replace the missing value when the data is normally distributed</a:t>
            </a:r>
            <a:br>
              <a:rPr lang="en-US" sz="3150">
                <a:solidFill>
                  <a:srgbClr val="222222"/>
                </a:solidFill>
                <a:highlight>
                  <a:srgbClr val="FFFFFF"/>
                </a:highlight>
                <a:latin typeface="Lato"/>
                <a:ea typeface="Lato"/>
                <a:cs typeface="Lato"/>
                <a:sym typeface="Lato"/>
              </a:rPr>
            </a:br>
            <a:r>
              <a:rPr lang="en-US" sz="3150">
                <a:solidFill>
                  <a:srgbClr val="222222"/>
                </a:solidFill>
                <a:highlight>
                  <a:srgbClr val="FFFFFF"/>
                </a:highlight>
                <a:latin typeface="Lato"/>
                <a:ea typeface="Lato"/>
                <a:cs typeface="Lato"/>
                <a:sym typeface="Lato"/>
              </a:rPr>
              <a:t>wherein in the case of non-normal distribution median value of the attribute can be used.</a:t>
            </a:r>
            <a:endParaRPr sz="3150">
              <a:solidFill>
                <a:srgbClr val="222222"/>
              </a:solidFill>
              <a:highlight>
                <a:srgbClr val="FFFFFF"/>
              </a:highlight>
              <a:latin typeface="Lato"/>
              <a:ea typeface="Lato"/>
              <a:cs typeface="Lato"/>
              <a:sym typeface="Lato"/>
            </a:endParaRPr>
          </a:p>
          <a:p>
            <a:pPr indent="-428625" lvl="0" marL="457200" rtl="0" algn="l">
              <a:lnSpc>
                <a:spcPct val="115000"/>
              </a:lnSpc>
              <a:spcBef>
                <a:spcPts val="0"/>
              </a:spcBef>
              <a:spcAft>
                <a:spcPts val="0"/>
              </a:spcAft>
              <a:buClr>
                <a:srgbClr val="222222"/>
              </a:buClr>
              <a:buSzPts val="3150"/>
              <a:buFont typeface="Lato"/>
              <a:buChar char="●"/>
            </a:pPr>
            <a:r>
              <a:rPr lang="en-US" sz="3150">
                <a:solidFill>
                  <a:srgbClr val="222222"/>
                </a:solidFill>
                <a:highlight>
                  <a:srgbClr val="FFFFFF"/>
                </a:highlight>
                <a:latin typeface="Lato"/>
                <a:ea typeface="Lato"/>
                <a:cs typeface="Lato"/>
                <a:sym typeface="Lato"/>
              </a:rPr>
              <a:t>While using regression or decision tree algorithms the missing value can be replaced by the most probable</a:t>
            </a:r>
            <a:br>
              <a:rPr lang="en-US" sz="3150">
                <a:solidFill>
                  <a:srgbClr val="222222"/>
                </a:solidFill>
                <a:highlight>
                  <a:srgbClr val="FFFFFF"/>
                </a:highlight>
                <a:latin typeface="Lato"/>
                <a:ea typeface="Lato"/>
                <a:cs typeface="Lato"/>
                <a:sym typeface="Lato"/>
              </a:rPr>
            </a:br>
            <a:r>
              <a:rPr lang="en-US" sz="3150">
                <a:solidFill>
                  <a:srgbClr val="222222"/>
                </a:solidFill>
                <a:highlight>
                  <a:srgbClr val="FFFFFF"/>
                </a:highlight>
                <a:latin typeface="Lato"/>
                <a:ea typeface="Lato"/>
                <a:cs typeface="Lato"/>
                <a:sym typeface="Lato"/>
              </a:rPr>
              <a:t>value.</a:t>
            </a:r>
            <a:endParaRPr sz="3150">
              <a:solidFill>
                <a:srgbClr val="222222"/>
              </a:solidFill>
              <a:highlight>
                <a:srgbClr val="FFFFFF"/>
              </a:highlight>
              <a:latin typeface="Lato"/>
              <a:ea typeface="Lato"/>
              <a:cs typeface="Lato"/>
              <a:sym typeface="Lato"/>
            </a:endParaRPr>
          </a:p>
          <a:p>
            <a:pPr indent="0" lvl="0" marL="457200" rtl="0" algn="just">
              <a:lnSpc>
                <a:spcPct val="115000"/>
              </a:lnSpc>
              <a:spcBef>
                <a:spcPts val="0"/>
              </a:spcBef>
              <a:spcAft>
                <a:spcPts val="0"/>
              </a:spcAft>
              <a:buNone/>
            </a:pPr>
            <a:r>
              <a:t/>
            </a:r>
            <a:endParaRPr sz="5150">
              <a:solidFill>
                <a:srgbClr val="222222"/>
              </a:solidFill>
              <a:highlight>
                <a:srgbClr val="FFFFFF"/>
              </a:highlight>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gf3b2d8b1ab_1_56"/>
          <p:cNvPicPr preferRelativeResize="0"/>
          <p:nvPr/>
        </p:nvPicPr>
        <p:blipFill rotWithShape="1">
          <a:blip r:embed="rId3">
            <a:alphaModFix/>
          </a:blip>
          <a:srcRect b="0" l="0" r="0" t="0"/>
          <a:stretch/>
        </p:blipFill>
        <p:spPr>
          <a:xfrm>
            <a:off x="16119978" y="373306"/>
            <a:ext cx="719998" cy="719998"/>
          </a:xfrm>
          <a:prstGeom prst="rect">
            <a:avLst/>
          </a:prstGeom>
          <a:noFill/>
          <a:ln>
            <a:noFill/>
          </a:ln>
        </p:spPr>
      </p:pic>
      <p:pic>
        <p:nvPicPr>
          <p:cNvPr id="205" name="Google Shape;205;gf3b2d8b1ab_1_56"/>
          <p:cNvPicPr preferRelativeResize="0"/>
          <p:nvPr/>
        </p:nvPicPr>
        <p:blipFill rotWithShape="1">
          <a:blip r:embed="rId4">
            <a:alphaModFix/>
          </a:blip>
          <a:srcRect b="0" l="0" r="0" t="0"/>
          <a:stretch/>
        </p:blipFill>
        <p:spPr>
          <a:xfrm>
            <a:off x="16839978" y="373306"/>
            <a:ext cx="1000000" cy="720000"/>
          </a:xfrm>
          <a:prstGeom prst="rect">
            <a:avLst/>
          </a:prstGeom>
          <a:noFill/>
          <a:ln>
            <a:noFill/>
          </a:ln>
        </p:spPr>
      </p:pic>
      <p:sp>
        <p:nvSpPr>
          <p:cNvPr id="206" name="Google Shape;206;gf3b2d8b1ab_1_56"/>
          <p:cNvSpPr txBox="1"/>
          <p:nvPr/>
        </p:nvSpPr>
        <p:spPr>
          <a:xfrm>
            <a:off x="16742583" y="8204621"/>
            <a:ext cx="1097400" cy="78720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2200"/>
              <a:buFont typeface="Arial"/>
              <a:buNone/>
            </a:pPr>
            <a:fld id="{00000000-1234-1234-1234-123412341234}" type="slidenum">
              <a:rPr b="0" i="0" lang="en-US" sz="2200" u="none" cap="none" strike="noStrike">
                <a:solidFill>
                  <a:srgbClr val="000000"/>
                </a:solidFill>
                <a:latin typeface="Arial"/>
                <a:ea typeface="Arial"/>
                <a:cs typeface="Arial"/>
                <a:sym typeface="Arial"/>
              </a:rPr>
              <a:t>‹#›</a:t>
            </a:fld>
            <a:endParaRPr b="0" i="0" sz="2200" u="none" cap="none" strike="noStrike">
              <a:solidFill>
                <a:srgbClr val="000000"/>
              </a:solidFill>
              <a:latin typeface="Arial"/>
              <a:ea typeface="Arial"/>
              <a:cs typeface="Arial"/>
              <a:sym typeface="Arial"/>
            </a:endParaRPr>
          </a:p>
        </p:txBody>
      </p:sp>
      <p:sp>
        <p:nvSpPr>
          <p:cNvPr id="207" name="Google Shape;207;gf3b2d8b1ab_1_56"/>
          <p:cNvSpPr txBox="1"/>
          <p:nvPr/>
        </p:nvSpPr>
        <p:spPr>
          <a:xfrm>
            <a:off x="-358073" y="8666621"/>
            <a:ext cx="5036400" cy="570000"/>
          </a:xfrm>
          <a:prstGeom prst="rect">
            <a:avLst/>
          </a:prstGeom>
          <a:noFill/>
          <a:ln>
            <a:noFill/>
          </a:ln>
        </p:spPr>
        <p:txBody>
          <a:bodyPr anchorCtr="0" anchor="t" bIns="182850" lIns="182850" spcFirstLastPara="1" rIns="182850" wrap="square" tIns="182850">
            <a:noAutofit/>
          </a:bodyPr>
          <a:lstStyle/>
          <a:p>
            <a:pPr indent="0" lvl="0" marL="0" marR="0" rtl="0" algn="l">
              <a:lnSpc>
                <a:spcPct val="115000"/>
              </a:lnSpc>
              <a:spcBef>
                <a:spcPts val="0"/>
              </a:spcBef>
              <a:spcAft>
                <a:spcPts val="3200"/>
              </a:spcAft>
              <a:buClr>
                <a:srgbClr val="000000"/>
              </a:buClr>
              <a:buSzPts val="3600"/>
              <a:buFont typeface="Roboto"/>
              <a:buNone/>
            </a:pPr>
            <a:r>
              <a:rPr b="0" i="0" lang="en-US" sz="2200" u="none" cap="none" strike="noStrike">
                <a:solidFill>
                  <a:schemeClr val="lt1"/>
                </a:solidFill>
                <a:latin typeface="Roboto"/>
                <a:ea typeface="Roboto"/>
                <a:cs typeface="Roboto"/>
                <a:sym typeface="Roboto"/>
              </a:rPr>
              <a:t>Exploratory Data Analysis 2021</a:t>
            </a:r>
            <a:endParaRPr b="0" i="0" sz="2800" u="none" cap="none" strike="noStrike">
              <a:solidFill>
                <a:srgbClr val="000000"/>
              </a:solidFill>
              <a:latin typeface="Arial"/>
              <a:ea typeface="Arial"/>
              <a:cs typeface="Arial"/>
              <a:sym typeface="Arial"/>
            </a:endParaRPr>
          </a:p>
        </p:txBody>
      </p:sp>
      <p:sp>
        <p:nvSpPr>
          <p:cNvPr id="208" name="Google Shape;208;gf3b2d8b1ab_1_56"/>
          <p:cNvSpPr txBox="1"/>
          <p:nvPr/>
        </p:nvSpPr>
        <p:spPr>
          <a:xfrm>
            <a:off x="0" y="1632000"/>
            <a:ext cx="14699400" cy="720000"/>
          </a:xfrm>
          <a:prstGeom prst="rect">
            <a:avLst/>
          </a:prstGeom>
          <a:noFill/>
          <a:ln>
            <a:noFill/>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5600"/>
              <a:buFont typeface="Arial"/>
              <a:buNone/>
            </a:pPr>
            <a:r>
              <a:rPr lang="en-US" sz="5600">
                <a:solidFill>
                  <a:srgbClr val="EF8600"/>
                </a:solidFill>
                <a:latin typeface="Fira Sans Medium"/>
                <a:ea typeface="Fira Sans Medium"/>
                <a:cs typeface="Fira Sans Medium"/>
                <a:sym typeface="Fira Sans Medium"/>
              </a:rPr>
              <a:t>Missing Completely at Random (MCAR)</a:t>
            </a:r>
            <a:endParaRPr b="0" i="0" sz="5600" u="none" cap="none" strike="noStrike">
              <a:solidFill>
                <a:srgbClr val="EF8600"/>
              </a:solidFill>
              <a:latin typeface="Fira Sans Medium"/>
              <a:ea typeface="Fira Sans Medium"/>
              <a:cs typeface="Fira Sans Medium"/>
              <a:sym typeface="Fira Sans Medium"/>
            </a:endParaRPr>
          </a:p>
        </p:txBody>
      </p:sp>
      <p:sp>
        <p:nvSpPr>
          <p:cNvPr id="209" name="Google Shape;209;gf3b2d8b1ab_1_56"/>
          <p:cNvSpPr txBox="1"/>
          <p:nvPr/>
        </p:nvSpPr>
        <p:spPr>
          <a:xfrm>
            <a:off x="778000" y="2944550"/>
            <a:ext cx="16482900" cy="23424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None/>
            </a:pPr>
            <a:r>
              <a:rPr lang="en-US" sz="3150">
                <a:solidFill>
                  <a:srgbClr val="222222"/>
                </a:solidFill>
                <a:highlight>
                  <a:srgbClr val="FFFFFF"/>
                </a:highlight>
                <a:latin typeface="Lato"/>
                <a:ea typeface="Lato"/>
                <a:cs typeface="Lato"/>
                <a:sym typeface="Lato"/>
              </a:rPr>
              <a:t>These are the missing data points that follow no discernable pattern. Often the choice for which value to impute is down to a flip of a coin. These values are most clearly identified when you cannot predict the missing value from the remaining know variables. The fact that it is missing is independent of the remaining variables.</a:t>
            </a:r>
            <a:endParaRPr sz="5150">
              <a:solidFill>
                <a:srgbClr val="222222"/>
              </a:solidFill>
              <a:highlight>
                <a:srgbClr val="FFFFFF"/>
              </a:highlight>
              <a:latin typeface="Lato"/>
              <a:ea typeface="Lato"/>
              <a:cs typeface="Lato"/>
              <a:sym typeface="Lato"/>
            </a:endParaRPr>
          </a:p>
        </p:txBody>
      </p:sp>
      <p:pic>
        <p:nvPicPr>
          <p:cNvPr id="210" name="Google Shape;210;gf3b2d8b1ab_1_56"/>
          <p:cNvPicPr preferRelativeResize="0"/>
          <p:nvPr/>
        </p:nvPicPr>
        <p:blipFill>
          <a:blip r:embed="rId5">
            <a:alphaModFix/>
          </a:blip>
          <a:stretch>
            <a:fillRect/>
          </a:stretch>
        </p:blipFill>
        <p:spPr>
          <a:xfrm>
            <a:off x="7501927" y="5286950"/>
            <a:ext cx="3284156" cy="46952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