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10287000" cx="18288000"/>
  <p:notesSz cx="6858000" cy="9144000"/>
  <p:embeddedFontLst>
    <p:embeddedFont>
      <p:font typeface="IBM Plex Sans"/>
      <p:regular r:id="rId24"/>
      <p:bold r:id="rId25"/>
      <p:italic r:id="rId26"/>
      <p:boldItalic r:id="rId27"/>
    </p:embeddedFont>
    <p:embeddedFont>
      <p:font typeface="Roboto"/>
      <p:regular r:id="rId28"/>
      <p:bold r:id="rId29"/>
      <p:italic r:id="rId30"/>
      <p:boldItalic r:id="rId31"/>
    </p:embeddedFont>
    <p:embeddedFont>
      <p:font typeface="Fira Sans Medium"/>
      <p:regular r:id="rId32"/>
      <p:bold r:id="rId33"/>
      <p:italic r:id="rId34"/>
      <p:boldItalic r:id="rId35"/>
    </p:embeddedFont>
    <p:embeddedFont>
      <p:font typeface="Fira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0" roundtripDataSignature="AMtx7mhPyiTxkVp4smiBsmLCm/ZwAp/r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IBMPlexSans-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BMPlexSans-italic.fntdata"/><Relationship Id="rId25" Type="http://schemas.openxmlformats.org/officeDocument/2006/relationships/font" Target="fonts/IBMPlexSans-bold.fntdata"/><Relationship Id="rId28" Type="http://schemas.openxmlformats.org/officeDocument/2006/relationships/font" Target="fonts/Roboto-regular.fntdata"/><Relationship Id="rId27" Type="http://schemas.openxmlformats.org/officeDocument/2006/relationships/font" Target="fonts/IBMPlex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FiraSansMedium-bold.fntdata"/><Relationship Id="rId10" Type="http://schemas.openxmlformats.org/officeDocument/2006/relationships/slide" Target="slides/slide4.xml"/><Relationship Id="rId32" Type="http://schemas.openxmlformats.org/officeDocument/2006/relationships/font" Target="fonts/FiraSansMedium-regular.fntdata"/><Relationship Id="rId13" Type="http://schemas.openxmlformats.org/officeDocument/2006/relationships/slide" Target="slides/slide7.xml"/><Relationship Id="rId35" Type="http://schemas.openxmlformats.org/officeDocument/2006/relationships/font" Target="fonts/FiraSansMedium-boldItalic.fntdata"/><Relationship Id="rId12" Type="http://schemas.openxmlformats.org/officeDocument/2006/relationships/slide" Target="slides/slide6.xml"/><Relationship Id="rId34" Type="http://schemas.openxmlformats.org/officeDocument/2006/relationships/font" Target="fonts/FiraSansMedium-italic.fntdata"/><Relationship Id="rId15" Type="http://schemas.openxmlformats.org/officeDocument/2006/relationships/slide" Target="slides/slide9.xml"/><Relationship Id="rId37" Type="http://schemas.openxmlformats.org/officeDocument/2006/relationships/font" Target="fonts/FiraSans-bold.fntdata"/><Relationship Id="rId14" Type="http://schemas.openxmlformats.org/officeDocument/2006/relationships/slide" Target="slides/slide8.xml"/><Relationship Id="rId36" Type="http://schemas.openxmlformats.org/officeDocument/2006/relationships/font" Target="fonts/FiraSans-regular.fntdata"/><Relationship Id="rId17" Type="http://schemas.openxmlformats.org/officeDocument/2006/relationships/slide" Target="slides/slide11.xml"/><Relationship Id="rId39" Type="http://schemas.openxmlformats.org/officeDocument/2006/relationships/font" Target="fonts/FiraSans-boldItalic.fntdata"/><Relationship Id="rId16" Type="http://schemas.openxmlformats.org/officeDocument/2006/relationships/slide" Target="slides/slide10.xml"/><Relationship Id="rId38" Type="http://schemas.openxmlformats.org/officeDocument/2006/relationships/font" Target="fonts/Fira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3eb614d21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f3eb614d21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3eb614d21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f3eb614d21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529ebde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12529ebde3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529ebde36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2529ebde3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529ebde36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529ebde3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529ebde36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2529ebde36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529ebde36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2529ebde36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3a73937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23a739379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6436ab2f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16436ab2f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6436ab2f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116436ab2f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3eb614d2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f3eb614d2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3b2d8b1ab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f3b2d8b1ab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a411f594e_0_4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1a411f594e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3eb614d21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f3eb614d2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3eb614d21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f3eb614d21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3eb614d21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f3eb614d21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1a411f594e_0_19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g11a411f594e_0_201"/>
          <p:cNvSpPr txBox="1"/>
          <p:nvPr>
            <p:ph type="title"/>
          </p:nvPr>
        </p:nvSpPr>
        <p:spPr>
          <a:xfrm>
            <a:off x="623400" y="4301700"/>
            <a:ext cx="17041200" cy="1683600"/>
          </a:xfrm>
          <a:prstGeom prst="rect">
            <a:avLst/>
          </a:prstGeom>
          <a:noFill/>
          <a:ln>
            <a:noFill/>
          </a:ln>
        </p:spPr>
        <p:txBody>
          <a:bodyPr anchorCtr="0" anchor="ctr" bIns="182850" lIns="182850" spcFirstLastPara="1" rIns="182850" wrap="square" tIns="18285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88" name="Google Shape;88;g11a411f594e_0_20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g11a411f594e_0_204"/>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91" name="Google Shape;91;g11a411f594e_0_204"/>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algn="l">
              <a:lnSpc>
                <a:spcPct val="115000"/>
              </a:lnSpc>
              <a:spcBef>
                <a:spcPts val="0"/>
              </a:spcBef>
              <a:spcAft>
                <a:spcPts val="0"/>
              </a:spcAft>
              <a:buSzPts val="3600"/>
              <a:buChar char="●"/>
              <a:defRPr/>
            </a:lvl1pPr>
            <a:lvl2pPr indent="-406400" lvl="1" marL="914400" algn="l">
              <a:lnSpc>
                <a:spcPct val="115000"/>
              </a:lnSpc>
              <a:spcBef>
                <a:spcPts val="3200"/>
              </a:spcBef>
              <a:spcAft>
                <a:spcPts val="0"/>
              </a:spcAft>
              <a:buSzPts val="2800"/>
              <a:buChar char="○"/>
              <a:defRPr/>
            </a:lvl2pPr>
            <a:lvl3pPr indent="-406400" lvl="2" marL="1371600" algn="l">
              <a:lnSpc>
                <a:spcPct val="115000"/>
              </a:lnSpc>
              <a:spcBef>
                <a:spcPts val="3200"/>
              </a:spcBef>
              <a:spcAft>
                <a:spcPts val="0"/>
              </a:spcAft>
              <a:buSzPts val="2800"/>
              <a:buChar char="■"/>
              <a:defRPr/>
            </a:lvl3pPr>
            <a:lvl4pPr indent="-406400" lvl="3" marL="1828800" algn="l">
              <a:lnSpc>
                <a:spcPct val="115000"/>
              </a:lnSpc>
              <a:spcBef>
                <a:spcPts val="3200"/>
              </a:spcBef>
              <a:spcAft>
                <a:spcPts val="0"/>
              </a:spcAft>
              <a:buSzPts val="2800"/>
              <a:buChar char="●"/>
              <a:defRPr/>
            </a:lvl4pPr>
            <a:lvl5pPr indent="-406400" lvl="4" marL="2286000" algn="l">
              <a:lnSpc>
                <a:spcPct val="115000"/>
              </a:lnSpc>
              <a:spcBef>
                <a:spcPts val="3200"/>
              </a:spcBef>
              <a:spcAft>
                <a:spcPts val="0"/>
              </a:spcAft>
              <a:buSzPts val="2800"/>
              <a:buChar char="○"/>
              <a:defRPr/>
            </a:lvl5pPr>
            <a:lvl6pPr indent="-406400" lvl="5" marL="2743200" algn="l">
              <a:lnSpc>
                <a:spcPct val="115000"/>
              </a:lnSpc>
              <a:spcBef>
                <a:spcPts val="3200"/>
              </a:spcBef>
              <a:spcAft>
                <a:spcPts val="0"/>
              </a:spcAft>
              <a:buSzPts val="2800"/>
              <a:buChar char="■"/>
              <a:defRPr/>
            </a:lvl6pPr>
            <a:lvl7pPr indent="-406400" lvl="6" marL="3200400" algn="l">
              <a:lnSpc>
                <a:spcPct val="115000"/>
              </a:lnSpc>
              <a:spcBef>
                <a:spcPts val="3200"/>
              </a:spcBef>
              <a:spcAft>
                <a:spcPts val="0"/>
              </a:spcAft>
              <a:buSzPts val="2800"/>
              <a:buChar char="●"/>
              <a:defRPr/>
            </a:lvl7pPr>
            <a:lvl8pPr indent="-406400" lvl="7" marL="3657600" algn="l">
              <a:lnSpc>
                <a:spcPct val="115000"/>
              </a:lnSpc>
              <a:spcBef>
                <a:spcPts val="3200"/>
              </a:spcBef>
              <a:spcAft>
                <a:spcPts val="0"/>
              </a:spcAft>
              <a:buSzPts val="2800"/>
              <a:buChar char="○"/>
              <a:defRPr/>
            </a:lvl8pPr>
            <a:lvl9pPr indent="-406400" lvl="8" marL="4114800" algn="l">
              <a:lnSpc>
                <a:spcPct val="115000"/>
              </a:lnSpc>
              <a:spcBef>
                <a:spcPts val="3200"/>
              </a:spcBef>
              <a:spcAft>
                <a:spcPts val="3200"/>
              </a:spcAft>
              <a:buSzPts val="2800"/>
              <a:buChar char="■"/>
              <a:defRPr/>
            </a:lvl9pPr>
          </a:lstStyle>
          <a:p/>
        </p:txBody>
      </p:sp>
      <p:sp>
        <p:nvSpPr>
          <p:cNvPr id="92" name="Google Shape;92;g11a411f594e_0_204"/>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g11a411f594e_0_208"/>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95" name="Google Shape;95;g11a411f594e_0_208"/>
          <p:cNvSpPr txBox="1"/>
          <p:nvPr>
            <p:ph idx="1" type="body"/>
          </p:nvPr>
        </p:nvSpPr>
        <p:spPr>
          <a:xfrm>
            <a:off x="623400" y="2304950"/>
            <a:ext cx="7999800" cy="6832800"/>
          </a:xfrm>
          <a:prstGeom prst="rect">
            <a:avLst/>
          </a:prstGeom>
          <a:noFill/>
          <a:ln>
            <a:noFill/>
          </a:ln>
        </p:spPr>
        <p:txBody>
          <a:bodyPr anchorCtr="0" anchor="t" bIns="182850" lIns="182850" spcFirstLastPara="1" rIns="182850" wrap="square" tIns="182850">
            <a:noAutofit/>
          </a:bodyPr>
          <a:lstStyle>
            <a:lvl1pPr indent="-406400" lvl="0" marL="457200" algn="l">
              <a:lnSpc>
                <a:spcPct val="115000"/>
              </a:lnSpc>
              <a:spcBef>
                <a:spcPts val="0"/>
              </a:spcBef>
              <a:spcAft>
                <a:spcPts val="0"/>
              </a:spcAft>
              <a:buSzPts val="2800"/>
              <a:buChar char="●"/>
              <a:defRPr sz="2800"/>
            </a:lvl1pPr>
            <a:lvl2pPr indent="-381000" lvl="1" marL="914400" algn="l">
              <a:lnSpc>
                <a:spcPct val="115000"/>
              </a:lnSpc>
              <a:spcBef>
                <a:spcPts val="3200"/>
              </a:spcBef>
              <a:spcAft>
                <a:spcPts val="0"/>
              </a:spcAft>
              <a:buSzPts val="2400"/>
              <a:buChar char="○"/>
              <a:defRPr sz="2400"/>
            </a:lvl2pPr>
            <a:lvl3pPr indent="-381000" lvl="2" marL="1371600" algn="l">
              <a:lnSpc>
                <a:spcPct val="115000"/>
              </a:lnSpc>
              <a:spcBef>
                <a:spcPts val="3200"/>
              </a:spcBef>
              <a:spcAft>
                <a:spcPts val="0"/>
              </a:spcAft>
              <a:buSzPts val="2400"/>
              <a:buChar char="■"/>
              <a:defRPr sz="2400"/>
            </a:lvl3pPr>
            <a:lvl4pPr indent="-381000" lvl="3" marL="1828800" algn="l">
              <a:lnSpc>
                <a:spcPct val="115000"/>
              </a:lnSpc>
              <a:spcBef>
                <a:spcPts val="3200"/>
              </a:spcBef>
              <a:spcAft>
                <a:spcPts val="0"/>
              </a:spcAft>
              <a:buSzPts val="2400"/>
              <a:buChar char="●"/>
              <a:defRPr sz="2400"/>
            </a:lvl4pPr>
            <a:lvl5pPr indent="-381000" lvl="4" marL="2286000" algn="l">
              <a:lnSpc>
                <a:spcPct val="115000"/>
              </a:lnSpc>
              <a:spcBef>
                <a:spcPts val="3200"/>
              </a:spcBef>
              <a:spcAft>
                <a:spcPts val="0"/>
              </a:spcAft>
              <a:buSzPts val="2400"/>
              <a:buChar char="○"/>
              <a:defRPr sz="2400"/>
            </a:lvl5pPr>
            <a:lvl6pPr indent="-381000" lvl="5" marL="2743200" algn="l">
              <a:lnSpc>
                <a:spcPct val="115000"/>
              </a:lnSpc>
              <a:spcBef>
                <a:spcPts val="3200"/>
              </a:spcBef>
              <a:spcAft>
                <a:spcPts val="0"/>
              </a:spcAft>
              <a:buSzPts val="2400"/>
              <a:buChar char="■"/>
              <a:defRPr sz="2400"/>
            </a:lvl6pPr>
            <a:lvl7pPr indent="-381000" lvl="6" marL="3200400" algn="l">
              <a:lnSpc>
                <a:spcPct val="115000"/>
              </a:lnSpc>
              <a:spcBef>
                <a:spcPts val="3200"/>
              </a:spcBef>
              <a:spcAft>
                <a:spcPts val="0"/>
              </a:spcAft>
              <a:buSzPts val="2400"/>
              <a:buChar char="●"/>
              <a:defRPr sz="2400"/>
            </a:lvl7pPr>
            <a:lvl8pPr indent="-381000" lvl="7" marL="3657600" algn="l">
              <a:lnSpc>
                <a:spcPct val="115000"/>
              </a:lnSpc>
              <a:spcBef>
                <a:spcPts val="3200"/>
              </a:spcBef>
              <a:spcAft>
                <a:spcPts val="0"/>
              </a:spcAft>
              <a:buSzPts val="2400"/>
              <a:buChar char="○"/>
              <a:defRPr sz="2400"/>
            </a:lvl8pPr>
            <a:lvl9pPr indent="-381000" lvl="8" marL="4114800" algn="l">
              <a:lnSpc>
                <a:spcPct val="115000"/>
              </a:lnSpc>
              <a:spcBef>
                <a:spcPts val="3200"/>
              </a:spcBef>
              <a:spcAft>
                <a:spcPts val="3200"/>
              </a:spcAft>
              <a:buSzPts val="2400"/>
              <a:buChar char="■"/>
              <a:defRPr sz="2400"/>
            </a:lvl9pPr>
          </a:lstStyle>
          <a:p/>
        </p:txBody>
      </p:sp>
      <p:sp>
        <p:nvSpPr>
          <p:cNvPr id="96" name="Google Shape;96;g11a411f594e_0_208"/>
          <p:cNvSpPr txBox="1"/>
          <p:nvPr>
            <p:ph idx="2" type="body"/>
          </p:nvPr>
        </p:nvSpPr>
        <p:spPr>
          <a:xfrm>
            <a:off x="9664800" y="2304950"/>
            <a:ext cx="7999800" cy="6832800"/>
          </a:xfrm>
          <a:prstGeom prst="rect">
            <a:avLst/>
          </a:prstGeom>
          <a:noFill/>
          <a:ln>
            <a:noFill/>
          </a:ln>
        </p:spPr>
        <p:txBody>
          <a:bodyPr anchorCtr="0" anchor="t" bIns="182850" lIns="182850" spcFirstLastPara="1" rIns="182850" wrap="square" tIns="182850">
            <a:noAutofit/>
          </a:bodyPr>
          <a:lstStyle>
            <a:lvl1pPr indent="-406400" lvl="0" marL="457200" algn="l">
              <a:lnSpc>
                <a:spcPct val="115000"/>
              </a:lnSpc>
              <a:spcBef>
                <a:spcPts val="0"/>
              </a:spcBef>
              <a:spcAft>
                <a:spcPts val="0"/>
              </a:spcAft>
              <a:buSzPts val="2800"/>
              <a:buChar char="●"/>
              <a:defRPr sz="2800"/>
            </a:lvl1pPr>
            <a:lvl2pPr indent="-381000" lvl="1" marL="914400" algn="l">
              <a:lnSpc>
                <a:spcPct val="115000"/>
              </a:lnSpc>
              <a:spcBef>
                <a:spcPts val="3200"/>
              </a:spcBef>
              <a:spcAft>
                <a:spcPts val="0"/>
              </a:spcAft>
              <a:buSzPts val="2400"/>
              <a:buChar char="○"/>
              <a:defRPr sz="2400"/>
            </a:lvl2pPr>
            <a:lvl3pPr indent="-381000" lvl="2" marL="1371600" algn="l">
              <a:lnSpc>
                <a:spcPct val="115000"/>
              </a:lnSpc>
              <a:spcBef>
                <a:spcPts val="3200"/>
              </a:spcBef>
              <a:spcAft>
                <a:spcPts val="0"/>
              </a:spcAft>
              <a:buSzPts val="2400"/>
              <a:buChar char="■"/>
              <a:defRPr sz="2400"/>
            </a:lvl3pPr>
            <a:lvl4pPr indent="-381000" lvl="3" marL="1828800" algn="l">
              <a:lnSpc>
                <a:spcPct val="115000"/>
              </a:lnSpc>
              <a:spcBef>
                <a:spcPts val="3200"/>
              </a:spcBef>
              <a:spcAft>
                <a:spcPts val="0"/>
              </a:spcAft>
              <a:buSzPts val="2400"/>
              <a:buChar char="●"/>
              <a:defRPr sz="2400"/>
            </a:lvl4pPr>
            <a:lvl5pPr indent="-381000" lvl="4" marL="2286000" algn="l">
              <a:lnSpc>
                <a:spcPct val="115000"/>
              </a:lnSpc>
              <a:spcBef>
                <a:spcPts val="3200"/>
              </a:spcBef>
              <a:spcAft>
                <a:spcPts val="0"/>
              </a:spcAft>
              <a:buSzPts val="2400"/>
              <a:buChar char="○"/>
              <a:defRPr sz="2400"/>
            </a:lvl5pPr>
            <a:lvl6pPr indent="-381000" lvl="5" marL="2743200" algn="l">
              <a:lnSpc>
                <a:spcPct val="115000"/>
              </a:lnSpc>
              <a:spcBef>
                <a:spcPts val="3200"/>
              </a:spcBef>
              <a:spcAft>
                <a:spcPts val="0"/>
              </a:spcAft>
              <a:buSzPts val="2400"/>
              <a:buChar char="■"/>
              <a:defRPr sz="2400"/>
            </a:lvl6pPr>
            <a:lvl7pPr indent="-381000" lvl="6" marL="3200400" algn="l">
              <a:lnSpc>
                <a:spcPct val="115000"/>
              </a:lnSpc>
              <a:spcBef>
                <a:spcPts val="3200"/>
              </a:spcBef>
              <a:spcAft>
                <a:spcPts val="0"/>
              </a:spcAft>
              <a:buSzPts val="2400"/>
              <a:buChar char="●"/>
              <a:defRPr sz="2400"/>
            </a:lvl7pPr>
            <a:lvl8pPr indent="-381000" lvl="7" marL="3657600" algn="l">
              <a:lnSpc>
                <a:spcPct val="115000"/>
              </a:lnSpc>
              <a:spcBef>
                <a:spcPts val="3200"/>
              </a:spcBef>
              <a:spcAft>
                <a:spcPts val="0"/>
              </a:spcAft>
              <a:buSzPts val="2400"/>
              <a:buChar char="○"/>
              <a:defRPr sz="2400"/>
            </a:lvl8pPr>
            <a:lvl9pPr indent="-381000" lvl="8" marL="4114800" algn="l">
              <a:lnSpc>
                <a:spcPct val="115000"/>
              </a:lnSpc>
              <a:spcBef>
                <a:spcPts val="3200"/>
              </a:spcBef>
              <a:spcAft>
                <a:spcPts val="3200"/>
              </a:spcAft>
              <a:buSzPts val="2400"/>
              <a:buChar char="■"/>
              <a:defRPr sz="2400"/>
            </a:lvl9pPr>
          </a:lstStyle>
          <a:p/>
        </p:txBody>
      </p:sp>
      <p:sp>
        <p:nvSpPr>
          <p:cNvPr id="97" name="Google Shape;97;g11a411f594e_0_208"/>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g11a411f594e_0_213"/>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100" name="Google Shape;100;g11a411f594e_0_21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g11a411f594e_0_216"/>
          <p:cNvSpPr txBox="1"/>
          <p:nvPr>
            <p:ph type="title"/>
          </p:nvPr>
        </p:nvSpPr>
        <p:spPr>
          <a:xfrm>
            <a:off x="623400" y="1111200"/>
            <a:ext cx="5616000" cy="15114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3" name="Google Shape;103;g11a411f594e_0_216"/>
          <p:cNvSpPr txBox="1"/>
          <p:nvPr>
            <p:ph idx="1" type="body"/>
          </p:nvPr>
        </p:nvSpPr>
        <p:spPr>
          <a:xfrm>
            <a:off x="623400" y="2779200"/>
            <a:ext cx="5616000" cy="6358800"/>
          </a:xfrm>
          <a:prstGeom prst="rect">
            <a:avLst/>
          </a:prstGeom>
          <a:noFill/>
          <a:ln>
            <a:noFill/>
          </a:ln>
        </p:spPr>
        <p:txBody>
          <a:bodyPr anchorCtr="0" anchor="t" bIns="182850" lIns="182850" spcFirstLastPara="1" rIns="182850" wrap="square" tIns="182850">
            <a:noAutofit/>
          </a:bodyPr>
          <a:lstStyle>
            <a:lvl1pPr indent="-381000" lvl="0" marL="457200" algn="l">
              <a:lnSpc>
                <a:spcPct val="115000"/>
              </a:lnSpc>
              <a:spcBef>
                <a:spcPts val="0"/>
              </a:spcBef>
              <a:spcAft>
                <a:spcPts val="0"/>
              </a:spcAft>
              <a:buSzPts val="2400"/>
              <a:buChar char="●"/>
              <a:defRPr sz="2400"/>
            </a:lvl1pPr>
            <a:lvl2pPr indent="-381000" lvl="1" marL="914400" algn="l">
              <a:lnSpc>
                <a:spcPct val="115000"/>
              </a:lnSpc>
              <a:spcBef>
                <a:spcPts val="3200"/>
              </a:spcBef>
              <a:spcAft>
                <a:spcPts val="0"/>
              </a:spcAft>
              <a:buSzPts val="2400"/>
              <a:buChar char="○"/>
              <a:defRPr sz="2400"/>
            </a:lvl2pPr>
            <a:lvl3pPr indent="-381000" lvl="2" marL="1371600" algn="l">
              <a:lnSpc>
                <a:spcPct val="115000"/>
              </a:lnSpc>
              <a:spcBef>
                <a:spcPts val="3200"/>
              </a:spcBef>
              <a:spcAft>
                <a:spcPts val="0"/>
              </a:spcAft>
              <a:buSzPts val="2400"/>
              <a:buChar char="■"/>
              <a:defRPr sz="2400"/>
            </a:lvl3pPr>
            <a:lvl4pPr indent="-381000" lvl="3" marL="1828800" algn="l">
              <a:lnSpc>
                <a:spcPct val="115000"/>
              </a:lnSpc>
              <a:spcBef>
                <a:spcPts val="3200"/>
              </a:spcBef>
              <a:spcAft>
                <a:spcPts val="0"/>
              </a:spcAft>
              <a:buSzPts val="2400"/>
              <a:buChar char="●"/>
              <a:defRPr sz="2400"/>
            </a:lvl4pPr>
            <a:lvl5pPr indent="-381000" lvl="4" marL="2286000" algn="l">
              <a:lnSpc>
                <a:spcPct val="115000"/>
              </a:lnSpc>
              <a:spcBef>
                <a:spcPts val="3200"/>
              </a:spcBef>
              <a:spcAft>
                <a:spcPts val="0"/>
              </a:spcAft>
              <a:buSzPts val="2400"/>
              <a:buChar char="○"/>
              <a:defRPr sz="2400"/>
            </a:lvl5pPr>
            <a:lvl6pPr indent="-381000" lvl="5" marL="2743200" algn="l">
              <a:lnSpc>
                <a:spcPct val="115000"/>
              </a:lnSpc>
              <a:spcBef>
                <a:spcPts val="3200"/>
              </a:spcBef>
              <a:spcAft>
                <a:spcPts val="0"/>
              </a:spcAft>
              <a:buSzPts val="2400"/>
              <a:buChar char="■"/>
              <a:defRPr sz="2400"/>
            </a:lvl6pPr>
            <a:lvl7pPr indent="-381000" lvl="6" marL="3200400" algn="l">
              <a:lnSpc>
                <a:spcPct val="115000"/>
              </a:lnSpc>
              <a:spcBef>
                <a:spcPts val="3200"/>
              </a:spcBef>
              <a:spcAft>
                <a:spcPts val="0"/>
              </a:spcAft>
              <a:buSzPts val="2400"/>
              <a:buChar char="●"/>
              <a:defRPr sz="2400"/>
            </a:lvl7pPr>
            <a:lvl8pPr indent="-381000" lvl="7" marL="3657600" algn="l">
              <a:lnSpc>
                <a:spcPct val="115000"/>
              </a:lnSpc>
              <a:spcBef>
                <a:spcPts val="3200"/>
              </a:spcBef>
              <a:spcAft>
                <a:spcPts val="0"/>
              </a:spcAft>
              <a:buSzPts val="2400"/>
              <a:buChar char="○"/>
              <a:defRPr sz="2400"/>
            </a:lvl8pPr>
            <a:lvl9pPr indent="-381000" lvl="8" marL="4114800" algn="l">
              <a:lnSpc>
                <a:spcPct val="115000"/>
              </a:lnSpc>
              <a:spcBef>
                <a:spcPts val="3200"/>
              </a:spcBef>
              <a:spcAft>
                <a:spcPts val="3200"/>
              </a:spcAft>
              <a:buSzPts val="2400"/>
              <a:buChar char="■"/>
              <a:defRPr sz="2400"/>
            </a:lvl9pPr>
          </a:lstStyle>
          <a:p/>
        </p:txBody>
      </p:sp>
      <p:sp>
        <p:nvSpPr>
          <p:cNvPr id="104" name="Google Shape;104;g11a411f594e_0_216"/>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g11a411f594e_0_220"/>
          <p:cNvSpPr txBox="1"/>
          <p:nvPr>
            <p:ph type="title"/>
          </p:nvPr>
        </p:nvSpPr>
        <p:spPr>
          <a:xfrm>
            <a:off x="980500" y="900300"/>
            <a:ext cx="12735600" cy="8181600"/>
          </a:xfrm>
          <a:prstGeom prst="rect">
            <a:avLst/>
          </a:prstGeom>
          <a:noFill/>
          <a:ln>
            <a:noFill/>
          </a:ln>
        </p:spPr>
        <p:txBody>
          <a:bodyPr anchorCtr="0" anchor="ctr" bIns="182850" lIns="182850" spcFirstLastPara="1" rIns="182850" wrap="square" tIns="182850">
            <a:no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
        <p:nvSpPr>
          <p:cNvPr id="107" name="Google Shape;107;g11a411f594e_0_220"/>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g11a411f594e_0_223"/>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10" name="Google Shape;110;g11a411f594e_0_223"/>
          <p:cNvSpPr txBox="1"/>
          <p:nvPr>
            <p:ph type="title"/>
          </p:nvPr>
        </p:nvSpPr>
        <p:spPr>
          <a:xfrm>
            <a:off x="531000" y="2466350"/>
            <a:ext cx="8090400" cy="2964600"/>
          </a:xfrm>
          <a:prstGeom prst="rect">
            <a:avLst/>
          </a:prstGeom>
          <a:noFill/>
          <a:ln>
            <a:noFill/>
          </a:ln>
        </p:spPr>
        <p:txBody>
          <a:bodyPr anchorCtr="0" anchor="b" bIns="182850" lIns="182850" spcFirstLastPara="1" rIns="182850" wrap="square" tIns="18285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p:txBody>
      </p:sp>
      <p:sp>
        <p:nvSpPr>
          <p:cNvPr id="111" name="Google Shape;111;g11a411f594e_0_223"/>
          <p:cNvSpPr txBox="1"/>
          <p:nvPr>
            <p:ph idx="1" type="subTitle"/>
          </p:nvPr>
        </p:nvSpPr>
        <p:spPr>
          <a:xfrm>
            <a:off x="531000" y="5606150"/>
            <a:ext cx="8090400" cy="2470200"/>
          </a:xfrm>
          <a:prstGeom prst="rect">
            <a:avLst/>
          </a:prstGeom>
          <a:noFill/>
          <a:ln>
            <a:noFill/>
          </a:ln>
        </p:spPr>
        <p:txBody>
          <a:bodyPr anchorCtr="0" anchor="t" bIns="182850" lIns="182850" spcFirstLastPara="1" rIns="182850" wrap="square" tIns="18285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2" name="Google Shape;112;g11a411f594e_0_223"/>
          <p:cNvSpPr txBox="1"/>
          <p:nvPr>
            <p:ph idx="2" type="body"/>
          </p:nvPr>
        </p:nvSpPr>
        <p:spPr>
          <a:xfrm>
            <a:off x="9879000" y="1448150"/>
            <a:ext cx="7674000" cy="7390200"/>
          </a:xfrm>
          <a:prstGeom prst="rect">
            <a:avLst/>
          </a:prstGeom>
          <a:noFill/>
          <a:ln>
            <a:noFill/>
          </a:ln>
        </p:spPr>
        <p:txBody>
          <a:bodyPr anchorCtr="0" anchor="ctr" bIns="182850" lIns="182850" spcFirstLastPara="1" rIns="182850" wrap="square" tIns="182850">
            <a:noAutofit/>
          </a:bodyPr>
          <a:lstStyle>
            <a:lvl1pPr indent="-457200" lvl="0" marL="457200" algn="l">
              <a:lnSpc>
                <a:spcPct val="115000"/>
              </a:lnSpc>
              <a:spcBef>
                <a:spcPts val="0"/>
              </a:spcBef>
              <a:spcAft>
                <a:spcPts val="0"/>
              </a:spcAft>
              <a:buSzPts val="3600"/>
              <a:buChar char="●"/>
              <a:defRPr/>
            </a:lvl1pPr>
            <a:lvl2pPr indent="-406400" lvl="1" marL="914400" algn="l">
              <a:lnSpc>
                <a:spcPct val="115000"/>
              </a:lnSpc>
              <a:spcBef>
                <a:spcPts val="3200"/>
              </a:spcBef>
              <a:spcAft>
                <a:spcPts val="0"/>
              </a:spcAft>
              <a:buSzPts val="2800"/>
              <a:buChar char="○"/>
              <a:defRPr/>
            </a:lvl2pPr>
            <a:lvl3pPr indent="-406400" lvl="2" marL="1371600" algn="l">
              <a:lnSpc>
                <a:spcPct val="115000"/>
              </a:lnSpc>
              <a:spcBef>
                <a:spcPts val="3200"/>
              </a:spcBef>
              <a:spcAft>
                <a:spcPts val="0"/>
              </a:spcAft>
              <a:buSzPts val="2800"/>
              <a:buChar char="■"/>
              <a:defRPr/>
            </a:lvl3pPr>
            <a:lvl4pPr indent="-406400" lvl="3" marL="1828800" algn="l">
              <a:lnSpc>
                <a:spcPct val="115000"/>
              </a:lnSpc>
              <a:spcBef>
                <a:spcPts val="3200"/>
              </a:spcBef>
              <a:spcAft>
                <a:spcPts val="0"/>
              </a:spcAft>
              <a:buSzPts val="2800"/>
              <a:buChar char="●"/>
              <a:defRPr/>
            </a:lvl4pPr>
            <a:lvl5pPr indent="-406400" lvl="4" marL="2286000" algn="l">
              <a:lnSpc>
                <a:spcPct val="115000"/>
              </a:lnSpc>
              <a:spcBef>
                <a:spcPts val="3200"/>
              </a:spcBef>
              <a:spcAft>
                <a:spcPts val="0"/>
              </a:spcAft>
              <a:buSzPts val="2800"/>
              <a:buChar char="○"/>
              <a:defRPr/>
            </a:lvl5pPr>
            <a:lvl6pPr indent="-406400" lvl="5" marL="2743200" algn="l">
              <a:lnSpc>
                <a:spcPct val="115000"/>
              </a:lnSpc>
              <a:spcBef>
                <a:spcPts val="3200"/>
              </a:spcBef>
              <a:spcAft>
                <a:spcPts val="0"/>
              </a:spcAft>
              <a:buSzPts val="2800"/>
              <a:buChar char="■"/>
              <a:defRPr/>
            </a:lvl6pPr>
            <a:lvl7pPr indent="-406400" lvl="6" marL="3200400" algn="l">
              <a:lnSpc>
                <a:spcPct val="115000"/>
              </a:lnSpc>
              <a:spcBef>
                <a:spcPts val="3200"/>
              </a:spcBef>
              <a:spcAft>
                <a:spcPts val="0"/>
              </a:spcAft>
              <a:buSzPts val="2800"/>
              <a:buChar char="●"/>
              <a:defRPr/>
            </a:lvl7pPr>
            <a:lvl8pPr indent="-406400" lvl="7" marL="3657600" algn="l">
              <a:lnSpc>
                <a:spcPct val="115000"/>
              </a:lnSpc>
              <a:spcBef>
                <a:spcPts val="3200"/>
              </a:spcBef>
              <a:spcAft>
                <a:spcPts val="0"/>
              </a:spcAft>
              <a:buSzPts val="2800"/>
              <a:buChar char="○"/>
              <a:defRPr/>
            </a:lvl8pPr>
            <a:lvl9pPr indent="-406400" lvl="8" marL="4114800" algn="l">
              <a:lnSpc>
                <a:spcPct val="115000"/>
              </a:lnSpc>
              <a:spcBef>
                <a:spcPts val="3200"/>
              </a:spcBef>
              <a:spcAft>
                <a:spcPts val="3200"/>
              </a:spcAft>
              <a:buSzPts val="2800"/>
              <a:buChar char="■"/>
              <a:defRPr/>
            </a:lvl9pPr>
          </a:lstStyle>
          <a:p/>
        </p:txBody>
      </p:sp>
      <p:sp>
        <p:nvSpPr>
          <p:cNvPr id="113" name="Google Shape;113;g11a411f594e_0_22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g11a411f594e_0_229"/>
          <p:cNvSpPr txBox="1"/>
          <p:nvPr>
            <p:ph idx="1" type="body"/>
          </p:nvPr>
        </p:nvSpPr>
        <p:spPr>
          <a:xfrm>
            <a:off x="623400" y="8461150"/>
            <a:ext cx="11997600" cy="1210200"/>
          </a:xfrm>
          <a:prstGeom prst="rect">
            <a:avLst/>
          </a:prstGeom>
          <a:noFill/>
          <a:ln>
            <a:noFill/>
          </a:ln>
        </p:spPr>
        <p:txBody>
          <a:bodyPr anchorCtr="0" anchor="ctr" bIns="182850" lIns="182850" spcFirstLastPara="1" rIns="182850" wrap="square" tIns="182850">
            <a:noAutofit/>
          </a:bodyPr>
          <a:lstStyle>
            <a:lvl1pPr indent="-228600" lvl="0" marL="457200" algn="l">
              <a:lnSpc>
                <a:spcPct val="100000"/>
              </a:lnSpc>
              <a:spcBef>
                <a:spcPts val="0"/>
              </a:spcBef>
              <a:spcAft>
                <a:spcPts val="0"/>
              </a:spcAft>
              <a:buSzPts val="3600"/>
              <a:buNone/>
              <a:defRPr/>
            </a:lvl1pPr>
          </a:lstStyle>
          <a:p/>
        </p:txBody>
      </p:sp>
      <p:sp>
        <p:nvSpPr>
          <p:cNvPr id="116" name="Google Shape;116;g11a411f594e_0_22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g11a411f594e_0_232"/>
          <p:cNvSpPr txBox="1"/>
          <p:nvPr>
            <p:ph hasCustomPrompt="1" type="title"/>
          </p:nvPr>
        </p:nvSpPr>
        <p:spPr>
          <a:xfrm>
            <a:off x="623400" y="2212250"/>
            <a:ext cx="17041200" cy="3927000"/>
          </a:xfrm>
          <a:prstGeom prst="rect">
            <a:avLst/>
          </a:prstGeom>
          <a:noFill/>
          <a:ln>
            <a:noFill/>
          </a:ln>
        </p:spPr>
        <p:txBody>
          <a:bodyPr anchorCtr="0" anchor="b" bIns="182850" lIns="182850" spcFirstLastPara="1" rIns="182850" wrap="square" tIns="182850">
            <a:noAutofit/>
          </a:bodyPr>
          <a:lstStyle>
            <a:lvl1pPr lvl="0" algn="ctr">
              <a:lnSpc>
                <a:spcPct val="100000"/>
              </a:lnSpc>
              <a:spcBef>
                <a:spcPts val="0"/>
              </a:spcBef>
              <a:spcAft>
                <a:spcPts val="0"/>
              </a:spcAft>
              <a:buSzPts val="24000"/>
              <a:buNone/>
              <a:defRPr sz="24000"/>
            </a:lvl1pPr>
            <a:lvl2pPr lvl="1" algn="ctr">
              <a:lnSpc>
                <a:spcPct val="100000"/>
              </a:lnSpc>
              <a:spcBef>
                <a:spcPts val="0"/>
              </a:spcBef>
              <a:spcAft>
                <a:spcPts val="0"/>
              </a:spcAft>
              <a:buSzPts val="24000"/>
              <a:buNone/>
              <a:defRPr sz="24000"/>
            </a:lvl2pPr>
            <a:lvl3pPr lvl="2" algn="ctr">
              <a:lnSpc>
                <a:spcPct val="100000"/>
              </a:lnSpc>
              <a:spcBef>
                <a:spcPts val="0"/>
              </a:spcBef>
              <a:spcAft>
                <a:spcPts val="0"/>
              </a:spcAft>
              <a:buSzPts val="24000"/>
              <a:buNone/>
              <a:defRPr sz="24000"/>
            </a:lvl3pPr>
            <a:lvl4pPr lvl="3" algn="ctr">
              <a:lnSpc>
                <a:spcPct val="100000"/>
              </a:lnSpc>
              <a:spcBef>
                <a:spcPts val="0"/>
              </a:spcBef>
              <a:spcAft>
                <a:spcPts val="0"/>
              </a:spcAft>
              <a:buSzPts val="24000"/>
              <a:buNone/>
              <a:defRPr sz="24000"/>
            </a:lvl4pPr>
            <a:lvl5pPr lvl="4" algn="ctr">
              <a:lnSpc>
                <a:spcPct val="100000"/>
              </a:lnSpc>
              <a:spcBef>
                <a:spcPts val="0"/>
              </a:spcBef>
              <a:spcAft>
                <a:spcPts val="0"/>
              </a:spcAft>
              <a:buSzPts val="24000"/>
              <a:buNone/>
              <a:defRPr sz="24000"/>
            </a:lvl5pPr>
            <a:lvl6pPr lvl="5" algn="ctr">
              <a:lnSpc>
                <a:spcPct val="100000"/>
              </a:lnSpc>
              <a:spcBef>
                <a:spcPts val="0"/>
              </a:spcBef>
              <a:spcAft>
                <a:spcPts val="0"/>
              </a:spcAft>
              <a:buSzPts val="24000"/>
              <a:buNone/>
              <a:defRPr sz="24000"/>
            </a:lvl6pPr>
            <a:lvl7pPr lvl="6" algn="ctr">
              <a:lnSpc>
                <a:spcPct val="100000"/>
              </a:lnSpc>
              <a:spcBef>
                <a:spcPts val="0"/>
              </a:spcBef>
              <a:spcAft>
                <a:spcPts val="0"/>
              </a:spcAft>
              <a:buSzPts val="24000"/>
              <a:buNone/>
              <a:defRPr sz="24000"/>
            </a:lvl7pPr>
            <a:lvl8pPr lvl="7" algn="ctr">
              <a:lnSpc>
                <a:spcPct val="100000"/>
              </a:lnSpc>
              <a:spcBef>
                <a:spcPts val="0"/>
              </a:spcBef>
              <a:spcAft>
                <a:spcPts val="0"/>
              </a:spcAft>
              <a:buSzPts val="24000"/>
              <a:buNone/>
              <a:defRPr sz="24000"/>
            </a:lvl8pPr>
            <a:lvl9pPr lvl="8" algn="ctr">
              <a:lnSpc>
                <a:spcPct val="100000"/>
              </a:lnSpc>
              <a:spcBef>
                <a:spcPts val="0"/>
              </a:spcBef>
              <a:spcAft>
                <a:spcPts val="0"/>
              </a:spcAft>
              <a:buSzPts val="24000"/>
              <a:buNone/>
              <a:defRPr sz="24000"/>
            </a:lvl9pPr>
          </a:lstStyle>
          <a:p>
            <a:r>
              <a:t>xx%</a:t>
            </a:r>
          </a:p>
        </p:txBody>
      </p:sp>
      <p:sp>
        <p:nvSpPr>
          <p:cNvPr id="119" name="Google Shape;119;g11a411f594e_0_232"/>
          <p:cNvSpPr txBox="1"/>
          <p:nvPr>
            <p:ph idx="1" type="body"/>
          </p:nvPr>
        </p:nvSpPr>
        <p:spPr>
          <a:xfrm>
            <a:off x="623400" y="6304450"/>
            <a:ext cx="17041200" cy="2601600"/>
          </a:xfrm>
          <a:prstGeom prst="rect">
            <a:avLst/>
          </a:prstGeom>
          <a:noFill/>
          <a:ln>
            <a:noFill/>
          </a:ln>
        </p:spPr>
        <p:txBody>
          <a:bodyPr anchorCtr="0" anchor="t" bIns="182850" lIns="182850" spcFirstLastPara="1" rIns="182850" wrap="square" tIns="182850">
            <a:noAutofit/>
          </a:bodyPr>
          <a:lstStyle>
            <a:lvl1pPr indent="-457200" lvl="0" marL="457200" algn="ctr">
              <a:lnSpc>
                <a:spcPct val="115000"/>
              </a:lnSpc>
              <a:spcBef>
                <a:spcPts val="0"/>
              </a:spcBef>
              <a:spcAft>
                <a:spcPts val="0"/>
              </a:spcAft>
              <a:buSzPts val="3600"/>
              <a:buChar char="●"/>
              <a:defRPr/>
            </a:lvl1pPr>
            <a:lvl2pPr indent="-406400" lvl="1" marL="914400" algn="ctr">
              <a:lnSpc>
                <a:spcPct val="115000"/>
              </a:lnSpc>
              <a:spcBef>
                <a:spcPts val="3200"/>
              </a:spcBef>
              <a:spcAft>
                <a:spcPts val="0"/>
              </a:spcAft>
              <a:buSzPts val="2800"/>
              <a:buChar char="○"/>
              <a:defRPr/>
            </a:lvl2pPr>
            <a:lvl3pPr indent="-406400" lvl="2" marL="1371600" algn="ctr">
              <a:lnSpc>
                <a:spcPct val="115000"/>
              </a:lnSpc>
              <a:spcBef>
                <a:spcPts val="3200"/>
              </a:spcBef>
              <a:spcAft>
                <a:spcPts val="0"/>
              </a:spcAft>
              <a:buSzPts val="2800"/>
              <a:buChar char="■"/>
              <a:defRPr/>
            </a:lvl3pPr>
            <a:lvl4pPr indent="-406400" lvl="3" marL="1828800" algn="ctr">
              <a:lnSpc>
                <a:spcPct val="115000"/>
              </a:lnSpc>
              <a:spcBef>
                <a:spcPts val="3200"/>
              </a:spcBef>
              <a:spcAft>
                <a:spcPts val="0"/>
              </a:spcAft>
              <a:buSzPts val="2800"/>
              <a:buChar char="●"/>
              <a:defRPr/>
            </a:lvl4pPr>
            <a:lvl5pPr indent="-406400" lvl="4" marL="2286000" algn="ctr">
              <a:lnSpc>
                <a:spcPct val="115000"/>
              </a:lnSpc>
              <a:spcBef>
                <a:spcPts val="3200"/>
              </a:spcBef>
              <a:spcAft>
                <a:spcPts val="0"/>
              </a:spcAft>
              <a:buSzPts val="2800"/>
              <a:buChar char="○"/>
              <a:defRPr/>
            </a:lvl5pPr>
            <a:lvl6pPr indent="-406400" lvl="5" marL="2743200" algn="ctr">
              <a:lnSpc>
                <a:spcPct val="115000"/>
              </a:lnSpc>
              <a:spcBef>
                <a:spcPts val="3200"/>
              </a:spcBef>
              <a:spcAft>
                <a:spcPts val="0"/>
              </a:spcAft>
              <a:buSzPts val="2800"/>
              <a:buChar char="■"/>
              <a:defRPr/>
            </a:lvl6pPr>
            <a:lvl7pPr indent="-406400" lvl="6" marL="3200400" algn="ctr">
              <a:lnSpc>
                <a:spcPct val="115000"/>
              </a:lnSpc>
              <a:spcBef>
                <a:spcPts val="3200"/>
              </a:spcBef>
              <a:spcAft>
                <a:spcPts val="0"/>
              </a:spcAft>
              <a:buSzPts val="2800"/>
              <a:buChar char="●"/>
              <a:defRPr/>
            </a:lvl7pPr>
            <a:lvl8pPr indent="-406400" lvl="7" marL="3657600" algn="ctr">
              <a:lnSpc>
                <a:spcPct val="115000"/>
              </a:lnSpc>
              <a:spcBef>
                <a:spcPts val="3200"/>
              </a:spcBef>
              <a:spcAft>
                <a:spcPts val="0"/>
              </a:spcAft>
              <a:buSzPts val="2800"/>
              <a:buChar char="○"/>
              <a:defRPr/>
            </a:lvl8pPr>
            <a:lvl9pPr indent="-406400" lvl="8" marL="4114800" algn="ctr">
              <a:lnSpc>
                <a:spcPct val="115000"/>
              </a:lnSpc>
              <a:spcBef>
                <a:spcPts val="3200"/>
              </a:spcBef>
              <a:spcAft>
                <a:spcPts val="3200"/>
              </a:spcAft>
              <a:buSzPts val="2800"/>
              <a:buChar char="■"/>
              <a:defRPr/>
            </a:lvl9pPr>
          </a:lstStyle>
          <a:p/>
        </p:txBody>
      </p:sp>
      <p:sp>
        <p:nvSpPr>
          <p:cNvPr id="120" name="Google Shape;120;g11a411f594e_0_232"/>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g11a411f594e_0_195"/>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9pPr>
          </a:lstStyle>
          <a:p/>
        </p:txBody>
      </p:sp>
      <p:sp>
        <p:nvSpPr>
          <p:cNvPr id="82" name="Google Shape;82;g11a411f594e_0_195"/>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marR="0" rtl="0" algn="l">
              <a:lnSpc>
                <a:spcPct val="115000"/>
              </a:lnSpc>
              <a:spcBef>
                <a:spcPts val="0"/>
              </a:spcBef>
              <a:spcAft>
                <a:spcPts val="0"/>
              </a:spcAft>
              <a:buClr>
                <a:schemeClr val="dk2"/>
              </a:buClr>
              <a:buSzPts val="3600"/>
              <a:buFont typeface="Arial"/>
              <a:buChar char="●"/>
              <a:defRPr b="0" i="0" sz="3600" u="none" cap="none" strike="noStrike">
                <a:solidFill>
                  <a:schemeClr val="dk2"/>
                </a:solidFill>
                <a:latin typeface="Arial"/>
                <a:ea typeface="Arial"/>
                <a:cs typeface="Arial"/>
                <a:sym typeface="Arial"/>
              </a:defRPr>
            </a:lvl1pPr>
            <a:lvl2pPr indent="-406400" lvl="1" marL="9144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406400" lvl="2" marL="13716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3pPr>
            <a:lvl4pPr indent="-406400" lvl="3" marL="18288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4pPr>
            <a:lvl5pPr indent="-406400" lvl="4" marL="22860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5pPr>
            <a:lvl6pPr indent="-406400" lvl="5" marL="27432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6pPr>
            <a:lvl7pPr indent="-406400" lvl="6" marL="32004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7pPr>
            <a:lvl8pPr indent="-406400" lvl="7" marL="36576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8pPr>
            <a:lvl9pPr indent="-406400" lvl="8" marL="4114800" marR="0" rtl="0" algn="l">
              <a:lnSpc>
                <a:spcPct val="115000"/>
              </a:lnSpc>
              <a:spcBef>
                <a:spcPts val="3200"/>
              </a:spcBef>
              <a:spcAft>
                <a:spcPts val="3200"/>
              </a:spcAft>
              <a:buClr>
                <a:schemeClr val="dk2"/>
              </a:buClr>
              <a:buSzPts val="2800"/>
              <a:buFont typeface="Arial"/>
              <a:buChar char="■"/>
              <a:defRPr b="0" i="0" sz="2800" u="none" cap="none" strike="noStrike">
                <a:solidFill>
                  <a:schemeClr val="dk2"/>
                </a:solidFill>
                <a:latin typeface="Arial"/>
                <a:ea typeface="Arial"/>
                <a:cs typeface="Arial"/>
                <a:sym typeface="Arial"/>
              </a:defRPr>
            </a:lvl9pPr>
          </a:lstStyle>
          <a:p/>
        </p:txBody>
      </p:sp>
      <p:sp>
        <p:nvSpPr>
          <p:cNvPr id="83" name="Google Shape;83;g11a411f594e_0_195"/>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0.gif"/><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gif"/><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gif"/><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gif"/><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0.gif"/><Relationship Id="rId5" Type="http://schemas.openxmlformats.org/officeDocument/2006/relationships/image" Target="../media/image14.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gif"/><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
          <p:cNvPicPr preferRelativeResize="0"/>
          <p:nvPr/>
        </p:nvPicPr>
        <p:blipFill rotWithShape="1">
          <a:blip r:embed="rId3">
            <a:alphaModFix/>
          </a:blip>
          <a:srcRect b="16250" l="0" r="0" t="27500"/>
          <a:stretch/>
        </p:blipFill>
        <p:spPr>
          <a:xfrm>
            <a:off x="0" y="0"/>
            <a:ext cx="18288002" cy="10287000"/>
          </a:xfrm>
          <a:prstGeom prst="rect">
            <a:avLst/>
          </a:prstGeom>
          <a:noFill/>
          <a:ln>
            <a:noFill/>
          </a:ln>
        </p:spPr>
      </p:pic>
      <p:sp>
        <p:nvSpPr>
          <p:cNvPr id="126" name="Google Shape;126;p1"/>
          <p:cNvSpPr/>
          <p:nvPr/>
        </p:nvSpPr>
        <p:spPr>
          <a:xfrm>
            <a:off x="13087937" y="4306672"/>
            <a:ext cx="4409361" cy="4429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4860807" y="393694"/>
            <a:ext cx="4409361" cy="4429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1"/>
          <p:cNvGrpSpPr/>
          <p:nvPr/>
        </p:nvGrpSpPr>
        <p:grpSpPr>
          <a:xfrm>
            <a:off x="2746577" y="2657365"/>
            <a:ext cx="12794850" cy="6105076"/>
            <a:chOff x="-67" y="-1137758"/>
            <a:chExt cx="17059800" cy="8140101"/>
          </a:xfrm>
        </p:grpSpPr>
        <p:sp>
          <p:nvSpPr>
            <p:cNvPr id="129" name="Google Shape;129;p1"/>
            <p:cNvSpPr txBox="1"/>
            <p:nvPr/>
          </p:nvSpPr>
          <p:spPr>
            <a:xfrm>
              <a:off x="-67" y="-1137758"/>
              <a:ext cx="17059800" cy="4473900"/>
            </a:xfrm>
            <a:prstGeom prst="rect">
              <a:avLst/>
            </a:prstGeom>
            <a:noFill/>
            <a:ln>
              <a:noFill/>
            </a:ln>
          </p:spPr>
          <p:txBody>
            <a:bodyPr anchorCtr="0" anchor="t" bIns="0" lIns="0" spcFirstLastPara="1" rIns="0" wrap="square" tIns="0">
              <a:spAutoFit/>
            </a:bodyPr>
            <a:lstStyle/>
            <a:p>
              <a:pPr indent="0" lvl="0" marL="0" marR="0" rtl="0" algn="ctr">
                <a:lnSpc>
                  <a:spcPct val="88002"/>
                </a:lnSpc>
                <a:spcBef>
                  <a:spcPts val="0"/>
                </a:spcBef>
                <a:spcAft>
                  <a:spcPts val="0"/>
                </a:spcAft>
                <a:buClr>
                  <a:srgbClr val="000000"/>
                </a:buClr>
                <a:buSzPts val="12386"/>
                <a:buFont typeface="Arial"/>
                <a:buNone/>
              </a:pPr>
              <a:r>
                <a:rPr b="0" i="0" lang="en-US" sz="12386" u="none" cap="none" strike="noStrike">
                  <a:solidFill>
                    <a:srgbClr val="1B1B1B"/>
                  </a:solidFill>
                  <a:latin typeface="Arial"/>
                  <a:ea typeface="Arial"/>
                  <a:cs typeface="Arial"/>
                  <a:sym typeface="Arial"/>
                </a:rPr>
                <a:t>EXPLORATORY DATA ANALYSIS</a:t>
              </a:r>
              <a:endParaRPr b="0" i="0" sz="12386" u="none" cap="none" strike="noStrike">
                <a:solidFill>
                  <a:srgbClr val="1B1B1B"/>
                </a:solidFill>
                <a:latin typeface="Arial"/>
                <a:ea typeface="Arial"/>
                <a:cs typeface="Arial"/>
                <a:sym typeface="Arial"/>
              </a:endParaRPr>
            </a:p>
          </p:txBody>
        </p:sp>
        <p:sp>
          <p:nvSpPr>
            <p:cNvPr id="130" name="Google Shape;130;p1"/>
            <p:cNvSpPr txBox="1"/>
            <p:nvPr/>
          </p:nvSpPr>
          <p:spPr>
            <a:xfrm>
              <a:off x="4202669" y="4974643"/>
              <a:ext cx="8654400" cy="202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Teaching Assistant :</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Bramandika (06211940000059)</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Maura Putri Defa (06211940000139)</a:t>
              </a:r>
              <a:endParaRPr b="1" i="0" sz="2600" u="none" cap="none" strike="noStrike">
                <a:solidFill>
                  <a:srgbClr val="1B1B1B"/>
                </a:solidFill>
                <a:latin typeface="IBM Plex Sans"/>
                <a:ea typeface="IBM Plex Sans"/>
                <a:cs typeface="IBM Plex Sans"/>
                <a:sym typeface="IBM Plex Sans"/>
              </a:endParaRPr>
            </a:p>
          </p:txBody>
        </p:sp>
      </p:grpSp>
      <p:sp>
        <p:nvSpPr>
          <p:cNvPr id="131" name="Google Shape;131;p1"/>
          <p:cNvSpPr txBox="1"/>
          <p:nvPr/>
        </p:nvSpPr>
        <p:spPr>
          <a:xfrm>
            <a:off x="6015914" y="1208693"/>
            <a:ext cx="62562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Week</a:t>
            </a:r>
            <a:r>
              <a:rPr b="1" lang="en-US" sz="2499">
                <a:solidFill>
                  <a:srgbClr val="1B1B1B"/>
                </a:solidFill>
                <a:latin typeface="IBM Plex Sans"/>
                <a:ea typeface="IBM Plex Sans"/>
                <a:cs typeface="IBM Plex Sans"/>
                <a:sym typeface="IBM Plex Sans"/>
              </a:rPr>
              <a:t> 11</a:t>
            </a:r>
            <a:endParaRPr b="0" i="0" sz="1400" u="none" cap="none" strike="noStrike">
              <a:solidFill>
                <a:srgbClr val="000000"/>
              </a:solidFill>
              <a:latin typeface="Arial"/>
              <a:ea typeface="Arial"/>
              <a:cs typeface="Arial"/>
              <a:sym typeface="Arial"/>
            </a:endParaRPr>
          </a:p>
        </p:txBody>
      </p:sp>
      <p:sp>
        <p:nvSpPr>
          <p:cNvPr id="132" name="Google Shape;132;p1"/>
          <p:cNvSpPr txBox="1"/>
          <p:nvPr/>
        </p:nvSpPr>
        <p:spPr>
          <a:xfrm>
            <a:off x="3473584" y="9783950"/>
            <a:ext cx="113409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Sepuluh Nopember Institute of Technology, Surabaya - Indonesia</a:t>
            </a:r>
            <a:endParaRPr b="0" i="0" sz="1400" u="none" cap="none" strike="noStrike">
              <a:solidFill>
                <a:srgbClr val="000000"/>
              </a:solidFill>
              <a:latin typeface="Arial"/>
              <a:ea typeface="Arial"/>
              <a:cs typeface="Arial"/>
              <a:sym typeface="Arial"/>
            </a:endParaRPr>
          </a:p>
        </p:txBody>
      </p:sp>
      <p:sp>
        <p:nvSpPr>
          <p:cNvPr id="133" name="Google Shape;133;p1"/>
          <p:cNvSpPr txBox="1"/>
          <p:nvPr/>
        </p:nvSpPr>
        <p:spPr>
          <a:xfrm>
            <a:off x="6660450" y="6307100"/>
            <a:ext cx="4967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EF8600"/>
                </a:solidFill>
                <a:latin typeface="Arial"/>
                <a:ea typeface="Arial"/>
                <a:cs typeface="Arial"/>
                <a:sym typeface="Arial"/>
              </a:rPr>
              <a:t>https://intip.in/EDAIUP2022</a:t>
            </a:r>
            <a:endParaRPr b="1" i="0" sz="2700" u="none" cap="none" strike="noStrike">
              <a:solidFill>
                <a:srgbClr val="EF8600"/>
              </a:solidFill>
              <a:latin typeface="Arial"/>
              <a:ea typeface="Arial"/>
              <a:cs typeface="Arial"/>
              <a:sym typeface="Arial"/>
            </a:endParaRPr>
          </a:p>
        </p:txBody>
      </p:sp>
      <p:pic>
        <p:nvPicPr>
          <p:cNvPr id="134" name="Google Shape;134;p1"/>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135" name="Google Shape;135;p1"/>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f3eb614d21_0_54"/>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17" name="Google Shape;217;gf3eb614d21_0_54"/>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18" name="Google Shape;218;gf3eb614d21_0_54"/>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19" name="Google Shape;219;gf3eb614d21_0_54"/>
          <p:cNvSpPr txBox="1"/>
          <p:nvPr/>
        </p:nvSpPr>
        <p:spPr>
          <a:xfrm>
            <a:off x="82177" y="8922471"/>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20" name="Google Shape;220;gf3eb614d21_0_54"/>
          <p:cNvSpPr txBox="1"/>
          <p:nvPr/>
        </p:nvSpPr>
        <p:spPr>
          <a:xfrm>
            <a:off x="1346550" y="373300"/>
            <a:ext cx="15594900" cy="108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US" sz="3900">
                <a:solidFill>
                  <a:srgbClr val="EF8600"/>
                </a:solidFill>
                <a:latin typeface="Fira Sans Medium"/>
                <a:ea typeface="Fira Sans Medium"/>
                <a:cs typeface="Fira Sans Medium"/>
                <a:sym typeface="Fira Sans Medium"/>
              </a:rPr>
              <a:t>Homoscedasticity </a:t>
            </a:r>
            <a:endParaRPr b="0" i="0" sz="3900" u="none" cap="none" strike="noStrike">
              <a:solidFill>
                <a:srgbClr val="EF8600"/>
              </a:solidFill>
              <a:latin typeface="Fira Sans Medium"/>
              <a:ea typeface="Fira Sans Medium"/>
              <a:cs typeface="Fira Sans Medium"/>
              <a:sym typeface="Fira Sans Medium"/>
            </a:endParaRPr>
          </a:p>
        </p:txBody>
      </p:sp>
      <p:sp>
        <p:nvSpPr>
          <p:cNvPr id="221" name="Google Shape;221;gf3eb614d21_0_54"/>
          <p:cNvSpPr txBox="1"/>
          <p:nvPr/>
        </p:nvSpPr>
        <p:spPr>
          <a:xfrm>
            <a:off x="1346548" y="1315575"/>
            <a:ext cx="14696400" cy="18777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rgbClr val="000000"/>
              </a:buClr>
              <a:buSzPts val="2900"/>
              <a:buFont typeface="Arial"/>
              <a:buNone/>
            </a:pPr>
            <a:r>
              <a:rPr lang="en-US" sz="2900">
                <a:latin typeface="Fira Sans"/>
                <a:ea typeface="Fira Sans"/>
                <a:cs typeface="Fira Sans"/>
                <a:sym typeface="Fira Sans"/>
              </a:rPr>
              <a:t>In regression analysis, heteroscedasticity (sometimes spelled heteroskedasticity) refers to the unequal scatter of residuals or error terms. Specifically, it refers to the case where there is a systematic change in the spread of the residuals over the range of measured </a:t>
            </a:r>
            <a:endParaRPr sz="2900">
              <a:latin typeface="Fira Sans"/>
              <a:ea typeface="Fira Sans"/>
              <a:cs typeface="Fira Sans"/>
              <a:sym typeface="Fira Sans"/>
            </a:endParaRPr>
          </a:p>
        </p:txBody>
      </p:sp>
      <p:sp>
        <p:nvSpPr>
          <p:cNvPr id="222" name="Google Shape;222;gf3eb614d21_0_54"/>
          <p:cNvSpPr txBox="1"/>
          <p:nvPr/>
        </p:nvSpPr>
        <p:spPr>
          <a:xfrm>
            <a:off x="1346550" y="6904200"/>
            <a:ext cx="16334100" cy="32169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Heteroscedasticity is a problem because OLS regression assumes that the residuals come from a population that has homoscedasticity, which means constant variance.</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When heteroscedasticity is present in a regression analysis, the results of the analysis become hard to trust. Specifically, heteroscedasticity increases the variance of the regression coefficient estimates, but the regression model doesn’t pick up on this.values.</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rgbClr val="000000"/>
              </a:buClr>
              <a:buSzPts val="2900"/>
              <a:buFont typeface="Arial"/>
              <a:buNone/>
            </a:pPr>
            <a:r>
              <a:t/>
            </a:r>
            <a:endParaRPr sz="2900">
              <a:latin typeface="Fira Sans"/>
              <a:ea typeface="Fira Sans"/>
              <a:cs typeface="Fira Sans"/>
              <a:sym typeface="Fira Sans"/>
            </a:endParaRPr>
          </a:p>
        </p:txBody>
      </p:sp>
      <p:pic>
        <p:nvPicPr>
          <p:cNvPr id="223" name="Google Shape;223;gf3eb614d21_0_54"/>
          <p:cNvPicPr preferRelativeResize="0"/>
          <p:nvPr/>
        </p:nvPicPr>
        <p:blipFill>
          <a:blip r:embed="rId5">
            <a:alphaModFix/>
          </a:blip>
          <a:stretch>
            <a:fillRect/>
          </a:stretch>
        </p:blipFill>
        <p:spPr>
          <a:xfrm>
            <a:off x="6435975" y="3193282"/>
            <a:ext cx="4517550" cy="342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f3eb614d21_0_102"/>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29" name="Google Shape;229;gf3eb614d21_0_102"/>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30" name="Google Shape;230;gf3eb614d21_0_102"/>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31" name="Google Shape;231;gf3eb614d21_0_102"/>
          <p:cNvSpPr txBox="1"/>
          <p:nvPr/>
        </p:nvSpPr>
        <p:spPr>
          <a:xfrm>
            <a:off x="82177" y="8922471"/>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32" name="Google Shape;232;gf3eb614d21_0_102"/>
          <p:cNvSpPr txBox="1"/>
          <p:nvPr/>
        </p:nvSpPr>
        <p:spPr>
          <a:xfrm>
            <a:off x="1505750" y="148245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Interpretation</a:t>
            </a:r>
            <a:endParaRPr b="0" i="0" sz="4400" u="none" cap="none" strike="noStrike">
              <a:solidFill>
                <a:srgbClr val="EF8600"/>
              </a:solidFill>
              <a:latin typeface="Fira Sans Medium"/>
              <a:ea typeface="Fira Sans Medium"/>
              <a:cs typeface="Fira Sans Medium"/>
              <a:sym typeface="Fira Sans Medium"/>
            </a:endParaRPr>
          </a:p>
        </p:txBody>
      </p:sp>
      <p:sp>
        <p:nvSpPr>
          <p:cNvPr id="233" name="Google Shape;233;gf3eb614d21_0_102"/>
          <p:cNvSpPr txBox="1"/>
          <p:nvPr/>
        </p:nvSpPr>
        <p:spPr>
          <a:xfrm>
            <a:off x="1505748" y="2832925"/>
            <a:ext cx="14696400" cy="9852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rgbClr val="000000"/>
              </a:buClr>
              <a:buSzPts val="2900"/>
              <a:buFont typeface="Arial"/>
              <a:buNone/>
            </a:pPr>
            <a:r>
              <a:rPr lang="en-US" sz="2900">
                <a:latin typeface="Fira Sans"/>
                <a:ea typeface="Fira Sans"/>
                <a:cs typeface="Fira Sans"/>
                <a:sym typeface="Fira Sans"/>
              </a:rPr>
              <a:t>R-square Interpretation</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rgbClr val="000000"/>
              </a:buClr>
              <a:buSzPts val="2900"/>
              <a:buFont typeface="Arial"/>
              <a:buNone/>
            </a:pPr>
            <a:r>
              <a:t/>
            </a:r>
            <a:endParaRPr sz="2900">
              <a:latin typeface="Fira Sans"/>
              <a:ea typeface="Fira Sans"/>
              <a:cs typeface="Fira Sans"/>
              <a:sym typeface="Fira Sans"/>
            </a:endParaRPr>
          </a:p>
        </p:txBody>
      </p:sp>
      <p:pic>
        <p:nvPicPr>
          <p:cNvPr id="234" name="Google Shape;234;gf3eb614d21_0_102"/>
          <p:cNvPicPr preferRelativeResize="0"/>
          <p:nvPr/>
        </p:nvPicPr>
        <p:blipFill>
          <a:blip r:embed="rId5">
            <a:alphaModFix/>
          </a:blip>
          <a:stretch>
            <a:fillRect/>
          </a:stretch>
        </p:blipFill>
        <p:spPr>
          <a:xfrm>
            <a:off x="6093825" y="3703825"/>
            <a:ext cx="6264700" cy="3139900"/>
          </a:xfrm>
          <a:prstGeom prst="rect">
            <a:avLst/>
          </a:prstGeom>
          <a:noFill/>
          <a:ln>
            <a:noFill/>
          </a:ln>
        </p:spPr>
      </p:pic>
      <p:sp>
        <p:nvSpPr>
          <p:cNvPr id="235" name="Google Shape;235;gf3eb614d21_0_102"/>
          <p:cNvSpPr txBox="1"/>
          <p:nvPr/>
        </p:nvSpPr>
        <p:spPr>
          <a:xfrm>
            <a:off x="1505748" y="7263425"/>
            <a:ext cx="14696400" cy="18777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rgbClr val="000000"/>
              </a:buClr>
              <a:buSzPts val="2900"/>
              <a:buFont typeface="Arial"/>
              <a:buNone/>
            </a:pPr>
            <a:r>
              <a:rPr lang="en-US" sz="2900">
                <a:latin typeface="Fira Sans"/>
                <a:ea typeface="Fira Sans"/>
                <a:cs typeface="Fira Sans"/>
                <a:sym typeface="Fira Sans"/>
              </a:rPr>
              <a:t>The most common interpretation of r-squared is how well the regression model fits the observed data. For example, an r-squared of 60% reveals that 60% of the data fit the regression model. Generally, a higher r-squared indicates a better fit for the model.</a:t>
            </a:r>
            <a:endParaRPr sz="2900">
              <a:latin typeface="Fira Sans"/>
              <a:ea typeface="Fira Sans"/>
              <a:cs typeface="Fira Sans"/>
              <a:sym typeface="Fir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pic>
        <p:nvPicPr>
          <p:cNvPr id="240" name="Google Shape;240;g12529ebde36_0_0"/>
          <p:cNvPicPr preferRelativeResize="0"/>
          <p:nvPr/>
        </p:nvPicPr>
        <p:blipFill rotWithShape="1">
          <a:blip r:embed="rId3">
            <a:alphaModFix/>
          </a:blip>
          <a:srcRect b="0" l="0" r="0" t="0"/>
          <a:stretch/>
        </p:blipFill>
        <p:spPr>
          <a:xfrm>
            <a:off x="15957100" y="186647"/>
            <a:ext cx="738419" cy="734616"/>
          </a:xfrm>
          <a:prstGeom prst="rect">
            <a:avLst/>
          </a:prstGeom>
          <a:noFill/>
          <a:ln>
            <a:noFill/>
          </a:ln>
        </p:spPr>
      </p:pic>
      <p:pic>
        <p:nvPicPr>
          <p:cNvPr id="241" name="Google Shape;241;g12529ebde36_0_0"/>
          <p:cNvPicPr preferRelativeResize="0"/>
          <p:nvPr/>
        </p:nvPicPr>
        <p:blipFill rotWithShape="1">
          <a:blip r:embed="rId4">
            <a:alphaModFix/>
          </a:blip>
          <a:srcRect b="0" l="0" r="0" t="0"/>
          <a:stretch/>
        </p:blipFill>
        <p:spPr>
          <a:xfrm>
            <a:off x="16695521" y="186647"/>
            <a:ext cx="1025585" cy="734619"/>
          </a:xfrm>
          <a:prstGeom prst="rect">
            <a:avLst/>
          </a:prstGeom>
          <a:noFill/>
          <a:ln>
            <a:noFill/>
          </a:ln>
        </p:spPr>
      </p:pic>
      <p:sp>
        <p:nvSpPr>
          <p:cNvPr id="242" name="Google Shape;242;g12529ebde36_0_0"/>
          <p:cNvSpPr txBox="1"/>
          <p:nvPr/>
        </p:nvSpPr>
        <p:spPr>
          <a:xfrm>
            <a:off x="16962871" y="9154389"/>
            <a:ext cx="1125600" cy="8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243" name="Google Shape;243;g12529ebde36_0_0"/>
          <p:cNvSpPr txBox="1"/>
          <p:nvPr/>
        </p:nvSpPr>
        <p:spPr>
          <a:xfrm>
            <a:off x="1222948" y="4025445"/>
            <a:ext cx="15842100" cy="98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11400">
                <a:latin typeface="Fira Sans Medium"/>
                <a:ea typeface="Fira Sans Medium"/>
                <a:cs typeface="Fira Sans Medium"/>
                <a:sym typeface="Fira Sans Medium"/>
              </a:rPr>
              <a:t>Robust</a:t>
            </a:r>
            <a:r>
              <a:rPr lang="en-US" sz="11400">
                <a:latin typeface="Fira Sans Medium"/>
                <a:ea typeface="Fira Sans Medium"/>
                <a:cs typeface="Fira Sans Medium"/>
                <a:sym typeface="Fira Sans Medium"/>
              </a:rPr>
              <a:t> Regression</a:t>
            </a:r>
            <a:endParaRPr b="0" i="0" sz="114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g12529ebde36_0_7"/>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49" name="Google Shape;249;g12529ebde36_0_7"/>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50" name="Google Shape;250;g12529ebde36_0_7"/>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51" name="Google Shape;251;g12529ebde36_0_7"/>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52" name="Google Shape;252;g12529ebde36_0_7"/>
          <p:cNvSpPr txBox="1"/>
          <p:nvPr/>
        </p:nvSpPr>
        <p:spPr>
          <a:xfrm>
            <a:off x="1423573" y="3894275"/>
            <a:ext cx="14696400" cy="15699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rgbClr val="000000"/>
              </a:buClr>
              <a:buSzPts val="2900"/>
              <a:buFont typeface="Arial"/>
              <a:buNone/>
            </a:pPr>
            <a:r>
              <a:rPr lang="en-US" sz="3400">
                <a:solidFill>
                  <a:srgbClr val="EF8600"/>
                </a:solidFill>
                <a:latin typeface="Fira Sans"/>
                <a:ea typeface="Fira Sans"/>
                <a:cs typeface="Fira Sans"/>
                <a:sym typeface="Fira Sans"/>
              </a:rPr>
              <a:t>Robust regression</a:t>
            </a:r>
            <a:r>
              <a:rPr lang="en-US" sz="3100">
                <a:latin typeface="Fira Sans"/>
                <a:ea typeface="Fira Sans"/>
                <a:cs typeface="Fira Sans"/>
                <a:sym typeface="Fira Sans"/>
              </a:rPr>
              <a:t> is an alternative to least squares regression when data are contaminated with outliers or influential observations, and it can also be used for the purpose of detecting influential observations.</a:t>
            </a:r>
            <a:endParaRPr sz="3100">
              <a:latin typeface="Fira Sans"/>
              <a:ea typeface="Fira Sans"/>
              <a:cs typeface="Fira Sans"/>
              <a:sym typeface="Fir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g12529ebde36_0_25"/>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58" name="Google Shape;258;g12529ebde36_0_25"/>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59" name="Google Shape;259;g12529ebde36_0_25"/>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60" name="Google Shape;260;g12529ebde36_0_25"/>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61" name="Google Shape;261;g12529ebde36_0_25"/>
          <p:cNvSpPr txBox="1"/>
          <p:nvPr/>
        </p:nvSpPr>
        <p:spPr>
          <a:xfrm>
            <a:off x="1346550" y="87830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Introduction</a:t>
            </a:r>
            <a:endParaRPr b="0" i="0" sz="4400" u="none" cap="none" strike="noStrike">
              <a:solidFill>
                <a:srgbClr val="EF8600"/>
              </a:solidFill>
              <a:latin typeface="Fira Sans Medium"/>
              <a:ea typeface="Fira Sans Medium"/>
              <a:cs typeface="Fira Sans Medium"/>
              <a:sym typeface="Fira Sans Medium"/>
            </a:endParaRPr>
          </a:p>
        </p:txBody>
      </p:sp>
      <p:sp>
        <p:nvSpPr>
          <p:cNvPr id="262" name="Google Shape;262;g12529ebde36_0_25"/>
          <p:cNvSpPr txBox="1"/>
          <p:nvPr/>
        </p:nvSpPr>
        <p:spPr>
          <a:xfrm>
            <a:off x="522525" y="2316975"/>
            <a:ext cx="17317500" cy="75729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chemeClr val="dk1"/>
              </a:buClr>
              <a:buSzPts val="1100"/>
              <a:buFont typeface="Arial"/>
              <a:buNone/>
            </a:pPr>
            <a:r>
              <a:rPr lang="en-US" sz="2700">
                <a:solidFill>
                  <a:srgbClr val="980000"/>
                </a:solidFill>
                <a:latin typeface="Fira Sans"/>
                <a:ea typeface="Fira Sans"/>
                <a:cs typeface="Fira Sans"/>
                <a:sym typeface="Fira Sans"/>
              </a:rPr>
              <a:t>Residual</a:t>
            </a:r>
            <a:r>
              <a:rPr lang="en-US" sz="2700">
                <a:latin typeface="Fira Sans"/>
                <a:ea typeface="Fira Sans"/>
                <a:cs typeface="Fira Sans"/>
                <a:sym typeface="Fira Sans"/>
              </a:rPr>
              <a:t>: The difference between the predicted value (based on the regression equation) and the actual, observed value.</a:t>
            </a:r>
            <a:endParaRPr sz="27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t/>
            </a:r>
            <a:endParaRPr sz="27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700">
                <a:solidFill>
                  <a:srgbClr val="980000"/>
                </a:solidFill>
                <a:latin typeface="Fira Sans"/>
                <a:ea typeface="Fira Sans"/>
                <a:cs typeface="Fira Sans"/>
                <a:sym typeface="Fira Sans"/>
              </a:rPr>
              <a:t>Outlier</a:t>
            </a:r>
            <a:r>
              <a:rPr lang="en-US" sz="2700">
                <a:latin typeface="Fira Sans"/>
                <a:ea typeface="Fira Sans"/>
                <a:cs typeface="Fira Sans"/>
                <a:sym typeface="Fira Sans"/>
              </a:rPr>
              <a:t>: In linear regression, an outlier is an observation with large residual. In other words, it is an observation whose dependent-variable value is unusual given its value on the predictor variables. An outlier may indicate a sample peculiarity or may indicate a data entry error or other problem.</a:t>
            </a:r>
            <a:endParaRPr sz="27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t/>
            </a:r>
            <a:endParaRPr sz="2700">
              <a:solidFill>
                <a:srgbClr val="980000"/>
              </a:solidFill>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700">
                <a:solidFill>
                  <a:srgbClr val="980000"/>
                </a:solidFill>
                <a:latin typeface="Fira Sans"/>
                <a:ea typeface="Fira Sans"/>
                <a:cs typeface="Fira Sans"/>
                <a:sym typeface="Fira Sans"/>
              </a:rPr>
              <a:t>Leverage</a:t>
            </a:r>
            <a:r>
              <a:rPr lang="en-US" sz="2700">
                <a:latin typeface="Fira Sans"/>
                <a:ea typeface="Fira Sans"/>
                <a:cs typeface="Fira Sans"/>
                <a:sym typeface="Fira Sans"/>
              </a:rPr>
              <a:t>: An observation with an extreme value on a predictor variable is a point with high leverage. Leverage is a measure of how far an independent variable deviates from its mean. High leverage points can have a great amount of effect on the estimate of regression coefficients.</a:t>
            </a:r>
            <a:endParaRPr sz="27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t/>
            </a:r>
            <a:endParaRPr sz="27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700">
                <a:solidFill>
                  <a:srgbClr val="980000"/>
                </a:solidFill>
                <a:latin typeface="Fira Sans"/>
                <a:ea typeface="Fira Sans"/>
                <a:cs typeface="Fira Sans"/>
                <a:sym typeface="Fira Sans"/>
              </a:rPr>
              <a:t>Influence</a:t>
            </a:r>
            <a:r>
              <a:rPr lang="en-US" sz="2700">
                <a:latin typeface="Fira Sans"/>
                <a:ea typeface="Fira Sans"/>
                <a:cs typeface="Fira Sans"/>
                <a:sym typeface="Fira Sans"/>
              </a:rPr>
              <a:t>: An observation is said to be influential if removing the observation substantially changes the estimate of the regression coefficients. Influence can be thought of as the product of leverage and outlierness.</a:t>
            </a:r>
            <a:endParaRPr sz="27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t/>
            </a:r>
            <a:endParaRPr sz="27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700">
                <a:solidFill>
                  <a:srgbClr val="980000"/>
                </a:solidFill>
                <a:latin typeface="Fira Sans"/>
                <a:ea typeface="Fira Sans"/>
                <a:cs typeface="Fira Sans"/>
                <a:sym typeface="Fira Sans"/>
              </a:rPr>
              <a:t>Cook’s distance (or Cook’s D)</a:t>
            </a:r>
            <a:r>
              <a:rPr lang="en-US" sz="2700">
                <a:latin typeface="Fira Sans"/>
                <a:ea typeface="Fira Sans"/>
                <a:cs typeface="Fira Sans"/>
                <a:sym typeface="Fira Sans"/>
              </a:rPr>
              <a:t>: A measure that combines the information of leverage and residual of the observation.</a:t>
            </a:r>
            <a:endParaRPr sz="2700">
              <a:latin typeface="Fira Sans"/>
              <a:ea typeface="Fira Sans"/>
              <a:cs typeface="Fira Sans"/>
              <a:sym typeface="Fira Sans"/>
            </a:endParaRPr>
          </a:p>
          <a:p>
            <a:pPr indent="0" lvl="0" marL="41389" marR="0" rtl="0" algn="just">
              <a:lnSpc>
                <a:spcPct val="100000"/>
              </a:lnSpc>
              <a:spcBef>
                <a:spcPts val="0"/>
              </a:spcBef>
              <a:spcAft>
                <a:spcPts val="0"/>
              </a:spcAft>
              <a:buClr>
                <a:srgbClr val="000000"/>
              </a:buClr>
              <a:buSzPts val="2900"/>
              <a:buFont typeface="Arial"/>
              <a:buNone/>
            </a:pPr>
            <a:r>
              <a:t/>
            </a:r>
            <a:endParaRPr sz="2700">
              <a:latin typeface="Fira Sans"/>
              <a:ea typeface="Fira Sans"/>
              <a:cs typeface="Fira Sans"/>
              <a:sym typeface="Fir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g12529ebde36_0_36"/>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68" name="Google Shape;268;g12529ebde36_0_36"/>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69" name="Google Shape;269;g12529ebde36_0_36"/>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70" name="Google Shape;270;g12529ebde36_0_36"/>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71" name="Google Shape;271;g12529ebde36_0_36"/>
          <p:cNvSpPr txBox="1"/>
          <p:nvPr/>
        </p:nvSpPr>
        <p:spPr>
          <a:xfrm>
            <a:off x="1199600" y="1694725"/>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M-Estimation</a:t>
            </a:r>
            <a:endParaRPr b="0" i="0" sz="4400" u="none" cap="none" strike="noStrike">
              <a:solidFill>
                <a:srgbClr val="EF8600"/>
              </a:solidFill>
              <a:latin typeface="Fira Sans Medium"/>
              <a:ea typeface="Fira Sans Medium"/>
              <a:cs typeface="Fira Sans Medium"/>
              <a:sym typeface="Fira Sans Medium"/>
            </a:endParaRPr>
          </a:p>
        </p:txBody>
      </p:sp>
      <p:sp>
        <p:nvSpPr>
          <p:cNvPr id="272" name="Google Shape;272;g12529ebde36_0_36"/>
          <p:cNvSpPr txBox="1"/>
          <p:nvPr/>
        </p:nvSpPr>
        <p:spPr>
          <a:xfrm>
            <a:off x="375575" y="3133400"/>
            <a:ext cx="17317500" cy="34170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chemeClr val="dk1"/>
              </a:buClr>
              <a:buSzPts val="1100"/>
              <a:buFont typeface="Arial"/>
              <a:buNone/>
            </a:pPr>
            <a:r>
              <a:rPr lang="en-US" sz="2700">
                <a:solidFill>
                  <a:srgbClr val="1B1B1B"/>
                </a:solidFill>
                <a:latin typeface="Fira Sans"/>
                <a:ea typeface="Fira Sans"/>
                <a:cs typeface="Fira Sans"/>
                <a:sym typeface="Fira Sans"/>
              </a:rPr>
              <a:t>Linear least-squares estimates can behave badly when the error distribution is not normal, particularly when the errors are heavy-tailed. One remedy is to remove influential observations from the least-squares fit. Another approach, termed robust regression, is to use a fitting criterion that is not as vulnerable as least squares to unusual data. The most common general method of robust regression is M-estimation. This class of estimators can be regarded as a generalization of maximum-likelihood estimation,hence the term “M”-estimation.</a:t>
            </a:r>
            <a:endParaRPr sz="2700">
              <a:solidFill>
                <a:srgbClr val="1B1B1B"/>
              </a:solidFill>
              <a:latin typeface="Fira Sans"/>
              <a:ea typeface="Fira Sans"/>
              <a:cs typeface="Fira Sans"/>
              <a:sym typeface="Fira Sans"/>
            </a:endParaRPr>
          </a:p>
          <a:p>
            <a:pPr indent="0" lvl="0" marL="41389" marR="0" rtl="0" algn="just">
              <a:lnSpc>
                <a:spcPct val="100000"/>
              </a:lnSpc>
              <a:spcBef>
                <a:spcPts val="0"/>
              </a:spcBef>
              <a:spcAft>
                <a:spcPts val="0"/>
              </a:spcAft>
              <a:buClr>
                <a:srgbClr val="000000"/>
              </a:buClr>
              <a:buSzPts val="2900"/>
              <a:buFont typeface="Arial"/>
              <a:buNone/>
            </a:pPr>
            <a:r>
              <a:t/>
            </a:r>
            <a:endParaRPr sz="2700">
              <a:solidFill>
                <a:srgbClr val="1B1B1B"/>
              </a:solidFill>
              <a:latin typeface="Fira Sans"/>
              <a:ea typeface="Fira Sans"/>
              <a:cs typeface="Fira Sans"/>
              <a:sym typeface="Fira Sans"/>
            </a:endParaRPr>
          </a:p>
          <a:p>
            <a:pPr indent="0" lvl="0" marL="41389" marR="0" rtl="0" algn="just">
              <a:lnSpc>
                <a:spcPct val="100000"/>
              </a:lnSpc>
              <a:spcBef>
                <a:spcPts val="0"/>
              </a:spcBef>
              <a:spcAft>
                <a:spcPts val="0"/>
              </a:spcAft>
              <a:buClr>
                <a:srgbClr val="000000"/>
              </a:buClr>
              <a:buSzPts val="2900"/>
              <a:buFont typeface="Arial"/>
              <a:buNone/>
            </a:pPr>
            <a:r>
              <a:rPr lang="en-US" sz="2700">
                <a:solidFill>
                  <a:srgbClr val="980000"/>
                </a:solidFill>
                <a:latin typeface="Fira Sans"/>
                <a:ea typeface="Fira Sans"/>
                <a:cs typeface="Fira Sans"/>
                <a:sym typeface="Fira Sans"/>
              </a:rPr>
              <a:t>*read the journal on our gdrive week 11 </a:t>
            </a:r>
            <a:endParaRPr sz="2700">
              <a:solidFill>
                <a:srgbClr val="980000"/>
              </a:solidFill>
              <a:latin typeface="Fira Sans"/>
              <a:ea typeface="Fira Sans"/>
              <a:cs typeface="Fira Sans"/>
              <a:sym typeface="Fir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g12529ebde36_0_46"/>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78" name="Google Shape;278;g12529ebde36_0_46"/>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79" name="Google Shape;279;g12529ebde36_0_46"/>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80" name="Google Shape;280;g12529ebde36_0_46"/>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81" name="Google Shape;281;g12529ebde36_0_46"/>
          <p:cNvSpPr txBox="1"/>
          <p:nvPr/>
        </p:nvSpPr>
        <p:spPr>
          <a:xfrm>
            <a:off x="1114450" y="939613"/>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Standard Errors and Tests for M-Estimates</a:t>
            </a:r>
            <a:endParaRPr b="0" i="0" sz="4400" u="none" cap="none" strike="noStrike">
              <a:solidFill>
                <a:srgbClr val="EF8600"/>
              </a:solidFill>
              <a:latin typeface="Fira Sans Medium"/>
              <a:ea typeface="Fira Sans Medium"/>
              <a:cs typeface="Fira Sans Medium"/>
              <a:sym typeface="Fira Sans Medium"/>
            </a:endParaRPr>
          </a:p>
        </p:txBody>
      </p:sp>
      <p:pic>
        <p:nvPicPr>
          <p:cNvPr id="282" name="Google Shape;282;g12529ebde36_0_46"/>
          <p:cNvPicPr preferRelativeResize="0"/>
          <p:nvPr/>
        </p:nvPicPr>
        <p:blipFill>
          <a:blip r:embed="rId5">
            <a:alphaModFix/>
          </a:blip>
          <a:stretch>
            <a:fillRect/>
          </a:stretch>
        </p:blipFill>
        <p:spPr>
          <a:xfrm>
            <a:off x="2634350" y="2119525"/>
            <a:ext cx="12313210" cy="7505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23a7393793_0_0"/>
          <p:cNvSpPr txBox="1"/>
          <p:nvPr/>
        </p:nvSpPr>
        <p:spPr>
          <a:xfrm>
            <a:off x="1222948" y="4025445"/>
            <a:ext cx="15842100" cy="98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11400" u="none" cap="none" strike="noStrike">
                <a:solidFill>
                  <a:srgbClr val="000000"/>
                </a:solidFill>
                <a:latin typeface="Fira Sans Medium"/>
                <a:ea typeface="Fira Sans Medium"/>
                <a:cs typeface="Fira Sans Medium"/>
                <a:sym typeface="Fira Sans Medium"/>
              </a:rPr>
              <a:t>Thank you!</a:t>
            </a:r>
            <a:endParaRPr b="0" i="0" sz="114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id="140" name="Google Shape;140;g116436ab2f7_0_1"/>
          <p:cNvPicPr preferRelativeResize="0"/>
          <p:nvPr/>
        </p:nvPicPr>
        <p:blipFill rotWithShape="1">
          <a:blip r:embed="rId3">
            <a:alphaModFix/>
          </a:blip>
          <a:srcRect b="0" l="0" r="0" t="0"/>
          <a:stretch/>
        </p:blipFill>
        <p:spPr>
          <a:xfrm>
            <a:off x="15957100" y="186647"/>
            <a:ext cx="738419" cy="734616"/>
          </a:xfrm>
          <a:prstGeom prst="rect">
            <a:avLst/>
          </a:prstGeom>
          <a:noFill/>
          <a:ln>
            <a:noFill/>
          </a:ln>
        </p:spPr>
      </p:pic>
      <p:pic>
        <p:nvPicPr>
          <p:cNvPr id="141" name="Google Shape;141;g116436ab2f7_0_1"/>
          <p:cNvPicPr preferRelativeResize="0"/>
          <p:nvPr/>
        </p:nvPicPr>
        <p:blipFill rotWithShape="1">
          <a:blip r:embed="rId4">
            <a:alphaModFix/>
          </a:blip>
          <a:srcRect b="0" l="0" r="0" t="0"/>
          <a:stretch/>
        </p:blipFill>
        <p:spPr>
          <a:xfrm>
            <a:off x="16695521" y="186647"/>
            <a:ext cx="1025585" cy="734619"/>
          </a:xfrm>
          <a:prstGeom prst="rect">
            <a:avLst/>
          </a:prstGeom>
          <a:noFill/>
          <a:ln>
            <a:noFill/>
          </a:ln>
        </p:spPr>
      </p:pic>
      <p:sp>
        <p:nvSpPr>
          <p:cNvPr id="142" name="Google Shape;142;g116436ab2f7_0_1"/>
          <p:cNvSpPr txBox="1"/>
          <p:nvPr/>
        </p:nvSpPr>
        <p:spPr>
          <a:xfrm>
            <a:off x="16962871" y="9154389"/>
            <a:ext cx="1125600" cy="8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43" name="Google Shape;143;g116436ab2f7_0_1"/>
          <p:cNvSpPr txBox="1"/>
          <p:nvPr/>
        </p:nvSpPr>
        <p:spPr>
          <a:xfrm>
            <a:off x="1222948" y="4025445"/>
            <a:ext cx="15842100" cy="98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11400">
                <a:latin typeface="Fira Sans Medium"/>
                <a:ea typeface="Fira Sans Medium"/>
                <a:cs typeface="Fira Sans Medium"/>
                <a:sym typeface="Fira Sans Medium"/>
              </a:rPr>
              <a:t>Linear Regression</a:t>
            </a:r>
            <a:endParaRPr b="0" i="0" sz="114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pic>
        <p:nvPicPr>
          <p:cNvPr id="148" name="Google Shape;148;g116436ab2f7_0_17"/>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49" name="Google Shape;149;g116436ab2f7_0_17"/>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50" name="Google Shape;150;g116436ab2f7_0_17"/>
          <p:cNvSpPr txBox="1"/>
          <p:nvPr/>
        </p:nvSpPr>
        <p:spPr>
          <a:xfrm>
            <a:off x="843950" y="4128475"/>
            <a:ext cx="16559700" cy="264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000"/>
              <a:buFont typeface="Arial"/>
              <a:buNone/>
            </a:pPr>
            <a:r>
              <a:rPr b="1" lang="en-US" sz="4000">
                <a:solidFill>
                  <a:srgbClr val="EF8600"/>
                </a:solidFill>
              </a:rPr>
              <a:t>Linear Regression</a:t>
            </a:r>
            <a:r>
              <a:rPr lang="en-US" sz="4000"/>
              <a:t> is a linear model, a model that assumes a linear relationship between the input variables (x) and the single output variable (y). More specifically, that y can be calculated from a linear combination of the input variables (x).</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pic>
        <p:nvPicPr>
          <p:cNvPr id="155" name="Google Shape;155;gf3eb614d21_0_8"/>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56" name="Google Shape;156;gf3eb614d21_0_8"/>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57" name="Google Shape;157;gf3eb614d21_0_8"/>
          <p:cNvSpPr txBox="1"/>
          <p:nvPr/>
        </p:nvSpPr>
        <p:spPr>
          <a:xfrm>
            <a:off x="843950" y="4128475"/>
            <a:ext cx="16559700" cy="264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000"/>
              <a:buFont typeface="Arial"/>
              <a:buNone/>
            </a:pPr>
            <a:r>
              <a:rPr lang="en-US" sz="4000"/>
              <a:t>When there is a single input variable (x), the method is referred to as simple linear regression. When there are multiple input variables, literature from statistics often refers to the method as multiple linear regression.</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pic>
        <p:nvPicPr>
          <p:cNvPr id="162" name="Google Shape;162;gf3b2d8b1ab_1_44"/>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63" name="Google Shape;163;gf3b2d8b1ab_1_44"/>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64" name="Google Shape;164;gf3b2d8b1ab_1_44"/>
          <p:cNvSpPr txBox="1"/>
          <p:nvPr/>
        </p:nvSpPr>
        <p:spPr>
          <a:xfrm>
            <a:off x="914975" y="2400275"/>
            <a:ext cx="15373500" cy="5918400"/>
          </a:xfrm>
          <a:prstGeom prst="rect">
            <a:avLst/>
          </a:prstGeom>
          <a:noFill/>
          <a:ln>
            <a:noFill/>
          </a:ln>
        </p:spPr>
        <p:txBody>
          <a:bodyPr anchorCtr="0" anchor="t" bIns="91425" lIns="91425" spcFirstLastPara="1" rIns="91425" wrap="square" tIns="91425">
            <a:spAutoFit/>
          </a:bodyPr>
          <a:lstStyle/>
          <a:p>
            <a:pPr indent="0" lvl="0" marL="82791" marR="0" rtl="0" algn="l">
              <a:lnSpc>
                <a:spcPct val="150000"/>
              </a:lnSpc>
              <a:spcBef>
                <a:spcPts val="0"/>
              </a:spcBef>
              <a:spcAft>
                <a:spcPts val="0"/>
              </a:spcAft>
              <a:buClr>
                <a:schemeClr val="dk1"/>
              </a:buClr>
              <a:buSzPts val="3600"/>
              <a:buFont typeface="Arial"/>
              <a:buNone/>
            </a:pPr>
            <a:r>
              <a:rPr lang="en-US" sz="3600">
                <a:solidFill>
                  <a:schemeClr val="dk1"/>
                </a:solidFill>
                <a:latin typeface="Fira Sans"/>
                <a:ea typeface="Fira Sans"/>
                <a:cs typeface="Fira Sans"/>
                <a:sym typeface="Fira Sans"/>
              </a:rPr>
              <a:t>Techniques that used in Linear Regression Model : </a:t>
            </a:r>
            <a:endParaRPr b="0" i="0" sz="3800" u="none" cap="none" strike="noStrike">
              <a:solidFill>
                <a:schemeClr val="dk1"/>
              </a:solidFill>
              <a:latin typeface="Arial"/>
              <a:ea typeface="Arial"/>
              <a:cs typeface="Arial"/>
              <a:sym typeface="Arial"/>
            </a:endParaRPr>
          </a:p>
          <a:p>
            <a:pPr indent="-254241" lvl="0" marL="254241" marR="0" rtl="0" algn="l">
              <a:lnSpc>
                <a:spcPct val="100000"/>
              </a:lnSpc>
              <a:spcBef>
                <a:spcPts val="0"/>
              </a:spcBef>
              <a:spcAft>
                <a:spcPts val="0"/>
              </a:spcAft>
              <a:buClr>
                <a:schemeClr val="dk1"/>
              </a:buClr>
              <a:buSzPts val="3300"/>
              <a:buFont typeface="Arial"/>
              <a:buChar char="•"/>
            </a:pPr>
            <a:r>
              <a:rPr lang="en-US" sz="3300">
                <a:solidFill>
                  <a:schemeClr val="dk1"/>
                </a:solidFill>
                <a:latin typeface="Fira Sans"/>
                <a:ea typeface="Fira Sans"/>
                <a:cs typeface="Fira Sans"/>
                <a:sym typeface="Fira Sans"/>
              </a:rPr>
              <a:t>Simple linear regression</a:t>
            </a:r>
            <a:endParaRPr b="0" i="0" sz="3500" u="none" cap="none" strike="noStrike">
              <a:solidFill>
                <a:schemeClr val="dk1"/>
              </a:solidFill>
              <a:latin typeface="Arial"/>
              <a:ea typeface="Arial"/>
              <a:cs typeface="Arial"/>
              <a:sym typeface="Arial"/>
            </a:endParaRPr>
          </a:p>
          <a:p>
            <a:pPr indent="-254241" lvl="0" marL="254241" marR="0" rtl="0" algn="l">
              <a:lnSpc>
                <a:spcPct val="100000"/>
              </a:lnSpc>
              <a:spcBef>
                <a:spcPts val="0"/>
              </a:spcBef>
              <a:spcAft>
                <a:spcPts val="0"/>
              </a:spcAft>
              <a:buClr>
                <a:schemeClr val="dk1"/>
              </a:buClr>
              <a:buSzPts val="3300"/>
              <a:buFont typeface="Arial"/>
              <a:buChar char="•"/>
            </a:pPr>
            <a:r>
              <a:rPr lang="en-US" sz="3300">
                <a:solidFill>
                  <a:schemeClr val="dk1"/>
                </a:solidFill>
                <a:latin typeface="Fira Sans"/>
                <a:ea typeface="Fira Sans"/>
                <a:cs typeface="Fira Sans"/>
                <a:sym typeface="Fira Sans"/>
              </a:rPr>
              <a:t>Ordinary Least Squares</a:t>
            </a:r>
            <a:endParaRPr b="0" i="0" sz="3500" u="none" cap="none" strike="noStrike">
              <a:solidFill>
                <a:schemeClr val="dk1"/>
              </a:solidFill>
              <a:latin typeface="Arial"/>
              <a:ea typeface="Arial"/>
              <a:cs typeface="Arial"/>
              <a:sym typeface="Arial"/>
            </a:endParaRPr>
          </a:p>
          <a:p>
            <a:pPr indent="-254241" lvl="0" marL="254241" marR="0" rtl="0" algn="l">
              <a:lnSpc>
                <a:spcPct val="100000"/>
              </a:lnSpc>
              <a:spcBef>
                <a:spcPts val="0"/>
              </a:spcBef>
              <a:spcAft>
                <a:spcPts val="0"/>
              </a:spcAft>
              <a:buClr>
                <a:schemeClr val="dk1"/>
              </a:buClr>
              <a:buSzPts val="3300"/>
              <a:buFont typeface="Arial"/>
              <a:buChar char="•"/>
            </a:pPr>
            <a:r>
              <a:rPr lang="en-US" sz="3300">
                <a:solidFill>
                  <a:schemeClr val="dk1"/>
                </a:solidFill>
                <a:latin typeface="Fira Sans"/>
                <a:ea typeface="Fira Sans"/>
                <a:cs typeface="Fira Sans"/>
                <a:sym typeface="Fira Sans"/>
              </a:rPr>
              <a:t>Gradient descent</a:t>
            </a:r>
            <a:endParaRPr sz="3300">
              <a:solidFill>
                <a:schemeClr val="dk1"/>
              </a:solidFill>
              <a:latin typeface="Fira Sans"/>
              <a:ea typeface="Fira Sans"/>
              <a:cs typeface="Fira Sans"/>
              <a:sym typeface="Fira Sans"/>
            </a:endParaRPr>
          </a:p>
          <a:p>
            <a:pPr indent="-254241" lvl="0" marL="254241" marR="0" rtl="0" algn="l">
              <a:lnSpc>
                <a:spcPct val="100000"/>
              </a:lnSpc>
              <a:spcBef>
                <a:spcPts val="0"/>
              </a:spcBef>
              <a:spcAft>
                <a:spcPts val="0"/>
              </a:spcAft>
              <a:buClr>
                <a:schemeClr val="dk1"/>
              </a:buClr>
              <a:buSzPts val="3300"/>
              <a:buFont typeface="Fira Sans"/>
              <a:buChar char="•"/>
            </a:pPr>
            <a:r>
              <a:rPr lang="en-US" sz="3300">
                <a:solidFill>
                  <a:schemeClr val="dk1"/>
                </a:solidFill>
                <a:latin typeface="Fira Sans"/>
                <a:ea typeface="Fira Sans"/>
                <a:cs typeface="Fira Sans"/>
                <a:sym typeface="Fira Sans"/>
              </a:rPr>
              <a:t>Regularization</a:t>
            </a:r>
            <a:endParaRPr sz="3300">
              <a:solidFill>
                <a:schemeClr val="dk1"/>
              </a:solidFill>
              <a:latin typeface="Fira Sans"/>
              <a:ea typeface="Fira Sans"/>
              <a:cs typeface="Fira Sans"/>
              <a:sym typeface="Fira Sans"/>
            </a:endParaRPr>
          </a:p>
          <a:p>
            <a:pPr indent="0" lvl="0" marL="457200" marR="0" rtl="0" algn="l">
              <a:lnSpc>
                <a:spcPct val="100000"/>
              </a:lnSpc>
              <a:spcBef>
                <a:spcPts val="0"/>
              </a:spcBef>
              <a:spcAft>
                <a:spcPts val="0"/>
              </a:spcAft>
              <a:buNone/>
            </a:pPr>
            <a:r>
              <a:t/>
            </a:r>
            <a:endParaRPr sz="33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None/>
            </a:pPr>
            <a:r>
              <a:rPr lang="en-US" sz="3300">
                <a:solidFill>
                  <a:schemeClr val="dk1"/>
                </a:solidFill>
                <a:latin typeface="Fira Sans"/>
                <a:ea typeface="Fira Sans"/>
                <a:cs typeface="Fira Sans"/>
                <a:sym typeface="Fira Sans"/>
              </a:rPr>
              <a:t>There are many method that we can use but in this section we are going to focus on </a:t>
            </a:r>
            <a:r>
              <a:rPr lang="en-US" sz="3300">
                <a:solidFill>
                  <a:srgbClr val="EF8600"/>
                </a:solidFill>
                <a:latin typeface="Fira Sans"/>
                <a:ea typeface="Fira Sans"/>
                <a:cs typeface="Fira Sans"/>
                <a:sym typeface="Fira Sans"/>
              </a:rPr>
              <a:t>Ordinary Least Squares</a:t>
            </a:r>
            <a:r>
              <a:rPr lang="en-US" sz="3300">
                <a:solidFill>
                  <a:schemeClr val="dk1"/>
                </a:solidFill>
                <a:latin typeface="Fira Sans"/>
                <a:ea typeface="Fira Sans"/>
                <a:cs typeface="Fira Sans"/>
                <a:sym typeface="Fira Sans"/>
              </a:rPr>
              <a:t> or </a:t>
            </a:r>
            <a:r>
              <a:rPr lang="en-US" sz="3300">
                <a:solidFill>
                  <a:srgbClr val="EF8600"/>
                </a:solidFill>
                <a:latin typeface="Fira Sans"/>
                <a:ea typeface="Fira Sans"/>
                <a:cs typeface="Fira Sans"/>
                <a:sym typeface="Fira Sans"/>
              </a:rPr>
              <a:t>OLS </a:t>
            </a:r>
            <a:endParaRPr sz="3300">
              <a:solidFill>
                <a:srgbClr val="EF8600"/>
              </a:solidFill>
              <a:latin typeface="Fira Sans"/>
              <a:ea typeface="Fira Sans"/>
              <a:cs typeface="Fira Sans"/>
              <a:sym typeface="Fira Sans"/>
            </a:endParaRPr>
          </a:p>
          <a:p>
            <a:pPr indent="-95250" lvl="2" marL="171450" marR="0" rtl="0" algn="l">
              <a:lnSpc>
                <a:spcPct val="100000"/>
              </a:lnSpc>
              <a:spcBef>
                <a:spcPts val="0"/>
              </a:spcBef>
              <a:spcAft>
                <a:spcPts val="0"/>
              </a:spcAft>
              <a:buClr>
                <a:schemeClr val="dk1"/>
              </a:buClr>
              <a:buSzPts val="1200"/>
              <a:buFont typeface="Arial"/>
              <a:buNone/>
            </a:pPr>
            <a:r>
              <a:t/>
            </a:r>
            <a:endParaRPr b="0" i="0" sz="3100" u="none" cap="none" strike="noStrike">
              <a:solidFill>
                <a:schemeClr val="dk1"/>
              </a:solidFill>
              <a:latin typeface="Fira Sans"/>
              <a:ea typeface="Fira Sans"/>
              <a:cs typeface="Fira Sans"/>
              <a:sym typeface="Fira Sans"/>
            </a:endParaRPr>
          </a:p>
          <a:p>
            <a:pPr indent="0" lvl="0" marL="0" marR="0" rtl="0" algn="just">
              <a:lnSpc>
                <a:spcPct val="172222"/>
              </a:lnSpc>
              <a:spcBef>
                <a:spcPts val="600"/>
              </a:spcBef>
              <a:spcAft>
                <a:spcPts val="600"/>
              </a:spcAft>
              <a:buClr>
                <a:srgbClr val="000000"/>
              </a:buClr>
              <a:buSzPts val="3050"/>
              <a:buFont typeface="Arial"/>
              <a:buNone/>
            </a:pPr>
            <a:r>
              <a:t/>
            </a:r>
            <a:endParaRPr b="0" i="0" sz="5150" u="none" cap="none" strike="noStrike">
              <a:solidFill>
                <a:srgbClr val="080A1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11a411f594e_0_452"/>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70" name="Google Shape;170;g11a411f594e_0_452"/>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71" name="Google Shape;171;g11a411f594e_0_452"/>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72" name="Google Shape;172;g11a411f594e_0_452"/>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173" name="Google Shape;173;g11a411f594e_0_452"/>
          <p:cNvSpPr txBox="1"/>
          <p:nvPr/>
        </p:nvSpPr>
        <p:spPr>
          <a:xfrm>
            <a:off x="1346550" y="87830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Ordinary Least Squares</a:t>
            </a:r>
            <a:endParaRPr b="0" i="0" sz="4400" u="none" cap="none" strike="noStrike">
              <a:solidFill>
                <a:srgbClr val="EF8600"/>
              </a:solidFill>
              <a:latin typeface="Fira Sans Medium"/>
              <a:ea typeface="Fira Sans Medium"/>
              <a:cs typeface="Fira Sans Medium"/>
              <a:sym typeface="Fira Sans Medium"/>
            </a:endParaRPr>
          </a:p>
        </p:txBody>
      </p:sp>
      <p:sp>
        <p:nvSpPr>
          <p:cNvPr id="174" name="Google Shape;174;g11a411f594e_0_452"/>
          <p:cNvSpPr txBox="1"/>
          <p:nvPr/>
        </p:nvSpPr>
        <p:spPr>
          <a:xfrm>
            <a:off x="1839148" y="2316975"/>
            <a:ext cx="14696400" cy="41097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When we have </a:t>
            </a:r>
            <a:r>
              <a:rPr lang="en-US" sz="2900">
                <a:solidFill>
                  <a:srgbClr val="E06666"/>
                </a:solidFill>
                <a:latin typeface="Fira Sans"/>
                <a:ea typeface="Fira Sans"/>
                <a:cs typeface="Fira Sans"/>
                <a:sym typeface="Fira Sans"/>
              </a:rPr>
              <a:t>more than one input</a:t>
            </a:r>
            <a:r>
              <a:rPr lang="en-US" sz="2900">
                <a:latin typeface="Fira Sans"/>
                <a:ea typeface="Fira Sans"/>
                <a:cs typeface="Fira Sans"/>
                <a:sym typeface="Fira Sans"/>
              </a:rPr>
              <a:t> we can use Ordinary Least Squares to estimate the values of the coefficients.</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The Ordinary Least Squares procedure seeks to </a:t>
            </a:r>
            <a:r>
              <a:rPr lang="en-US" sz="2900">
                <a:solidFill>
                  <a:srgbClr val="CC4125"/>
                </a:solidFill>
                <a:latin typeface="Fira Sans"/>
                <a:ea typeface="Fira Sans"/>
                <a:cs typeface="Fira Sans"/>
                <a:sym typeface="Fira Sans"/>
              </a:rPr>
              <a:t>minimize the sum of the squared residuals.</a:t>
            </a:r>
            <a:r>
              <a:rPr lang="en-US" sz="2900">
                <a:latin typeface="Fira Sans"/>
                <a:ea typeface="Fira Sans"/>
                <a:cs typeface="Fira Sans"/>
                <a:sym typeface="Fira Sans"/>
              </a:rPr>
              <a:t> This means that given a regression line through the data we calculate the distance from each data point to the regression line, square it, and sum all of the squared errors together. This is the quantity that ordinary least squares seeks to minimize.</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rgbClr val="000000"/>
              </a:buClr>
              <a:buSzPts val="2900"/>
              <a:buFont typeface="Arial"/>
              <a:buNone/>
            </a:pPr>
            <a:r>
              <a:t/>
            </a:r>
            <a:endParaRPr sz="2900">
              <a:latin typeface="Fira Sans"/>
              <a:ea typeface="Fira Sans"/>
              <a:cs typeface="Fira Sans"/>
              <a:sym typeface="Fira Sans"/>
            </a:endParaRPr>
          </a:p>
        </p:txBody>
      </p:sp>
      <p:pic>
        <p:nvPicPr>
          <p:cNvPr id="175" name="Google Shape;175;g11a411f594e_0_452"/>
          <p:cNvPicPr preferRelativeResize="0"/>
          <p:nvPr/>
        </p:nvPicPr>
        <p:blipFill>
          <a:blip r:embed="rId5">
            <a:alphaModFix/>
          </a:blip>
          <a:stretch>
            <a:fillRect/>
          </a:stretch>
        </p:blipFill>
        <p:spPr>
          <a:xfrm>
            <a:off x="4976253" y="5596550"/>
            <a:ext cx="8335495" cy="4109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f3eb614d21_0_43"/>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81" name="Google Shape;181;gf3eb614d21_0_43"/>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82" name="Google Shape;182;gf3eb614d21_0_43"/>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83" name="Google Shape;183;gf3eb614d21_0_43"/>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184" name="Google Shape;184;gf3eb614d21_0_43"/>
          <p:cNvSpPr txBox="1"/>
          <p:nvPr/>
        </p:nvSpPr>
        <p:spPr>
          <a:xfrm>
            <a:off x="1423575" y="2184575"/>
            <a:ext cx="15594900" cy="108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Assumptions</a:t>
            </a:r>
            <a:endParaRPr b="0" i="0" sz="4400" u="none" cap="none" strike="noStrike">
              <a:solidFill>
                <a:srgbClr val="EF8600"/>
              </a:solidFill>
              <a:latin typeface="Fira Sans Medium"/>
              <a:ea typeface="Fira Sans Medium"/>
              <a:cs typeface="Fira Sans Medium"/>
              <a:sym typeface="Fira Sans Medium"/>
            </a:endParaRPr>
          </a:p>
        </p:txBody>
      </p:sp>
      <p:sp>
        <p:nvSpPr>
          <p:cNvPr id="185" name="Google Shape;185;gf3eb614d21_0_43"/>
          <p:cNvSpPr txBox="1"/>
          <p:nvPr/>
        </p:nvSpPr>
        <p:spPr>
          <a:xfrm>
            <a:off x="1423573" y="3535050"/>
            <a:ext cx="14696400" cy="32169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There are four assumptions associated with a linear regression model:</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Linearity: The relationship between X and the mean of Y is linear.</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Homoscedasticity: The variance of residual is the same for any value of X.</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Independence: Observations are independent of each other.</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Normality: For any fixed value of X, Y is normally distributed.</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rgbClr val="000000"/>
              </a:buClr>
              <a:buSzPts val="2900"/>
              <a:buFont typeface="Arial"/>
              <a:buNone/>
            </a:pPr>
            <a:r>
              <a:t/>
            </a:r>
            <a:endParaRPr sz="2900">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f3eb614d21_0_69"/>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91" name="Google Shape;191;gf3eb614d21_0_69"/>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92" name="Google Shape;192;gf3eb614d21_0_69"/>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93" name="Google Shape;193;gf3eb614d21_0_69"/>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194" name="Google Shape;194;gf3eb614d21_0_69"/>
          <p:cNvSpPr txBox="1"/>
          <p:nvPr/>
        </p:nvSpPr>
        <p:spPr>
          <a:xfrm>
            <a:off x="1363400" y="257800"/>
            <a:ext cx="15594900" cy="108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US" sz="3900">
                <a:solidFill>
                  <a:srgbClr val="EF8600"/>
                </a:solidFill>
                <a:latin typeface="Fira Sans Medium"/>
                <a:ea typeface="Fira Sans Medium"/>
                <a:cs typeface="Fira Sans Medium"/>
                <a:sym typeface="Fira Sans Medium"/>
              </a:rPr>
              <a:t>Linearity</a:t>
            </a:r>
            <a:endParaRPr b="0" i="0" sz="3900" u="none" cap="none" strike="noStrike">
              <a:solidFill>
                <a:srgbClr val="EF8600"/>
              </a:solidFill>
              <a:latin typeface="Fira Sans Medium"/>
              <a:ea typeface="Fira Sans Medium"/>
              <a:cs typeface="Fira Sans Medium"/>
              <a:sym typeface="Fira Sans Medium"/>
            </a:endParaRPr>
          </a:p>
        </p:txBody>
      </p:sp>
      <p:sp>
        <p:nvSpPr>
          <p:cNvPr id="195" name="Google Shape;195;gf3eb614d21_0_69"/>
          <p:cNvSpPr txBox="1"/>
          <p:nvPr/>
        </p:nvSpPr>
        <p:spPr>
          <a:xfrm>
            <a:off x="1505748" y="1345000"/>
            <a:ext cx="14696400" cy="9852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The dependence of the output on the input is defined by a linear function</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rgbClr val="000000"/>
              </a:buClr>
              <a:buSzPts val="2900"/>
              <a:buFont typeface="Arial"/>
              <a:buNone/>
            </a:pPr>
            <a:r>
              <a:t/>
            </a:r>
            <a:endParaRPr sz="2900">
              <a:latin typeface="Fira Sans"/>
              <a:ea typeface="Fira Sans"/>
              <a:cs typeface="Fira Sans"/>
              <a:sym typeface="Fira Sans"/>
            </a:endParaRPr>
          </a:p>
        </p:txBody>
      </p:sp>
      <p:pic>
        <p:nvPicPr>
          <p:cNvPr id="196" name="Google Shape;196;gf3eb614d21_0_69"/>
          <p:cNvPicPr preferRelativeResize="0"/>
          <p:nvPr/>
        </p:nvPicPr>
        <p:blipFill>
          <a:blip r:embed="rId5">
            <a:alphaModFix/>
          </a:blip>
          <a:stretch>
            <a:fillRect/>
          </a:stretch>
        </p:blipFill>
        <p:spPr>
          <a:xfrm>
            <a:off x="5421075" y="2036275"/>
            <a:ext cx="6637350" cy="2499900"/>
          </a:xfrm>
          <a:prstGeom prst="rect">
            <a:avLst/>
          </a:prstGeom>
          <a:noFill/>
          <a:ln>
            <a:noFill/>
          </a:ln>
        </p:spPr>
      </p:pic>
      <p:sp>
        <p:nvSpPr>
          <p:cNvPr id="197" name="Google Shape;197;gf3eb614d21_0_69"/>
          <p:cNvSpPr txBox="1"/>
          <p:nvPr/>
        </p:nvSpPr>
        <p:spPr>
          <a:xfrm>
            <a:off x="1641823" y="5624525"/>
            <a:ext cx="14696400" cy="9852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rgbClr val="000000"/>
              </a:buClr>
              <a:buSzPts val="2900"/>
              <a:buFont typeface="Arial"/>
              <a:buNone/>
            </a:pPr>
            <a:r>
              <a:rPr lang="en-US" sz="2900">
                <a:latin typeface="Fira Sans"/>
                <a:ea typeface="Fira Sans"/>
                <a:cs typeface="Fira Sans"/>
                <a:sym typeface="Fira Sans"/>
              </a:rPr>
              <a:t>You can check whether the x and y are normality or not from the histogram or from Kolmogorov Smirnov (check the P-value)</a:t>
            </a:r>
            <a:endParaRPr sz="2900">
              <a:latin typeface="Fira Sans"/>
              <a:ea typeface="Fira Sans"/>
              <a:cs typeface="Fira Sans"/>
              <a:sym typeface="Fira Sans"/>
            </a:endParaRPr>
          </a:p>
        </p:txBody>
      </p:sp>
      <p:sp>
        <p:nvSpPr>
          <p:cNvPr id="198" name="Google Shape;198;gf3eb614d21_0_69"/>
          <p:cNvSpPr txBox="1"/>
          <p:nvPr/>
        </p:nvSpPr>
        <p:spPr>
          <a:xfrm>
            <a:off x="1505750" y="4639350"/>
            <a:ext cx="15594900" cy="108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US" sz="3900">
                <a:solidFill>
                  <a:srgbClr val="EF8600"/>
                </a:solidFill>
                <a:latin typeface="Fira Sans Medium"/>
                <a:ea typeface="Fira Sans Medium"/>
                <a:cs typeface="Fira Sans Medium"/>
                <a:sym typeface="Fira Sans Medium"/>
              </a:rPr>
              <a:t>Normality</a:t>
            </a:r>
            <a:endParaRPr b="0" i="0" sz="3900" u="none" cap="none" strike="noStrike">
              <a:solidFill>
                <a:srgbClr val="EF8600"/>
              </a:solidFill>
              <a:latin typeface="Fira Sans Medium"/>
              <a:ea typeface="Fira Sans Medium"/>
              <a:cs typeface="Fira Sans Medium"/>
              <a:sym typeface="Fira Sans Medium"/>
            </a:endParaRPr>
          </a:p>
        </p:txBody>
      </p:sp>
      <p:pic>
        <p:nvPicPr>
          <p:cNvPr id="199" name="Google Shape;199;gf3eb614d21_0_69"/>
          <p:cNvPicPr preferRelativeResize="0"/>
          <p:nvPr/>
        </p:nvPicPr>
        <p:blipFill>
          <a:blip r:embed="rId6">
            <a:alphaModFix/>
          </a:blip>
          <a:stretch>
            <a:fillRect/>
          </a:stretch>
        </p:blipFill>
        <p:spPr>
          <a:xfrm>
            <a:off x="5733688" y="6693463"/>
            <a:ext cx="6512675" cy="3256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f3eb614d21_0_113"/>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05" name="Google Shape;205;gf3eb614d21_0_113"/>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06" name="Google Shape;206;gf3eb614d21_0_113"/>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07" name="Google Shape;207;gf3eb614d21_0_113"/>
          <p:cNvSpPr txBox="1"/>
          <p:nvPr/>
        </p:nvSpPr>
        <p:spPr>
          <a:xfrm>
            <a:off x="2" y="279924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08" name="Google Shape;208;gf3eb614d21_0_113"/>
          <p:cNvSpPr txBox="1"/>
          <p:nvPr/>
        </p:nvSpPr>
        <p:spPr>
          <a:xfrm>
            <a:off x="1658150" y="720838"/>
            <a:ext cx="15594900" cy="108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US" sz="3900">
                <a:solidFill>
                  <a:srgbClr val="EF8600"/>
                </a:solidFill>
                <a:latin typeface="Fira Sans Medium"/>
                <a:ea typeface="Fira Sans Medium"/>
                <a:cs typeface="Fira Sans Medium"/>
                <a:sym typeface="Fira Sans Medium"/>
              </a:rPr>
              <a:t>Independence</a:t>
            </a:r>
            <a:endParaRPr b="0" i="0" sz="3900" u="none" cap="none" strike="noStrike">
              <a:solidFill>
                <a:srgbClr val="EF8600"/>
              </a:solidFill>
              <a:latin typeface="Fira Sans Medium"/>
              <a:ea typeface="Fira Sans Medium"/>
              <a:cs typeface="Fira Sans Medium"/>
              <a:sym typeface="Fira Sans Medium"/>
            </a:endParaRPr>
          </a:p>
        </p:txBody>
      </p:sp>
      <p:sp>
        <p:nvSpPr>
          <p:cNvPr id="209" name="Google Shape;209;gf3eb614d21_0_113"/>
          <p:cNvSpPr txBox="1"/>
          <p:nvPr/>
        </p:nvSpPr>
        <p:spPr>
          <a:xfrm>
            <a:off x="1795798" y="1710075"/>
            <a:ext cx="14696400" cy="14316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rgbClr val="000000"/>
              </a:buClr>
              <a:buSzPts val="2900"/>
              <a:buFont typeface="Arial"/>
              <a:buNone/>
            </a:pPr>
            <a:r>
              <a:rPr lang="en-US" sz="2900">
                <a:latin typeface="Fira Sans"/>
                <a:ea typeface="Fira Sans"/>
                <a:cs typeface="Fira Sans"/>
                <a:sym typeface="Fira Sans"/>
              </a:rPr>
              <a:t>You can check whether the x and y are independence or not from the ACF plot or from Durbin Watson (check the P-value). The Durbin Watson test looks for a specific type of serial correlation, the AR(1) process.</a:t>
            </a:r>
            <a:endParaRPr sz="2900">
              <a:latin typeface="Fira Sans"/>
              <a:ea typeface="Fira Sans"/>
              <a:cs typeface="Fira Sans"/>
              <a:sym typeface="Fira Sans"/>
            </a:endParaRPr>
          </a:p>
        </p:txBody>
      </p:sp>
      <p:sp>
        <p:nvSpPr>
          <p:cNvPr id="210" name="Google Shape;210;gf3eb614d21_0_113"/>
          <p:cNvSpPr txBox="1"/>
          <p:nvPr/>
        </p:nvSpPr>
        <p:spPr>
          <a:xfrm>
            <a:off x="1893773" y="3284950"/>
            <a:ext cx="14696400" cy="4556100"/>
          </a:xfrm>
          <a:prstGeom prst="rect">
            <a:avLst/>
          </a:prstGeom>
          <a:noFill/>
          <a:ln>
            <a:noFill/>
          </a:ln>
        </p:spPr>
        <p:txBody>
          <a:bodyPr anchorCtr="0" anchor="t" bIns="45700" lIns="91425" spcFirstLastPara="1" rIns="91425" wrap="square" tIns="45700">
            <a:spAutoFit/>
          </a:bodyPr>
          <a:lstStyle/>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The Hypotheses for the Durbin Watson test are:</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H0 = no first order autocorrelation.</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H1 = first order correlation exists.</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(For a first order correlation, the lag is one time unit).</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Assumptions are:</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That the errors are normally distributed with a mean of 0.</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The errors are stationary.</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The test statistic is calculated with the following formula:</a:t>
            </a:r>
            <a:endParaRPr sz="2900">
              <a:latin typeface="Fira Sans"/>
              <a:ea typeface="Fira Sans"/>
              <a:cs typeface="Fira Sans"/>
              <a:sym typeface="Fira Sans"/>
            </a:endParaRPr>
          </a:p>
          <a:p>
            <a:pPr indent="0" lvl="0" marL="41389" marR="0" rtl="0" algn="just">
              <a:lnSpc>
                <a:spcPct val="100000"/>
              </a:lnSpc>
              <a:spcBef>
                <a:spcPts val="0"/>
              </a:spcBef>
              <a:spcAft>
                <a:spcPts val="0"/>
              </a:spcAft>
              <a:buClr>
                <a:srgbClr val="000000"/>
              </a:buClr>
              <a:buSzPts val="2900"/>
              <a:buFont typeface="Arial"/>
              <a:buNone/>
            </a:pPr>
            <a:r>
              <a:t/>
            </a:r>
            <a:endParaRPr sz="2900">
              <a:latin typeface="Fira Sans"/>
              <a:ea typeface="Fira Sans"/>
              <a:cs typeface="Fira Sans"/>
              <a:sym typeface="Fira Sans"/>
            </a:endParaRPr>
          </a:p>
        </p:txBody>
      </p:sp>
      <p:pic>
        <p:nvPicPr>
          <p:cNvPr id="211" name="Google Shape;211;gf3eb614d21_0_113"/>
          <p:cNvPicPr preferRelativeResize="0"/>
          <p:nvPr/>
        </p:nvPicPr>
        <p:blipFill>
          <a:blip r:embed="rId5">
            <a:alphaModFix/>
          </a:blip>
          <a:stretch>
            <a:fillRect/>
          </a:stretch>
        </p:blipFill>
        <p:spPr>
          <a:xfrm>
            <a:off x="6113136" y="7698450"/>
            <a:ext cx="6257689" cy="225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