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6" r:id="rId1"/>
  </p:sldMasterIdLst>
  <p:sldIdLst>
    <p:sldId id="256" r:id="rId2"/>
    <p:sldId id="257" r:id="rId3"/>
    <p:sldId id="289" r:id="rId4"/>
    <p:sldId id="290" r:id="rId5"/>
    <p:sldId id="268" r:id="rId6"/>
    <p:sldId id="269" r:id="rId7"/>
    <p:sldId id="280" r:id="rId8"/>
    <p:sldId id="270" r:id="rId9"/>
    <p:sldId id="291" r:id="rId10"/>
    <p:sldId id="292" r:id="rId11"/>
    <p:sldId id="293" r:id="rId12"/>
    <p:sldId id="294" r:id="rId13"/>
    <p:sldId id="295" r:id="rId14"/>
    <p:sldId id="277" r:id="rId15"/>
    <p:sldId id="296" r:id="rId16"/>
    <p:sldId id="298" r:id="rId17"/>
    <p:sldId id="297" r:id="rId18"/>
    <p:sldId id="286" r:id="rId19"/>
    <p:sldId id="299" r:id="rId20"/>
    <p:sldId id="300" r:id="rId21"/>
    <p:sldId id="301" r:id="rId22"/>
    <p:sldId id="264" r:id="rId23"/>
    <p:sldId id="303" r:id="rId24"/>
    <p:sldId id="265" r:id="rId25"/>
    <p:sldId id="302" r:id="rId26"/>
    <p:sldId id="266" r:id="rId27"/>
    <p:sldId id="304" r:id="rId28"/>
    <p:sldId id="267" r:id="rId29"/>
    <p:sldId id="281" r:id="rId30"/>
    <p:sldId id="282" r:id="rId31"/>
    <p:sldId id="283" r:id="rId32"/>
    <p:sldId id="305" r:id="rId33"/>
    <p:sldId id="284" r:id="rId34"/>
    <p:sldId id="285" r:id="rId35"/>
    <p:sldId id="30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-134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B99BA1-F868-44D7-BA94-103D743843C2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ID"/>
        </a:p>
      </dgm:t>
    </dgm:pt>
    <dgm:pt modelId="{40615BBB-7F29-4FB1-8A51-A264874B6863}">
      <dgm:prSet custT="1"/>
      <dgm:spPr/>
      <dgm:t>
        <a:bodyPr/>
        <a:lstStyle/>
        <a:p>
          <a:r>
            <a:rPr lang="en-US" sz="2000" b="0" i="0" dirty="0">
              <a:latin typeface="Yu Gothic" panose="020B0400000000000000" pitchFamily="34" charset="-128"/>
              <a:ea typeface="Yu Gothic" panose="020B0400000000000000" pitchFamily="34" charset="-128"/>
            </a:rPr>
            <a:t>Normalize slang word</a:t>
          </a:r>
          <a:endParaRPr lang="en-ID" sz="20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4BD91FEB-7FDF-4BDA-9DEE-3A72C31F0725}" type="parTrans" cxnId="{51114A64-B617-458B-BCCD-AF81778ED70F}">
      <dgm:prSet/>
      <dgm:spPr/>
      <dgm:t>
        <a:bodyPr/>
        <a:lstStyle/>
        <a:p>
          <a:endParaRPr lang="en-ID"/>
        </a:p>
      </dgm:t>
    </dgm:pt>
    <dgm:pt modelId="{41FB7143-4B7B-458D-926A-AB43A9B833A9}" type="sibTrans" cxnId="{51114A64-B617-458B-BCCD-AF81778ED70F}">
      <dgm:prSet/>
      <dgm:spPr/>
      <dgm:t>
        <a:bodyPr/>
        <a:lstStyle/>
        <a:p>
          <a:endParaRPr lang="en-ID"/>
        </a:p>
      </dgm:t>
    </dgm:pt>
    <dgm:pt modelId="{98940597-19CB-43DA-820B-DCC99E2400F1}">
      <dgm:prSet custT="1"/>
      <dgm:spPr/>
      <dgm:t>
        <a:bodyPr/>
        <a:lstStyle/>
        <a:p>
          <a:r>
            <a:rPr lang="en-US" sz="2000" b="0" i="0" dirty="0">
              <a:latin typeface="Yu Gothic" panose="020B0400000000000000" pitchFamily="34" charset="-128"/>
              <a:ea typeface="Yu Gothic" panose="020B0400000000000000" pitchFamily="34" charset="-128"/>
            </a:rPr>
            <a:t>Remove links from text</a:t>
          </a:r>
          <a:endParaRPr lang="en-ID" sz="20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9C05D2AC-59D4-47D9-AD86-FFB629E76393}" type="parTrans" cxnId="{2014FBB7-9F69-4337-8BC5-C1B7175F5616}">
      <dgm:prSet/>
      <dgm:spPr/>
      <dgm:t>
        <a:bodyPr/>
        <a:lstStyle/>
        <a:p>
          <a:endParaRPr lang="en-ID"/>
        </a:p>
      </dgm:t>
    </dgm:pt>
    <dgm:pt modelId="{7B19757C-F996-4D15-A8D3-992FAF4AEC47}" type="sibTrans" cxnId="{2014FBB7-9F69-4337-8BC5-C1B7175F5616}">
      <dgm:prSet/>
      <dgm:spPr/>
      <dgm:t>
        <a:bodyPr/>
        <a:lstStyle/>
        <a:p>
          <a:endParaRPr lang="en-ID"/>
        </a:p>
      </dgm:t>
    </dgm:pt>
    <dgm:pt modelId="{9DE9223B-95D1-4918-AB76-ABCA396CB562}">
      <dgm:prSet custT="1"/>
      <dgm:spPr/>
      <dgm:t>
        <a:bodyPr/>
        <a:lstStyle/>
        <a:p>
          <a:r>
            <a:rPr lang="en-US" sz="2000" b="0" i="0">
              <a:latin typeface="Yu Gothic" panose="020B0400000000000000" pitchFamily="34" charset="-128"/>
              <a:ea typeface="Yu Gothic" panose="020B0400000000000000" pitchFamily="34" charset="-128"/>
            </a:rPr>
            <a:t>Extract “hashtag” from text</a:t>
          </a:r>
          <a:endParaRPr lang="en-ID" sz="200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9253E41B-0871-42D9-AEF0-1BC4C96B15F2}" type="parTrans" cxnId="{E6544F92-CEB0-411B-BA71-E5725B94F13D}">
      <dgm:prSet/>
      <dgm:spPr/>
      <dgm:t>
        <a:bodyPr/>
        <a:lstStyle/>
        <a:p>
          <a:endParaRPr lang="en-ID"/>
        </a:p>
      </dgm:t>
    </dgm:pt>
    <dgm:pt modelId="{530EE488-EAB9-4768-852E-5354A0527977}" type="sibTrans" cxnId="{E6544F92-CEB0-411B-BA71-E5725B94F13D}">
      <dgm:prSet/>
      <dgm:spPr/>
      <dgm:t>
        <a:bodyPr/>
        <a:lstStyle/>
        <a:p>
          <a:endParaRPr lang="en-ID"/>
        </a:p>
      </dgm:t>
    </dgm:pt>
    <dgm:pt modelId="{BC94E369-BE50-4DE0-918F-91D2105AEF2F}">
      <dgm:prSet custT="1"/>
      <dgm:spPr/>
      <dgm:t>
        <a:bodyPr/>
        <a:lstStyle/>
        <a:p>
          <a:r>
            <a:rPr lang="en-US" sz="2000" b="0" i="0" dirty="0">
              <a:latin typeface="Yu Gothic" panose="020B0400000000000000" pitchFamily="34" charset="-128"/>
              <a:ea typeface="Yu Gothic" panose="020B0400000000000000" pitchFamily="34" charset="-128"/>
            </a:rPr>
            <a:t>Extract “mention” from text</a:t>
          </a:r>
          <a:endParaRPr lang="en-ID" sz="20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2555CF55-A5EC-496C-A087-20464CBB07B8}" type="parTrans" cxnId="{FEABF2BB-BB35-43A7-BB46-AF2421D64C9F}">
      <dgm:prSet/>
      <dgm:spPr/>
      <dgm:t>
        <a:bodyPr/>
        <a:lstStyle/>
        <a:p>
          <a:endParaRPr lang="en-ID"/>
        </a:p>
      </dgm:t>
    </dgm:pt>
    <dgm:pt modelId="{AE50DFC6-4C0E-4218-A9DC-BC903E46A338}" type="sibTrans" cxnId="{FEABF2BB-BB35-43A7-BB46-AF2421D64C9F}">
      <dgm:prSet/>
      <dgm:spPr/>
      <dgm:t>
        <a:bodyPr/>
        <a:lstStyle/>
        <a:p>
          <a:endParaRPr lang="en-ID"/>
        </a:p>
      </dgm:t>
    </dgm:pt>
    <dgm:pt modelId="{41BE9192-44B6-482D-B5ED-2DF9951EA34E}">
      <dgm:prSet custT="1"/>
      <dgm:spPr/>
      <dgm:t>
        <a:bodyPr/>
        <a:lstStyle/>
        <a:p>
          <a:r>
            <a:rPr lang="en-US" sz="2000" b="0" i="0">
              <a:latin typeface="Yu Gothic" panose="020B0400000000000000" pitchFamily="34" charset="-128"/>
              <a:ea typeface="Yu Gothic" panose="020B0400000000000000" pitchFamily="34" charset="-128"/>
            </a:rPr>
            <a:t>Create “date” column</a:t>
          </a:r>
          <a:endParaRPr lang="en-ID" sz="200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7FB74194-BD80-434B-B6B2-59650270AF2A}" type="parTrans" cxnId="{C5EC26A5-D566-4288-86B1-6C8D01B2C378}">
      <dgm:prSet/>
      <dgm:spPr/>
      <dgm:t>
        <a:bodyPr/>
        <a:lstStyle/>
        <a:p>
          <a:endParaRPr lang="en-ID"/>
        </a:p>
      </dgm:t>
    </dgm:pt>
    <dgm:pt modelId="{0137ABB1-42A9-400B-924F-BB42834A4093}" type="sibTrans" cxnId="{C5EC26A5-D566-4288-86B1-6C8D01B2C378}">
      <dgm:prSet/>
      <dgm:spPr/>
      <dgm:t>
        <a:bodyPr/>
        <a:lstStyle/>
        <a:p>
          <a:endParaRPr lang="en-ID"/>
        </a:p>
      </dgm:t>
    </dgm:pt>
    <dgm:pt modelId="{F8AD2A56-432B-434C-B8F0-7B6CBB6CF854}">
      <dgm:prSet custT="1"/>
      <dgm:spPr/>
      <dgm:t>
        <a:bodyPr/>
        <a:lstStyle/>
        <a:p>
          <a:r>
            <a:rPr lang="en-ID" sz="1600" b="0" i="0" dirty="0">
              <a:latin typeface="Yu Gothic" panose="020B0400000000000000" pitchFamily="34" charset="-128"/>
              <a:ea typeface="Yu Gothic" panose="020B0400000000000000" pitchFamily="34" charset="-128"/>
            </a:rPr>
            <a:t>Create “engagement” column (“</a:t>
          </a:r>
          <a:r>
            <a:rPr lang="en-ID" sz="1600" b="0" i="0" dirty="0" err="1">
              <a:latin typeface="Yu Gothic" panose="020B0400000000000000" pitchFamily="34" charset="-128"/>
              <a:ea typeface="Yu Gothic" panose="020B0400000000000000" pitchFamily="34" charset="-128"/>
            </a:rPr>
            <a:t>reply”+”retweet”+”like</a:t>
          </a:r>
          <a:r>
            <a:rPr lang="en-ID" sz="1600" b="0" i="0" dirty="0">
              <a:latin typeface="Yu Gothic" panose="020B0400000000000000" pitchFamily="34" charset="-128"/>
              <a:ea typeface="Yu Gothic" panose="020B0400000000000000" pitchFamily="34" charset="-128"/>
            </a:rPr>
            <a:t>”)</a:t>
          </a:r>
          <a:endParaRPr lang="en-ID" sz="16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08370C29-61BB-4C3F-A784-18B9EAED40E6}" type="parTrans" cxnId="{3CD133D4-B7FF-4231-B36A-28362D12F44D}">
      <dgm:prSet/>
      <dgm:spPr/>
      <dgm:t>
        <a:bodyPr/>
        <a:lstStyle/>
        <a:p>
          <a:endParaRPr lang="en-ID"/>
        </a:p>
      </dgm:t>
    </dgm:pt>
    <dgm:pt modelId="{6DD738D0-F571-417E-9A23-81267B2DACB4}" type="sibTrans" cxnId="{3CD133D4-B7FF-4231-B36A-28362D12F44D}">
      <dgm:prSet/>
      <dgm:spPr/>
      <dgm:t>
        <a:bodyPr/>
        <a:lstStyle/>
        <a:p>
          <a:endParaRPr lang="en-ID"/>
        </a:p>
      </dgm:t>
    </dgm:pt>
    <dgm:pt modelId="{561A901C-F064-4C35-9DF4-68D6F05523C2}">
      <dgm:prSet custT="1"/>
      <dgm:spPr/>
      <dgm:t>
        <a:bodyPr/>
        <a:lstStyle/>
        <a:p>
          <a:r>
            <a:rPr lang="en-ID" sz="2000" b="0" i="0">
              <a:latin typeface="Yu Gothic" panose="020B0400000000000000" pitchFamily="34" charset="-128"/>
              <a:ea typeface="Yu Gothic" panose="020B0400000000000000" pitchFamily="34" charset="-128"/>
            </a:rPr>
            <a:t>Remove number except “year” pattern</a:t>
          </a:r>
          <a:endParaRPr lang="en-ID" sz="200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9607BCC7-D13A-4F73-ADF8-85D178EEBAD5}" type="parTrans" cxnId="{1B74255C-CA1D-4A1B-8D0C-DB51469A348E}">
      <dgm:prSet/>
      <dgm:spPr/>
      <dgm:t>
        <a:bodyPr/>
        <a:lstStyle/>
        <a:p>
          <a:endParaRPr lang="en-ID"/>
        </a:p>
      </dgm:t>
    </dgm:pt>
    <dgm:pt modelId="{C47DDA39-51D9-41F9-B29D-D8361E6DD871}" type="sibTrans" cxnId="{1B74255C-CA1D-4A1B-8D0C-DB51469A348E}">
      <dgm:prSet/>
      <dgm:spPr/>
      <dgm:t>
        <a:bodyPr/>
        <a:lstStyle/>
        <a:p>
          <a:endParaRPr lang="en-ID"/>
        </a:p>
      </dgm:t>
    </dgm:pt>
    <dgm:pt modelId="{0F2BC945-B0A9-456B-8F1F-1EC6F4495E9D}">
      <dgm:prSet custT="1"/>
      <dgm:spPr/>
      <dgm:t>
        <a:bodyPr/>
        <a:lstStyle/>
        <a:p>
          <a:r>
            <a:rPr lang="en-ID" sz="2000" b="0" i="0" dirty="0">
              <a:latin typeface="Yu Gothic" panose="020B0400000000000000" pitchFamily="34" charset="-128"/>
              <a:ea typeface="Yu Gothic" panose="020B0400000000000000" pitchFamily="34" charset="-128"/>
            </a:rPr>
            <a:t>Remove punctuation</a:t>
          </a:r>
          <a:endParaRPr lang="en-ID" sz="20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EBF9AF6C-79ED-4302-BAB8-970AA430B5BD}" type="parTrans" cxnId="{7A5854AA-E7A7-4675-916F-3311F5DB8229}">
      <dgm:prSet/>
      <dgm:spPr/>
      <dgm:t>
        <a:bodyPr/>
        <a:lstStyle/>
        <a:p>
          <a:endParaRPr lang="en-ID"/>
        </a:p>
      </dgm:t>
    </dgm:pt>
    <dgm:pt modelId="{EA774D3C-6F79-4E79-982A-3BB193D4833C}" type="sibTrans" cxnId="{7A5854AA-E7A7-4675-916F-3311F5DB8229}">
      <dgm:prSet/>
      <dgm:spPr/>
      <dgm:t>
        <a:bodyPr/>
        <a:lstStyle/>
        <a:p>
          <a:endParaRPr lang="en-ID"/>
        </a:p>
      </dgm:t>
    </dgm:pt>
    <dgm:pt modelId="{95B07A7E-7487-484A-8EBA-7E304141AD36}" type="pres">
      <dgm:prSet presAssocID="{49B99BA1-F868-44D7-BA94-103D743843C2}" presName="Name0" presStyleCnt="0">
        <dgm:presLayoutVars>
          <dgm:dir/>
          <dgm:resizeHandles val="exact"/>
        </dgm:presLayoutVars>
      </dgm:prSet>
      <dgm:spPr/>
    </dgm:pt>
    <dgm:pt modelId="{DBE6D483-DEE0-4608-B12D-9F790710ADD6}" type="pres">
      <dgm:prSet presAssocID="{40615BBB-7F29-4FB1-8A51-A264874B6863}" presName="node" presStyleLbl="node1" presStyleIdx="0" presStyleCnt="8">
        <dgm:presLayoutVars>
          <dgm:bulletEnabled val="1"/>
        </dgm:presLayoutVars>
      </dgm:prSet>
      <dgm:spPr/>
    </dgm:pt>
    <dgm:pt modelId="{EE933FF7-A8AA-4F8A-B180-0E7F1DAA5854}" type="pres">
      <dgm:prSet presAssocID="{41FB7143-4B7B-458D-926A-AB43A9B833A9}" presName="sibTrans" presStyleLbl="sibTrans1D1" presStyleIdx="0" presStyleCnt="7"/>
      <dgm:spPr/>
    </dgm:pt>
    <dgm:pt modelId="{C8D61EA7-FCB1-4193-B8AF-1EF26FA33E7A}" type="pres">
      <dgm:prSet presAssocID="{41FB7143-4B7B-458D-926A-AB43A9B833A9}" presName="connectorText" presStyleLbl="sibTrans1D1" presStyleIdx="0" presStyleCnt="7"/>
      <dgm:spPr/>
    </dgm:pt>
    <dgm:pt modelId="{DA49010B-0231-4E3E-ADBF-4B7D852551E4}" type="pres">
      <dgm:prSet presAssocID="{98940597-19CB-43DA-820B-DCC99E2400F1}" presName="node" presStyleLbl="node1" presStyleIdx="1" presStyleCnt="8">
        <dgm:presLayoutVars>
          <dgm:bulletEnabled val="1"/>
        </dgm:presLayoutVars>
      </dgm:prSet>
      <dgm:spPr/>
    </dgm:pt>
    <dgm:pt modelId="{CB175564-8B97-41EB-8272-C59E44470013}" type="pres">
      <dgm:prSet presAssocID="{7B19757C-F996-4D15-A8D3-992FAF4AEC47}" presName="sibTrans" presStyleLbl="sibTrans1D1" presStyleIdx="1" presStyleCnt="7"/>
      <dgm:spPr/>
    </dgm:pt>
    <dgm:pt modelId="{F454B882-4C6F-49A5-A232-9B41DD5F8744}" type="pres">
      <dgm:prSet presAssocID="{7B19757C-F996-4D15-A8D3-992FAF4AEC47}" presName="connectorText" presStyleLbl="sibTrans1D1" presStyleIdx="1" presStyleCnt="7"/>
      <dgm:spPr/>
    </dgm:pt>
    <dgm:pt modelId="{7C90C2FB-FF30-4DDD-A71F-5B20B06D2275}" type="pres">
      <dgm:prSet presAssocID="{9DE9223B-95D1-4918-AB76-ABCA396CB562}" presName="node" presStyleLbl="node1" presStyleIdx="2" presStyleCnt="8">
        <dgm:presLayoutVars>
          <dgm:bulletEnabled val="1"/>
        </dgm:presLayoutVars>
      </dgm:prSet>
      <dgm:spPr/>
    </dgm:pt>
    <dgm:pt modelId="{8E1F9211-9B6F-4430-AFD2-9CBDCA29A47F}" type="pres">
      <dgm:prSet presAssocID="{530EE488-EAB9-4768-852E-5354A0527977}" presName="sibTrans" presStyleLbl="sibTrans1D1" presStyleIdx="2" presStyleCnt="7"/>
      <dgm:spPr/>
    </dgm:pt>
    <dgm:pt modelId="{CC5D1B2D-EAEE-409A-BC42-0AA1EBEB9407}" type="pres">
      <dgm:prSet presAssocID="{530EE488-EAB9-4768-852E-5354A0527977}" presName="connectorText" presStyleLbl="sibTrans1D1" presStyleIdx="2" presStyleCnt="7"/>
      <dgm:spPr/>
    </dgm:pt>
    <dgm:pt modelId="{579E7CA6-1760-4881-AAC1-7286B0CDE439}" type="pres">
      <dgm:prSet presAssocID="{BC94E369-BE50-4DE0-918F-91D2105AEF2F}" presName="node" presStyleLbl="node1" presStyleIdx="3" presStyleCnt="8">
        <dgm:presLayoutVars>
          <dgm:bulletEnabled val="1"/>
        </dgm:presLayoutVars>
      </dgm:prSet>
      <dgm:spPr/>
    </dgm:pt>
    <dgm:pt modelId="{F30BD003-AEAB-4ADA-9EB7-B24DD14B22F6}" type="pres">
      <dgm:prSet presAssocID="{AE50DFC6-4C0E-4218-A9DC-BC903E46A338}" presName="sibTrans" presStyleLbl="sibTrans1D1" presStyleIdx="3" presStyleCnt="7"/>
      <dgm:spPr/>
    </dgm:pt>
    <dgm:pt modelId="{AFAD75FF-90F2-46AB-9285-70525E834C56}" type="pres">
      <dgm:prSet presAssocID="{AE50DFC6-4C0E-4218-A9DC-BC903E46A338}" presName="connectorText" presStyleLbl="sibTrans1D1" presStyleIdx="3" presStyleCnt="7"/>
      <dgm:spPr/>
    </dgm:pt>
    <dgm:pt modelId="{DF6D4944-BA7E-42EA-BA25-B77D86A285AA}" type="pres">
      <dgm:prSet presAssocID="{41BE9192-44B6-482D-B5ED-2DF9951EA34E}" presName="node" presStyleLbl="node1" presStyleIdx="4" presStyleCnt="8">
        <dgm:presLayoutVars>
          <dgm:bulletEnabled val="1"/>
        </dgm:presLayoutVars>
      </dgm:prSet>
      <dgm:spPr/>
    </dgm:pt>
    <dgm:pt modelId="{46622D2B-9D8E-4E76-AED8-85DD6B4FD630}" type="pres">
      <dgm:prSet presAssocID="{0137ABB1-42A9-400B-924F-BB42834A4093}" presName="sibTrans" presStyleLbl="sibTrans1D1" presStyleIdx="4" presStyleCnt="7"/>
      <dgm:spPr/>
    </dgm:pt>
    <dgm:pt modelId="{11A4D941-8DE5-48F0-87A7-4EBFEA4F5A17}" type="pres">
      <dgm:prSet presAssocID="{0137ABB1-42A9-400B-924F-BB42834A4093}" presName="connectorText" presStyleLbl="sibTrans1D1" presStyleIdx="4" presStyleCnt="7"/>
      <dgm:spPr/>
    </dgm:pt>
    <dgm:pt modelId="{8418438A-6169-4A53-9D7B-812451E0D9B2}" type="pres">
      <dgm:prSet presAssocID="{F8AD2A56-432B-434C-B8F0-7B6CBB6CF854}" presName="node" presStyleLbl="node1" presStyleIdx="5" presStyleCnt="8">
        <dgm:presLayoutVars>
          <dgm:bulletEnabled val="1"/>
        </dgm:presLayoutVars>
      </dgm:prSet>
      <dgm:spPr/>
    </dgm:pt>
    <dgm:pt modelId="{F6D1C4E1-497D-487C-895A-C6C9242A1724}" type="pres">
      <dgm:prSet presAssocID="{6DD738D0-F571-417E-9A23-81267B2DACB4}" presName="sibTrans" presStyleLbl="sibTrans1D1" presStyleIdx="5" presStyleCnt="7"/>
      <dgm:spPr/>
    </dgm:pt>
    <dgm:pt modelId="{B0F03932-1007-4B65-8A33-BAF97BC2483C}" type="pres">
      <dgm:prSet presAssocID="{6DD738D0-F571-417E-9A23-81267B2DACB4}" presName="connectorText" presStyleLbl="sibTrans1D1" presStyleIdx="5" presStyleCnt="7"/>
      <dgm:spPr/>
    </dgm:pt>
    <dgm:pt modelId="{AA0B966E-4B36-4BD1-BA0D-5ADA559966E6}" type="pres">
      <dgm:prSet presAssocID="{561A901C-F064-4C35-9DF4-68D6F05523C2}" presName="node" presStyleLbl="node1" presStyleIdx="6" presStyleCnt="8">
        <dgm:presLayoutVars>
          <dgm:bulletEnabled val="1"/>
        </dgm:presLayoutVars>
      </dgm:prSet>
      <dgm:spPr/>
    </dgm:pt>
    <dgm:pt modelId="{FB32E5FB-7CE1-4107-B430-5E5D9E562708}" type="pres">
      <dgm:prSet presAssocID="{C47DDA39-51D9-41F9-B29D-D8361E6DD871}" presName="sibTrans" presStyleLbl="sibTrans1D1" presStyleIdx="6" presStyleCnt="7"/>
      <dgm:spPr/>
    </dgm:pt>
    <dgm:pt modelId="{B1751C5B-9D13-4519-9936-F2C689987803}" type="pres">
      <dgm:prSet presAssocID="{C47DDA39-51D9-41F9-B29D-D8361E6DD871}" presName="connectorText" presStyleLbl="sibTrans1D1" presStyleIdx="6" presStyleCnt="7"/>
      <dgm:spPr/>
    </dgm:pt>
    <dgm:pt modelId="{83055813-FB37-46B2-935A-30A31D5DA904}" type="pres">
      <dgm:prSet presAssocID="{0F2BC945-B0A9-456B-8F1F-1EC6F4495E9D}" presName="node" presStyleLbl="node1" presStyleIdx="7" presStyleCnt="8">
        <dgm:presLayoutVars>
          <dgm:bulletEnabled val="1"/>
        </dgm:presLayoutVars>
      </dgm:prSet>
      <dgm:spPr/>
    </dgm:pt>
  </dgm:ptLst>
  <dgm:cxnLst>
    <dgm:cxn modelId="{E7AB6906-BF65-4D3D-8AF9-2D2EEC1D6985}" type="presOf" srcId="{530EE488-EAB9-4768-852E-5354A0527977}" destId="{8E1F9211-9B6F-4430-AFD2-9CBDCA29A47F}" srcOrd="0" destOrd="0" presId="urn:microsoft.com/office/officeart/2005/8/layout/bProcess3"/>
    <dgm:cxn modelId="{845B190F-FEE0-4E1C-AC32-291FE5D626BA}" type="presOf" srcId="{41FB7143-4B7B-458D-926A-AB43A9B833A9}" destId="{EE933FF7-A8AA-4F8A-B180-0E7F1DAA5854}" srcOrd="0" destOrd="0" presId="urn:microsoft.com/office/officeart/2005/8/layout/bProcess3"/>
    <dgm:cxn modelId="{AD38E510-B23F-4415-8375-1941585DB3DE}" type="presOf" srcId="{6DD738D0-F571-417E-9A23-81267B2DACB4}" destId="{B0F03932-1007-4B65-8A33-BAF97BC2483C}" srcOrd="1" destOrd="0" presId="urn:microsoft.com/office/officeart/2005/8/layout/bProcess3"/>
    <dgm:cxn modelId="{A725E415-3CAB-4227-B7BA-3ADF8A986E45}" type="presOf" srcId="{98940597-19CB-43DA-820B-DCC99E2400F1}" destId="{DA49010B-0231-4E3E-ADBF-4B7D852551E4}" srcOrd="0" destOrd="0" presId="urn:microsoft.com/office/officeart/2005/8/layout/bProcess3"/>
    <dgm:cxn modelId="{05E19E1A-DC39-4FB9-AF23-725B5E0138AD}" type="presOf" srcId="{0F2BC945-B0A9-456B-8F1F-1EC6F4495E9D}" destId="{83055813-FB37-46B2-935A-30A31D5DA904}" srcOrd="0" destOrd="0" presId="urn:microsoft.com/office/officeart/2005/8/layout/bProcess3"/>
    <dgm:cxn modelId="{3ED35A39-7171-4FB0-9499-DA3B064AF634}" type="presOf" srcId="{0137ABB1-42A9-400B-924F-BB42834A4093}" destId="{11A4D941-8DE5-48F0-87A7-4EBFEA4F5A17}" srcOrd="1" destOrd="0" presId="urn:microsoft.com/office/officeart/2005/8/layout/bProcess3"/>
    <dgm:cxn modelId="{825AA23E-3441-4F39-BE95-12C66AD91CA9}" type="presOf" srcId="{F8AD2A56-432B-434C-B8F0-7B6CBB6CF854}" destId="{8418438A-6169-4A53-9D7B-812451E0D9B2}" srcOrd="0" destOrd="0" presId="urn:microsoft.com/office/officeart/2005/8/layout/bProcess3"/>
    <dgm:cxn modelId="{96287A3F-C98A-4D2C-B692-958C6E24BBC1}" type="presOf" srcId="{C47DDA39-51D9-41F9-B29D-D8361E6DD871}" destId="{FB32E5FB-7CE1-4107-B430-5E5D9E562708}" srcOrd="0" destOrd="0" presId="urn:microsoft.com/office/officeart/2005/8/layout/bProcess3"/>
    <dgm:cxn modelId="{6362B73F-6937-4B5A-AEB1-AB9ACC252BD7}" type="presOf" srcId="{7B19757C-F996-4D15-A8D3-992FAF4AEC47}" destId="{CB175564-8B97-41EB-8272-C59E44470013}" srcOrd="0" destOrd="0" presId="urn:microsoft.com/office/officeart/2005/8/layout/bProcess3"/>
    <dgm:cxn modelId="{1869145C-B581-412D-9163-56D64E40E215}" type="presOf" srcId="{BC94E369-BE50-4DE0-918F-91D2105AEF2F}" destId="{579E7CA6-1760-4881-AAC1-7286B0CDE439}" srcOrd="0" destOrd="0" presId="urn:microsoft.com/office/officeart/2005/8/layout/bProcess3"/>
    <dgm:cxn modelId="{1B74255C-CA1D-4A1B-8D0C-DB51469A348E}" srcId="{49B99BA1-F868-44D7-BA94-103D743843C2}" destId="{561A901C-F064-4C35-9DF4-68D6F05523C2}" srcOrd="6" destOrd="0" parTransId="{9607BCC7-D13A-4F73-ADF8-85D178EEBAD5}" sibTransId="{C47DDA39-51D9-41F9-B29D-D8361E6DD871}"/>
    <dgm:cxn modelId="{51114A64-B617-458B-BCCD-AF81778ED70F}" srcId="{49B99BA1-F868-44D7-BA94-103D743843C2}" destId="{40615BBB-7F29-4FB1-8A51-A264874B6863}" srcOrd="0" destOrd="0" parTransId="{4BD91FEB-7FDF-4BDA-9DEE-3A72C31F0725}" sibTransId="{41FB7143-4B7B-458D-926A-AB43A9B833A9}"/>
    <dgm:cxn modelId="{AD112748-9052-4054-9035-3493B6A3CFDB}" type="presOf" srcId="{0137ABB1-42A9-400B-924F-BB42834A4093}" destId="{46622D2B-9D8E-4E76-AED8-85DD6B4FD630}" srcOrd="0" destOrd="0" presId="urn:microsoft.com/office/officeart/2005/8/layout/bProcess3"/>
    <dgm:cxn modelId="{E6544F92-CEB0-411B-BA71-E5725B94F13D}" srcId="{49B99BA1-F868-44D7-BA94-103D743843C2}" destId="{9DE9223B-95D1-4918-AB76-ABCA396CB562}" srcOrd="2" destOrd="0" parTransId="{9253E41B-0871-42D9-AEF0-1BC4C96B15F2}" sibTransId="{530EE488-EAB9-4768-852E-5354A0527977}"/>
    <dgm:cxn modelId="{7CC59493-E991-44C4-9F92-FDDAB1E8178C}" type="presOf" srcId="{9DE9223B-95D1-4918-AB76-ABCA396CB562}" destId="{7C90C2FB-FF30-4DDD-A71F-5B20B06D2275}" srcOrd="0" destOrd="0" presId="urn:microsoft.com/office/officeart/2005/8/layout/bProcess3"/>
    <dgm:cxn modelId="{393CB599-F1D0-43F8-8CAB-C3766F1A5FD6}" type="presOf" srcId="{561A901C-F064-4C35-9DF4-68D6F05523C2}" destId="{AA0B966E-4B36-4BD1-BA0D-5ADA559966E6}" srcOrd="0" destOrd="0" presId="urn:microsoft.com/office/officeart/2005/8/layout/bProcess3"/>
    <dgm:cxn modelId="{6800F1A0-9DB2-4574-9946-82416F2DAF64}" type="presOf" srcId="{6DD738D0-F571-417E-9A23-81267B2DACB4}" destId="{F6D1C4E1-497D-487C-895A-C6C9242A1724}" srcOrd="0" destOrd="0" presId="urn:microsoft.com/office/officeart/2005/8/layout/bProcess3"/>
    <dgm:cxn modelId="{C5EC26A5-D566-4288-86B1-6C8D01B2C378}" srcId="{49B99BA1-F868-44D7-BA94-103D743843C2}" destId="{41BE9192-44B6-482D-B5ED-2DF9951EA34E}" srcOrd="4" destOrd="0" parTransId="{7FB74194-BD80-434B-B6B2-59650270AF2A}" sibTransId="{0137ABB1-42A9-400B-924F-BB42834A4093}"/>
    <dgm:cxn modelId="{7A5854AA-E7A7-4675-916F-3311F5DB8229}" srcId="{49B99BA1-F868-44D7-BA94-103D743843C2}" destId="{0F2BC945-B0A9-456B-8F1F-1EC6F4495E9D}" srcOrd="7" destOrd="0" parTransId="{EBF9AF6C-79ED-4302-BAB8-970AA430B5BD}" sibTransId="{EA774D3C-6F79-4E79-982A-3BB193D4833C}"/>
    <dgm:cxn modelId="{AC4247B2-D7BD-41A9-BD01-41C9F40E8C48}" type="presOf" srcId="{40615BBB-7F29-4FB1-8A51-A264874B6863}" destId="{DBE6D483-DEE0-4608-B12D-9F790710ADD6}" srcOrd="0" destOrd="0" presId="urn:microsoft.com/office/officeart/2005/8/layout/bProcess3"/>
    <dgm:cxn modelId="{2014FBB7-9F69-4337-8BC5-C1B7175F5616}" srcId="{49B99BA1-F868-44D7-BA94-103D743843C2}" destId="{98940597-19CB-43DA-820B-DCC99E2400F1}" srcOrd="1" destOrd="0" parTransId="{9C05D2AC-59D4-47D9-AD86-FFB629E76393}" sibTransId="{7B19757C-F996-4D15-A8D3-992FAF4AEC47}"/>
    <dgm:cxn modelId="{285D5FB8-9491-4B7C-A943-71DF87431ED7}" type="presOf" srcId="{C47DDA39-51D9-41F9-B29D-D8361E6DD871}" destId="{B1751C5B-9D13-4519-9936-F2C689987803}" srcOrd="1" destOrd="0" presId="urn:microsoft.com/office/officeart/2005/8/layout/bProcess3"/>
    <dgm:cxn modelId="{FEABF2BB-BB35-43A7-BB46-AF2421D64C9F}" srcId="{49B99BA1-F868-44D7-BA94-103D743843C2}" destId="{BC94E369-BE50-4DE0-918F-91D2105AEF2F}" srcOrd="3" destOrd="0" parTransId="{2555CF55-A5EC-496C-A087-20464CBB07B8}" sibTransId="{AE50DFC6-4C0E-4218-A9DC-BC903E46A338}"/>
    <dgm:cxn modelId="{9A6310C5-109D-4B0C-B170-44BBED45220B}" type="presOf" srcId="{7B19757C-F996-4D15-A8D3-992FAF4AEC47}" destId="{F454B882-4C6F-49A5-A232-9B41DD5F8744}" srcOrd="1" destOrd="0" presId="urn:microsoft.com/office/officeart/2005/8/layout/bProcess3"/>
    <dgm:cxn modelId="{3CD133D4-B7FF-4231-B36A-28362D12F44D}" srcId="{49B99BA1-F868-44D7-BA94-103D743843C2}" destId="{F8AD2A56-432B-434C-B8F0-7B6CBB6CF854}" srcOrd="5" destOrd="0" parTransId="{08370C29-61BB-4C3F-A784-18B9EAED40E6}" sibTransId="{6DD738D0-F571-417E-9A23-81267B2DACB4}"/>
    <dgm:cxn modelId="{D0CEBDD5-E8B8-40B3-8583-75559A9AD0BE}" type="presOf" srcId="{AE50DFC6-4C0E-4218-A9DC-BC903E46A338}" destId="{F30BD003-AEAB-4ADA-9EB7-B24DD14B22F6}" srcOrd="0" destOrd="0" presId="urn:microsoft.com/office/officeart/2005/8/layout/bProcess3"/>
    <dgm:cxn modelId="{08AA95D6-763A-49FB-9B61-2F548B1191EA}" type="presOf" srcId="{530EE488-EAB9-4768-852E-5354A0527977}" destId="{CC5D1B2D-EAEE-409A-BC42-0AA1EBEB9407}" srcOrd="1" destOrd="0" presId="urn:microsoft.com/office/officeart/2005/8/layout/bProcess3"/>
    <dgm:cxn modelId="{F8A360DE-C188-4A38-878C-F000D7DF33F4}" type="presOf" srcId="{AE50DFC6-4C0E-4218-A9DC-BC903E46A338}" destId="{AFAD75FF-90F2-46AB-9285-70525E834C56}" srcOrd="1" destOrd="0" presId="urn:microsoft.com/office/officeart/2005/8/layout/bProcess3"/>
    <dgm:cxn modelId="{0F6C46DE-C9F9-4360-AD23-E4C55BE6DF3D}" type="presOf" srcId="{49B99BA1-F868-44D7-BA94-103D743843C2}" destId="{95B07A7E-7487-484A-8EBA-7E304141AD36}" srcOrd="0" destOrd="0" presId="urn:microsoft.com/office/officeart/2005/8/layout/bProcess3"/>
    <dgm:cxn modelId="{F92DCAE1-276E-4F8D-B945-0FF9BEA97BA7}" type="presOf" srcId="{41BE9192-44B6-482D-B5ED-2DF9951EA34E}" destId="{DF6D4944-BA7E-42EA-BA25-B77D86A285AA}" srcOrd="0" destOrd="0" presId="urn:microsoft.com/office/officeart/2005/8/layout/bProcess3"/>
    <dgm:cxn modelId="{A10AE4EF-4734-4E86-AE3D-4BAA783F1600}" type="presOf" srcId="{41FB7143-4B7B-458D-926A-AB43A9B833A9}" destId="{C8D61EA7-FCB1-4193-B8AF-1EF26FA33E7A}" srcOrd="1" destOrd="0" presId="urn:microsoft.com/office/officeart/2005/8/layout/bProcess3"/>
    <dgm:cxn modelId="{3AB52F08-C7EC-4019-9454-4547F6C9E4DA}" type="presParOf" srcId="{95B07A7E-7487-484A-8EBA-7E304141AD36}" destId="{DBE6D483-DEE0-4608-B12D-9F790710ADD6}" srcOrd="0" destOrd="0" presId="urn:microsoft.com/office/officeart/2005/8/layout/bProcess3"/>
    <dgm:cxn modelId="{7BE77473-49D3-47C5-9808-AE9F1456313F}" type="presParOf" srcId="{95B07A7E-7487-484A-8EBA-7E304141AD36}" destId="{EE933FF7-A8AA-4F8A-B180-0E7F1DAA5854}" srcOrd="1" destOrd="0" presId="urn:microsoft.com/office/officeart/2005/8/layout/bProcess3"/>
    <dgm:cxn modelId="{CD2678B2-7827-4327-AE02-974D0DC419D1}" type="presParOf" srcId="{EE933FF7-A8AA-4F8A-B180-0E7F1DAA5854}" destId="{C8D61EA7-FCB1-4193-B8AF-1EF26FA33E7A}" srcOrd="0" destOrd="0" presId="urn:microsoft.com/office/officeart/2005/8/layout/bProcess3"/>
    <dgm:cxn modelId="{B181C391-FECE-4727-B470-A4B968E4B41D}" type="presParOf" srcId="{95B07A7E-7487-484A-8EBA-7E304141AD36}" destId="{DA49010B-0231-4E3E-ADBF-4B7D852551E4}" srcOrd="2" destOrd="0" presId="urn:microsoft.com/office/officeart/2005/8/layout/bProcess3"/>
    <dgm:cxn modelId="{BA089D3D-99F3-47F0-AE90-6A0FE63E4585}" type="presParOf" srcId="{95B07A7E-7487-484A-8EBA-7E304141AD36}" destId="{CB175564-8B97-41EB-8272-C59E44470013}" srcOrd="3" destOrd="0" presId="urn:microsoft.com/office/officeart/2005/8/layout/bProcess3"/>
    <dgm:cxn modelId="{4076F743-6038-407A-BBA1-77BCBD875660}" type="presParOf" srcId="{CB175564-8B97-41EB-8272-C59E44470013}" destId="{F454B882-4C6F-49A5-A232-9B41DD5F8744}" srcOrd="0" destOrd="0" presId="urn:microsoft.com/office/officeart/2005/8/layout/bProcess3"/>
    <dgm:cxn modelId="{46339D17-F9D9-4C79-A516-65629676AB0B}" type="presParOf" srcId="{95B07A7E-7487-484A-8EBA-7E304141AD36}" destId="{7C90C2FB-FF30-4DDD-A71F-5B20B06D2275}" srcOrd="4" destOrd="0" presId="urn:microsoft.com/office/officeart/2005/8/layout/bProcess3"/>
    <dgm:cxn modelId="{365780CE-C2B9-4491-97F6-21C0DEABD997}" type="presParOf" srcId="{95B07A7E-7487-484A-8EBA-7E304141AD36}" destId="{8E1F9211-9B6F-4430-AFD2-9CBDCA29A47F}" srcOrd="5" destOrd="0" presId="urn:microsoft.com/office/officeart/2005/8/layout/bProcess3"/>
    <dgm:cxn modelId="{F8E19875-13BB-47C2-BFD6-DEFE24C53323}" type="presParOf" srcId="{8E1F9211-9B6F-4430-AFD2-9CBDCA29A47F}" destId="{CC5D1B2D-EAEE-409A-BC42-0AA1EBEB9407}" srcOrd="0" destOrd="0" presId="urn:microsoft.com/office/officeart/2005/8/layout/bProcess3"/>
    <dgm:cxn modelId="{660DDCE0-4C17-4B0E-B5E8-D497AC5DBF93}" type="presParOf" srcId="{95B07A7E-7487-484A-8EBA-7E304141AD36}" destId="{579E7CA6-1760-4881-AAC1-7286B0CDE439}" srcOrd="6" destOrd="0" presId="urn:microsoft.com/office/officeart/2005/8/layout/bProcess3"/>
    <dgm:cxn modelId="{B72F8693-3790-49D9-AA69-91B80BA8A48D}" type="presParOf" srcId="{95B07A7E-7487-484A-8EBA-7E304141AD36}" destId="{F30BD003-AEAB-4ADA-9EB7-B24DD14B22F6}" srcOrd="7" destOrd="0" presId="urn:microsoft.com/office/officeart/2005/8/layout/bProcess3"/>
    <dgm:cxn modelId="{7C9252FF-3E26-4BDC-B673-826B766AE73C}" type="presParOf" srcId="{F30BD003-AEAB-4ADA-9EB7-B24DD14B22F6}" destId="{AFAD75FF-90F2-46AB-9285-70525E834C56}" srcOrd="0" destOrd="0" presId="urn:microsoft.com/office/officeart/2005/8/layout/bProcess3"/>
    <dgm:cxn modelId="{777D7646-CA2B-4519-80C9-F80A86462DA7}" type="presParOf" srcId="{95B07A7E-7487-484A-8EBA-7E304141AD36}" destId="{DF6D4944-BA7E-42EA-BA25-B77D86A285AA}" srcOrd="8" destOrd="0" presId="urn:microsoft.com/office/officeart/2005/8/layout/bProcess3"/>
    <dgm:cxn modelId="{015CDCE1-CEF6-49C6-B69E-9B30C6281630}" type="presParOf" srcId="{95B07A7E-7487-484A-8EBA-7E304141AD36}" destId="{46622D2B-9D8E-4E76-AED8-85DD6B4FD630}" srcOrd="9" destOrd="0" presId="urn:microsoft.com/office/officeart/2005/8/layout/bProcess3"/>
    <dgm:cxn modelId="{2B1D3212-4A24-4AE5-BF91-D88E3DDFC7F1}" type="presParOf" srcId="{46622D2B-9D8E-4E76-AED8-85DD6B4FD630}" destId="{11A4D941-8DE5-48F0-87A7-4EBFEA4F5A17}" srcOrd="0" destOrd="0" presId="urn:microsoft.com/office/officeart/2005/8/layout/bProcess3"/>
    <dgm:cxn modelId="{1C8B955C-E523-4146-9146-4ADCBAE82F53}" type="presParOf" srcId="{95B07A7E-7487-484A-8EBA-7E304141AD36}" destId="{8418438A-6169-4A53-9D7B-812451E0D9B2}" srcOrd="10" destOrd="0" presId="urn:microsoft.com/office/officeart/2005/8/layout/bProcess3"/>
    <dgm:cxn modelId="{AACE9325-6537-465F-A671-34F7588E3355}" type="presParOf" srcId="{95B07A7E-7487-484A-8EBA-7E304141AD36}" destId="{F6D1C4E1-497D-487C-895A-C6C9242A1724}" srcOrd="11" destOrd="0" presId="urn:microsoft.com/office/officeart/2005/8/layout/bProcess3"/>
    <dgm:cxn modelId="{1C60656D-DE4C-4688-B452-49A45E98CCB4}" type="presParOf" srcId="{F6D1C4E1-497D-487C-895A-C6C9242A1724}" destId="{B0F03932-1007-4B65-8A33-BAF97BC2483C}" srcOrd="0" destOrd="0" presId="urn:microsoft.com/office/officeart/2005/8/layout/bProcess3"/>
    <dgm:cxn modelId="{0F1530DA-051F-464E-B293-6DD79A0684A9}" type="presParOf" srcId="{95B07A7E-7487-484A-8EBA-7E304141AD36}" destId="{AA0B966E-4B36-4BD1-BA0D-5ADA559966E6}" srcOrd="12" destOrd="0" presId="urn:microsoft.com/office/officeart/2005/8/layout/bProcess3"/>
    <dgm:cxn modelId="{E9051EF3-E3B1-4DF1-BAA3-037A9E4DCC2E}" type="presParOf" srcId="{95B07A7E-7487-484A-8EBA-7E304141AD36}" destId="{FB32E5FB-7CE1-4107-B430-5E5D9E562708}" srcOrd="13" destOrd="0" presId="urn:microsoft.com/office/officeart/2005/8/layout/bProcess3"/>
    <dgm:cxn modelId="{EA6F0F9E-4ED9-4999-9163-44F976861F26}" type="presParOf" srcId="{FB32E5FB-7CE1-4107-B430-5E5D9E562708}" destId="{B1751C5B-9D13-4519-9936-F2C689987803}" srcOrd="0" destOrd="0" presId="urn:microsoft.com/office/officeart/2005/8/layout/bProcess3"/>
    <dgm:cxn modelId="{8D7114D9-FA16-42F3-95DE-AE2FB2E077BF}" type="presParOf" srcId="{95B07A7E-7487-484A-8EBA-7E304141AD36}" destId="{83055813-FB37-46B2-935A-30A31D5DA904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51CFF5-B9D3-4F95-81AE-B5FC256FB184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D38D107A-308A-4B84-A978-C1823F021112}">
      <dgm:prSet phldrT="[Text]"/>
      <dgm:spPr/>
      <dgm:t>
        <a:bodyPr/>
        <a:lstStyle/>
        <a:p>
          <a:r>
            <a:rPr lang="en-US" dirty="0">
              <a:latin typeface="Yu Gothic" panose="020B0400000000000000" pitchFamily="34" charset="-128"/>
              <a:ea typeface="Yu Gothic" panose="020B0400000000000000" pitchFamily="34" charset="-128"/>
            </a:rPr>
            <a:t>Preprocessing</a:t>
          </a:r>
          <a:endParaRPr lang="en-ID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78FA5427-0758-4E91-8E05-88DC1E72D8C6}" type="parTrans" cxnId="{BF398D6B-E577-4D41-9E51-5A4C5EA0B9C8}">
      <dgm:prSet/>
      <dgm:spPr/>
      <dgm:t>
        <a:bodyPr/>
        <a:lstStyle/>
        <a:p>
          <a:endParaRPr lang="en-ID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9222CB81-9B8F-43C5-92C5-241E1C927498}" type="sibTrans" cxnId="{BF398D6B-E577-4D41-9E51-5A4C5EA0B9C8}">
      <dgm:prSet/>
      <dgm:spPr/>
      <dgm:t>
        <a:bodyPr/>
        <a:lstStyle/>
        <a:p>
          <a:endParaRPr lang="en-ID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92A1726C-44E7-44CE-9EE6-04453FC312B0}">
      <dgm:prSet phldrT="[Text]"/>
      <dgm:spPr/>
      <dgm:t>
        <a:bodyPr/>
        <a:lstStyle/>
        <a:p>
          <a:r>
            <a:rPr lang="en-US" dirty="0">
              <a:latin typeface="Yu Gothic" panose="020B0400000000000000" pitchFamily="34" charset="-128"/>
              <a:ea typeface="Yu Gothic" panose="020B0400000000000000" pitchFamily="34" charset="-128"/>
            </a:rPr>
            <a:t>Vectorizing, select best </a:t>
          </a:r>
          <a:r>
            <a:rPr lang="en-US" dirty="0" err="1">
              <a:latin typeface="Yu Gothic" panose="020B0400000000000000" pitchFamily="34" charset="-128"/>
              <a:ea typeface="Yu Gothic" panose="020B0400000000000000" pitchFamily="34" charset="-128"/>
            </a:rPr>
            <a:t>ngram</a:t>
          </a:r>
          <a:endParaRPr lang="en-ID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ABE97928-1D61-44D1-B0FC-6E2C359AB66E}" type="parTrans" cxnId="{028B5F65-7B76-4FF3-894B-9F5819B4F44F}">
      <dgm:prSet/>
      <dgm:spPr/>
      <dgm:t>
        <a:bodyPr/>
        <a:lstStyle/>
        <a:p>
          <a:endParaRPr lang="en-ID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324E85D6-AFE0-4C30-AF15-0BE66D64B5FD}" type="sibTrans" cxnId="{028B5F65-7B76-4FF3-894B-9F5819B4F44F}">
      <dgm:prSet/>
      <dgm:spPr/>
      <dgm:t>
        <a:bodyPr/>
        <a:lstStyle/>
        <a:p>
          <a:endParaRPr lang="en-ID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6FE0B8F5-8040-413C-88A4-C3662CD87945}">
      <dgm:prSet phldrT="[Text]"/>
      <dgm:spPr/>
      <dgm:t>
        <a:bodyPr/>
        <a:lstStyle/>
        <a:p>
          <a:r>
            <a:rPr lang="en-US" dirty="0">
              <a:latin typeface="Yu Gothic" panose="020B0400000000000000" pitchFamily="34" charset="-128"/>
              <a:ea typeface="Yu Gothic" panose="020B0400000000000000" pitchFamily="34" charset="-128"/>
            </a:rPr>
            <a:t>Modeling, select best model</a:t>
          </a:r>
          <a:endParaRPr lang="en-ID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3984A087-E912-43DB-91DA-A18C97651C38}" type="parTrans" cxnId="{183AA610-56E1-4B06-9002-0E40A99F29C2}">
      <dgm:prSet/>
      <dgm:spPr/>
      <dgm:t>
        <a:bodyPr/>
        <a:lstStyle/>
        <a:p>
          <a:endParaRPr lang="en-ID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5D274184-0523-4357-B225-44D6BB14E5FE}" type="sibTrans" cxnId="{183AA610-56E1-4B06-9002-0E40A99F29C2}">
      <dgm:prSet/>
      <dgm:spPr/>
      <dgm:t>
        <a:bodyPr/>
        <a:lstStyle/>
        <a:p>
          <a:endParaRPr lang="en-ID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66B03E37-8D4D-4745-8CCD-3CF847E5A565}">
      <dgm:prSet phldrT="[Text]"/>
      <dgm:spPr/>
      <dgm:t>
        <a:bodyPr/>
        <a:lstStyle/>
        <a:p>
          <a:r>
            <a:rPr lang="en-US" dirty="0">
              <a:latin typeface="Yu Gothic" panose="020B0400000000000000" pitchFamily="34" charset="-128"/>
              <a:ea typeface="Yu Gothic" panose="020B0400000000000000" pitchFamily="34" charset="-128"/>
            </a:rPr>
            <a:t>Tuning selected model</a:t>
          </a:r>
          <a:endParaRPr lang="en-ID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D78E46C3-2370-48B4-B433-7DC326811B64}" type="parTrans" cxnId="{D1019FB9-A627-40A8-BD84-EE0D1C9969C7}">
      <dgm:prSet/>
      <dgm:spPr/>
      <dgm:t>
        <a:bodyPr/>
        <a:lstStyle/>
        <a:p>
          <a:endParaRPr lang="en-ID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1E8775F9-88C9-4A95-9D4C-DC2DF3A2F51C}" type="sibTrans" cxnId="{D1019FB9-A627-40A8-BD84-EE0D1C9969C7}">
      <dgm:prSet/>
      <dgm:spPr/>
      <dgm:t>
        <a:bodyPr/>
        <a:lstStyle/>
        <a:p>
          <a:endParaRPr lang="en-ID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6A15FDB0-CE7B-4231-A03A-4AAA11E5D210}" type="pres">
      <dgm:prSet presAssocID="{7551CFF5-B9D3-4F95-81AE-B5FC256FB184}" presName="CompostProcess" presStyleCnt="0">
        <dgm:presLayoutVars>
          <dgm:dir/>
          <dgm:resizeHandles val="exact"/>
        </dgm:presLayoutVars>
      </dgm:prSet>
      <dgm:spPr/>
    </dgm:pt>
    <dgm:pt modelId="{C6A9C73A-9CBF-47FC-978D-9616B76EBCDD}" type="pres">
      <dgm:prSet presAssocID="{7551CFF5-B9D3-4F95-81AE-B5FC256FB184}" presName="arrow" presStyleLbl="bgShp" presStyleIdx="0" presStyleCnt="1" custLinFactNeighborY="38687"/>
      <dgm:spPr/>
    </dgm:pt>
    <dgm:pt modelId="{A3A4EAE1-ACC5-4C89-B9D7-A990D8F67CA5}" type="pres">
      <dgm:prSet presAssocID="{7551CFF5-B9D3-4F95-81AE-B5FC256FB184}" presName="linearProcess" presStyleCnt="0"/>
      <dgm:spPr/>
    </dgm:pt>
    <dgm:pt modelId="{990EAE81-5024-4D5B-A43B-1E052075144A}" type="pres">
      <dgm:prSet presAssocID="{D38D107A-308A-4B84-A978-C1823F021112}" presName="textNode" presStyleLbl="node1" presStyleIdx="0" presStyleCnt="4">
        <dgm:presLayoutVars>
          <dgm:bulletEnabled val="1"/>
        </dgm:presLayoutVars>
      </dgm:prSet>
      <dgm:spPr/>
    </dgm:pt>
    <dgm:pt modelId="{6F0BFF35-90A5-481D-AE75-1D5CF5C0BEE5}" type="pres">
      <dgm:prSet presAssocID="{9222CB81-9B8F-43C5-92C5-241E1C927498}" presName="sibTrans" presStyleCnt="0"/>
      <dgm:spPr/>
    </dgm:pt>
    <dgm:pt modelId="{5DCD6194-BCB0-44B4-BD1C-F8ACFDB5AB11}" type="pres">
      <dgm:prSet presAssocID="{92A1726C-44E7-44CE-9EE6-04453FC312B0}" presName="textNode" presStyleLbl="node1" presStyleIdx="1" presStyleCnt="4">
        <dgm:presLayoutVars>
          <dgm:bulletEnabled val="1"/>
        </dgm:presLayoutVars>
      </dgm:prSet>
      <dgm:spPr/>
    </dgm:pt>
    <dgm:pt modelId="{8C743F62-0373-423C-AB98-00FBF58EDFC4}" type="pres">
      <dgm:prSet presAssocID="{324E85D6-AFE0-4C30-AF15-0BE66D64B5FD}" presName="sibTrans" presStyleCnt="0"/>
      <dgm:spPr/>
    </dgm:pt>
    <dgm:pt modelId="{31D0DBE7-D15D-4EA3-93C0-82EB8D193670}" type="pres">
      <dgm:prSet presAssocID="{6FE0B8F5-8040-413C-88A4-C3662CD87945}" presName="textNode" presStyleLbl="node1" presStyleIdx="2" presStyleCnt="4">
        <dgm:presLayoutVars>
          <dgm:bulletEnabled val="1"/>
        </dgm:presLayoutVars>
      </dgm:prSet>
      <dgm:spPr/>
    </dgm:pt>
    <dgm:pt modelId="{9DEFCE47-D050-499F-92B4-7E1408E37715}" type="pres">
      <dgm:prSet presAssocID="{5D274184-0523-4357-B225-44D6BB14E5FE}" presName="sibTrans" presStyleCnt="0"/>
      <dgm:spPr/>
    </dgm:pt>
    <dgm:pt modelId="{18149AA3-1435-4854-BB11-EA6BC5C2B0BF}" type="pres">
      <dgm:prSet presAssocID="{66B03E37-8D4D-4745-8CCD-3CF847E5A56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F40470D-A19B-4661-85F8-C28B39B8AFA5}" type="presOf" srcId="{D38D107A-308A-4B84-A978-C1823F021112}" destId="{990EAE81-5024-4D5B-A43B-1E052075144A}" srcOrd="0" destOrd="0" presId="urn:microsoft.com/office/officeart/2005/8/layout/hProcess9"/>
    <dgm:cxn modelId="{183AA610-56E1-4B06-9002-0E40A99F29C2}" srcId="{7551CFF5-B9D3-4F95-81AE-B5FC256FB184}" destId="{6FE0B8F5-8040-413C-88A4-C3662CD87945}" srcOrd="2" destOrd="0" parTransId="{3984A087-E912-43DB-91DA-A18C97651C38}" sibTransId="{5D274184-0523-4357-B225-44D6BB14E5FE}"/>
    <dgm:cxn modelId="{389A0C19-CBD3-4D25-ACEB-C44541C8AFFE}" type="presOf" srcId="{66B03E37-8D4D-4745-8CCD-3CF847E5A565}" destId="{18149AA3-1435-4854-BB11-EA6BC5C2B0BF}" srcOrd="0" destOrd="0" presId="urn:microsoft.com/office/officeart/2005/8/layout/hProcess9"/>
    <dgm:cxn modelId="{208E4462-471A-4958-894E-15875C57AE3A}" type="presOf" srcId="{92A1726C-44E7-44CE-9EE6-04453FC312B0}" destId="{5DCD6194-BCB0-44B4-BD1C-F8ACFDB5AB11}" srcOrd="0" destOrd="0" presId="urn:microsoft.com/office/officeart/2005/8/layout/hProcess9"/>
    <dgm:cxn modelId="{028B5F65-7B76-4FF3-894B-9F5819B4F44F}" srcId="{7551CFF5-B9D3-4F95-81AE-B5FC256FB184}" destId="{92A1726C-44E7-44CE-9EE6-04453FC312B0}" srcOrd="1" destOrd="0" parTransId="{ABE97928-1D61-44D1-B0FC-6E2C359AB66E}" sibTransId="{324E85D6-AFE0-4C30-AF15-0BE66D64B5FD}"/>
    <dgm:cxn modelId="{BF398D6B-E577-4D41-9E51-5A4C5EA0B9C8}" srcId="{7551CFF5-B9D3-4F95-81AE-B5FC256FB184}" destId="{D38D107A-308A-4B84-A978-C1823F021112}" srcOrd="0" destOrd="0" parTransId="{78FA5427-0758-4E91-8E05-88DC1E72D8C6}" sibTransId="{9222CB81-9B8F-43C5-92C5-241E1C927498}"/>
    <dgm:cxn modelId="{96CE6955-4798-404C-B4AF-105763C6B0C7}" type="presOf" srcId="{7551CFF5-B9D3-4F95-81AE-B5FC256FB184}" destId="{6A15FDB0-CE7B-4231-A03A-4AAA11E5D210}" srcOrd="0" destOrd="0" presId="urn:microsoft.com/office/officeart/2005/8/layout/hProcess9"/>
    <dgm:cxn modelId="{D1019FB9-A627-40A8-BD84-EE0D1C9969C7}" srcId="{7551CFF5-B9D3-4F95-81AE-B5FC256FB184}" destId="{66B03E37-8D4D-4745-8CCD-3CF847E5A565}" srcOrd="3" destOrd="0" parTransId="{D78E46C3-2370-48B4-B433-7DC326811B64}" sibTransId="{1E8775F9-88C9-4A95-9D4C-DC2DF3A2F51C}"/>
    <dgm:cxn modelId="{9B0B1ED7-CA55-467A-AE98-4B50AC7DB914}" type="presOf" srcId="{6FE0B8F5-8040-413C-88A4-C3662CD87945}" destId="{31D0DBE7-D15D-4EA3-93C0-82EB8D193670}" srcOrd="0" destOrd="0" presId="urn:microsoft.com/office/officeart/2005/8/layout/hProcess9"/>
    <dgm:cxn modelId="{AE677963-240E-49F9-80A2-61E1A9681882}" type="presParOf" srcId="{6A15FDB0-CE7B-4231-A03A-4AAA11E5D210}" destId="{C6A9C73A-9CBF-47FC-978D-9616B76EBCDD}" srcOrd="0" destOrd="0" presId="urn:microsoft.com/office/officeart/2005/8/layout/hProcess9"/>
    <dgm:cxn modelId="{80F5D15E-642B-4A85-AAA1-1A4925C0DBF1}" type="presParOf" srcId="{6A15FDB0-CE7B-4231-A03A-4AAA11E5D210}" destId="{A3A4EAE1-ACC5-4C89-B9D7-A990D8F67CA5}" srcOrd="1" destOrd="0" presId="urn:microsoft.com/office/officeart/2005/8/layout/hProcess9"/>
    <dgm:cxn modelId="{772CFBFC-7066-43DE-865E-55B3296EFF7D}" type="presParOf" srcId="{A3A4EAE1-ACC5-4C89-B9D7-A990D8F67CA5}" destId="{990EAE81-5024-4D5B-A43B-1E052075144A}" srcOrd="0" destOrd="0" presId="urn:microsoft.com/office/officeart/2005/8/layout/hProcess9"/>
    <dgm:cxn modelId="{F26D9F77-2498-4B40-93E1-C2368A4F6D9E}" type="presParOf" srcId="{A3A4EAE1-ACC5-4C89-B9D7-A990D8F67CA5}" destId="{6F0BFF35-90A5-481D-AE75-1D5CF5C0BEE5}" srcOrd="1" destOrd="0" presId="urn:microsoft.com/office/officeart/2005/8/layout/hProcess9"/>
    <dgm:cxn modelId="{AF8F4035-0942-4581-9AD4-2AF1120B378F}" type="presParOf" srcId="{A3A4EAE1-ACC5-4C89-B9D7-A990D8F67CA5}" destId="{5DCD6194-BCB0-44B4-BD1C-F8ACFDB5AB11}" srcOrd="2" destOrd="0" presId="urn:microsoft.com/office/officeart/2005/8/layout/hProcess9"/>
    <dgm:cxn modelId="{5B16FE7C-D276-4B70-BAFD-B06E2A88E704}" type="presParOf" srcId="{A3A4EAE1-ACC5-4C89-B9D7-A990D8F67CA5}" destId="{8C743F62-0373-423C-AB98-00FBF58EDFC4}" srcOrd="3" destOrd="0" presId="urn:microsoft.com/office/officeart/2005/8/layout/hProcess9"/>
    <dgm:cxn modelId="{B5DF1C71-A6EA-4CEB-9D1E-6FAA36F74977}" type="presParOf" srcId="{A3A4EAE1-ACC5-4C89-B9D7-A990D8F67CA5}" destId="{31D0DBE7-D15D-4EA3-93C0-82EB8D193670}" srcOrd="4" destOrd="0" presId="urn:microsoft.com/office/officeart/2005/8/layout/hProcess9"/>
    <dgm:cxn modelId="{D0E744A9-E805-4328-B556-EAA243B9C777}" type="presParOf" srcId="{A3A4EAE1-ACC5-4C89-B9D7-A990D8F67CA5}" destId="{9DEFCE47-D050-499F-92B4-7E1408E37715}" srcOrd="5" destOrd="0" presId="urn:microsoft.com/office/officeart/2005/8/layout/hProcess9"/>
    <dgm:cxn modelId="{E3D41A1B-A28B-4C9E-94D2-DE79D97B1B71}" type="presParOf" srcId="{A3A4EAE1-ACC5-4C89-B9D7-A990D8F67CA5}" destId="{18149AA3-1435-4854-BB11-EA6BC5C2B0B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33FF7-A8AA-4F8A-B180-0E7F1DAA5854}">
      <dsp:nvSpPr>
        <dsp:cNvPr id="0" name=""/>
        <dsp:cNvSpPr/>
      </dsp:nvSpPr>
      <dsp:spPr>
        <a:xfrm>
          <a:off x="2305227" y="799942"/>
          <a:ext cx="498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09" y="45720"/>
              </a:lnTo>
            </a:path>
          </a:pathLst>
        </a:custGeom>
        <a:noFill/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541159" y="843015"/>
        <a:ext cx="26445" cy="5294"/>
      </dsp:txXfrm>
    </dsp:sp>
    <dsp:sp modelId="{DBE6D483-DEE0-4608-B12D-9F790710ADD6}">
      <dsp:nvSpPr>
        <dsp:cNvPr id="0" name=""/>
        <dsp:cNvSpPr/>
      </dsp:nvSpPr>
      <dsp:spPr>
        <a:xfrm>
          <a:off x="7420" y="155780"/>
          <a:ext cx="2299607" cy="1379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Yu Gothic" panose="020B0400000000000000" pitchFamily="34" charset="-128"/>
              <a:ea typeface="Yu Gothic" panose="020B0400000000000000" pitchFamily="34" charset="-128"/>
            </a:rPr>
            <a:t>Normalize slang word</a:t>
          </a:r>
          <a:endParaRPr lang="en-ID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7420" y="155780"/>
        <a:ext cx="2299607" cy="1379764"/>
      </dsp:txXfrm>
    </dsp:sp>
    <dsp:sp modelId="{CB175564-8B97-41EB-8272-C59E44470013}">
      <dsp:nvSpPr>
        <dsp:cNvPr id="0" name=""/>
        <dsp:cNvSpPr/>
      </dsp:nvSpPr>
      <dsp:spPr>
        <a:xfrm>
          <a:off x="5133745" y="799942"/>
          <a:ext cx="498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09" y="45720"/>
              </a:lnTo>
            </a:path>
          </a:pathLst>
        </a:custGeom>
        <a:noFill/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5369677" y="843015"/>
        <a:ext cx="26445" cy="5294"/>
      </dsp:txXfrm>
    </dsp:sp>
    <dsp:sp modelId="{DA49010B-0231-4E3E-ADBF-4B7D852551E4}">
      <dsp:nvSpPr>
        <dsp:cNvPr id="0" name=""/>
        <dsp:cNvSpPr/>
      </dsp:nvSpPr>
      <dsp:spPr>
        <a:xfrm>
          <a:off x="2835937" y="155780"/>
          <a:ext cx="2299607" cy="1379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Yu Gothic" panose="020B0400000000000000" pitchFamily="34" charset="-128"/>
              <a:ea typeface="Yu Gothic" panose="020B0400000000000000" pitchFamily="34" charset="-128"/>
            </a:rPr>
            <a:t>Remove links from text</a:t>
          </a:r>
          <a:endParaRPr lang="en-ID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2835937" y="155780"/>
        <a:ext cx="2299607" cy="1379764"/>
      </dsp:txXfrm>
    </dsp:sp>
    <dsp:sp modelId="{8E1F9211-9B6F-4430-AFD2-9CBDCA29A47F}">
      <dsp:nvSpPr>
        <dsp:cNvPr id="0" name=""/>
        <dsp:cNvSpPr/>
      </dsp:nvSpPr>
      <dsp:spPr>
        <a:xfrm>
          <a:off x="7962262" y="799942"/>
          <a:ext cx="498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09" y="45720"/>
              </a:lnTo>
            </a:path>
          </a:pathLst>
        </a:custGeom>
        <a:noFill/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8198194" y="843015"/>
        <a:ext cx="26445" cy="5294"/>
      </dsp:txXfrm>
    </dsp:sp>
    <dsp:sp modelId="{7C90C2FB-FF30-4DDD-A71F-5B20B06D2275}">
      <dsp:nvSpPr>
        <dsp:cNvPr id="0" name=""/>
        <dsp:cNvSpPr/>
      </dsp:nvSpPr>
      <dsp:spPr>
        <a:xfrm>
          <a:off x="5664454" y="155780"/>
          <a:ext cx="2299607" cy="1379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latin typeface="Yu Gothic" panose="020B0400000000000000" pitchFamily="34" charset="-128"/>
              <a:ea typeface="Yu Gothic" panose="020B0400000000000000" pitchFamily="34" charset="-128"/>
            </a:rPr>
            <a:t>Extract “hashtag” from text</a:t>
          </a:r>
          <a:endParaRPr lang="en-ID" sz="2000" kern="120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5664454" y="155780"/>
        <a:ext cx="2299607" cy="1379764"/>
      </dsp:txXfrm>
    </dsp:sp>
    <dsp:sp modelId="{F30BD003-AEAB-4ADA-9EB7-B24DD14B22F6}">
      <dsp:nvSpPr>
        <dsp:cNvPr id="0" name=""/>
        <dsp:cNvSpPr/>
      </dsp:nvSpPr>
      <dsp:spPr>
        <a:xfrm>
          <a:off x="1157224" y="1533745"/>
          <a:ext cx="8485551" cy="498309"/>
        </a:xfrm>
        <a:custGeom>
          <a:avLst/>
          <a:gdLst/>
          <a:ahLst/>
          <a:cxnLst/>
          <a:rect l="0" t="0" r="0" b="0"/>
          <a:pathLst>
            <a:path>
              <a:moveTo>
                <a:pt x="8485551" y="0"/>
              </a:moveTo>
              <a:lnTo>
                <a:pt x="8485551" y="266254"/>
              </a:lnTo>
              <a:lnTo>
                <a:pt x="0" y="266254"/>
              </a:lnTo>
              <a:lnTo>
                <a:pt x="0" y="498309"/>
              </a:lnTo>
            </a:path>
          </a:pathLst>
        </a:custGeom>
        <a:noFill/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5187449" y="1780252"/>
        <a:ext cx="425100" cy="5294"/>
      </dsp:txXfrm>
    </dsp:sp>
    <dsp:sp modelId="{579E7CA6-1760-4881-AAC1-7286B0CDE439}">
      <dsp:nvSpPr>
        <dsp:cNvPr id="0" name=""/>
        <dsp:cNvSpPr/>
      </dsp:nvSpPr>
      <dsp:spPr>
        <a:xfrm>
          <a:off x="8492972" y="155780"/>
          <a:ext cx="2299607" cy="1379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Yu Gothic" panose="020B0400000000000000" pitchFamily="34" charset="-128"/>
              <a:ea typeface="Yu Gothic" panose="020B0400000000000000" pitchFamily="34" charset="-128"/>
            </a:rPr>
            <a:t>Extract “mention” from text</a:t>
          </a:r>
          <a:endParaRPr lang="en-ID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8492972" y="155780"/>
        <a:ext cx="2299607" cy="1379764"/>
      </dsp:txXfrm>
    </dsp:sp>
    <dsp:sp modelId="{46622D2B-9D8E-4E76-AED8-85DD6B4FD630}">
      <dsp:nvSpPr>
        <dsp:cNvPr id="0" name=""/>
        <dsp:cNvSpPr/>
      </dsp:nvSpPr>
      <dsp:spPr>
        <a:xfrm>
          <a:off x="2305227" y="2708617"/>
          <a:ext cx="498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09" y="45720"/>
              </a:lnTo>
            </a:path>
          </a:pathLst>
        </a:custGeom>
        <a:noFill/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541159" y="2751690"/>
        <a:ext cx="26445" cy="5294"/>
      </dsp:txXfrm>
    </dsp:sp>
    <dsp:sp modelId="{DF6D4944-BA7E-42EA-BA25-B77D86A285AA}">
      <dsp:nvSpPr>
        <dsp:cNvPr id="0" name=""/>
        <dsp:cNvSpPr/>
      </dsp:nvSpPr>
      <dsp:spPr>
        <a:xfrm>
          <a:off x="7420" y="2064454"/>
          <a:ext cx="2299607" cy="1379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latin typeface="Yu Gothic" panose="020B0400000000000000" pitchFamily="34" charset="-128"/>
              <a:ea typeface="Yu Gothic" panose="020B0400000000000000" pitchFamily="34" charset="-128"/>
            </a:rPr>
            <a:t>Create “date” column</a:t>
          </a:r>
          <a:endParaRPr lang="en-ID" sz="2000" kern="120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7420" y="2064454"/>
        <a:ext cx="2299607" cy="1379764"/>
      </dsp:txXfrm>
    </dsp:sp>
    <dsp:sp modelId="{F6D1C4E1-497D-487C-895A-C6C9242A1724}">
      <dsp:nvSpPr>
        <dsp:cNvPr id="0" name=""/>
        <dsp:cNvSpPr/>
      </dsp:nvSpPr>
      <dsp:spPr>
        <a:xfrm>
          <a:off x="5133745" y="2708617"/>
          <a:ext cx="498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09" y="45720"/>
              </a:lnTo>
            </a:path>
          </a:pathLst>
        </a:custGeom>
        <a:noFill/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5369677" y="2751690"/>
        <a:ext cx="26445" cy="5294"/>
      </dsp:txXfrm>
    </dsp:sp>
    <dsp:sp modelId="{8418438A-6169-4A53-9D7B-812451E0D9B2}">
      <dsp:nvSpPr>
        <dsp:cNvPr id="0" name=""/>
        <dsp:cNvSpPr/>
      </dsp:nvSpPr>
      <dsp:spPr>
        <a:xfrm>
          <a:off x="2835937" y="2064454"/>
          <a:ext cx="2299607" cy="1379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0" i="0" kern="1200" dirty="0">
              <a:latin typeface="Yu Gothic" panose="020B0400000000000000" pitchFamily="34" charset="-128"/>
              <a:ea typeface="Yu Gothic" panose="020B0400000000000000" pitchFamily="34" charset="-128"/>
            </a:rPr>
            <a:t>Create “engagement” column (“</a:t>
          </a:r>
          <a:r>
            <a:rPr lang="en-ID" sz="1600" b="0" i="0" kern="1200" dirty="0" err="1">
              <a:latin typeface="Yu Gothic" panose="020B0400000000000000" pitchFamily="34" charset="-128"/>
              <a:ea typeface="Yu Gothic" panose="020B0400000000000000" pitchFamily="34" charset="-128"/>
            </a:rPr>
            <a:t>reply”+”retweet”+”like</a:t>
          </a:r>
          <a:r>
            <a:rPr lang="en-ID" sz="1600" b="0" i="0" kern="1200" dirty="0">
              <a:latin typeface="Yu Gothic" panose="020B0400000000000000" pitchFamily="34" charset="-128"/>
              <a:ea typeface="Yu Gothic" panose="020B0400000000000000" pitchFamily="34" charset="-128"/>
            </a:rPr>
            <a:t>”)</a:t>
          </a:r>
          <a:endParaRPr lang="en-ID" sz="16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2835937" y="2064454"/>
        <a:ext cx="2299607" cy="1379764"/>
      </dsp:txXfrm>
    </dsp:sp>
    <dsp:sp modelId="{FB32E5FB-7CE1-4107-B430-5E5D9E562708}">
      <dsp:nvSpPr>
        <dsp:cNvPr id="0" name=""/>
        <dsp:cNvSpPr/>
      </dsp:nvSpPr>
      <dsp:spPr>
        <a:xfrm>
          <a:off x="7962262" y="2708617"/>
          <a:ext cx="498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09" y="45720"/>
              </a:lnTo>
            </a:path>
          </a:pathLst>
        </a:custGeom>
        <a:noFill/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8198194" y="2751690"/>
        <a:ext cx="26445" cy="5294"/>
      </dsp:txXfrm>
    </dsp:sp>
    <dsp:sp modelId="{AA0B966E-4B36-4BD1-BA0D-5ADA559966E6}">
      <dsp:nvSpPr>
        <dsp:cNvPr id="0" name=""/>
        <dsp:cNvSpPr/>
      </dsp:nvSpPr>
      <dsp:spPr>
        <a:xfrm>
          <a:off x="5664454" y="2064454"/>
          <a:ext cx="2299607" cy="1379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0" i="0" kern="1200">
              <a:latin typeface="Yu Gothic" panose="020B0400000000000000" pitchFamily="34" charset="-128"/>
              <a:ea typeface="Yu Gothic" panose="020B0400000000000000" pitchFamily="34" charset="-128"/>
            </a:rPr>
            <a:t>Remove number except “year” pattern</a:t>
          </a:r>
          <a:endParaRPr lang="en-ID" sz="2000" kern="120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5664454" y="2064454"/>
        <a:ext cx="2299607" cy="1379764"/>
      </dsp:txXfrm>
    </dsp:sp>
    <dsp:sp modelId="{83055813-FB37-46B2-935A-30A31D5DA904}">
      <dsp:nvSpPr>
        <dsp:cNvPr id="0" name=""/>
        <dsp:cNvSpPr/>
      </dsp:nvSpPr>
      <dsp:spPr>
        <a:xfrm>
          <a:off x="8492972" y="2064454"/>
          <a:ext cx="2299607" cy="1379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0" i="0" kern="1200" dirty="0">
              <a:latin typeface="Yu Gothic" panose="020B0400000000000000" pitchFamily="34" charset="-128"/>
              <a:ea typeface="Yu Gothic" panose="020B0400000000000000" pitchFamily="34" charset="-128"/>
            </a:rPr>
            <a:t>Remove punctuation</a:t>
          </a:r>
          <a:endParaRPr lang="en-ID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8492972" y="2064454"/>
        <a:ext cx="2299607" cy="1379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9C73A-9CBF-47FC-978D-9616B76EBCDD}">
      <dsp:nvSpPr>
        <dsp:cNvPr id="0" name=""/>
        <dsp:cNvSpPr/>
      </dsp:nvSpPr>
      <dsp:spPr>
        <a:xfrm>
          <a:off x="816530" y="0"/>
          <a:ext cx="9254013" cy="385445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EAE81-5024-4D5B-A43B-1E052075144A}">
      <dsp:nvSpPr>
        <dsp:cNvPr id="0" name=""/>
        <dsp:cNvSpPr/>
      </dsp:nvSpPr>
      <dsp:spPr>
        <a:xfrm>
          <a:off x="8725" y="1156335"/>
          <a:ext cx="2605970" cy="15417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Yu Gothic" panose="020B0400000000000000" pitchFamily="34" charset="-128"/>
              <a:ea typeface="Yu Gothic" panose="020B0400000000000000" pitchFamily="34" charset="-128"/>
            </a:rPr>
            <a:t>Preprocessing</a:t>
          </a:r>
          <a:endParaRPr lang="en-ID" sz="21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83988" y="1231598"/>
        <a:ext cx="2455444" cy="1391254"/>
      </dsp:txXfrm>
    </dsp:sp>
    <dsp:sp modelId="{5DCD6194-BCB0-44B4-BD1C-F8ACFDB5AB11}">
      <dsp:nvSpPr>
        <dsp:cNvPr id="0" name=""/>
        <dsp:cNvSpPr/>
      </dsp:nvSpPr>
      <dsp:spPr>
        <a:xfrm>
          <a:off x="2763276" y="1156335"/>
          <a:ext cx="2605970" cy="15417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Yu Gothic" panose="020B0400000000000000" pitchFamily="34" charset="-128"/>
              <a:ea typeface="Yu Gothic" panose="020B0400000000000000" pitchFamily="34" charset="-128"/>
            </a:rPr>
            <a:t>Vectorizing, select best </a:t>
          </a:r>
          <a:r>
            <a:rPr lang="en-US" sz="2100" kern="1200" dirty="0" err="1">
              <a:latin typeface="Yu Gothic" panose="020B0400000000000000" pitchFamily="34" charset="-128"/>
              <a:ea typeface="Yu Gothic" panose="020B0400000000000000" pitchFamily="34" charset="-128"/>
            </a:rPr>
            <a:t>ngram</a:t>
          </a:r>
          <a:endParaRPr lang="en-ID" sz="21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2838539" y="1231598"/>
        <a:ext cx="2455444" cy="1391254"/>
      </dsp:txXfrm>
    </dsp:sp>
    <dsp:sp modelId="{31D0DBE7-D15D-4EA3-93C0-82EB8D193670}">
      <dsp:nvSpPr>
        <dsp:cNvPr id="0" name=""/>
        <dsp:cNvSpPr/>
      </dsp:nvSpPr>
      <dsp:spPr>
        <a:xfrm>
          <a:off x="5517827" y="1156335"/>
          <a:ext cx="2605970" cy="15417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Yu Gothic" panose="020B0400000000000000" pitchFamily="34" charset="-128"/>
              <a:ea typeface="Yu Gothic" panose="020B0400000000000000" pitchFamily="34" charset="-128"/>
            </a:rPr>
            <a:t>Modeling, select best model</a:t>
          </a:r>
          <a:endParaRPr lang="en-ID" sz="21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5593090" y="1231598"/>
        <a:ext cx="2455444" cy="1391254"/>
      </dsp:txXfrm>
    </dsp:sp>
    <dsp:sp modelId="{18149AA3-1435-4854-BB11-EA6BC5C2B0BF}">
      <dsp:nvSpPr>
        <dsp:cNvPr id="0" name=""/>
        <dsp:cNvSpPr/>
      </dsp:nvSpPr>
      <dsp:spPr>
        <a:xfrm>
          <a:off x="8272379" y="1156335"/>
          <a:ext cx="2605970" cy="15417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Yu Gothic" panose="020B0400000000000000" pitchFamily="34" charset="-128"/>
              <a:ea typeface="Yu Gothic" panose="020B0400000000000000" pitchFamily="34" charset="-128"/>
            </a:rPr>
            <a:t>Tuning selected model</a:t>
          </a:r>
          <a:endParaRPr lang="en-ID" sz="21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8347642" y="1231598"/>
        <a:ext cx="2455444" cy="139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030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2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755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975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533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1813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89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8745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727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066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787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66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306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229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589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774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490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73E039-D068-4130-8D22-314961C234F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33AC8F-8C8B-4036-9CC8-70C6558C50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476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18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4" r:id="rId8"/>
    <p:sldLayoutId id="2147484325" r:id="rId9"/>
    <p:sldLayoutId id="2147484326" r:id="rId10"/>
    <p:sldLayoutId id="2147484327" r:id="rId11"/>
    <p:sldLayoutId id="2147484328" r:id="rId12"/>
    <p:sldLayoutId id="2147484329" r:id="rId13"/>
    <p:sldLayoutId id="2147484330" r:id="rId14"/>
    <p:sldLayoutId id="2147484331" r:id="rId15"/>
    <p:sldLayoutId id="2147484332" r:id="rId16"/>
    <p:sldLayoutId id="21474843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amaningd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5765-03D6-72B9-3E2F-2D16F11C1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Analisa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Sentimen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Isu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Penundaan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2024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di Twitter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B0ABC-F435-E457-0223-A975D2016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>
                <a:latin typeface="Yu Gothic" panose="020B0400000000000000" pitchFamily="34" charset="-128"/>
                <a:ea typeface="Yu Gothic" panose="020B0400000000000000" pitchFamily="34" charset="-128"/>
                <a:hlinkClick r:id="rId2"/>
              </a:rPr>
              <a:t>github.com/bramaningds</a:t>
            </a:r>
            <a:endParaRPr lang="en-US" cap="none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cap="none" dirty="0">
                <a:latin typeface="Yu Gothic" panose="020B0400000000000000" pitchFamily="34" charset="-128"/>
                <a:ea typeface="Yu Gothic" panose="020B0400000000000000" pitchFamily="34" charset="-128"/>
              </a:rPr>
              <a:t>linkedin.com/in/bramaningds</a:t>
            </a:r>
          </a:p>
        </p:txBody>
      </p:sp>
    </p:spTree>
    <p:extLst>
      <p:ext uri="{BB962C8B-B14F-4D97-AF65-F5344CB8AC3E}">
        <p14:creationId xmlns:p14="http://schemas.microsoft.com/office/powerpoint/2010/main" val="316061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268-95BD-6383-6954-68CEB1190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7157" y="289719"/>
            <a:ext cx="8761413" cy="7286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Most active user</a:t>
            </a:r>
            <a:endParaRPr lang="en-ID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FA447A-7F84-A4A1-8075-260EBBEA30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1449949"/>
            <a:ext cx="10801350" cy="36004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Twit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tentang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penundaan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didominasi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oleh media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berita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indikasi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isu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penundaan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mendapatkan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perhatian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luas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D7756-C512-5C70-B4A2-44A36460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8" y="2510183"/>
            <a:ext cx="106013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5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268-95BD-6383-6954-68CEB1190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7157" y="289719"/>
            <a:ext cx="8761413" cy="7286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Most engaged user</a:t>
            </a:r>
            <a:endParaRPr lang="en-ID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FA447A-7F84-A4A1-8075-260EBBEA30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1449949"/>
            <a:ext cx="10801350" cy="36004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Twit yang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mendapatkan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engagement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terbanyak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lagi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didominasi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media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berita</a:t>
            </a: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figur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publik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mendapatkan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engagement yang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kuat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: @mohmahfudmd, @alisyarief, @msaid_didu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dll</a:t>
            </a: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8CD38-71D0-2E6E-D62E-A94C767B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57" y="3635936"/>
            <a:ext cx="106775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1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268-95BD-6383-6954-68CEB1190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7157" y="289719"/>
            <a:ext cx="8761413" cy="7286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Most engaged twit</a:t>
            </a:r>
            <a:endParaRPr lang="en-ID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FA447A-7F84-A4A1-8075-260EBBEA30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1449949"/>
            <a:ext cx="10801350" cy="36004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Twit yang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mendapatkan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engagement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terbanyak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lagi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didominasi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media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berita</a:t>
            </a: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figur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publik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mendapatkan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engagement yang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kuat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: @mohmahfudmd, @alisyarief, @msaid_didu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dll</a:t>
            </a: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95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268-95BD-6383-6954-68CEB1190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7157" y="289719"/>
            <a:ext cx="8761413" cy="7286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Most engaged user</a:t>
            </a:r>
            <a:endParaRPr lang="en-ID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FA447A-7F84-A4A1-8075-260EBBEA30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1449949"/>
            <a:ext cx="10801350" cy="36004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Status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ditulis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oleh @mohmahfudmd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mendapatkan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perhatian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sangat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luas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like yang sangat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besar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mengindikasikan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opini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ditulis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disetujui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(sangat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disukai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) oleh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pengguna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B35E8-823B-CA31-23ED-C98EF933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2" y="2560321"/>
            <a:ext cx="10949077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8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651BB2-9467-1B05-5F46-8AC652E5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95" y="475525"/>
            <a:ext cx="11778810" cy="59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9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001EA-FCF4-1A39-8F1B-44D86AFB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Most frequent word (1-gram)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0C999B-EC4C-5D17-263F-3C0801726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767482"/>
            <a:ext cx="4937871" cy="286980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Kata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berhubungan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(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pengadilan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negeri), hakim dan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jakpus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(Jakarta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pusat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)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sering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muncul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dalam twit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pengguna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Indikasi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topik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opini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masih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terkait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putusan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penundaan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oleh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Jakarta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pusat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tertanggal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Maret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2023</a:t>
            </a:r>
          </a:p>
        </p:txBody>
      </p:sp>
      <p:pic>
        <p:nvPicPr>
          <p:cNvPr id="10" name="Content Placeholder 23">
            <a:extLst>
              <a:ext uri="{FF2B5EF4-FFF2-40B4-BE49-F238E27FC236}">
                <a16:creationId xmlns:a16="http://schemas.microsoft.com/office/drawing/2014/main" id="{B2B13D52-C599-AEBA-A65C-F2C3F1A840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6431" y="2384975"/>
            <a:ext cx="3634825" cy="3634825"/>
          </a:xfrm>
        </p:spPr>
      </p:pic>
    </p:spTree>
    <p:extLst>
      <p:ext uri="{BB962C8B-B14F-4D97-AF65-F5344CB8AC3E}">
        <p14:creationId xmlns:p14="http://schemas.microsoft.com/office/powerpoint/2010/main" val="272580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9">
            <a:extLst>
              <a:ext uri="{FF2B5EF4-FFF2-40B4-BE49-F238E27FC236}">
                <a16:creationId xmlns:a16="http://schemas.microsoft.com/office/drawing/2014/main" id="{4C1DD691-881E-D801-EAEE-F7F432A4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43" y="2513286"/>
            <a:ext cx="3378200" cy="3378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8C001EA-FCF4-1A39-8F1B-44D86AFB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Most frequent word (2-gram)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0C999B-EC4C-5D17-263F-3C0801726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767482"/>
            <a:ext cx="4937871" cy="2869809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Pasangan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kata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berhubungan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(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pengadilan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negeri), hakim dan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jakpus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(Jakarta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pusat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) juga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masih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sering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muncul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dalam twit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pengguna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Mengkonfirmasi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opini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terkati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putusan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penundaan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endParaRPr lang="en-ID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09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EEF9073B-F90E-6487-5D40-1261A26B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19" y="2685490"/>
            <a:ext cx="5941698" cy="303379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8C001EA-FCF4-1A39-8F1B-44D86AFB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Most frequent hashtag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0C999B-EC4C-5D17-263F-3C0801726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0911" y="2849472"/>
            <a:ext cx="4937871" cy="28698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Tagar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lawan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putusan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jakpus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sering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ditulis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indikasi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pengguna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menyuarakan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untuk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tetap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melaksanakan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jadwal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90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BEF3AC-11D4-A56D-EC75-A04FFE73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IndoNLU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3BFED-73DB-22C6-8670-DE00C19C8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910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FA447A-7F84-A4A1-8075-260EBBEA30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493346"/>
            <a:ext cx="10801350" cy="580898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IndoNLU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koleksi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sumber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riset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topik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Natural Language Understanding (NLU) </a:t>
            </a:r>
            <a:r>
              <a:rPr lang="en-ID" sz="24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ID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Bahasa Indonesia</a:t>
            </a:r>
          </a:p>
          <a:p>
            <a:pPr>
              <a:lnSpc>
                <a:spcPct val="150000"/>
              </a:lnSpc>
            </a:pP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Kerjasama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universitas dan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industri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Institut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Teknologi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Bandung, Universitas Multimedia Nusantara, The Hong Kong University of Science and Technology, Universitas Indonesia,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Gojek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, dan prosa.ai.</a:t>
            </a:r>
          </a:p>
          <a:p>
            <a:pPr>
              <a:lnSpc>
                <a:spcPct val="150000"/>
              </a:lnSpc>
            </a:pP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Menyediakan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berbagai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dataset NLP,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termasuk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analisa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sentiment</a:t>
            </a:r>
          </a:p>
          <a:p>
            <a:pPr>
              <a:lnSpc>
                <a:spcPct val="150000"/>
              </a:lnSpc>
            </a:pP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Repository: https://github.com/IndoNLP/indonlu</a:t>
            </a:r>
          </a:p>
        </p:txBody>
      </p:sp>
    </p:spTree>
    <p:extLst>
      <p:ext uri="{BB962C8B-B14F-4D97-AF65-F5344CB8AC3E}">
        <p14:creationId xmlns:p14="http://schemas.microsoft.com/office/powerpoint/2010/main" val="165735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74EAE9-E512-5D80-1184-E48BD99F9A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549275"/>
            <a:ext cx="10801350" cy="5759450"/>
          </a:xfrm>
        </p:spPr>
        <p:txBody>
          <a:bodyPr anchor="ctr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Muncul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isu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untuk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menunda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dilaksanakan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tahun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2024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Telah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diperbincangkan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di Twitter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sejak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Januari</a:t>
            </a:r>
            <a:r>
              <a:rPr lang="en-US" sz="2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2023</a:t>
            </a:r>
            <a:endParaRPr lang="en-ID" sz="24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Volume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perbincangan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mengalami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peningkatan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drastis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semenjak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adanya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putusan</a:t>
            </a:r>
            <a:r>
              <a:rPr lang="en-US" sz="2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Pengadilan</a:t>
            </a:r>
            <a:r>
              <a:rPr lang="en-US" sz="2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Negeri Jakarta 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untuk </a:t>
            </a:r>
            <a:r>
              <a:rPr lang="en-US" sz="2400" b="1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menunda</a:t>
            </a:r>
            <a:r>
              <a:rPr lang="en-US" sz="2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pada </a:t>
            </a:r>
            <a:r>
              <a:rPr lang="en-US" sz="2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02 </a:t>
            </a:r>
            <a:r>
              <a:rPr lang="en-US" sz="2400" b="1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Maret</a:t>
            </a:r>
            <a:r>
              <a:rPr lang="en-US" sz="2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2023</a:t>
            </a:r>
            <a:endParaRPr lang="en-ID" sz="24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F1C1CB-1477-C591-E52A-50662C8201CB}"/>
              </a:ext>
            </a:extLst>
          </p:cNvPr>
          <p:cNvSpPr/>
          <p:nvPr/>
        </p:nvSpPr>
        <p:spPr>
          <a:xfrm>
            <a:off x="1305951" y="720970"/>
            <a:ext cx="9580098" cy="5416060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49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98835-7D9E-7261-B95C-43F52FC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Komposisi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dataset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7AECD0-B42F-8352-5E09-164D647D22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0013" y="2711450"/>
            <a:ext cx="4391025" cy="32004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909CB-99F8-42C6-A1C4-DB34D706C8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total 11rb data train,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diharapkan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mampu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untuk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menghasilkan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performa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 yang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baik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237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3710-6B4F-2244-F64A-125B3B2F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Distribusi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label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0F6E4D-AFD5-6F53-DC61-B51084A3F8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8638" y="2644775"/>
            <a:ext cx="3533775" cy="33337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BC1D8-DC12-B0E4-04AA-F6B0196963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Distribusi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label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seimbang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(imbalance)</a:t>
            </a:r>
          </a:p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label positive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cukup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jauh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besar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pada label lain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Label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positif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memiliki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variasi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kata yang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label lain</a:t>
            </a:r>
          </a:p>
        </p:txBody>
      </p:sp>
    </p:spTree>
    <p:extLst>
      <p:ext uri="{BB962C8B-B14F-4D97-AF65-F5344CB8AC3E}">
        <p14:creationId xmlns:p14="http://schemas.microsoft.com/office/powerpoint/2010/main" val="373831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753E-29E9-DAF1-F8A1-BE58F88644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4062" y="289719"/>
            <a:ext cx="8761413" cy="7286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Modeling task</a:t>
            </a:r>
            <a:endParaRPr lang="en-ID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441601-F389-D145-4F74-925964B1AD7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19406090"/>
              </p:ext>
            </p:extLst>
          </p:nvPr>
        </p:nvGraphicFramePr>
        <p:xfrm>
          <a:off x="776709" y="1346267"/>
          <a:ext cx="10887075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116A45F2-DAA7-2228-78F1-5F0BAEC12C78}"/>
              </a:ext>
            </a:extLst>
          </p:cNvPr>
          <p:cNvSpPr txBox="1">
            <a:spLocks/>
          </p:cNvSpPr>
          <p:nvPr/>
        </p:nvSpPr>
        <p:spPr>
          <a:xfrm>
            <a:off x="1580271" y="5528604"/>
            <a:ext cx="9031458" cy="84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Klasifikasi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pendekatan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klasik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479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A6C5-59AE-BB72-44CE-6DE1909C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Metode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scoring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BCD26-CC13-86E7-4E40-8E28457EF6C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C65F-F496-B61A-2126-E702A1C01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6906" y="4513943"/>
            <a:ext cx="9658189" cy="195942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Metode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scoring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dipilih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f1,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karena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dataset train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balance, dan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ingin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mencari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kesimbangan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precision dan recall dalam masing-masing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kelas</a:t>
            </a:r>
            <a:endParaRPr lang="en-ID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91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1FE7-35A7-3494-C2D7-A0E8E938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Select best n-gram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1736CD-4A26-21E0-1064-E0339EFF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Metode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pencarian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GridSearchCV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untuk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menentukan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ngram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, dan parameter lain dalam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CountVectorizer</a:t>
            </a: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Parameter:</a:t>
            </a:r>
          </a:p>
          <a:p>
            <a:pPr lvl="1"/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ngram_range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: (1,1), (1,2), (1,3)</a:t>
            </a:r>
          </a:p>
          <a:p>
            <a:pPr lvl="1"/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min_df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: 2, 5, 10</a:t>
            </a:r>
          </a:p>
          <a:p>
            <a:pPr lvl="1"/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max_features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: 5000, 10000, 15000</a:t>
            </a:r>
          </a:p>
          <a:p>
            <a:pPr lvl="1"/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cv=5</a:t>
            </a:r>
          </a:p>
          <a:p>
            <a:pPr lvl="1"/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scoring=f1_macro</a:t>
            </a:r>
          </a:p>
        </p:txBody>
      </p:sp>
    </p:spTree>
    <p:extLst>
      <p:ext uri="{BB962C8B-B14F-4D97-AF65-F5344CB8AC3E}">
        <p14:creationId xmlns:p14="http://schemas.microsoft.com/office/powerpoint/2010/main" val="2052358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1FE7-35A7-3494-C2D7-A0E8E938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Select best n-gram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4D4626-7214-3764-90B8-AA2D2DDD8850}"/>
              </a:ext>
            </a:extLst>
          </p:cNvPr>
          <p:cNvSpPr txBox="1"/>
          <p:nvPr/>
        </p:nvSpPr>
        <p:spPr>
          <a:xfrm>
            <a:off x="1430318" y="5910080"/>
            <a:ext cx="935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Best params for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CountVectorizer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ngram_range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=(1,3),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min_df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=5,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max_features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=15000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877CB-106F-7E10-C274-BC50A425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68" y="2331603"/>
            <a:ext cx="10957664" cy="360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FE4EB9-8B06-F110-843C-3A45AAF3A953}"/>
              </a:ext>
            </a:extLst>
          </p:cNvPr>
          <p:cNvSpPr/>
          <p:nvPr/>
        </p:nvSpPr>
        <p:spPr>
          <a:xfrm>
            <a:off x="1791579" y="2897945"/>
            <a:ext cx="422031" cy="28276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0D443-09B6-D02F-7D74-8D65B72FB0A7}"/>
              </a:ext>
            </a:extLst>
          </p:cNvPr>
          <p:cNvSpPr/>
          <p:nvPr/>
        </p:nvSpPr>
        <p:spPr>
          <a:xfrm>
            <a:off x="7355058" y="2897945"/>
            <a:ext cx="422031" cy="28276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9163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D141-CA8D-330F-AE3C-08E6E21B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Select best base model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1EC47-854C-5862-99EA-769917768779}"/>
              </a:ext>
            </a:extLst>
          </p:cNvPr>
          <p:cNvSpPr txBox="1"/>
          <p:nvPr/>
        </p:nvSpPr>
        <p:spPr>
          <a:xfrm>
            <a:off x="2248633" y="5724939"/>
            <a:ext cx="800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dataset: 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train vs test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; scoring: 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f1_score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; best model: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LogisticRegression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0775A-F960-43AE-5A39-3F03F0DD1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64" y="2642508"/>
            <a:ext cx="954327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58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0540-0A15-2454-D153-92B15DA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Tuning Model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LogisticRegression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28E0-A924-B0CE-B25F-BAAD5982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Metode</a:t>
            </a:r>
            <a:r>
              <a:rPr lang="en-US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GridSearchCV</a:t>
            </a:r>
            <a:endParaRPr lang="en-US" sz="32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Estimator: </a:t>
            </a:r>
            <a:r>
              <a:rPr lang="en-US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LogisticRegression</a:t>
            </a:r>
            <a:endParaRPr lang="en-US" sz="32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Params:</a:t>
            </a:r>
          </a:p>
          <a:p>
            <a:pPr lvl="1"/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C: 0.1, 1, 10</a:t>
            </a:r>
          </a:p>
          <a:p>
            <a:pPr lvl="1"/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multi_class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: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ovr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‘multinomial’</a:t>
            </a:r>
          </a:p>
          <a:p>
            <a:pPr lvl="1"/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fit_intercept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: True, False</a:t>
            </a:r>
            <a:endParaRPr lang="en-ID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900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0185-B85A-FF93-5BD0-C0E9AADA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Tuning Model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LogisticRegression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DFBDC-1F6F-7B43-FDB9-7A0542C26979}"/>
              </a:ext>
            </a:extLst>
          </p:cNvPr>
          <p:cNvSpPr txBox="1"/>
          <p:nvPr/>
        </p:nvSpPr>
        <p:spPr>
          <a:xfrm>
            <a:off x="1574313" y="5895566"/>
            <a:ext cx="9043200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Parameter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terbaik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dipilih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nomor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5,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karena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simpangan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kecil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dan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waktu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fitting yang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terlalu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berbeda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waktu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fitting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terbaik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algn="ctr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Best params: C=1,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multi_class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=‘multinomial’,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fit_intercept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=True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B73D3-9A0B-58EB-3B23-288D9875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14" y="2295566"/>
            <a:ext cx="9043373" cy="360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3C756B-6B2E-5298-EF90-DE94BFE8F72B}"/>
              </a:ext>
            </a:extLst>
          </p:cNvPr>
          <p:cNvSpPr/>
          <p:nvPr/>
        </p:nvSpPr>
        <p:spPr>
          <a:xfrm>
            <a:off x="2515479" y="3002720"/>
            <a:ext cx="422031" cy="28276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8B83F-14A8-8D3E-1B51-3C170C4F6F2D}"/>
              </a:ext>
            </a:extLst>
          </p:cNvPr>
          <p:cNvSpPr/>
          <p:nvPr/>
        </p:nvSpPr>
        <p:spPr>
          <a:xfrm>
            <a:off x="7106529" y="3800475"/>
            <a:ext cx="422031" cy="203937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5403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9A63AF-415F-89A8-C9F1-5E921FA8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34224C-B47F-05ED-F684-C78E8D54C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936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86F3-C577-2AA7-F587-72F3CC92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Obyektif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FE8C-2DA2-CC4D-10E4-B41CF552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2603500"/>
            <a:ext cx="11169748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Apa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sentiment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terkuat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mayoritas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terkait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isu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penundaan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endParaRPr lang="en-US" sz="24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Menggali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mayoritas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opini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mengenai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isu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penundaan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endParaRPr lang="en-ID" sz="24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Siapa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saja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memiliki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pengaruh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kuat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dalam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perbincangan</a:t>
            </a:r>
            <a:endParaRPr lang="en-US" sz="24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385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80B171-C9D7-913F-3FF2-3385A631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Distribusi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label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8760DA8-FFEA-12BE-0ED7-90772A8E04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Mayoritas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sentiment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negatif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Banyak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pengguna</a:t>
            </a:r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 twitter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mengekspresikan</a:t>
            </a:r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opini</a:t>
            </a:r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 negative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tentang</a:t>
            </a:r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penundaan</a:t>
            </a:r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Hanya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sebagian</a:t>
            </a:r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kecil</a:t>
            </a:r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menyuarakan</a:t>
            </a:r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positif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3492C3-EB3D-5673-C780-73C77B2EE9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4254" y="2603500"/>
            <a:ext cx="358254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41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12F6D7-8812-B403-E1E6-CAC9EC2FC9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7771" y="236538"/>
            <a:ext cx="10116458" cy="706892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Kata atau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frase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sering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muncul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sentimen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negatif</a:t>
            </a:r>
            <a:endParaRPr lang="en-ID" sz="24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3CAEF-14C4-BC0F-4D54-3B161631429E}"/>
              </a:ext>
            </a:extLst>
          </p:cNvPr>
          <p:cNvSpPr txBox="1"/>
          <p:nvPr/>
        </p:nvSpPr>
        <p:spPr>
          <a:xfrm>
            <a:off x="1026343" y="5428343"/>
            <a:ext cx="1013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Putusan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pengadilan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masih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menjadi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kata atau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frase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mendominasi</a:t>
            </a: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019E8-9049-989F-B1DA-3664C5669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866900"/>
            <a:ext cx="11925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97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12F6D7-8812-B403-E1E6-CAC9EC2FC9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7771" y="236538"/>
            <a:ext cx="10116458" cy="706892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Kata atau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frase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sering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muncul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sentimen</a:t>
            </a:r>
            <a:r>
              <a:rPr lang="en-US" sz="2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negatif</a:t>
            </a:r>
            <a:endParaRPr lang="en-ID" sz="24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3CAEF-14C4-BC0F-4D54-3B161631429E}"/>
              </a:ext>
            </a:extLst>
          </p:cNvPr>
          <p:cNvSpPr txBox="1"/>
          <p:nvPr/>
        </p:nvSpPr>
        <p:spPr>
          <a:xfrm>
            <a:off x="1772188" y="5467350"/>
            <a:ext cx="8647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Diluar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kalimat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berhubungan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putusan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pengadilan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”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kata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partai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prima,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terkait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hakim dan masa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jabatan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presiden</a:t>
            </a:r>
            <a:endParaRPr lang="en-ID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7ED7F-2F23-8AB0-E8C8-444F0A5D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390650"/>
            <a:ext cx="11010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02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A5E7-87C6-16C0-9EC5-7BC9103F55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5294" y="294595"/>
            <a:ext cx="8761413" cy="7286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Most liked ‘negative’ labeled twit</a:t>
            </a:r>
            <a:endParaRPr lang="en-ID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78D1A-6813-80BC-4C2F-6F5D3ADF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06" y="1104900"/>
            <a:ext cx="4619625" cy="464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40C98-FA56-59F9-7051-D32CF1C5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2088"/>
            <a:ext cx="4638675" cy="3933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AC58B-6B22-73B0-1968-2D0DBFCC5BC3}"/>
              </a:ext>
            </a:extLst>
          </p:cNvPr>
          <p:cNvSpPr txBox="1"/>
          <p:nvPr/>
        </p:nvSpPr>
        <p:spPr>
          <a:xfrm>
            <a:off x="926814" y="6009001"/>
            <a:ext cx="10338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Akun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terlabel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negatif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@mohmafudmd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menjadi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akun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paling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disukai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diikuti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oleh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akun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@AdhieMassardi, @HelmiFelis_ @SuwandaEen dan @korantempo</a:t>
            </a:r>
          </a:p>
        </p:txBody>
      </p:sp>
    </p:spTree>
    <p:extLst>
      <p:ext uri="{BB962C8B-B14F-4D97-AF65-F5344CB8AC3E}">
        <p14:creationId xmlns:p14="http://schemas.microsoft.com/office/powerpoint/2010/main" val="1419285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3D79-346A-178D-99D6-15B3308B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Temuan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D7C3-71B1-EE39-4196-BA5AF73D7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25" y="2429328"/>
            <a:ext cx="10906418" cy="3927929"/>
          </a:xfrm>
        </p:spPr>
        <p:txBody>
          <a:bodyPr>
            <a:normAutofit lnSpcReduction="10000"/>
          </a:bodyPr>
          <a:lstStyle/>
          <a:p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Isu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penundaan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mendapatkan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mayoritas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sentimen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negatif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sejumlah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kecil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positif</a:t>
            </a:r>
            <a:endParaRPr lang="en-ID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Sebagian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besar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isi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pendapat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berkaitan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putusan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jakpus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”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tentang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penundaan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, dan “masa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jabatan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”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presiden</a:t>
            </a:r>
            <a:endParaRPr lang="en-ID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2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5 tweet yang paling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disukai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berkaitan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konstitusi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penundaan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(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melalui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putusan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jakpus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) </a:t>
            </a:r>
            <a:r>
              <a:rPr lang="en-ID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berlawanan</a:t>
            </a:r>
            <a:r>
              <a:rPr lang="en-ID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ID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undang-undang</a:t>
            </a:r>
            <a:endParaRPr lang="en-ID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1 tweet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menduga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penundaan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karena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adanya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keinginan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penambahan</a:t>
            </a:r>
            <a:r>
              <a:rPr lang="en-ID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masa </a:t>
            </a:r>
            <a:r>
              <a:rPr lang="en-ID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jabatan</a:t>
            </a:r>
            <a:r>
              <a:rPr lang="en-ID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kepresidenan</a:t>
            </a:r>
            <a:endParaRPr lang="en-ID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1 tweet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mencurigai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partai</a:t>
            </a:r>
            <a:r>
              <a:rPr lang="en-ID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prima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selaku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penggugat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pengadilan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berhaluan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(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komunis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  <a:p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1 tweet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mengungkapkan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ketidakpercayaan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figur</a:t>
            </a:r>
            <a:r>
              <a:rPr lang="en-ID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politik</a:t>
            </a:r>
            <a:endParaRPr lang="en-ID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10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F2A6-7609-C0D7-3FD2-B00D1F75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Kesimpulan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1390-7F64-85B0-F1B9-9606E677A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Isu</a:t>
            </a:r>
            <a:r>
              <a:rPr lang="en-US" dirty="0"/>
              <a:t> </a:t>
            </a:r>
            <a:r>
              <a:rPr lang="en-US" dirty="0" err="1"/>
              <a:t>penundaan</a:t>
            </a:r>
            <a:r>
              <a:rPr lang="en-US" dirty="0"/>
              <a:t> </a:t>
            </a:r>
            <a:r>
              <a:rPr lang="en-US" dirty="0" err="1"/>
              <a:t>pemilu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di Twitter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Maret</a:t>
            </a:r>
            <a:endParaRPr lang="en-US" dirty="0"/>
          </a:p>
          <a:p>
            <a:r>
              <a:rPr lang="en-US" dirty="0" err="1"/>
              <a:t>Perbincangan</a:t>
            </a:r>
            <a:r>
              <a:rPr lang="en-US" dirty="0"/>
              <a:t> </a:t>
            </a:r>
            <a:r>
              <a:rPr lang="en-US" dirty="0" err="1"/>
              <a:t>didominasi</a:t>
            </a:r>
            <a:r>
              <a:rPr lang="en-US" dirty="0"/>
              <a:t> oleh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putusan</a:t>
            </a:r>
            <a:r>
              <a:rPr lang="en-US" dirty="0"/>
              <a:t> </a:t>
            </a:r>
            <a:r>
              <a:rPr lang="en-US" dirty="0" err="1"/>
              <a:t>Pengadilan</a:t>
            </a:r>
            <a:r>
              <a:rPr lang="en-US" dirty="0"/>
              <a:t> Negeri Jakarta Pusat untuk </a:t>
            </a:r>
            <a:r>
              <a:rPr lang="en-US" dirty="0" err="1"/>
              <a:t>menunda</a:t>
            </a:r>
            <a:r>
              <a:rPr lang="en-US" dirty="0"/>
              <a:t> </a:t>
            </a:r>
            <a:r>
              <a:rPr lang="en-US" dirty="0" err="1"/>
              <a:t>pemilu</a:t>
            </a:r>
            <a:r>
              <a:rPr lang="en-US" dirty="0"/>
              <a:t> 2024</a:t>
            </a:r>
          </a:p>
          <a:p>
            <a:r>
              <a:rPr lang="en-US" dirty="0" err="1"/>
              <a:t>Opini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putusan</a:t>
            </a:r>
            <a:r>
              <a:rPr lang="en-US" dirty="0"/>
              <a:t> ini </a:t>
            </a:r>
            <a:r>
              <a:rPr lang="en-US" dirty="0" err="1"/>
              <a:t>melanggar</a:t>
            </a:r>
            <a:r>
              <a:rPr lang="en-US" dirty="0"/>
              <a:t> </a:t>
            </a:r>
            <a:r>
              <a:rPr lang="en-US" dirty="0" err="1"/>
              <a:t>konstitusi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yang sangat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pihak-pihak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memperpanjang</a:t>
            </a:r>
            <a:r>
              <a:rPr lang="en-US" dirty="0"/>
              <a:t> masa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ini juga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kecurigaan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Partai</a:t>
            </a:r>
            <a:r>
              <a:rPr lang="en-US" dirty="0"/>
              <a:t> Prima yang </a:t>
            </a:r>
            <a:r>
              <a:rPr lang="en-US" dirty="0" err="1"/>
              <a:t>berhaluan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lang="en-US" dirty="0"/>
          </a:p>
          <a:p>
            <a:r>
              <a:rPr lang="en-US" dirty="0"/>
              <a:t>Volume twit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melandai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Maret</a:t>
            </a:r>
            <a:r>
              <a:rPr lang="en-US" dirty="0"/>
              <a:t> 2024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Maret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7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86F3-C577-2AA7-F587-72F3CC92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Metodologi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FE8C-2DA2-CC4D-10E4-B41CF552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2603500"/>
            <a:ext cx="10800000" cy="360000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Akuisisi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twitter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metode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crawl di browser,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kata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: “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” yang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diikuti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kata “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ditunda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” atau “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penundaan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</a:p>
          <a:p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Rentang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tanggal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diambil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Februari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2023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30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Maret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2023</a:t>
            </a:r>
          </a:p>
          <a:p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Hanya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menyimpan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twit yang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memiliki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“engagement” (“reply”, “retweet/quote”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“like” minimal 1)</a:t>
            </a:r>
          </a:p>
          <a:p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Analisa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sentimen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dataset “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SMSa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”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IndoNLU</a:t>
            </a:r>
            <a:endParaRPr lang="en-ID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52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8F41-E0AA-79E2-7A50-097C3C33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Dataset twitter: “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penundaan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pemilu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8119612-B67B-57CD-31A5-2BBF0529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1" y="2039814"/>
            <a:ext cx="10800000" cy="43200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endParaRPr lang="en-ID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en-ID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screenname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tampilan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user</a:t>
            </a:r>
          </a:p>
          <a:p>
            <a:pPr marL="0" indent="0">
              <a:buNone/>
            </a:pPr>
            <a:r>
              <a:rPr lang="en-ID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username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username (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unik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  <a:p>
            <a:pPr marL="0" indent="0">
              <a:buNone/>
            </a:pPr>
            <a:r>
              <a:rPr lang="en-ID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datetime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tanggal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waktu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post</a:t>
            </a:r>
          </a:p>
          <a:p>
            <a:pPr marL="0" indent="0">
              <a:buNone/>
            </a:pPr>
            <a:r>
              <a:rPr lang="en-ID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url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url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status twit</a:t>
            </a:r>
          </a:p>
          <a:p>
            <a:pPr marL="0" indent="0">
              <a:buNone/>
            </a:pPr>
            <a:r>
              <a:rPr lang="en-ID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tweetText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isi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konten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teks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twit</a:t>
            </a:r>
          </a:p>
          <a:p>
            <a:pPr marL="0" indent="0">
              <a:buNone/>
            </a:pPr>
            <a:r>
              <a:rPr lang="en-ID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source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_</a:t>
            </a:r>
            <a:r>
              <a:rPr lang="en-ID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domain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domain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penyedia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konten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field 		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terisi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twit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					shared twit 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diluar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twitter</a:t>
            </a:r>
          </a:p>
          <a:p>
            <a:pPr marL="0" indent="0">
              <a:buNone/>
            </a:pPr>
            <a:r>
              <a:rPr lang="en-ID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source_title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judul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konten</a:t>
            </a:r>
            <a:endParaRPr lang="en-ID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en-ID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source_snippet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(optional) snippet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konten</a:t>
            </a:r>
            <a:endParaRPr lang="en-ID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en-ID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replies_count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twit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mendapatkan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balasan</a:t>
            </a:r>
            <a:endParaRPr lang="en-ID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endParaRPr lang="en-ID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endParaRPr lang="en-ID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endParaRPr lang="en-ID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en-ID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retweets_count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retweet</a:t>
            </a:r>
          </a:p>
          <a:p>
            <a:pPr marL="0" indent="0">
              <a:buNone/>
            </a:pPr>
            <a:r>
              <a:rPr lang="en-ID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likes_count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twit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mendapatkan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like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		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pengguna</a:t>
            </a:r>
            <a:endParaRPr lang="en-ID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en-ID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views_count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pengguna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melihat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twit</a:t>
            </a:r>
          </a:p>
          <a:p>
            <a:pPr marL="0" indent="0">
              <a:buNone/>
            </a:pPr>
            <a:r>
              <a:rPr lang="en-ID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reply_to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twit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reply,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field 		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terisi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username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rujukan</a:t>
            </a:r>
            <a:endParaRPr lang="en-ID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en-ID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quote_to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twit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quote (retweet) 				field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berisi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url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status</a:t>
            </a:r>
          </a:p>
          <a:p>
            <a:pPr marL="0" indent="0">
              <a:buNone/>
            </a:pPr>
            <a:r>
              <a:rPr lang="en-ID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is_polling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twit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polling field 			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berisi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true</a:t>
            </a:r>
          </a:p>
          <a:p>
            <a:pPr marL="0" indent="0">
              <a:buNone/>
            </a:pPr>
            <a:r>
              <a:rPr lang="en-ID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is_thread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twit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twit 				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bersambung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(thread)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field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				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berisi</a:t>
            </a:r>
            <a:r>
              <a:rPr lang="en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true</a:t>
            </a:r>
          </a:p>
          <a:p>
            <a:pPr marL="0" indent="0">
              <a:buNone/>
            </a:pPr>
            <a:endParaRPr lang="en-ID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163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5787-0B67-C712-A794-CD32712B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Preprocessing and feature engineering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2A3348-3E08-6B7A-78DB-1D5AC5D36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97922"/>
              </p:ext>
            </p:extLst>
          </p:nvPr>
        </p:nvGraphicFramePr>
        <p:xfrm>
          <a:off x="696000" y="2603500"/>
          <a:ext cx="108000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32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B69782-A8F5-4AEF-D7EE-49DE08C4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Explanatory Data Analysis</a:t>
            </a:r>
            <a:endParaRPr lang="en-ID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724B0-7475-BA16-D0EF-40EC2A869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364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268-95BD-6383-6954-68CEB1190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7157" y="289719"/>
            <a:ext cx="8761413" cy="7286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Twit Trend Timeline</a:t>
            </a:r>
            <a:endParaRPr lang="en-ID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FA447A-7F84-A4A1-8075-260EBBEA30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1449949"/>
            <a:ext cx="10801350" cy="360045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Percakapan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telah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terjadi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sebelum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bulan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Maret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2023</a:t>
            </a:r>
          </a:p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Terjadi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kenaikan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tren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bulan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Maret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dan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terus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melandai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bulan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Mei 2023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Volume twit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maksimum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tanggal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03-Maret-2023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hampir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200 twit</a:t>
            </a:r>
          </a:p>
          <a:p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Sebagian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kecil</a:t>
            </a:r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 user yang mem-posting twit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D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ID" dirty="0">
                <a:latin typeface="Yu Gothic" panose="020B0400000000000000" pitchFamily="34" charset="-128"/>
                <a:ea typeface="Yu Gothic" panose="020B0400000000000000" pitchFamily="34" charset="-128"/>
              </a:rPr>
              <a:t>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F769BC-BCCB-AD78-5B1A-D373BB95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56" y="3331797"/>
            <a:ext cx="1070931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1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268-95BD-6383-6954-68CEB1190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7157" y="289719"/>
            <a:ext cx="8761413" cy="7286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Engagement Timeline</a:t>
            </a:r>
            <a:endParaRPr lang="en-ID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FA447A-7F84-A4A1-8075-260EBBEA30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1449949"/>
            <a:ext cx="10801350" cy="36004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Ada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twit yang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mendapatkan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engagement yang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kuat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tanggal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03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Maret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2023</a:t>
            </a:r>
          </a:p>
          <a:p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like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tinggi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memiliki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kecenderungan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opini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konten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disetujui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(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disukai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) oleh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pengguna</a:t>
            </a:r>
            <a:endParaRPr lang="en-ID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F0A38-03D7-8995-6BDB-EF2DBA817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1" y="3428999"/>
            <a:ext cx="1084946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6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976</TotalTime>
  <Words>1349</Words>
  <Application>Microsoft Office PowerPoint</Application>
  <PresentationFormat>Widescreen</PresentationFormat>
  <Paragraphs>138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Yu Gothic</vt:lpstr>
      <vt:lpstr>Arial</vt:lpstr>
      <vt:lpstr>Century Gothic</vt:lpstr>
      <vt:lpstr>Wingdings 3</vt:lpstr>
      <vt:lpstr>Ion Boardroom</vt:lpstr>
      <vt:lpstr>Analisa Sentimen: Isu Penundaan Pemilu 2024 di Twitter</vt:lpstr>
      <vt:lpstr>PowerPoint Presentation</vt:lpstr>
      <vt:lpstr>Obyektif</vt:lpstr>
      <vt:lpstr>Metodologi</vt:lpstr>
      <vt:lpstr>Dataset twitter: “penundaan pemilu”</vt:lpstr>
      <vt:lpstr>Preprocessing and feature engineering</vt:lpstr>
      <vt:lpstr>Explanatory Data Analysis</vt:lpstr>
      <vt:lpstr>Twit Trend Timeline</vt:lpstr>
      <vt:lpstr>Engagement Timeline</vt:lpstr>
      <vt:lpstr>Most active user</vt:lpstr>
      <vt:lpstr>Most engaged user</vt:lpstr>
      <vt:lpstr>Most engaged twit</vt:lpstr>
      <vt:lpstr>Most engaged user</vt:lpstr>
      <vt:lpstr>PowerPoint Presentation</vt:lpstr>
      <vt:lpstr>Most frequent word (1-gram)</vt:lpstr>
      <vt:lpstr>Most frequent word (2-gram)</vt:lpstr>
      <vt:lpstr>Most frequent hashtag</vt:lpstr>
      <vt:lpstr>IndoNLU</vt:lpstr>
      <vt:lpstr>PowerPoint Presentation</vt:lpstr>
      <vt:lpstr>Komposisi dataset</vt:lpstr>
      <vt:lpstr>Distribusi label</vt:lpstr>
      <vt:lpstr>Modeling task</vt:lpstr>
      <vt:lpstr>Metode scoring</vt:lpstr>
      <vt:lpstr>Select best n-gram</vt:lpstr>
      <vt:lpstr>Select best n-gram</vt:lpstr>
      <vt:lpstr>Select best base model</vt:lpstr>
      <vt:lpstr>Tuning Model LogisticRegression</vt:lpstr>
      <vt:lpstr>Tuning Model LogisticRegression</vt:lpstr>
      <vt:lpstr>Hasil</vt:lpstr>
      <vt:lpstr>Distribusi label</vt:lpstr>
      <vt:lpstr>Kata atau frase yang sering muncul sebagai sentimen negatif</vt:lpstr>
      <vt:lpstr>Kata atau frase yang sering muncul sebagai sentimen negatif</vt:lpstr>
      <vt:lpstr>Most liked ‘negative’ labeled twit</vt:lpstr>
      <vt:lpstr>Temuan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Bramaning Djoko Susilo</dc:creator>
  <cp:lastModifiedBy>Bramaning Djoko Susilo</cp:lastModifiedBy>
  <cp:revision>20</cp:revision>
  <dcterms:created xsi:type="dcterms:W3CDTF">2023-06-02T07:36:08Z</dcterms:created>
  <dcterms:modified xsi:type="dcterms:W3CDTF">2023-06-15T16:07:20Z</dcterms:modified>
</cp:coreProperties>
</file>