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322" r:id="rId2"/>
    <p:sldId id="256" r:id="rId3"/>
    <p:sldId id="298" r:id="rId4"/>
    <p:sldId id="300" r:id="rId5"/>
    <p:sldId id="266" r:id="rId6"/>
    <p:sldId id="267" r:id="rId7"/>
    <p:sldId id="268" r:id="rId8"/>
    <p:sldId id="269" r:id="rId9"/>
    <p:sldId id="270" r:id="rId10"/>
    <p:sldId id="271" r:id="rId11"/>
    <p:sldId id="272" r:id="rId12"/>
    <p:sldId id="273" r:id="rId13"/>
    <p:sldId id="274" r:id="rId14"/>
    <p:sldId id="275" r:id="rId15"/>
    <p:sldId id="281" r:id="rId16"/>
    <p:sldId id="282" r:id="rId17"/>
    <p:sldId id="283" r:id="rId18"/>
    <p:sldId id="284" r:id="rId19"/>
    <p:sldId id="285" r:id="rId20"/>
    <p:sldId id="286" r:id="rId21"/>
    <p:sldId id="263" r:id="rId22"/>
    <p:sldId id="264" r:id="rId23"/>
    <p:sldId id="258" r:id="rId24"/>
    <p:sldId id="259" r:id="rId25"/>
    <p:sldId id="287" r:id="rId26"/>
    <p:sldId id="288" r:id="rId27"/>
    <p:sldId id="289" r:id="rId28"/>
    <p:sldId id="290" r:id="rId29"/>
    <p:sldId id="291" r:id="rId30"/>
    <p:sldId id="292" r:id="rId31"/>
    <p:sldId id="293" r:id="rId32"/>
    <p:sldId id="294" r:id="rId33"/>
    <p:sldId id="295" r:id="rId34"/>
    <p:sldId id="296"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7" r:id="rId51"/>
    <p:sldId id="321" r:id="rId52"/>
    <p:sldId id="316"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CD74"/>
    <a:srgbClr val="EEB42D"/>
    <a:srgbClr val="EED410"/>
    <a:srgbClr val="219797"/>
    <a:srgbClr val="BA0003"/>
    <a:srgbClr val="621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49"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2.xml.rels><?xml version="1.0" encoding="UTF-8" standalone="yes"?>
<Relationships xmlns="http://schemas.openxmlformats.org/package/2006/relationships"><Relationship Id="rId1" Type="http://schemas.openxmlformats.org/officeDocument/2006/relationships/image" Target="../media/image20.png"/></Relationships>
</file>

<file path=ppt/diagrams/_rels/data2.xml.rels><?xml version="1.0" encoding="UTF-8" standalone="yes"?>
<Relationships xmlns="http://schemas.openxmlformats.org/package/2006/relationships"><Relationship Id="rId1" Type="http://schemas.openxmlformats.org/officeDocument/2006/relationships/image" Target="../media/image12.png"/></Relationships>
</file>

<file path=ppt/diagrams/_rels/data23.xml.rels><?xml version="1.0" encoding="UTF-8" standalone="yes"?>
<Relationships xmlns="http://schemas.openxmlformats.org/package/2006/relationships"><Relationship Id="rId1" Type="http://schemas.openxmlformats.org/officeDocument/2006/relationships/image" Target="../media/image24.png"/></Relationships>
</file>

<file path=ppt/diagrams/_rels/data27.xml.rels><?xml version="1.0" encoding="UTF-8" standalone="yes"?>
<Relationships xmlns="http://schemas.openxmlformats.org/package/2006/relationships"><Relationship Id="rId1" Type="http://schemas.openxmlformats.org/officeDocument/2006/relationships/image" Target="../media/image25.png"/></Relationships>
</file>

<file path=ppt/diagrams/_rels/data29.xml.rels><?xml version="1.0" encoding="UTF-8" standalone="yes"?>
<Relationships xmlns="http://schemas.openxmlformats.org/package/2006/relationships"><Relationship Id="rId1"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ata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diagrams/_rels/data43.xml.rels><?xml version="1.0" encoding="UTF-8" standalone="yes"?>
<Relationships xmlns="http://schemas.openxmlformats.org/package/2006/relationships"><Relationship Id="rId1" Type="http://schemas.openxmlformats.org/officeDocument/2006/relationships/image" Target="../media/image17.png"/></Relationships>
</file>

<file path=ppt/diagrams/_rels/data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1EE9C-0BD5-490B-B3E7-9A4F8FE4BD7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62F63C2-EB41-415F-890D-6B05CA0F476C}">
      <dgm:prSet/>
      <dgm:spPr/>
      <dgm:t>
        <a:bodyPr/>
        <a:lstStyle/>
        <a:p>
          <a:pPr rtl="0"/>
          <a:r>
            <a:rPr lang="id-ID" smtClean="0">
              <a:solidFill>
                <a:schemeClr val="tx1"/>
              </a:solidFill>
            </a:rPr>
            <a:t>PASAL 129 </a:t>
          </a:r>
          <a:endParaRPr lang="en-US">
            <a:solidFill>
              <a:schemeClr val="tx1"/>
            </a:solidFill>
          </a:endParaRPr>
        </a:p>
      </dgm:t>
    </dgm:pt>
    <dgm:pt modelId="{47CC5FB3-4FE9-4A0A-AB9E-A4560784E680}" type="parTrans" cxnId="{2A4588CE-38BD-41A4-A865-E260C50268FF}">
      <dgm:prSet/>
      <dgm:spPr/>
      <dgm:t>
        <a:bodyPr/>
        <a:lstStyle/>
        <a:p>
          <a:endParaRPr lang="en-US"/>
        </a:p>
      </dgm:t>
    </dgm:pt>
    <dgm:pt modelId="{9F14DDD1-D0E9-464A-BBFF-C75BAA8B5DC3}" type="sibTrans" cxnId="{2A4588CE-38BD-41A4-A865-E260C50268FF}">
      <dgm:prSet/>
      <dgm:spPr/>
      <dgm:t>
        <a:bodyPr/>
        <a:lstStyle/>
        <a:p>
          <a:endParaRPr lang="en-US"/>
        </a:p>
      </dgm:t>
    </dgm:pt>
    <dgm:pt modelId="{3790AC08-851F-49F2-AA32-209BA548874C}">
      <dgm:prSet/>
      <dgm:spPr/>
      <dgm:t>
        <a:bodyPr/>
        <a:lstStyle/>
        <a:p>
          <a:pPr rtl="0"/>
          <a:r>
            <a:rPr lang="id-ID" smtClean="0"/>
            <a:t>Pemerintah bertanggung jawab menetapkan kebijakan dalam rangka menjamin hak bayi untuk mendapatkan air susu ibu secara eksklusif</a:t>
          </a:r>
          <a:endParaRPr lang="en-US"/>
        </a:p>
      </dgm:t>
    </dgm:pt>
    <dgm:pt modelId="{52B440FF-81B1-4683-8911-5F2EA9AC9D6F}" type="parTrans" cxnId="{734F6B30-6AE2-4CE7-B3B0-39A678579D28}">
      <dgm:prSet/>
      <dgm:spPr/>
      <dgm:t>
        <a:bodyPr/>
        <a:lstStyle/>
        <a:p>
          <a:endParaRPr lang="en-US"/>
        </a:p>
      </dgm:t>
    </dgm:pt>
    <dgm:pt modelId="{88EFF0D0-84D7-4666-BA12-82E591AF1C86}" type="sibTrans" cxnId="{734F6B30-6AE2-4CE7-B3B0-39A678579D28}">
      <dgm:prSet/>
      <dgm:spPr/>
      <dgm:t>
        <a:bodyPr/>
        <a:lstStyle/>
        <a:p>
          <a:endParaRPr lang="en-US"/>
        </a:p>
      </dgm:t>
    </dgm:pt>
    <dgm:pt modelId="{59016691-5571-43CB-8AFA-90A29CB5729C}">
      <dgm:prSet/>
      <dgm:spPr/>
      <dgm:t>
        <a:bodyPr/>
        <a:lstStyle/>
        <a:p>
          <a:pPr rtl="0"/>
          <a:r>
            <a:rPr lang="id-ID" smtClean="0"/>
            <a:t>Ketentuan lebih lanjut sebagaimana dimaksud pada ayat (1) diatur dengan Peraturan Pemerintah</a:t>
          </a:r>
          <a:endParaRPr lang="en-US"/>
        </a:p>
      </dgm:t>
    </dgm:pt>
    <dgm:pt modelId="{3078B14D-2965-404A-93CA-13642CD0813B}" type="parTrans" cxnId="{BFF5D12A-F1F7-4483-B346-5DBF0D1C55D4}">
      <dgm:prSet/>
      <dgm:spPr/>
      <dgm:t>
        <a:bodyPr/>
        <a:lstStyle/>
        <a:p>
          <a:endParaRPr lang="en-US"/>
        </a:p>
      </dgm:t>
    </dgm:pt>
    <dgm:pt modelId="{A5969F82-F437-471E-BEA4-EEA45C4F33A5}" type="sibTrans" cxnId="{BFF5D12A-F1F7-4483-B346-5DBF0D1C55D4}">
      <dgm:prSet/>
      <dgm:spPr/>
      <dgm:t>
        <a:bodyPr/>
        <a:lstStyle/>
        <a:p>
          <a:endParaRPr lang="en-US"/>
        </a:p>
      </dgm:t>
    </dgm:pt>
    <dgm:pt modelId="{48EE4D20-005E-4756-9D95-F5704C604176}" type="pres">
      <dgm:prSet presAssocID="{CAB1EE9C-0BD5-490B-B3E7-9A4F8FE4BD74}" presName="linear" presStyleCnt="0">
        <dgm:presLayoutVars>
          <dgm:animLvl val="lvl"/>
          <dgm:resizeHandles val="exact"/>
        </dgm:presLayoutVars>
      </dgm:prSet>
      <dgm:spPr/>
      <dgm:t>
        <a:bodyPr/>
        <a:lstStyle/>
        <a:p>
          <a:endParaRPr lang="en-US"/>
        </a:p>
      </dgm:t>
    </dgm:pt>
    <dgm:pt modelId="{C4D26F0C-BFB0-426F-971B-4EDD16F564BA}" type="pres">
      <dgm:prSet presAssocID="{C62F63C2-EB41-415F-890D-6B05CA0F476C}" presName="parentText" presStyleLbl="node1" presStyleIdx="0" presStyleCnt="1">
        <dgm:presLayoutVars>
          <dgm:chMax val="0"/>
          <dgm:bulletEnabled val="1"/>
        </dgm:presLayoutVars>
      </dgm:prSet>
      <dgm:spPr/>
      <dgm:t>
        <a:bodyPr/>
        <a:lstStyle/>
        <a:p>
          <a:endParaRPr lang="en-US"/>
        </a:p>
      </dgm:t>
    </dgm:pt>
    <dgm:pt modelId="{49C2DCA2-B1F8-4263-88F8-403207823782}" type="pres">
      <dgm:prSet presAssocID="{C62F63C2-EB41-415F-890D-6B05CA0F476C}" presName="childText" presStyleLbl="revTx" presStyleIdx="0" presStyleCnt="1">
        <dgm:presLayoutVars>
          <dgm:bulletEnabled val="1"/>
        </dgm:presLayoutVars>
      </dgm:prSet>
      <dgm:spPr/>
      <dgm:t>
        <a:bodyPr/>
        <a:lstStyle/>
        <a:p>
          <a:endParaRPr lang="en-US"/>
        </a:p>
      </dgm:t>
    </dgm:pt>
  </dgm:ptLst>
  <dgm:cxnLst>
    <dgm:cxn modelId="{734F6B30-6AE2-4CE7-B3B0-39A678579D28}" srcId="{C62F63C2-EB41-415F-890D-6B05CA0F476C}" destId="{3790AC08-851F-49F2-AA32-209BA548874C}" srcOrd="0" destOrd="0" parTransId="{52B440FF-81B1-4683-8911-5F2EA9AC9D6F}" sibTransId="{88EFF0D0-84D7-4666-BA12-82E591AF1C86}"/>
    <dgm:cxn modelId="{BABC6622-B4A6-497A-9555-EDD6FE736C08}" type="presOf" srcId="{CAB1EE9C-0BD5-490B-B3E7-9A4F8FE4BD74}" destId="{48EE4D20-005E-4756-9D95-F5704C604176}" srcOrd="0" destOrd="0" presId="urn:microsoft.com/office/officeart/2005/8/layout/vList2"/>
    <dgm:cxn modelId="{6D950B01-B33C-44E7-BFA7-6D3A914A7D6C}" type="presOf" srcId="{3790AC08-851F-49F2-AA32-209BA548874C}" destId="{49C2DCA2-B1F8-4263-88F8-403207823782}" srcOrd="0" destOrd="0" presId="urn:microsoft.com/office/officeart/2005/8/layout/vList2"/>
    <dgm:cxn modelId="{BFF5D12A-F1F7-4483-B346-5DBF0D1C55D4}" srcId="{C62F63C2-EB41-415F-890D-6B05CA0F476C}" destId="{59016691-5571-43CB-8AFA-90A29CB5729C}" srcOrd="1" destOrd="0" parTransId="{3078B14D-2965-404A-93CA-13642CD0813B}" sibTransId="{A5969F82-F437-471E-BEA4-EEA45C4F33A5}"/>
    <dgm:cxn modelId="{3A99CE8C-2AEB-477B-ABD9-0F748BB67E74}" type="presOf" srcId="{59016691-5571-43CB-8AFA-90A29CB5729C}" destId="{49C2DCA2-B1F8-4263-88F8-403207823782}" srcOrd="0" destOrd="1" presId="urn:microsoft.com/office/officeart/2005/8/layout/vList2"/>
    <dgm:cxn modelId="{025837E6-FB89-4F21-9FF4-87F59C48C364}" type="presOf" srcId="{C62F63C2-EB41-415F-890D-6B05CA0F476C}" destId="{C4D26F0C-BFB0-426F-971B-4EDD16F564BA}" srcOrd="0" destOrd="0" presId="urn:microsoft.com/office/officeart/2005/8/layout/vList2"/>
    <dgm:cxn modelId="{2A4588CE-38BD-41A4-A865-E260C50268FF}" srcId="{CAB1EE9C-0BD5-490B-B3E7-9A4F8FE4BD74}" destId="{C62F63C2-EB41-415F-890D-6B05CA0F476C}" srcOrd="0" destOrd="0" parTransId="{47CC5FB3-4FE9-4A0A-AB9E-A4560784E680}" sibTransId="{9F14DDD1-D0E9-464A-BBFF-C75BAA8B5DC3}"/>
    <dgm:cxn modelId="{8DF27869-790B-46ED-BF21-3C0B48C9FE5B}" type="presParOf" srcId="{48EE4D20-005E-4756-9D95-F5704C604176}" destId="{C4D26F0C-BFB0-426F-971B-4EDD16F564BA}" srcOrd="0" destOrd="0" presId="urn:microsoft.com/office/officeart/2005/8/layout/vList2"/>
    <dgm:cxn modelId="{2B795C85-84CB-4073-9421-25341DBCF105}" type="presParOf" srcId="{48EE4D20-005E-4756-9D95-F5704C604176}" destId="{49C2DCA2-B1F8-4263-88F8-40320782378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0DF3E04-8D00-469F-8030-35C02426071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062EE151-642C-4F39-BC98-ADF07530EBEC}">
      <dgm:prSet/>
      <dgm:spPr>
        <a:solidFill>
          <a:srgbClr val="FFC000"/>
        </a:solidFill>
      </dgm:spPr>
      <dgm:t>
        <a:bodyPr/>
        <a:lstStyle/>
        <a:p>
          <a:pPr rtl="0"/>
          <a:r>
            <a:rPr lang="en-US" dirty="0" err="1" smtClean="0">
              <a:solidFill>
                <a:schemeClr val="tx1"/>
              </a:solidFill>
            </a:rPr>
            <a:t>Menteri</a:t>
          </a:r>
          <a:r>
            <a:rPr lang="en-US" dirty="0" smtClean="0">
              <a:solidFill>
                <a:schemeClr val="tx1"/>
              </a:solidFill>
            </a:rPr>
            <a:t>, </a:t>
          </a:r>
          <a:r>
            <a:rPr lang="en-US" dirty="0" err="1" smtClean="0">
              <a:solidFill>
                <a:schemeClr val="tx1"/>
              </a:solidFill>
            </a:rPr>
            <a:t>menteri</a:t>
          </a:r>
          <a:r>
            <a:rPr lang="en-US" dirty="0" smtClean="0">
              <a:solidFill>
                <a:schemeClr val="tx1"/>
              </a:solidFill>
            </a:rPr>
            <a:t> </a:t>
          </a:r>
          <a:r>
            <a:rPr lang="en-US" dirty="0" err="1" smtClean="0">
              <a:solidFill>
                <a:schemeClr val="tx1"/>
              </a:solidFill>
            </a:rPr>
            <a:t>terkait</a:t>
          </a:r>
          <a:r>
            <a:rPr lang="en-US" dirty="0" smtClean="0">
              <a:solidFill>
                <a:schemeClr val="tx1"/>
              </a:solidFill>
            </a:rPr>
            <a:t>, </a:t>
          </a:r>
          <a:r>
            <a:rPr lang="en-US" dirty="0" err="1" smtClean="0">
              <a:solidFill>
                <a:schemeClr val="tx1"/>
              </a:solidFill>
            </a:rPr>
            <a:t>kepala</a:t>
          </a:r>
          <a:r>
            <a:rPr lang="en-US" dirty="0" smtClean="0">
              <a:solidFill>
                <a:schemeClr val="tx1"/>
              </a:solidFill>
            </a:rPr>
            <a:t> </a:t>
          </a:r>
          <a:r>
            <a:rPr lang="en-US" dirty="0" err="1" smtClean="0">
              <a:solidFill>
                <a:schemeClr val="tx1"/>
              </a:solidFill>
            </a:rPr>
            <a:t>lembaga</a:t>
          </a:r>
          <a:r>
            <a:rPr lang="en-US" dirty="0" smtClean="0">
              <a:solidFill>
                <a:schemeClr val="tx1"/>
              </a:solidFill>
            </a:rPr>
            <a:t> </a:t>
          </a:r>
          <a:r>
            <a:rPr lang="en-US" dirty="0" err="1" smtClean="0">
              <a:solidFill>
                <a:schemeClr val="tx1"/>
              </a:solidFill>
            </a:rPr>
            <a:t>pemerintah</a:t>
          </a:r>
          <a:r>
            <a:rPr lang="en-US" dirty="0" smtClean="0">
              <a:solidFill>
                <a:schemeClr val="tx1"/>
              </a:solidFill>
            </a:rPr>
            <a:t> non </a:t>
          </a:r>
          <a:r>
            <a:rPr lang="en-US" dirty="0" err="1" smtClean="0">
              <a:solidFill>
                <a:schemeClr val="tx1"/>
              </a:solidFill>
            </a:rPr>
            <a:t>kementerian</a:t>
          </a:r>
          <a:r>
            <a:rPr lang="en-US" dirty="0" smtClean="0">
              <a:solidFill>
                <a:schemeClr val="tx1"/>
              </a:solidFill>
            </a:rPr>
            <a:t>, </a:t>
          </a:r>
          <a:r>
            <a:rPr lang="en-US" dirty="0" err="1" smtClean="0">
              <a:solidFill>
                <a:schemeClr val="tx1"/>
              </a:solidFill>
            </a:rPr>
            <a:t>gubernur</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bupati</a:t>
          </a:r>
          <a:r>
            <a:rPr lang="en-US" dirty="0" smtClean="0">
              <a:solidFill>
                <a:schemeClr val="tx1"/>
              </a:solidFill>
            </a:rPr>
            <a:t>/</a:t>
          </a:r>
          <a:r>
            <a:rPr lang="en-US" dirty="0" err="1" smtClean="0">
              <a:solidFill>
                <a:schemeClr val="tx1"/>
              </a:solidFill>
            </a:rPr>
            <a:t>walikota</a:t>
          </a:r>
          <a:r>
            <a:rPr lang="en-US" dirty="0" smtClean="0">
              <a:solidFill>
                <a:schemeClr val="tx1"/>
              </a:solidFill>
            </a:rPr>
            <a:t> </a:t>
          </a:r>
          <a:r>
            <a:rPr lang="en-US" dirty="0" err="1" smtClean="0">
              <a:solidFill>
                <a:schemeClr val="tx1"/>
              </a:solidFill>
            </a:rPr>
            <a:t>melakukan</a:t>
          </a:r>
          <a:r>
            <a:rPr lang="en-US" dirty="0" smtClean="0">
              <a:solidFill>
                <a:schemeClr val="tx1"/>
              </a:solidFill>
            </a:rPr>
            <a:t> </a:t>
          </a:r>
          <a:r>
            <a:rPr lang="en-US" dirty="0" err="1" smtClean="0">
              <a:solidFill>
                <a:schemeClr val="tx1"/>
              </a:solidFill>
            </a:rPr>
            <a:t>pembinaan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pengawasan</a:t>
          </a:r>
          <a:r>
            <a:rPr lang="en-US" dirty="0" smtClean="0">
              <a:solidFill>
                <a:schemeClr val="tx1"/>
              </a:solidFill>
            </a:rPr>
            <a:t> </a:t>
          </a:r>
          <a:r>
            <a:rPr lang="en-US" dirty="0" err="1" smtClean="0">
              <a:solidFill>
                <a:schemeClr val="tx1"/>
              </a:solidFill>
            </a:rPr>
            <a:t>terhadap</a:t>
          </a:r>
          <a:r>
            <a:rPr lang="en-US" dirty="0" smtClean="0">
              <a:solidFill>
                <a:schemeClr val="tx1"/>
              </a:solidFill>
            </a:rPr>
            <a:t> </a:t>
          </a:r>
          <a:r>
            <a:rPr lang="en-US" dirty="0" err="1" smtClean="0">
              <a:solidFill>
                <a:schemeClr val="tx1"/>
              </a:solidFill>
            </a:rPr>
            <a:t>penyelenggaraan</a:t>
          </a:r>
          <a:r>
            <a:rPr lang="en-US" dirty="0" smtClean="0">
              <a:solidFill>
                <a:schemeClr val="tx1"/>
              </a:solidFill>
            </a:rPr>
            <a:t> </a:t>
          </a:r>
          <a:r>
            <a:rPr lang="en-US" dirty="0" err="1" smtClean="0">
              <a:solidFill>
                <a:schemeClr val="tx1"/>
              </a:solidFill>
            </a:rPr>
            <a:t>penyediaan</a:t>
          </a:r>
          <a:r>
            <a:rPr lang="en-US" dirty="0" smtClean="0">
              <a:solidFill>
                <a:schemeClr val="tx1"/>
              </a:solidFill>
            </a:rPr>
            <a:t> </a:t>
          </a:r>
          <a:r>
            <a:rPr lang="en-US" dirty="0" err="1" smtClean="0">
              <a:solidFill>
                <a:schemeClr val="tx1"/>
              </a:solidFill>
            </a:rPr>
            <a:t>ruang</a:t>
          </a:r>
          <a:r>
            <a:rPr lang="en-US" dirty="0" smtClean="0">
              <a:solidFill>
                <a:schemeClr val="tx1"/>
              </a:solidFill>
            </a:rPr>
            <a:t> ASI </a:t>
          </a:r>
          <a:r>
            <a:rPr lang="en-US" dirty="0" err="1" smtClean="0">
              <a:solidFill>
                <a:schemeClr val="tx1"/>
              </a:solidFill>
            </a:rPr>
            <a:t>sesuai</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tugas</a:t>
          </a:r>
          <a:r>
            <a:rPr lang="en-US" dirty="0" smtClean="0">
              <a:solidFill>
                <a:schemeClr val="tx1"/>
              </a:solidFill>
            </a:rPr>
            <a:t>, </a:t>
          </a:r>
          <a:r>
            <a:rPr lang="en-US" dirty="0" err="1" smtClean="0">
              <a:solidFill>
                <a:schemeClr val="tx1"/>
              </a:solidFill>
            </a:rPr>
            <a:t>fungsi</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kewenangan</a:t>
          </a:r>
          <a:r>
            <a:rPr lang="en-US" dirty="0" smtClean="0">
              <a:solidFill>
                <a:schemeClr val="tx1"/>
              </a:solidFill>
            </a:rPr>
            <a:t> </a:t>
          </a:r>
          <a:r>
            <a:rPr lang="en-US" dirty="0" err="1" smtClean="0">
              <a:solidFill>
                <a:schemeClr val="tx1"/>
              </a:solidFill>
            </a:rPr>
            <a:t>masing-masing</a:t>
          </a:r>
          <a:r>
            <a:rPr lang="en-US" dirty="0" smtClean="0">
              <a:solidFill>
                <a:schemeClr val="tx1"/>
              </a:solidFill>
            </a:rPr>
            <a:t>. </a:t>
          </a:r>
          <a:endParaRPr lang="en-US" dirty="0">
            <a:solidFill>
              <a:schemeClr val="tx1"/>
            </a:solidFill>
          </a:endParaRPr>
        </a:p>
      </dgm:t>
    </dgm:pt>
    <dgm:pt modelId="{30A28686-D7BC-4308-83B1-1F99BBC60234}" type="parTrans" cxnId="{2D3036FD-72D1-4128-8FC0-54A0557B7105}">
      <dgm:prSet/>
      <dgm:spPr/>
      <dgm:t>
        <a:bodyPr/>
        <a:lstStyle/>
        <a:p>
          <a:endParaRPr lang="en-US">
            <a:solidFill>
              <a:schemeClr val="accent4"/>
            </a:solidFill>
          </a:endParaRPr>
        </a:p>
      </dgm:t>
    </dgm:pt>
    <dgm:pt modelId="{D1F3B27F-36FC-4FB4-80DB-24D0FAE09726}" type="sibTrans" cxnId="{2D3036FD-72D1-4128-8FC0-54A0557B7105}">
      <dgm:prSet/>
      <dgm:spPr/>
      <dgm:t>
        <a:bodyPr/>
        <a:lstStyle/>
        <a:p>
          <a:endParaRPr lang="en-US">
            <a:solidFill>
              <a:schemeClr val="accent4"/>
            </a:solidFill>
          </a:endParaRPr>
        </a:p>
      </dgm:t>
    </dgm:pt>
    <dgm:pt modelId="{07601951-4597-4C50-9D53-428AA54CBBE3}">
      <dgm:prSet/>
      <dgm:spPr>
        <a:solidFill>
          <a:schemeClr val="accent2">
            <a:lumMod val="40000"/>
            <a:lumOff val="60000"/>
          </a:schemeClr>
        </a:solidFill>
      </dgm:spPr>
      <dgm:t>
        <a:bodyPr/>
        <a:lstStyle/>
        <a:p>
          <a:pPr rtl="0"/>
          <a:r>
            <a:rPr lang="en-US" dirty="0" err="1" smtClean="0">
              <a:solidFill>
                <a:schemeClr val="tx1"/>
              </a:solidFill>
            </a:rPr>
            <a:t>Dalam</a:t>
          </a:r>
          <a:r>
            <a:rPr lang="en-US" dirty="0" smtClean="0">
              <a:solidFill>
                <a:schemeClr val="tx1"/>
              </a:solidFill>
            </a:rPr>
            <a:t> </a:t>
          </a:r>
          <a:r>
            <a:rPr lang="en-US" dirty="0" err="1" smtClean="0">
              <a:solidFill>
                <a:schemeClr val="tx1"/>
              </a:solidFill>
            </a:rPr>
            <a:t>melakukan</a:t>
          </a:r>
          <a:r>
            <a:rPr lang="en-US" dirty="0" smtClean="0">
              <a:solidFill>
                <a:schemeClr val="tx1"/>
              </a:solidFill>
            </a:rPr>
            <a:t> </a:t>
          </a:r>
          <a:r>
            <a:rPr lang="en-US" dirty="0" err="1" smtClean="0">
              <a:solidFill>
                <a:schemeClr val="tx1"/>
              </a:solidFill>
            </a:rPr>
            <a:t>pembinaan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pengawasan</a:t>
          </a:r>
          <a:r>
            <a:rPr lang="en-US" dirty="0" smtClean="0">
              <a:solidFill>
                <a:schemeClr val="tx1"/>
              </a:solidFill>
            </a:rPr>
            <a:t> </a:t>
          </a:r>
          <a:r>
            <a:rPr lang="en-US" dirty="0" err="1" smtClean="0">
              <a:solidFill>
                <a:schemeClr val="tx1"/>
              </a:solidFill>
            </a:rPr>
            <a:t>melibatkan</a:t>
          </a:r>
          <a:r>
            <a:rPr lang="en-US" dirty="0" smtClean="0">
              <a:solidFill>
                <a:schemeClr val="tx1"/>
              </a:solidFill>
            </a:rPr>
            <a:t> </a:t>
          </a:r>
          <a:r>
            <a:rPr lang="en-US" dirty="0" err="1" smtClean="0">
              <a:solidFill>
                <a:schemeClr val="tx1"/>
              </a:solidFill>
            </a:rPr>
            <a:t>unsur</a:t>
          </a:r>
          <a:r>
            <a:rPr lang="en-US" dirty="0" smtClean="0">
              <a:solidFill>
                <a:schemeClr val="tx1"/>
              </a:solidFill>
            </a:rPr>
            <a:t> </a:t>
          </a:r>
          <a:r>
            <a:rPr lang="en-US" dirty="0" err="1" smtClean="0">
              <a:solidFill>
                <a:schemeClr val="tx1"/>
              </a:solidFill>
            </a:rPr>
            <a:t>tripartit</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organisasi</a:t>
          </a:r>
          <a:r>
            <a:rPr lang="en-US" dirty="0" smtClean="0">
              <a:solidFill>
                <a:schemeClr val="tx1"/>
              </a:solidFill>
            </a:rPr>
            <a:t> </a:t>
          </a:r>
          <a:r>
            <a:rPr lang="en-US" dirty="0" err="1" smtClean="0">
              <a:solidFill>
                <a:schemeClr val="tx1"/>
              </a:solidFill>
            </a:rPr>
            <a:t>profesi</a:t>
          </a:r>
          <a:r>
            <a:rPr lang="en-US" dirty="0" smtClean="0">
              <a:solidFill>
                <a:schemeClr val="tx1"/>
              </a:solidFill>
            </a:rPr>
            <a:t> </a:t>
          </a:r>
          <a:r>
            <a:rPr lang="en-US" dirty="0" err="1" smtClean="0">
              <a:solidFill>
                <a:schemeClr val="tx1"/>
              </a:solidFill>
            </a:rPr>
            <a:t>terkait</a:t>
          </a:r>
          <a:r>
            <a:rPr lang="en-US" dirty="0" smtClean="0">
              <a:solidFill>
                <a:schemeClr val="tx1"/>
              </a:solidFill>
            </a:rPr>
            <a:t>. </a:t>
          </a:r>
          <a:endParaRPr lang="en-US" dirty="0">
            <a:solidFill>
              <a:schemeClr val="tx1"/>
            </a:solidFill>
          </a:endParaRPr>
        </a:p>
      </dgm:t>
    </dgm:pt>
    <dgm:pt modelId="{1288897E-25BD-4879-9239-47142EF8F274}" type="parTrans" cxnId="{EDD3B472-97F2-4F85-A118-30F4771ABAB2}">
      <dgm:prSet/>
      <dgm:spPr/>
      <dgm:t>
        <a:bodyPr/>
        <a:lstStyle/>
        <a:p>
          <a:endParaRPr lang="en-US">
            <a:solidFill>
              <a:schemeClr val="accent4"/>
            </a:solidFill>
          </a:endParaRPr>
        </a:p>
      </dgm:t>
    </dgm:pt>
    <dgm:pt modelId="{1CD273B3-AFC7-49D9-916E-7C73A2BD299D}" type="sibTrans" cxnId="{EDD3B472-97F2-4F85-A118-30F4771ABAB2}">
      <dgm:prSet/>
      <dgm:spPr/>
      <dgm:t>
        <a:bodyPr/>
        <a:lstStyle/>
        <a:p>
          <a:endParaRPr lang="en-US">
            <a:solidFill>
              <a:schemeClr val="accent4"/>
            </a:solidFill>
          </a:endParaRPr>
        </a:p>
      </dgm:t>
    </dgm:pt>
    <dgm:pt modelId="{28C9AB6A-092B-4227-A3B0-060968868CC8}">
      <dgm:prSet/>
      <dgm:spPr>
        <a:solidFill>
          <a:schemeClr val="accent4">
            <a:lumMod val="40000"/>
            <a:lumOff val="60000"/>
          </a:schemeClr>
        </a:solidFill>
      </dgm:spPr>
      <dgm:t>
        <a:bodyPr/>
        <a:lstStyle/>
        <a:p>
          <a:pPr rtl="0"/>
          <a:r>
            <a:rPr lang="en-US" dirty="0" err="1" smtClean="0">
              <a:solidFill>
                <a:schemeClr val="tx1"/>
              </a:solidFill>
            </a:rPr>
            <a:t>Pembinaan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pengawasan</a:t>
          </a:r>
          <a:r>
            <a:rPr lang="en-US" dirty="0" smtClean="0">
              <a:solidFill>
                <a:schemeClr val="tx1"/>
              </a:solidFill>
            </a:rPr>
            <a:t> </a:t>
          </a:r>
          <a:r>
            <a:rPr lang="en-US" dirty="0" err="1" smtClean="0">
              <a:solidFill>
                <a:schemeClr val="tx1"/>
              </a:solidFill>
            </a:rPr>
            <a:t>ditujukan</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meningkatkan</a:t>
          </a:r>
          <a:r>
            <a:rPr lang="en-US" dirty="0" smtClean="0">
              <a:solidFill>
                <a:schemeClr val="tx1"/>
              </a:solidFill>
            </a:rPr>
            <a:t> </a:t>
          </a:r>
          <a:r>
            <a:rPr lang="en-US" dirty="0" err="1" smtClean="0">
              <a:solidFill>
                <a:schemeClr val="tx1"/>
              </a:solidFill>
            </a:rPr>
            <a:t>peran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dukungan</a:t>
          </a:r>
          <a:r>
            <a:rPr lang="en-US" dirty="0" smtClean="0">
              <a:solidFill>
                <a:schemeClr val="tx1"/>
              </a:solidFill>
            </a:rPr>
            <a:t> </a:t>
          </a:r>
          <a:r>
            <a:rPr lang="en-US" dirty="0" err="1" smtClean="0">
              <a:solidFill>
                <a:schemeClr val="tx1"/>
              </a:solidFill>
            </a:rPr>
            <a:t>pengurus</a:t>
          </a:r>
          <a:r>
            <a:rPr lang="en-US" dirty="0" smtClean="0">
              <a:solidFill>
                <a:schemeClr val="tx1"/>
              </a:solidFill>
            </a:rPr>
            <a:t> </a:t>
          </a:r>
          <a:r>
            <a:rPr lang="en-US" dirty="0" err="1" smtClean="0">
              <a:solidFill>
                <a:schemeClr val="tx1"/>
              </a:solidFill>
            </a:rPr>
            <a:t>tempat</a:t>
          </a:r>
          <a:r>
            <a:rPr lang="en-US" dirty="0" smtClean="0">
              <a:solidFill>
                <a:schemeClr val="tx1"/>
              </a:solidFill>
            </a:rPr>
            <a:t> </a:t>
          </a:r>
          <a:r>
            <a:rPr lang="en-US" dirty="0" err="1" smtClean="0">
              <a:solidFill>
                <a:schemeClr val="tx1"/>
              </a:solidFill>
            </a:rPr>
            <a:t>kerja</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penyelenggara</a:t>
          </a:r>
          <a:r>
            <a:rPr lang="en-US" dirty="0" smtClean="0">
              <a:solidFill>
                <a:schemeClr val="tx1"/>
              </a:solidFill>
            </a:rPr>
            <a:t> </a:t>
          </a:r>
          <a:r>
            <a:rPr lang="en-US" dirty="0" err="1" smtClean="0">
              <a:solidFill>
                <a:schemeClr val="tx1"/>
              </a:solidFill>
            </a:rPr>
            <a:t>sarana</a:t>
          </a:r>
          <a:r>
            <a:rPr lang="en-US" dirty="0" smtClean="0">
              <a:solidFill>
                <a:schemeClr val="tx1"/>
              </a:solidFill>
            </a:rPr>
            <a:t> </a:t>
          </a:r>
          <a:r>
            <a:rPr lang="en-US" dirty="0" err="1" smtClean="0">
              <a:solidFill>
                <a:schemeClr val="tx1"/>
              </a:solidFill>
            </a:rPr>
            <a:t>umum</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keberhasilan</a:t>
          </a:r>
          <a:r>
            <a:rPr lang="en-US" dirty="0" smtClean="0">
              <a:solidFill>
                <a:schemeClr val="tx1"/>
              </a:solidFill>
            </a:rPr>
            <a:t> program </a:t>
          </a:r>
          <a:r>
            <a:rPr lang="en-US" dirty="0" err="1" smtClean="0">
              <a:solidFill>
                <a:schemeClr val="tx1"/>
              </a:solidFill>
            </a:rPr>
            <a:t>pemberian</a:t>
          </a:r>
          <a:r>
            <a:rPr lang="en-US" dirty="0" smtClean="0">
              <a:solidFill>
                <a:schemeClr val="tx1"/>
              </a:solidFill>
            </a:rPr>
            <a:t> ASI </a:t>
          </a:r>
          <a:r>
            <a:rPr lang="en-US" dirty="0" err="1" smtClean="0">
              <a:solidFill>
                <a:schemeClr val="tx1"/>
              </a:solidFill>
            </a:rPr>
            <a:t>Eksklusif</a:t>
          </a:r>
          <a:r>
            <a:rPr lang="en-US" dirty="0" smtClean="0">
              <a:solidFill>
                <a:schemeClr val="tx1"/>
              </a:solidFill>
            </a:rPr>
            <a:t>. </a:t>
          </a:r>
          <a:endParaRPr lang="en-US" dirty="0">
            <a:solidFill>
              <a:schemeClr val="tx1"/>
            </a:solidFill>
          </a:endParaRPr>
        </a:p>
      </dgm:t>
    </dgm:pt>
    <dgm:pt modelId="{AE4260B1-0EE2-4350-96A6-5625E2249A4B}" type="parTrans" cxnId="{C8024E9A-CB79-4660-A452-CE0BA4361E20}">
      <dgm:prSet/>
      <dgm:spPr/>
      <dgm:t>
        <a:bodyPr/>
        <a:lstStyle/>
        <a:p>
          <a:endParaRPr lang="en-US">
            <a:solidFill>
              <a:schemeClr val="accent4"/>
            </a:solidFill>
          </a:endParaRPr>
        </a:p>
      </dgm:t>
    </dgm:pt>
    <dgm:pt modelId="{1A59118E-F1B2-49AE-991E-ED11D29D94D6}" type="sibTrans" cxnId="{C8024E9A-CB79-4660-A452-CE0BA4361E20}">
      <dgm:prSet/>
      <dgm:spPr/>
      <dgm:t>
        <a:bodyPr/>
        <a:lstStyle/>
        <a:p>
          <a:endParaRPr lang="en-US">
            <a:solidFill>
              <a:schemeClr val="accent4"/>
            </a:solidFill>
          </a:endParaRPr>
        </a:p>
      </dgm:t>
    </dgm:pt>
    <dgm:pt modelId="{F6948645-F4EB-49AC-85C8-C37C65712F0C}">
      <dgm:prSet/>
      <dgm:spPr>
        <a:solidFill>
          <a:schemeClr val="accent2"/>
        </a:solidFill>
      </dgm:spPr>
      <dgm:t>
        <a:bodyPr/>
        <a:lstStyle/>
        <a:p>
          <a:pPr rtl="0"/>
          <a:r>
            <a:rPr lang="en-US" dirty="0" err="1" smtClean="0">
              <a:solidFill>
                <a:schemeClr val="tx1"/>
              </a:solidFill>
            </a:rPr>
            <a:t>Pembinaan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pengawasan</a:t>
          </a:r>
          <a:r>
            <a:rPr lang="en-US" dirty="0" smtClean="0">
              <a:solidFill>
                <a:schemeClr val="tx1"/>
              </a:solidFill>
            </a:rPr>
            <a:t> </a:t>
          </a:r>
          <a:r>
            <a:rPr lang="en-US" dirty="0" err="1" smtClean="0">
              <a:solidFill>
                <a:schemeClr val="tx1"/>
              </a:solidFill>
            </a:rPr>
            <a:t>dilaksanakan</a:t>
          </a:r>
          <a:r>
            <a:rPr lang="en-US" dirty="0" smtClean="0">
              <a:solidFill>
                <a:schemeClr val="tx1"/>
              </a:solidFill>
            </a:rPr>
            <a:t> </a:t>
          </a:r>
          <a:r>
            <a:rPr lang="en-US" dirty="0" err="1" smtClean="0">
              <a:solidFill>
                <a:schemeClr val="tx1"/>
              </a:solidFill>
            </a:rPr>
            <a:t>melalui</a:t>
          </a:r>
          <a:r>
            <a:rPr lang="en-US" dirty="0" smtClean="0">
              <a:solidFill>
                <a:schemeClr val="tx1"/>
              </a:solidFill>
            </a:rPr>
            <a:t>: </a:t>
          </a:r>
          <a:endParaRPr lang="en-US" dirty="0">
            <a:solidFill>
              <a:schemeClr val="tx1"/>
            </a:solidFill>
          </a:endParaRPr>
        </a:p>
      </dgm:t>
    </dgm:pt>
    <dgm:pt modelId="{AB938526-16D5-476C-9203-21ECACC90A71}" type="parTrans" cxnId="{26F810E9-59F9-472B-9B98-8C5DE2F19418}">
      <dgm:prSet/>
      <dgm:spPr/>
      <dgm:t>
        <a:bodyPr/>
        <a:lstStyle/>
        <a:p>
          <a:endParaRPr lang="en-US">
            <a:solidFill>
              <a:schemeClr val="accent4"/>
            </a:solidFill>
          </a:endParaRPr>
        </a:p>
      </dgm:t>
    </dgm:pt>
    <dgm:pt modelId="{26227F72-A09B-4907-834C-4C22D44CA44B}" type="sibTrans" cxnId="{26F810E9-59F9-472B-9B98-8C5DE2F19418}">
      <dgm:prSet/>
      <dgm:spPr/>
      <dgm:t>
        <a:bodyPr/>
        <a:lstStyle/>
        <a:p>
          <a:endParaRPr lang="en-US">
            <a:solidFill>
              <a:schemeClr val="accent4"/>
            </a:solidFill>
          </a:endParaRPr>
        </a:p>
      </dgm:t>
    </dgm:pt>
    <dgm:pt modelId="{83D468E1-4735-4458-8ED0-0D1658E00B09}">
      <dgm:prSet custT="1"/>
      <dgm:spPr>
        <a:solidFill>
          <a:schemeClr val="bg2"/>
        </a:solidFill>
      </dgm:spPr>
      <dgm:t>
        <a:bodyPr/>
        <a:lstStyle/>
        <a:p>
          <a:pPr rtl="0"/>
          <a:r>
            <a:rPr lang="en-US" sz="1600" dirty="0" err="1" smtClean="0">
              <a:solidFill>
                <a:schemeClr val="tx1"/>
              </a:solidFill>
            </a:rPr>
            <a:t>advokasi</a:t>
          </a:r>
          <a:r>
            <a:rPr lang="en-US" sz="1600" dirty="0" smtClean="0">
              <a:solidFill>
                <a:schemeClr val="tx1"/>
              </a:solidFill>
            </a:rPr>
            <a:t>, </a:t>
          </a:r>
          <a:r>
            <a:rPr lang="en-US" sz="1600" dirty="0" err="1" smtClean="0">
              <a:solidFill>
                <a:schemeClr val="tx1"/>
              </a:solidFill>
            </a:rPr>
            <a:t>sosialisasi</a:t>
          </a:r>
          <a:r>
            <a:rPr lang="en-US" sz="1600" dirty="0" smtClean="0">
              <a:solidFill>
                <a:schemeClr val="tx1"/>
              </a:solidFill>
            </a:rPr>
            <a:t>, </a:t>
          </a:r>
          <a:r>
            <a:rPr lang="en-US" sz="1600" dirty="0" err="1" smtClean="0">
              <a:solidFill>
                <a:schemeClr val="tx1"/>
              </a:solidFill>
            </a:rPr>
            <a:t>dan</a:t>
          </a:r>
          <a:r>
            <a:rPr lang="en-US" sz="1600" dirty="0" smtClean="0">
              <a:solidFill>
                <a:schemeClr val="tx1"/>
              </a:solidFill>
            </a:rPr>
            <a:t> </a:t>
          </a:r>
          <a:r>
            <a:rPr lang="en-US" sz="1600" dirty="0" err="1" smtClean="0">
              <a:solidFill>
                <a:schemeClr val="tx1"/>
              </a:solidFill>
            </a:rPr>
            <a:t>bimbingan</a:t>
          </a:r>
          <a:r>
            <a:rPr lang="en-US" sz="1600" dirty="0" smtClean="0">
              <a:solidFill>
                <a:schemeClr val="tx1"/>
              </a:solidFill>
            </a:rPr>
            <a:t> </a:t>
          </a:r>
          <a:r>
            <a:rPr lang="en-US" sz="1600" dirty="0" err="1" smtClean="0">
              <a:solidFill>
                <a:schemeClr val="tx1"/>
              </a:solidFill>
            </a:rPr>
            <a:t>teknis</a:t>
          </a:r>
          <a:r>
            <a:rPr lang="en-US" sz="1600" dirty="0" smtClean="0">
              <a:solidFill>
                <a:schemeClr val="tx1"/>
              </a:solidFill>
            </a:rPr>
            <a:t> </a:t>
          </a:r>
          <a:r>
            <a:rPr lang="en-US" sz="1600" dirty="0" err="1" smtClean="0">
              <a:solidFill>
                <a:schemeClr val="tx1"/>
              </a:solidFill>
            </a:rPr>
            <a:t>peningkatan</a:t>
          </a:r>
          <a:r>
            <a:rPr lang="en-US" sz="1600" dirty="0" smtClean="0">
              <a:solidFill>
                <a:schemeClr val="tx1"/>
              </a:solidFill>
            </a:rPr>
            <a:t> </a:t>
          </a:r>
          <a:r>
            <a:rPr lang="en-US" sz="1600" dirty="0" err="1" smtClean="0">
              <a:solidFill>
                <a:schemeClr val="tx1"/>
              </a:solidFill>
            </a:rPr>
            <a:t>pemberian</a:t>
          </a:r>
          <a:r>
            <a:rPr lang="en-US" sz="1600" dirty="0" smtClean="0">
              <a:solidFill>
                <a:schemeClr val="tx1"/>
              </a:solidFill>
            </a:rPr>
            <a:t> ASI </a:t>
          </a:r>
          <a:r>
            <a:rPr lang="en-US" sz="1600" dirty="0" err="1" smtClean="0">
              <a:solidFill>
                <a:schemeClr val="tx1"/>
              </a:solidFill>
            </a:rPr>
            <a:t>Eksklusif</a:t>
          </a:r>
          <a:endParaRPr lang="en-US" sz="1600" dirty="0">
            <a:solidFill>
              <a:schemeClr val="tx1"/>
            </a:solidFill>
          </a:endParaRPr>
        </a:p>
      </dgm:t>
    </dgm:pt>
    <dgm:pt modelId="{508FA83B-D7B5-4BAA-8E17-A695218552AB}" type="parTrans" cxnId="{FB50B05A-1D1E-425E-9F82-90EED9973B51}">
      <dgm:prSet/>
      <dgm:spPr/>
      <dgm:t>
        <a:bodyPr/>
        <a:lstStyle/>
        <a:p>
          <a:endParaRPr lang="en-US">
            <a:solidFill>
              <a:schemeClr val="accent4"/>
            </a:solidFill>
          </a:endParaRPr>
        </a:p>
      </dgm:t>
    </dgm:pt>
    <dgm:pt modelId="{7B223EE0-5465-46FF-9CFD-DA16983052E4}" type="sibTrans" cxnId="{FB50B05A-1D1E-425E-9F82-90EED9973B51}">
      <dgm:prSet/>
      <dgm:spPr/>
      <dgm:t>
        <a:bodyPr/>
        <a:lstStyle/>
        <a:p>
          <a:endParaRPr lang="en-US">
            <a:solidFill>
              <a:schemeClr val="accent4"/>
            </a:solidFill>
          </a:endParaRPr>
        </a:p>
      </dgm:t>
    </dgm:pt>
    <dgm:pt modelId="{061A7E37-2B7E-4A77-8CF8-83803F0E1588}">
      <dgm:prSet custT="1"/>
      <dgm:spPr>
        <a:solidFill>
          <a:schemeClr val="bg2"/>
        </a:solidFill>
      </dgm:spPr>
      <dgm:t>
        <a:bodyPr/>
        <a:lstStyle/>
        <a:p>
          <a:pPr rtl="0"/>
          <a:r>
            <a:rPr lang="en-US" sz="1600" dirty="0" smtClean="0">
              <a:solidFill>
                <a:schemeClr val="tx1"/>
              </a:solidFill>
            </a:rPr>
            <a:t>monitoring </a:t>
          </a:r>
          <a:r>
            <a:rPr lang="en-US" sz="1600" dirty="0" err="1" smtClean="0">
              <a:solidFill>
                <a:schemeClr val="tx1"/>
              </a:solidFill>
            </a:rPr>
            <a:t>dan</a:t>
          </a:r>
          <a:r>
            <a:rPr lang="en-US" sz="1600" dirty="0" smtClean="0">
              <a:solidFill>
                <a:schemeClr val="tx1"/>
              </a:solidFill>
            </a:rPr>
            <a:t> </a:t>
          </a:r>
          <a:r>
            <a:rPr lang="en-US" sz="1600" dirty="0" err="1" smtClean="0">
              <a:solidFill>
                <a:schemeClr val="tx1"/>
              </a:solidFill>
            </a:rPr>
            <a:t>evaluasi</a:t>
          </a:r>
          <a:r>
            <a:rPr lang="en-US" sz="1600" dirty="0" smtClean="0">
              <a:solidFill>
                <a:schemeClr val="tx1"/>
              </a:solidFill>
            </a:rPr>
            <a:t>. </a:t>
          </a:r>
          <a:endParaRPr lang="en-US" sz="1600" dirty="0">
            <a:solidFill>
              <a:schemeClr val="tx1"/>
            </a:solidFill>
          </a:endParaRPr>
        </a:p>
      </dgm:t>
    </dgm:pt>
    <dgm:pt modelId="{AC58C807-1455-483E-971C-4BAF774F66A7}" type="parTrans" cxnId="{F793A1A5-E6A5-4CAC-AA3C-3785C6828C77}">
      <dgm:prSet/>
      <dgm:spPr/>
      <dgm:t>
        <a:bodyPr/>
        <a:lstStyle/>
        <a:p>
          <a:endParaRPr lang="en-US">
            <a:solidFill>
              <a:schemeClr val="accent4"/>
            </a:solidFill>
          </a:endParaRPr>
        </a:p>
      </dgm:t>
    </dgm:pt>
    <dgm:pt modelId="{1BBA333D-3EFD-46DF-8E20-63F741F2D81A}" type="sibTrans" cxnId="{F793A1A5-E6A5-4CAC-AA3C-3785C6828C77}">
      <dgm:prSet/>
      <dgm:spPr/>
      <dgm:t>
        <a:bodyPr/>
        <a:lstStyle/>
        <a:p>
          <a:endParaRPr lang="en-US">
            <a:solidFill>
              <a:schemeClr val="accent4"/>
            </a:solidFill>
          </a:endParaRPr>
        </a:p>
      </dgm:t>
    </dgm:pt>
    <dgm:pt modelId="{9A150DFF-B063-4E8F-AEA2-5FD7AF44A559}" type="pres">
      <dgm:prSet presAssocID="{10DF3E04-8D00-469F-8030-35C024260710}" presName="linear" presStyleCnt="0">
        <dgm:presLayoutVars>
          <dgm:animLvl val="lvl"/>
          <dgm:resizeHandles val="exact"/>
        </dgm:presLayoutVars>
      </dgm:prSet>
      <dgm:spPr/>
      <dgm:t>
        <a:bodyPr/>
        <a:lstStyle/>
        <a:p>
          <a:endParaRPr lang="en-US"/>
        </a:p>
      </dgm:t>
    </dgm:pt>
    <dgm:pt modelId="{59FBC00B-C895-43A6-A9F5-B4728B2AA8ED}" type="pres">
      <dgm:prSet presAssocID="{062EE151-642C-4F39-BC98-ADF07530EBEC}" presName="parentText" presStyleLbl="node1" presStyleIdx="0" presStyleCnt="4">
        <dgm:presLayoutVars>
          <dgm:chMax val="0"/>
          <dgm:bulletEnabled val="1"/>
        </dgm:presLayoutVars>
      </dgm:prSet>
      <dgm:spPr/>
      <dgm:t>
        <a:bodyPr/>
        <a:lstStyle/>
        <a:p>
          <a:endParaRPr lang="en-US"/>
        </a:p>
      </dgm:t>
    </dgm:pt>
    <dgm:pt modelId="{676A0DB7-3B19-4A8A-B555-0F24F22E3EDC}" type="pres">
      <dgm:prSet presAssocID="{D1F3B27F-36FC-4FB4-80DB-24D0FAE09726}" presName="spacer" presStyleCnt="0"/>
      <dgm:spPr/>
    </dgm:pt>
    <dgm:pt modelId="{C96F4C70-14CE-4A0F-9FCB-10A0F4253463}" type="pres">
      <dgm:prSet presAssocID="{07601951-4597-4C50-9D53-428AA54CBBE3}" presName="parentText" presStyleLbl="node1" presStyleIdx="1" presStyleCnt="4">
        <dgm:presLayoutVars>
          <dgm:chMax val="0"/>
          <dgm:bulletEnabled val="1"/>
        </dgm:presLayoutVars>
      </dgm:prSet>
      <dgm:spPr/>
      <dgm:t>
        <a:bodyPr/>
        <a:lstStyle/>
        <a:p>
          <a:endParaRPr lang="en-US"/>
        </a:p>
      </dgm:t>
    </dgm:pt>
    <dgm:pt modelId="{77452706-7379-41F7-A4B2-F864F58A9BDE}" type="pres">
      <dgm:prSet presAssocID="{1CD273B3-AFC7-49D9-916E-7C73A2BD299D}" presName="spacer" presStyleCnt="0"/>
      <dgm:spPr/>
    </dgm:pt>
    <dgm:pt modelId="{B844E56D-9EFC-4D7A-92FA-F42F5C49F095}" type="pres">
      <dgm:prSet presAssocID="{28C9AB6A-092B-4227-A3B0-060968868CC8}" presName="parentText" presStyleLbl="node1" presStyleIdx="2" presStyleCnt="4">
        <dgm:presLayoutVars>
          <dgm:chMax val="0"/>
          <dgm:bulletEnabled val="1"/>
        </dgm:presLayoutVars>
      </dgm:prSet>
      <dgm:spPr/>
      <dgm:t>
        <a:bodyPr/>
        <a:lstStyle/>
        <a:p>
          <a:endParaRPr lang="en-US"/>
        </a:p>
      </dgm:t>
    </dgm:pt>
    <dgm:pt modelId="{EB9FB302-454C-43E9-862B-5D2A8436A949}" type="pres">
      <dgm:prSet presAssocID="{1A59118E-F1B2-49AE-991E-ED11D29D94D6}" presName="spacer" presStyleCnt="0"/>
      <dgm:spPr/>
    </dgm:pt>
    <dgm:pt modelId="{49E53FA9-60ED-4DB7-94AE-78BF0E6335E0}" type="pres">
      <dgm:prSet presAssocID="{F6948645-F4EB-49AC-85C8-C37C65712F0C}" presName="parentText" presStyleLbl="node1" presStyleIdx="3" presStyleCnt="4" custScaleY="56410">
        <dgm:presLayoutVars>
          <dgm:chMax val="0"/>
          <dgm:bulletEnabled val="1"/>
        </dgm:presLayoutVars>
      </dgm:prSet>
      <dgm:spPr/>
      <dgm:t>
        <a:bodyPr/>
        <a:lstStyle/>
        <a:p>
          <a:endParaRPr lang="en-US"/>
        </a:p>
      </dgm:t>
    </dgm:pt>
    <dgm:pt modelId="{837C3E93-AA2D-42EB-AF0A-DA1A95684B3E}" type="pres">
      <dgm:prSet presAssocID="{F6948645-F4EB-49AC-85C8-C37C65712F0C}" presName="childText" presStyleLbl="revTx" presStyleIdx="0" presStyleCnt="1" custScaleY="145095" custLinFactNeighborY="8514">
        <dgm:presLayoutVars>
          <dgm:bulletEnabled val="1"/>
        </dgm:presLayoutVars>
      </dgm:prSet>
      <dgm:spPr/>
      <dgm:t>
        <a:bodyPr/>
        <a:lstStyle/>
        <a:p>
          <a:endParaRPr lang="en-US"/>
        </a:p>
      </dgm:t>
    </dgm:pt>
  </dgm:ptLst>
  <dgm:cxnLst>
    <dgm:cxn modelId="{03AF13B5-4984-4968-85A1-13FE3E5104DA}" type="presOf" srcId="{F6948645-F4EB-49AC-85C8-C37C65712F0C}" destId="{49E53FA9-60ED-4DB7-94AE-78BF0E6335E0}" srcOrd="0" destOrd="0" presId="urn:microsoft.com/office/officeart/2005/8/layout/vList2"/>
    <dgm:cxn modelId="{F793A1A5-E6A5-4CAC-AA3C-3785C6828C77}" srcId="{F6948645-F4EB-49AC-85C8-C37C65712F0C}" destId="{061A7E37-2B7E-4A77-8CF8-83803F0E1588}" srcOrd="1" destOrd="0" parTransId="{AC58C807-1455-483E-971C-4BAF774F66A7}" sibTransId="{1BBA333D-3EFD-46DF-8E20-63F741F2D81A}"/>
    <dgm:cxn modelId="{9F4836CA-8AE0-4077-A8BF-7489F60C9D15}" type="presOf" srcId="{07601951-4597-4C50-9D53-428AA54CBBE3}" destId="{C96F4C70-14CE-4A0F-9FCB-10A0F4253463}" srcOrd="0" destOrd="0" presId="urn:microsoft.com/office/officeart/2005/8/layout/vList2"/>
    <dgm:cxn modelId="{E57E8B9E-E90E-4135-B49D-65112530A2A3}" type="presOf" srcId="{28C9AB6A-092B-4227-A3B0-060968868CC8}" destId="{B844E56D-9EFC-4D7A-92FA-F42F5C49F095}" srcOrd="0" destOrd="0" presId="urn:microsoft.com/office/officeart/2005/8/layout/vList2"/>
    <dgm:cxn modelId="{9BB52050-4E31-4908-9DF8-3438DD830479}" type="presOf" srcId="{10DF3E04-8D00-469F-8030-35C024260710}" destId="{9A150DFF-B063-4E8F-AEA2-5FD7AF44A559}" srcOrd="0" destOrd="0" presId="urn:microsoft.com/office/officeart/2005/8/layout/vList2"/>
    <dgm:cxn modelId="{2D3036FD-72D1-4128-8FC0-54A0557B7105}" srcId="{10DF3E04-8D00-469F-8030-35C024260710}" destId="{062EE151-642C-4F39-BC98-ADF07530EBEC}" srcOrd="0" destOrd="0" parTransId="{30A28686-D7BC-4308-83B1-1F99BBC60234}" sibTransId="{D1F3B27F-36FC-4FB4-80DB-24D0FAE09726}"/>
    <dgm:cxn modelId="{9B899920-29C6-4511-94F6-BD231D13397F}" type="presOf" srcId="{062EE151-642C-4F39-BC98-ADF07530EBEC}" destId="{59FBC00B-C895-43A6-A9F5-B4728B2AA8ED}" srcOrd="0" destOrd="0" presId="urn:microsoft.com/office/officeart/2005/8/layout/vList2"/>
    <dgm:cxn modelId="{7AF0363F-DD1A-4F6E-8FE0-B654007387CC}" type="presOf" srcId="{061A7E37-2B7E-4A77-8CF8-83803F0E1588}" destId="{837C3E93-AA2D-42EB-AF0A-DA1A95684B3E}" srcOrd="0" destOrd="1" presId="urn:microsoft.com/office/officeart/2005/8/layout/vList2"/>
    <dgm:cxn modelId="{FB50B05A-1D1E-425E-9F82-90EED9973B51}" srcId="{F6948645-F4EB-49AC-85C8-C37C65712F0C}" destId="{83D468E1-4735-4458-8ED0-0D1658E00B09}" srcOrd="0" destOrd="0" parTransId="{508FA83B-D7B5-4BAA-8E17-A695218552AB}" sibTransId="{7B223EE0-5465-46FF-9CFD-DA16983052E4}"/>
    <dgm:cxn modelId="{26F810E9-59F9-472B-9B98-8C5DE2F19418}" srcId="{10DF3E04-8D00-469F-8030-35C024260710}" destId="{F6948645-F4EB-49AC-85C8-C37C65712F0C}" srcOrd="3" destOrd="0" parTransId="{AB938526-16D5-476C-9203-21ECACC90A71}" sibTransId="{26227F72-A09B-4907-834C-4C22D44CA44B}"/>
    <dgm:cxn modelId="{92B9F834-F846-4789-8424-3F24C91F575E}" type="presOf" srcId="{83D468E1-4735-4458-8ED0-0D1658E00B09}" destId="{837C3E93-AA2D-42EB-AF0A-DA1A95684B3E}" srcOrd="0" destOrd="0" presId="urn:microsoft.com/office/officeart/2005/8/layout/vList2"/>
    <dgm:cxn modelId="{EDD3B472-97F2-4F85-A118-30F4771ABAB2}" srcId="{10DF3E04-8D00-469F-8030-35C024260710}" destId="{07601951-4597-4C50-9D53-428AA54CBBE3}" srcOrd="1" destOrd="0" parTransId="{1288897E-25BD-4879-9239-47142EF8F274}" sibTransId="{1CD273B3-AFC7-49D9-916E-7C73A2BD299D}"/>
    <dgm:cxn modelId="{C8024E9A-CB79-4660-A452-CE0BA4361E20}" srcId="{10DF3E04-8D00-469F-8030-35C024260710}" destId="{28C9AB6A-092B-4227-A3B0-060968868CC8}" srcOrd="2" destOrd="0" parTransId="{AE4260B1-0EE2-4350-96A6-5625E2249A4B}" sibTransId="{1A59118E-F1B2-49AE-991E-ED11D29D94D6}"/>
    <dgm:cxn modelId="{91CD3E23-9FF0-4D67-8091-2887607EEB32}" type="presParOf" srcId="{9A150DFF-B063-4E8F-AEA2-5FD7AF44A559}" destId="{59FBC00B-C895-43A6-A9F5-B4728B2AA8ED}" srcOrd="0" destOrd="0" presId="urn:microsoft.com/office/officeart/2005/8/layout/vList2"/>
    <dgm:cxn modelId="{2C12D7AA-85BD-469D-8A68-4E31B0B7C74E}" type="presParOf" srcId="{9A150DFF-B063-4E8F-AEA2-5FD7AF44A559}" destId="{676A0DB7-3B19-4A8A-B555-0F24F22E3EDC}" srcOrd="1" destOrd="0" presId="urn:microsoft.com/office/officeart/2005/8/layout/vList2"/>
    <dgm:cxn modelId="{1B639FD3-DCDD-4615-AD90-2D4794FFA5BA}" type="presParOf" srcId="{9A150DFF-B063-4E8F-AEA2-5FD7AF44A559}" destId="{C96F4C70-14CE-4A0F-9FCB-10A0F4253463}" srcOrd="2" destOrd="0" presId="urn:microsoft.com/office/officeart/2005/8/layout/vList2"/>
    <dgm:cxn modelId="{2F5F2EB2-D155-49A2-820E-B2CFD47C90B1}" type="presParOf" srcId="{9A150DFF-B063-4E8F-AEA2-5FD7AF44A559}" destId="{77452706-7379-41F7-A4B2-F864F58A9BDE}" srcOrd="3" destOrd="0" presId="urn:microsoft.com/office/officeart/2005/8/layout/vList2"/>
    <dgm:cxn modelId="{D5CAC85F-FCC7-4A76-BEEA-AD78A9631E67}" type="presParOf" srcId="{9A150DFF-B063-4E8F-AEA2-5FD7AF44A559}" destId="{B844E56D-9EFC-4D7A-92FA-F42F5C49F095}" srcOrd="4" destOrd="0" presId="urn:microsoft.com/office/officeart/2005/8/layout/vList2"/>
    <dgm:cxn modelId="{8B5880DE-90BF-4AFA-9BD0-0D26E1570541}" type="presParOf" srcId="{9A150DFF-B063-4E8F-AEA2-5FD7AF44A559}" destId="{EB9FB302-454C-43E9-862B-5D2A8436A949}" srcOrd="5" destOrd="0" presId="urn:microsoft.com/office/officeart/2005/8/layout/vList2"/>
    <dgm:cxn modelId="{07EE23E3-559F-442D-B599-20010A6253A9}" type="presParOf" srcId="{9A150DFF-B063-4E8F-AEA2-5FD7AF44A559}" destId="{49E53FA9-60ED-4DB7-94AE-78BF0E6335E0}" srcOrd="6" destOrd="0" presId="urn:microsoft.com/office/officeart/2005/8/layout/vList2"/>
    <dgm:cxn modelId="{0DB39848-E844-4C56-B073-84108F00CAAE}" type="presParOf" srcId="{9A150DFF-B063-4E8F-AEA2-5FD7AF44A559}" destId="{837C3E93-AA2D-42EB-AF0A-DA1A95684B3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DE419E-AC4E-4509-8082-80BBA88E4C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C6200D-196C-409F-9B6D-1B1B919B06A3}">
      <dgm:prSet custT="1"/>
      <dgm:spPr>
        <a:solidFill>
          <a:schemeClr val="accent2">
            <a:lumMod val="60000"/>
            <a:lumOff val="40000"/>
          </a:schemeClr>
        </a:solidFill>
      </dgm:spPr>
      <dgm:t>
        <a:bodyPr/>
        <a:lstStyle/>
        <a:p>
          <a:pPr rtl="0"/>
          <a:r>
            <a:rPr lang="en-US" sz="2000" dirty="0" err="1" smtClean="0">
              <a:solidFill>
                <a:schemeClr val="tx1"/>
              </a:solidFill>
            </a:rPr>
            <a:t>Peraturan</a:t>
          </a:r>
          <a:r>
            <a:rPr lang="en-US" sz="2000" dirty="0" smtClean="0">
              <a:solidFill>
                <a:schemeClr val="tx1"/>
              </a:solidFill>
            </a:rPr>
            <a:t> internal yang </a:t>
          </a:r>
          <a:r>
            <a:rPr lang="en-US" sz="2000" dirty="0" err="1" smtClean="0">
              <a:solidFill>
                <a:schemeClr val="tx1"/>
              </a:solidFill>
            </a:rPr>
            <a:t>sedemikian</a:t>
          </a:r>
          <a:r>
            <a:rPr lang="en-US" sz="2000" dirty="0" smtClean="0">
              <a:solidFill>
                <a:schemeClr val="tx1"/>
              </a:solidFill>
            </a:rPr>
            <a:t> </a:t>
          </a:r>
          <a:r>
            <a:rPr lang="en-US" sz="2000" dirty="0" err="1" smtClean="0">
              <a:solidFill>
                <a:schemeClr val="tx1"/>
              </a:solidFill>
            </a:rPr>
            <a:t>menunjukkan</a:t>
          </a:r>
          <a:r>
            <a:rPr lang="en-US" sz="2000" dirty="0" smtClean="0">
              <a:solidFill>
                <a:schemeClr val="tx1"/>
              </a:solidFill>
            </a:rPr>
            <a:t> </a:t>
          </a:r>
          <a:r>
            <a:rPr lang="en-US" sz="2000" dirty="0" err="1" smtClean="0">
              <a:solidFill>
                <a:schemeClr val="tx1"/>
              </a:solidFill>
            </a:rPr>
            <a:t>dukungan</a:t>
          </a:r>
          <a:r>
            <a:rPr lang="en-US" sz="2000" dirty="0" smtClean="0">
              <a:solidFill>
                <a:schemeClr val="tx1"/>
              </a:solidFill>
            </a:rPr>
            <a:t> </a:t>
          </a:r>
          <a:r>
            <a:rPr lang="en-US" sz="2000" dirty="0" err="1" smtClean="0">
              <a:solidFill>
                <a:schemeClr val="tx1"/>
              </a:solidFill>
            </a:rPr>
            <a:t>perusahaan</a:t>
          </a:r>
          <a:r>
            <a:rPr lang="en-US" sz="2000" dirty="0" smtClean="0">
              <a:solidFill>
                <a:schemeClr val="tx1"/>
              </a:solidFill>
            </a:rPr>
            <a:t> </a:t>
          </a:r>
          <a:r>
            <a:rPr lang="en-US" sz="2000" dirty="0" err="1" smtClean="0">
              <a:solidFill>
                <a:schemeClr val="tx1"/>
              </a:solidFill>
            </a:rPr>
            <a:t>terhadap</a:t>
          </a:r>
          <a:r>
            <a:rPr lang="en-US" sz="2000" dirty="0" smtClean="0">
              <a:solidFill>
                <a:schemeClr val="tx1"/>
              </a:solidFill>
            </a:rPr>
            <a:t> </a:t>
          </a:r>
          <a:r>
            <a:rPr lang="en-US" sz="2000" dirty="0" err="1" smtClean="0">
              <a:solidFill>
                <a:schemeClr val="tx1"/>
              </a:solidFill>
            </a:rPr>
            <a:t>pemberian</a:t>
          </a:r>
          <a:r>
            <a:rPr lang="en-US" sz="2000" dirty="0" smtClean="0">
              <a:solidFill>
                <a:schemeClr val="tx1"/>
              </a:solidFill>
            </a:rPr>
            <a:t> ASI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memungkinkan</a:t>
          </a:r>
          <a:r>
            <a:rPr lang="en-US" sz="2000" dirty="0" smtClean="0">
              <a:solidFill>
                <a:schemeClr val="tx1"/>
              </a:solidFill>
            </a:rPr>
            <a:t> </a:t>
          </a:r>
          <a:r>
            <a:rPr lang="fi-FI" sz="2000" dirty="0" smtClean="0">
              <a:solidFill>
                <a:schemeClr val="tx1"/>
              </a:solidFill>
            </a:rPr>
            <a:t>perusahaan untuk mengimplementasikan kebijakan Tempat Kerja Ramah Laktasi </a:t>
          </a:r>
          <a:r>
            <a:rPr lang="en-US" sz="2000" dirty="0" err="1" smtClean="0">
              <a:solidFill>
                <a:schemeClr val="tx1"/>
              </a:solidFill>
            </a:rPr>
            <a:t>melalui</a:t>
          </a:r>
          <a:r>
            <a:rPr lang="en-US" sz="2000" dirty="0" smtClean="0">
              <a:solidFill>
                <a:schemeClr val="tx1"/>
              </a:solidFill>
            </a:rPr>
            <a:t> </a:t>
          </a:r>
          <a:r>
            <a:rPr lang="en-US" sz="2000" dirty="0" err="1" smtClean="0">
              <a:solidFill>
                <a:schemeClr val="tx1"/>
              </a:solidFill>
            </a:rPr>
            <a:t>sarana-sarana</a:t>
          </a:r>
          <a:r>
            <a:rPr lang="en-US" sz="2000" dirty="0" smtClean="0">
              <a:solidFill>
                <a:schemeClr val="tx1"/>
              </a:solidFill>
            </a:rPr>
            <a:t> </a:t>
          </a:r>
          <a:r>
            <a:rPr lang="en-US" sz="2000" dirty="0" err="1" smtClean="0">
              <a:solidFill>
                <a:schemeClr val="tx1"/>
              </a:solidFill>
            </a:rPr>
            <a:t>berikut</a:t>
          </a:r>
          <a:r>
            <a:rPr lang="en-US" sz="2000" dirty="0" smtClean="0">
              <a:solidFill>
                <a:schemeClr val="tx1"/>
              </a:solidFill>
            </a:rPr>
            <a:t>:</a:t>
          </a:r>
          <a:endParaRPr lang="en-US" sz="2000" dirty="0">
            <a:solidFill>
              <a:schemeClr val="tx1"/>
            </a:solidFill>
          </a:endParaRPr>
        </a:p>
      </dgm:t>
    </dgm:pt>
    <dgm:pt modelId="{ACD7CE3F-0696-4703-A4D2-E30C623CFDB9}" type="parTrans" cxnId="{5905B7F8-DB16-4244-AE86-4A14A8B40C65}">
      <dgm:prSet/>
      <dgm:spPr/>
      <dgm:t>
        <a:bodyPr/>
        <a:lstStyle/>
        <a:p>
          <a:endParaRPr lang="en-US"/>
        </a:p>
      </dgm:t>
    </dgm:pt>
    <dgm:pt modelId="{47EF2CFB-7506-4546-91A7-3F3B27729C8B}" type="sibTrans" cxnId="{5905B7F8-DB16-4244-AE86-4A14A8B40C65}">
      <dgm:prSet/>
      <dgm:spPr/>
      <dgm:t>
        <a:bodyPr/>
        <a:lstStyle/>
        <a:p>
          <a:endParaRPr lang="en-US"/>
        </a:p>
      </dgm:t>
    </dgm:pt>
    <dgm:pt modelId="{032A12FD-7A07-4561-BA64-2D78FF2C7A4E}">
      <dgm:prSet custT="1"/>
      <dgm:spPr>
        <a:solidFill>
          <a:schemeClr val="accent6">
            <a:lumMod val="60000"/>
            <a:lumOff val="40000"/>
          </a:schemeClr>
        </a:solidFill>
      </dgm:spPr>
      <dgm:t>
        <a:bodyPr/>
        <a:lstStyle/>
        <a:p>
          <a:pPr rtl="0"/>
          <a:r>
            <a:rPr lang="en-US" sz="1600" dirty="0" err="1" smtClean="0"/>
            <a:t>Membangun</a:t>
          </a:r>
          <a:r>
            <a:rPr lang="en-US" sz="1600" dirty="0" smtClean="0"/>
            <a:t> </a:t>
          </a:r>
          <a:r>
            <a:rPr lang="en-US" sz="1600" dirty="0" err="1" smtClean="0"/>
            <a:t>fasilitas</a:t>
          </a:r>
          <a:r>
            <a:rPr lang="en-US" sz="1600" dirty="0" smtClean="0"/>
            <a:t> yang </a:t>
          </a:r>
          <a:r>
            <a:rPr lang="en-US" sz="1600" dirty="0" err="1" smtClean="0"/>
            <a:t>layak</a:t>
          </a:r>
          <a:r>
            <a:rPr lang="en-US" sz="1600" dirty="0" smtClean="0"/>
            <a:t> di </a:t>
          </a:r>
          <a:r>
            <a:rPr lang="en-US" sz="1600" dirty="0" err="1" smtClean="0"/>
            <a:t>tempat</a:t>
          </a:r>
          <a:r>
            <a:rPr lang="en-US" sz="1600" dirty="0" smtClean="0"/>
            <a:t> </a:t>
          </a:r>
          <a:r>
            <a:rPr lang="en-US" sz="1600" dirty="0" err="1" smtClean="0"/>
            <a:t>kerja</a:t>
          </a:r>
          <a:r>
            <a:rPr lang="en-US" sz="1600" dirty="0" smtClean="0"/>
            <a:t> </a:t>
          </a:r>
          <a:r>
            <a:rPr lang="en-US" sz="1600" dirty="0" err="1" smtClean="0"/>
            <a:t>untuk</a:t>
          </a:r>
          <a:r>
            <a:rPr lang="en-US" sz="1600" dirty="0" smtClean="0"/>
            <a:t> </a:t>
          </a:r>
          <a:r>
            <a:rPr lang="en-US" sz="1600" dirty="0" err="1" smtClean="0"/>
            <a:t>kaum</a:t>
          </a:r>
          <a:r>
            <a:rPr lang="en-US" sz="1600" dirty="0" smtClean="0"/>
            <a:t> </a:t>
          </a:r>
          <a:r>
            <a:rPr lang="en-US" sz="1600" dirty="0" err="1" smtClean="0"/>
            <a:t>ibu</a:t>
          </a:r>
          <a:r>
            <a:rPr lang="en-US" sz="1600" dirty="0" smtClean="0"/>
            <a:t> yang </a:t>
          </a:r>
          <a:r>
            <a:rPr lang="en-US" sz="1600" dirty="0" err="1" smtClean="0"/>
            <a:t>bekerja</a:t>
          </a:r>
          <a:r>
            <a:rPr lang="en-US" sz="1600" dirty="0" smtClean="0"/>
            <a:t> agar </a:t>
          </a:r>
          <a:r>
            <a:rPr lang="en-US" sz="1600" dirty="0" err="1" smtClean="0"/>
            <a:t>dapat</a:t>
          </a:r>
          <a:r>
            <a:rPr lang="en-US" sz="1600" dirty="0" smtClean="0"/>
            <a:t> </a:t>
          </a:r>
          <a:r>
            <a:rPr lang="en-US" sz="1600" dirty="0" err="1" smtClean="0"/>
            <a:t>menyusui</a:t>
          </a:r>
          <a:r>
            <a:rPr lang="en-US" sz="1600" dirty="0" smtClean="0"/>
            <a:t>/</a:t>
          </a:r>
          <a:r>
            <a:rPr lang="en-US" sz="1600" dirty="0" err="1" smtClean="0"/>
            <a:t>memompa</a:t>
          </a:r>
          <a:r>
            <a:rPr lang="en-US" sz="1600" dirty="0" smtClean="0"/>
            <a:t> air </a:t>
          </a:r>
          <a:r>
            <a:rPr lang="en-US" sz="1600" dirty="0" err="1" smtClean="0"/>
            <a:t>susunya</a:t>
          </a:r>
          <a:r>
            <a:rPr lang="en-US" sz="1600" dirty="0" smtClean="0"/>
            <a:t> (</a:t>
          </a:r>
          <a:r>
            <a:rPr lang="en-US" sz="1600" dirty="0" err="1" smtClean="0"/>
            <a:t>ruang</a:t>
          </a:r>
          <a:r>
            <a:rPr lang="en-US" sz="1600" dirty="0" smtClean="0"/>
            <a:t> </a:t>
          </a:r>
          <a:r>
            <a:rPr lang="en-US" sz="1600" dirty="0" err="1" smtClean="0"/>
            <a:t>menyusui</a:t>
          </a:r>
          <a:r>
            <a:rPr lang="en-US" sz="1600" dirty="0" smtClean="0"/>
            <a:t>).</a:t>
          </a:r>
          <a:endParaRPr lang="en-US" sz="1600" dirty="0"/>
        </a:p>
      </dgm:t>
    </dgm:pt>
    <dgm:pt modelId="{9DD2EFBD-32B1-4EB8-A271-2972C70B8C2B}" type="parTrans" cxnId="{4C32E9EB-EC62-44C7-8440-8504B1AAD9CE}">
      <dgm:prSet/>
      <dgm:spPr/>
      <dgm:t>
        <a:bodyPr/>
        <a:lstStyle/>
        <a:p>
          <a:endParaRPr lang="en-US"/>
        </a:p>
      </dgm:t>
    </dgm:pt>
    <dgm:pt modelId="{32F356CC-05EF-49AF-8ABD-8E8E8246B7B1}" type="sibTrans" cxnId="{4C32E9EB-EC62-44C7-8440-8504B1AAD9CE}">
      <dgm:prSet/>
      <dgm:spPr/>
      <dgm:t>
        <a:bodyPr/>
        <a:lstStyle/>
        <a:p>
          <a:endParaRPr lang="en-US"/>
        </a:p>
      </dgm:t>
    </dgm:pt>
    <dgm:pt modelId="{4547DF16-F7D4-46C9-A508-1803DFBF6C6B}">
      <dgm:prSet custT="1"/>
      <dgm:spPr>
        <a:solidFill>
          <a:schemeClr val="accent6">
            <a:lumMod val="60000"/>
            <a:lumOff val="40000"/>
          </a:schemeClr>
        </a:solidFill>
      </dgm:spPr>
      <dgm:t>
        <a:bodyPr/>
        <a:lstStyle/>
        <a:p>
          <a:pPr rtl="0"/>
          <a:r>
            <a:rPr lang="en-US" sz="1600" dirty="0" err="1" smtClean="0"/>
            <a:t>Memberi</a:t>
          </a:r>
          <a:r>
            <a:rPr lang="en-US" sz="1600" dirty="0" smtClean="0"/>
            <a:t> </a:t>
          </a:r>
          <a:r>
            <a:rPr lang="en-US" sz="1600" dirty="0" err="1" smtClean="0"/>
            <a:t>kesempatan</a:t>
          </a:r>
          <a:r>
            <a:rPr lang="en-US" sz="1600" dirty="0" smtClean="0"/>
            <a:t> </a:t>
          </a:r>
          <a:r>
            <a:rPr lang="en-US" sz="1600" dirty="0" err="1" smtClean="0"/>
            <a:t>pada</a:t>
          </a:r>
          <a:r>
            <a:rPr lang="en-US" sz="1600" dirty="0" smtClean="0"/>
            <a:t> </a:t>
          </a:r>
          <a:r>
            <a:rPr lang="en-US" sz="1600" dirty="0" err="1" smtClean="0"/>
            <a:t>kaum</a:t>
          </a:r>
          <a:r>
            <a:rPr lang="en-US" sz="1600" dirty="0" smtClean="0"/>
            <a:t> </a:t>
          </a:r>
          <a:r>
            <a:rPr lang="en-US" sz="1600" dirty="0" err="1" smtClean="0"/>
            <a:t>ibu</a:t>
          </a:r>
          <a:r>
            <a:rPr lang="en-US" sz="1600" dirty="0" smtClean="0"/>
            <a:t> yang </a:t>
          </a:r>
          <a:r>
            <a:rPr lang="en-US" sz="1600" dirty="0" err="1" smtClean="0"/>
            <a:t>bekerja</a:t>
          </a:r>
          <a:r>
            <a:rPr lang="en-US" sz="1600" dirty="0" smtClean="0"/>
            <a:t> </a:t>
          </a:r>
          <a:r>
            <a:rPr lang="en-US" sz="1600" dirty="0" err="1" smtClean="0"/>
            <a:t>untuk</a:t>
          </a:r>
          <a:r>
            <a:rPr lang="en-US" sz="1600" dirty="0" smtClean="0"/>
            <a:t> </a:t>
          </a:r>
          <a:r>
            <a:rPr lang="en-US" sz="1600" dirty="0" err="1" smtClean="0"/>
            <a:t>memberikan</a:t>
          </a:r>
          <a:r>
            <a:rPr lang="en-US" sz="1600" dirty="0" smtClean="0"/>
            <a:t> ASI/</a:t>
          </a:r>
          <a:r>
            <a:rPr lang="en-US" sz="1600" dirty="0" err="1" smtClean="0"/>
            <a:t>memerah</a:t>
          </a:r>
          <a:r>
            <a:rPr lang="en-US" sz="1600" dirty="0" smtClean="0"/>
            <a:t> </a:t>
          </a:r>
          <a:r>
            <a:rPr lang="en-US" sz="1600" dirty="0" err="1" smtClean="0"/>
            <a:t>susu</a:t>
          </a:r>
          <a:r>
            <a:rPr lang="en-US" sz="1600" dirty="0" smtClean="0"/>
            <a:t> </a:t>
          </a:r>
          <a:r>
            <a:rPr lang="en-US" sz="1600" dirty="0" err="1" smtClean="0"/>
            <a:t>ibu</a:t>
          </a:r>
          <a:r>
            <a:rPr lang="en-US" sz="1600" dirty="0" smtClean="0"/>
            <a:t> </a:t>
          </a:r>
          <a:r>
            <a:rPr lang="en-US" sz="1600" dirty="0" err="1" smtClean="0"/>
            <a:t>selama</a:t>
          </a:r>
          <a:r>
            <a:rPr lang="en-US" sz="1600" dirty="0" smtClean="0"/>
            <a:t> jam </a:t>
          </a:r>
          <a:r>
            <a:rPr lang="en-US" sz="1600" dirty="0" err="1" smtClean="0"/>
            <a:t>kerja</a:t>
          </a:r>
          <a:r>
            <a:rPr lang="en-US" sz="1600" dirty="0" smtClean="0"/>
            <a:t>.</a:t>
          </a:r>
          <a:endParaRPr lang="en-US" sz="1600" dirty="0"/>
        </a:p>
      </dgm:t>
    </dgm:pt>
    <dgm:pt modelId="{4E542B00-A8E9-4DD7-AED0-2A64EBCEA164}" type="parTrans" cxnId="{152F599E-4247-47B8-8D92-8F10A6CAFB3A}">
      <dgm:prSet/>
      <dgm:spPr/>
      <dgm:t>
        <a:bodyPr/>
        <a:lstStyle/>
        <a:p>
          <a:endParaRPr lang="en-US"/>
        </a:p>
      </dgm:t>
    </dgm:pt>
    <dgm:pt modelId="{3284FEBE-2D12-4F1F-8F0D-BFCCFB1DB26D}" type="sibTrans" cxnId="{152F599E-4247-47B8-8D92-8F10A6CAFB3A}">
      <dgm:prSet/>
      <dgm:spPr/>
      <dgm:t>
        <a:bodyPr/>
        <a:lstStyle/>
        <a:p>
          <a:endParaRPr lang="en-US"/>
        </a:p>
      </dgm:t>
    </dgm:pt>
    <dgm:pt modelId="{1A5A9481-74C1-429C-BCAD-D8A6ECF423C5}">
      <dgm:prSet custT="1"/>
      <dgm:spPr>
        <a:solidFill>
          <a:schemeClr val="accent6">
            <a:lumMod val="60000"/>
            <a:lumOff val="40000"/>
          </a:schemeClr>
        </a:solidFill>
      </dgm:spPr>
      <dgm:t>
        <a:bodyPr/>
        <a:lstStyle/>
        <a:p>
          <a:pPr rtl="0"/>
          <a:r>
            <a:rPr lang="en-US" sz="1600" smtClean="0"/>
            <a:t>Memastikan bahwa cuti melahirkan selama 3 bulan lebih bersifat fleksibel. </a:t>
          </a:r>
          <a:endParaRPr lang="en-US" sz="1600"/>
        </a:p>
      </dgm:t>
    </dgm:pt>
    <dgm:pt modelId="{3FFCFD6E-2358-47DA-B798-BE59D109D2C7}" type="parTrans" cxnId="{61C12B33-F456-4BC6-A767-3C476E5BE754}">
      <dgm:prSet/>
      <dgm:spPr/>
      <dgm:t>
        <a:bodyPr/>
        <a:lstStyle/>
        <a:p>
          <a:endParaRPr lang="en-US"/>
        </a:p>
      </dgm:t>
    </dgm:pt>
    <dgm:pt modelId="{DB9DA3C1-D615-4474-BA97-8DAC69EC7C1E}" type="sibTrans" cxnId="{61C12B33-F456-4BC6-A767-3C476E5BE754}">
      <dgm:prSet/>
      <dgm:spPr/>
      <dgm:t>
        <a:bodyPr/>
        <a:lstStyle/>
        <a:p>
          <a:endParaRPr lang="en-US"/>
        </a:p>
      </dgm:t>
    </dgm:pt>
    <dgm:pt modelId="{BCFBE4C0-C042-4BA2-80D8-F8F780E8CA4F}">
      <dgm:prSet/>
      <dgm:spPr>
        <a:solidFill>
          <a:srgbClr val="FFC000"/>
        </a:solidFill>
      </dgm:spPr>
      <dgm:t>
        <a:bodyPr/>
        <a:lstStyle/>
        <a:p>
          <a:pPr rtl="0"/>
          <a:r>
            <a:rPr lang="en-US" dirty="0" err="1" smtClean="0">
              <a:solidFill>
                <a:schemeClr val="tx1"/>
              </a:solidFill>
            </a:rPr>
            <a:t>Tidak</a:t>
          </a:r>
          <a:r>
            <a:rPr lang="en-US" dirty="0" smtClean="0">
              <a:solidFill>
                <a:schemeClr val="tx1"/>
              </a:solidFill>
            </a:rPr>
            <a:t> </a:t>
          </a:r>
          <a:r>
            <a:rPr lang="en-US" dirty="0" err="1" smtClean="0">
              <a:solidFill>
                <a:schemeClr val="tx1"/>
              </a:solidFill>
            </a:rPr>
            <a:t>selamanya</a:t>
          </a:r>
          <a:r>
            <a:rPr lang="en-US" dirty="0" smtClean="0">
              <a:solidFill>
                <a:schemeClr val="tx1"/>
              </a:solidFill>
            </a:rPr>
            <a:t> </a:t>
          </a:r>
          <a:r>
            <a:rPr lang="en-US" dirty="0" err="1" smtClean="0">
              <a:solidFill>
                <a:schemeClr val="tx1"/>
              </a:solidFill>
            </a:rPr>
            <a:t>harus</a:t>
          </a:r>
          <a:r>
            <a:rPr lang="en-US" dirty="0" smtClean="0">
              <a:solidFill>
                <a:schemeClr val="tx1"/>
              </a:solidFill>
            </a:rPr>
            <a:t> </a:t>
          </a:r>
          <a:r>
            <a:rPr lang="en-US" dirty="0" err="1" smtClean="0">
              <a:solidFill>
                <a:schemeClr val="tx1"/>
              </a:solidFill>
            </a:rPr>
            <a:t>diambil</a:t>
          </a:r>
          <a:r>
            <a:rPr lang="en-US" dirty="0" smtClean="0">
              <a:solidFill>
                <a:schemeClr val="tx1"/>
              </a:solidFill>
            </a:rPr>
            <a:t> 1½ </a:t>
          </a:r>
          <a:r>
            <a:rPr lang="en-US" dirty="0" err="1" smtClean="0">
              <a:solidFill>
                <a:schemeClr val="tx1"/>
              </a:solidFill>
            </a:rPr>
            <a:t>bulan</a:t>
          </a:r>
          <a:r>
            <a:rPr lang="en-US" dirty="0" smtClean="0">
              <a:solidFill>
                <a:schemeClr val="tx1"/>
              </a:solidFill>
            </a:rPr>
            <a:t> </a:t>
          </a:r>
          <a:r>
            <a:rPr lang="en-US" dirty="0" err="1" smtClean="0">
              <a:solidFill>
                <a:schemeClr val="tx1"/>
              </a:solidFill>
            </a:rPr>
            <a:t>masa</a:t>
          </a:r>
          <a:r>
            <a:rPr lang="en-US" dirty="0" smtClean="0">
              <a:solidFill>
                <a:schemeClr val="tx1"/>
              </a:solidFill>
            </a:rPr>
            <a:t> </a:t>
          </a:r>
          <a:r>
            <a:rPr lang="en-US" dirty="0" err="1" smtClean="0">
              <a:solidFill>
                <a:schemeClr val="tx1"/>
              </a:solidFill>
            </a:rPr>
            <a:t>cuti</a:t>
          </a:r>
          <a:r>
            <a:rPr lang="en-US" dirty="0" smtClean="0">
              <a:solidFill>
                <a:schemeClr val="tx1"/>
              </a:solidFill>
            </a:rPr>
            <a:t> </a:t>
          </a:r>
          <a:r>
            <a:rPr lang="en-US" dirty="0" err="1" smtClean="0">
              <a:solidFill>
                <a:schemeClr val="tx1"/>
              </a:solidFill>
            </a:rPr>
            <a:t>sebelum</a:t>
          </a:r>
          <a:r>
            <a:rPr lang="en-US" dirty="0" smtClean="0">
              <a:solidFill>
                <a:schemeClr val="tx1"/>
              </a:solidFill>
            </a:rPr>
            <a:t> </a:t>
          </a:r>
          <a:r>
            <a:rPr lang="en-US" dirty="0" err="1" smtClean="0">
              <a:solidFill>
                <a:schemeClr val="tx1"/>
              </a:solidFill>
            </a:rPr>
            <a:t>melahirkan</a:t>
          </a:r>
          <a:r>
            <a:rPr lang="en-US" dirty="0" smtClean="0">
              <a:solidFill>
                <a:schemeClr val="tx1"/>
              </a:solidFill>
            </a:rPr>
            <a:t> </a:t>
          </a:r>
          <a:r>
            <a:rPr lang="en-US" dirty="0" err="1" smtClean="0">
              <a:solidFill>
                <a:schemeClr val="tx1"/>
              </a:solidFill>
            </a:rPr>
            <a:t>dan</a:t>
          </a:r>
          <a:r>
            <a:rPr lang="en-US" dirty="0" smtClean="0">
              <a:solidFill>
                <a:schemeClr val="tx1"/>
              </a:solidFill>
            </a:rPr>
            <a:t> 1½ </a:t>
          </a:r>
          <a:r>
            <a:rPr lang="en-US" dirty="0" err="1" smtClean="0">
              <a:solidFill>
                <a:schemeClr val="tx1"/>
              </a:solidFill>
            </a:rPr>
            <a:t>bulan</a:t>
          </a:r>
          <a:r>
            <a:rPr lang="en-US" dirty="0" smtClean="0">
              <a:solidFill>
                <a:schemeClr val="tx1"/>
              </a:solidFill>
            </a:rPr>
            <a:t> </a:t>
          </a:r>
          <a:r>
            <a:rPr lang="en-US" dirty="0" err="1" smtClean="0">
              <a:solidFill>
                <a:schemeClr val="tx1"/>
              </a:solidFill>
            </a:rPr>
            <a:t>masa</a:t>
          </a:r>
          <a:r>
            <a:rPr lang="en-US" dirty="0" smtClean="0">
              <a:solidFill>
                <a:schemeClr val="tx1"/>
              </a:solidFill>
            </a:rPr>
            <a:t> </a:t>
          </a:r>
          <a:r>
            <a:rPr lang="en-US" dirty="0" err="1" smtClean="0">
              <a:solidFill>
                <a:schemeClr val="tx1"/>
              </a:solidFill>
            </a:rPr>
            <a:t>cuti</a:t>
          </a:r>
          <a:r>
            <a:rPr lang="en-US" dirty="0" smtClean="0">
              <a:solidFill>
                <a:schemeClr val="tx1"/>
              </a:solidFill>
            </a:rPr>
            <a:t> </a:t>
          </a:r>
          <a:r>
            <a:rPr lang="en-US" dirty="0" err="1" smtClean="0">
              <a:solidFill>
                <a:schemeClr val="tx1"/>
              </a:solidFill>
            </a:rPr>
            <a:t>setelah</a:t>
          </a:r>
          <a:r>
            <a:rPr lang="en-US" dirty="0" smtClean="0">
              <a:solidFill>
                <a:schemeClr val="tx1"/>
              </a:solidFill>
            </a:rPr>
            <a:t> </a:t>
          </a:r>
          <a:r>
            <a:rPr lang="en-US" dirty="0" err="1" smtClean="0">
              <a:solidFill>
                <a:schemeClr val="tx1"/>
              </a:solidFill>
            </a:rPr>
            <a:t>melahirkan</a:t>
          </a:r>
          <a:r>
            <a:rPr lang="en-US" dirty="0" smtClean="0">
              <a:solidFill>
                <a:schemeClr val="tx1"/>
              </a:solidFill>
            </a:rPr>
            <a:t>, </a:t>
          </a:r>
          <a:r>
            <a:rPr lang="en-US" dirty="0" err="1" smtClean="0">
              <a:solidFill>
                <a:schemeClr val="tx1"/>
              </a:solidFill>
            </a:rPr>
            <a:t>tetapi</a:t>
          </a:r>
          <a:r>
            <a:rPr lang="en-US" dirty="0" smtClean="0">
              <a:solidFill>
                <a:schemeClr val="tx1"/>
              </a:solidFill>
            </a:rPr>
            <a:t> </a:t>
          </a:r>
          <a:r>
            <a:rPr lang="en-US" dirty="0" err="1" smtClean="0">
              <a:solidFill>
                <a:schemeClr val="tx1"/>
              </a:solidFill>
            </a:rPr>
            <a:t>disarankan</a:t>
          </a:r>
          <a:r>
            <a:rPr lang="en-US" dirty="0" smtClean="0">
              <a:solidFill>
                <a:schemeClr val="tx1"/>
              </a:solidFill>
            </a:rPr>
            <a:t> </a:t>
          </a:r>
          <a:r>
            <a:rPr lang="en-US" dirty="0" err="1" smtClean="0">
              <a:solidFill>
                <a:schemeClr val="tx1"/>
              </a:solidFill>
            </a:rPr>
            <a:t>bahwa</a:t>
          </a:r>
          <a:r>
            <a:rPr lang="en-US" dirty="0" smtClean="0">
              <a:solidFill>
                <a:schemeClr val="tx1"/>
              </a:solidFill>
            </a:rPr>
            <a:t> </a:t>
          </a:r>
          <a:r>
            <a:rPr lang="en-US" dirty="0" err="1" smtClean="0">
              <a:solidFill>
                <a:schemeClr val="tx1"/>
              </a:solidFill>
            </a:rPr>
            <a:t>cuti</a:t>
          </a:r>
          <a:r>
            <a:rPr lang="en-US" dirty="0" smtClean="0">
              <a:solidFill>
                <a:schemeClr val="tx1"/>
              </a:solidFill>
            </a:rPr>
            <a:t> </a:t>
          </a:r>
          <a:r>
            <a:rPr lang="en-US" dirty="0" err="1" smtClean="0">
              <a:solidFill>
                <a:schemeClr val="tx1"/>
              </a:solidFill>
            </a:rPr>
            <a:t>melahirkan</a:t>
          </a:r>
          <a:r>
            <a:rPr lang="en-US" dirty="0" smtClean="0">
              <a:solidFill>
                <a:schemeClr val="tx1"/>
              </a:solidFill>
            </a:rPr>
            <a:t> </a:t>
          </a:r>
          <a:r>
            <a:rPr lang="en-US" dirty="0" err="1" smtClean="0">
              <a:solidFill>
                <a:schemeClr val="tx1"/>
              </a:solidFill>
            </a:rPr>
            <a:t>disesuaikan</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masa-masa</a:t>
          </a:r>
          <a:r>
            <a:rPr lang="en-US" dirty="0" smtClean="0">
              <a:solidFill>
                <a:schemeClr val="tx1"/>
              </a:solidFill>
            </a:rPr>
            <a:t> yang </a:t>
          </a:r>
          <a:r>
            <a:rPr lang="en-US" dirty="0" err="1" smtClean="0">
              <a:solidFill>
                <a:schemeClr val="tx1"/>
              </a:solidFill>
            </a:rPr>
            <a:t>mendekati</a:t>
          </a:r>
          <a:r>
            <a:rPr lang="en-US" dirty="0" smtClean="0">
              <a:solidFill>
                <a:schemeClr val="tx1"/>
              </a:solidFill>
            </a:rPr>
            <a:t> </a:t>
          </a:r>
          <a:r>
            <a:rPr lang="en-US" dirty="0" err="1" smtClean="0">
              <a:solidFill>
                <a:schemeClr val="tx1"/>
              </a:solidFill>
            </a:rPr>
            <a:t>waktu</a:t>
          </a:r>
          <a:r>
            <a:rPr lang="en-US" dirty="0" smtClean="0">
              <a:solidFill>
                <a:schemeClr val="tx1"/>
              </a:solidFill>
            </a:rPr>
            <a:t> </a:t>
          </a:r>
          <a:r>
            <a:rPr lang="en-US" dirty="0" err="1" smtClean="0">
              <a:solidFill>
                <a:schemeClr val="tx1"/>
              </a:solidFill>
            </a:rPr>
            <a:t>melahirkan</a:t>
          </a:r>
          <a:r>
            <a:rPr lang="en-US" dirty="0" smtClean="0">
              <a:solidFill>
                <a:schemeClr val="tx1"/>
              </a:solidFill>
            </a:rPr>
            <a:t>, </a:t>
          </a:r>
          <a:r>
            <a:rPr lang="en-US" dirty="0" err="1" smtClean="0">
              <a:solidFill>
                <a:schemeClr val="tx1"/>
              </a:solidFill>
            </a:rPr>
            <a:t>berdasarkan</a:t>
          </a:r>
          <a:r>
            <a:rPr lang="en-US" dirty="0" smtClean="0">
              <a:solidFill>
                <a:schemeClr val="tx1"/>
              </a:solidFill>
            </a:rPr>
            <a:t> </a:t>
          </a:r>
          <a:r>
            <a:rPr lang="en-US" dirty="0" err="1" smtClean="0">
              <a:solidFill>
                <a:schemeClr val="tx1"/>
              </a:solidFill>
            </a:rPr>
            <a:t>surat</a:t>
          </a:r>
          <a:r>
            <a:rPr lang="en-US" dirty="0" smtClean="0">
              <a:solidFill>
                <a:schemeClr val="tx1"/>
              </a:solidFill>
            </a:rPr>
            <a:t> </a:t>
          </a:r>
          <a:r>
            <a:rPr lang="en-US" dirty="0" err="1" smtClean="0">
              <a:solidFill>
                <a:schemeClr val="tx1"/>
              </a:solidFill>
            </a:rPr>
            <a:t>rujukan</a:t>
          </a:r>
          <a:r>
            <a:rPr lang="en-US" dirty="0" smtClean="0">
              <a:solidFill>
                <a:schemeClr val="tx1"/>
              </a:solidFill>
            </a:rPr>
            <a:t> yang </a:t>
          </a:r>
          <a:r>
            <a:rPr lang="en-US" dirty="0" err="1" smtClean="0">
              <a:solidFill>
                <a:schemeClr val="tx1"/>
              </a:solidFill>
            </a:rPr>
            <a:t>dikeluarkan</a:t>
          </a:r>
          <a:r>
            <a:rPr lang="en-US" dirty="0" smtClean="0">
              <a:solidFill>
                <a:schemeClr val="tx1"/>
              </a:solidFill>
            </a:rPr>
            <a:t> </a:t>
          </a:r>
          <a:r>
            <a:rPr lang="en-US" dirty="0" err="1" smtClean="0">
              <a:solidFill>
                <a:schemeClr val="tx1"/>
              </a:solidFill>
            </a:rPr>
            <a:t>oleh</a:t>
          </a:r>
          <a:r>
            <a:rPr lang="en-US" dirty="0" smtClean="0">
              <a:solidFill>
                <a:schemeClr val="tx1"/>
              </a:solidFill>
            </a:rPr>
            <a:t> </a:t>
          </a:r>
          <a:r>
            <a:rPr lang="en-US" dirty="0" err="1" smtClean="0">
              <a:solidFill>
                <a:schemeClr val="tx1"/>
              </a:solidFill>
            </a:rPr>
            <a:t>dokter</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demikian</a:t>
          </a:r>
          <a:r>
            <a:rPr lang="en-US" dirty="0" smtClean="0">
              <a:solidFill>
                <a:schemeClr val="tx1"/>
              </a:solidFill>
            </a:rPr>
            <a:t> </a:t>
          </a:r>
          <a:r>
            <a:rPr lang="en-US" dirty="0" err="1" smtClean="0">
              <a:solidFill>
                <a:schemeClr val="tx1"/>
              </a:solidFill>
            </a:rPr>
            <a:t>hal</a:t>
          </a:r>
          <a:r>
            <a:rPr lang="en-US" dirty="0" smtClean="0">
              <a:solidFill>
                <a:schemeClr val="tx1"/>
              </a:solidFill>
            </a:rPr>
            <a:t> </a:t>
          </a:r>
          <a:r>
            <a:rPr lang="en-US" dirty="0" err="1" smtClean="0">
              <a:solidFill>
                <a:schemeClr val="tx1"/>
              </a:solidFill>
            </a:rPr>
            <a:t>ini</a:t>
          </a:r>
          <a:r>
            <a:rPr lang="en-US" dirty="0" smtClean="0">
              <a:solidFill>
                <a:schemeClr val="tx1"/>
              </a:solidFill>
            </a:rPr>
            <a:t> </a:t>
          </a:r>
          <a:r>
            <a:rPr lang="en-US" dirty="0" err="1" smtClean="0">
              <a:solidFill>
                <a:schemeClr val="tx1"/>
              </a:solidFill>
            </a:rPr>
            <a:t>akan</a:t>
          </a:r>
          <a:r>
            <a:rPr lang="en-US" dirty="0" smtClean="0">
              <a:solidFill>
                <a:schemeClr val="tx1"/>
              </a:solidFill>
            </a:rPr>
            <a:t> </a:t>
          </a:r>
          <a:r>
            <a:rPr lang="en-US" dirty="0" err="1" smtClean="0">
              <a:solidFill>
                <a:schemeClr val="tx1"/>
              </a:solidFill>
            </a:rPr>
            <a:t>memungkinkan</a:t>
          </a:r>
          <a:r>
            <a:rPr lang="en-US" dirty="0" smtClean="0">
              <a:solidFill>
                <a:schemeClr val="tx1"/>
              </a:solidFill>
            </a:rPr>
            <a:t> sang </a:t>
          </a:r>
          <a:r>
            <a:rPr lang="en-US" dirty="0" err="1" smtClean="0">
              <a:solidFill>
                <a:schemeClr val="tx1"/>
              </a:solidFill>
            </a:rPr>
            <a:t>ibu</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memiliki</a:t>
          </a:r>
          <a:r>
            <a:rPr lang="en-US" dirty="0" smtClean="0">
              <a:solidFill>
                <a:schemeClr val="tx1"/>
              </a:solidFill>
            </a:rPr>
            <a:t> </a:t>
          </a:r>
          <a:r>
            <a:rPr lang="en-US" dirty="0" err="1" smtClean="0">
              <a:solidFill>
                <a:schemeClr val="tx1"/>
              </a:solidFill>
            </a:rPr>
            <a:t>lebih</a:t>
          </a:r>
          <a:r>
            <a:rPr lang="en-US" dirty="0" smtClean="0">
              <a:solidFill>
                <a:schemeClr val="tx1"/>
              </a:solidFill>
            </a:rPr>
            <a:t> </a:t>
          </a:r>
          <a:r>
            <a:rPr lang="en-US" dirty="0" err="1" smtClean="0">
              <a:solidFill>
                <a:schemeClr val="tx1"/>
              </a:solidFill>
            </a:rPr>
            <a:t>banyak</a:t>
          </a:r>
          <a:r>
            <a:rPr lang="en-US" dirty="0" smtClean="0">
              <a:solidFill>
                <a:schemeClr val="tx1"/>
              </a:solidFill>
            </a:rPr>
            <a:t> </a:t>
          </a:r>
          <a:r>
            <a:rPr lang="en-US" dirty="0" err="1" smtClean="0">
              <a:solidFill>
                <a:schemeClr val="tx1"/>
              </a:solidFill>
            </a:rPr>
            <a:t>waktu</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menyusui</a:t>
          </a:r>
          <a:r>
            <a:rPr lang="en-US" dirty="0" smtClean="0">
              <a:solidFill>
                <a:schemeClr val="tx1"/>
              </a:solidFill>
            </a:rPr>
            <a:t> </a:t>
          </a:r>
          <a:r>
            <a:rPr lang="en-US" dirty="0" err="1" smtClean="0">
              <a:solidFill>
                <a:schemeClr val="tx1"/>
              </a:solidFill>
            </a:rPr>
            <a:t>setelah</a:t>
          </a:r>
          <a:r>
            <a:rPr lang="en-US" dirty="0" smtClean="0">
              <a:solidFill>
                <a:schemeClr val="tx1"/>
              </a:solidFill>
            </a:rPr>
            <a:t> </a:t>
          </a:r>
          <a:r>
            <a:rPr lang="en-US" dirty="0" err="1" smtClean="0">
              <a:solidFill>
                <a:schemeClr val="tx1"/>
              </a:solidFill>
            </a:rPr>
            <a:t>melahirkan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mempersiapkan</a:t>
          </a:r>
          <a:r>
            <a:rPr lang="en-US" dirty="0" smtClean="0">
              <a:solidFill>
                <a:schemeClr val="tx1"/>
              </a:solidFill>
            </a:rPr>
            <a:t> sang </a:t>
          </a:r>
          <a:r>
            <a:rPr lang="en-US" dirty="0" err="1" smtClean="0">
              <a:solidFill>
                <a:schemeClr val="tx1"/>
              </a:solidFill>
            </a:rPr>
            <a:t>ibu</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kembali</a:t>
          </a:r>
          <a:r>
            <a:rPr lang="en-US" dirty="0" smtClean="0">
              <a:solidFill>
                <a:schemeClr val="tx1"/>
              </a:solidFill>
            </a:rPr>
            <a:t> </a:t>
          </a:r>
          <a:r>
            <a:rPr lang="en-US" dirty="0" err="1" smtClean="0">
              <a:solidFill>
                <a:schemeClr val="tx1"/>
              </a:solidFill>
            </a:rPr>
            <a:t>bekerja</a:t>
          </a:r>
          <a:r>
            <a:rPr lang="en-US" dirty="0" smtClean="0">
              <a:solidFill>
                <a:schemeClr val="tx1"/>
              </a:solidFill>
            </a:rPr>
            <a:t>.</a:t>
          </a:r>
          <a:endParaRPr lang="en-US" dirty="0">
            <a:solidFill>
              <a:schemeClr val="tx1"/>
            </a:solidFill>
          </a:endParaRPr>
        </a:p>
      </dgm:t>
    </dgm:pt>
    <dgm:pt modelId="{DFE29290-D122-43EB-BF01-18F335731CA2}" type="parTrans" cxnId="{026911EA-F871-48D2-BB5B-A9CFFD4E5592}">
      <dgm:prSet/>
      <dgm:spPr/>
      <dgm:t>
        <a:bodyPr/>
        <a:lstStyle/>
        <a:p>
          <a:endParaRPr lang="en-US"/>
        </a:p>
      </dgm:t>
    </dgm:pt>
    <dgm:pt modelId="{AA88A32F-EC2E-4D58-A0E3-107642ED602C}" type="sibTrans" cxnId="{026911EA-F871-48D2-BB5B-A9CFFD4E5592}">
      <dgm:prSet/>
      <dgm:spPr/>
      <dgm:t>
        <a:bodyPr/>
        <a:lstStyle/>
        <a:p>
          <a:endParaRPr lang="en-US"/>
        </a:p>
      </dgm:t>
    </dgm:pt>
    <dgm:pt modelId="{8752A208-00F2-4B3D-97C6-4343337FA06A}" type="pres">
      <dgm:prSet presAssocID="{2DDE419E-AC4E-4509-8082-80BBA88E4C52}" presName="linear" presStyleCnt="0">
        <dgm:presLayoutVars>
          <dgm:animLvl val="lvl"/>
          <dgm:resizeHandles val="exact"/>
        </dgm:presLayoutVars>
      </dgm:prSet>
      <dgm:spPr/>
      <dgm:t>
        <a:bodyPr/>
        <a:lstStyle/>
        <a:p>
          <a:endParaRPr lang="en-US"/>
        </a:p>
      </dgm:t>
    </dgm:pt>
    <dgm:pt modelId="{408F5C56-8685-4881-9C61-5409EF85416F}" type="pres">
      <dgm:prSet presAssocID="{8FC6200D-196C-409F-9B6D-1B1B919B06A3}" presName="parentText" presStyleLbl="node1" presStyleIdx="0" presStyleCnt="2" custScaleY="80830" custLinFactNeighborX="870" custLinFactNeighborY="-15414">
        <dgm:presLayoutVars>
          <dgm:chMax val="0"/>
          <dgm:bulletEnabled val="1"/>
        </dgm:presLayoutVars>
      </dgm:prSet>
      <dgm:spPr/>
      <dgm:t>
        <a:bodyPr/>
        <a:lstStyle/>
        <a:p>
          <a:endParaRPr lang="en-US"/>
        </a:p>
      </dgm:t>
    </dgm:pt>
    <dgm:pt modelId="{4361FC13-FA57-43CA-A63C-EBB5079D37F3}" type="pres">
      <dgm:prSet presAssocID="{8FC6200D-196C-409F-9B6D-1B1B919B06A3}" presName="childText" presStyleLbl="revTx" presStyleIdx="0" presStyleCnt="1" custScaleY="127409" custLinFactNeighborY="-5578">
        <dgm:presLayoutVars>
          <dgm:bulletEnabled val="1"/>
        </dgm:presLayoutVars>
      </dgm:prSet>
      <dgm:spPr/>
      <dgm:t>
        <a:bodyPr/>
        <a:lstStyle/>
        <a:p>
          <a:endParaRPr lang="en-US"/>
        </a:p>
      </dgm:t>
    </dgm:pt>
    <dgm:pt modelId="{6C5628E9-769A-4BF1-854C-6F9043B3727E}" type="pres">
      <dgm:prSet presAssocID="{BCFBE4C0-C042-4BA2-80D8-F8F780E8CA4F}" presName="parentText" presStyleLbl="node1" presStyleIdx="1" presStyleCnt="2">
        <dgm:presLayoutVars>
          <dgm:chMax val="0"/>
          <dgm:bulletEnabled val="1"/>
        </dgm:presLayoutVars>
      </dgm:prSet>
      <dgm:spPr/>
      <dgm:t>
        <a:bodyPr/>
        <a:lstStyle/>
        <a:p>
          <a:endParaRPr lang="en-US"/>
        </a:p>
      </dgm:t>
    </dgm:pt>
  </dgm:ptLst>
  <dgm:cxnLst>
    <dgm:cxn modelId="{026911EA-F871-48D2-BB5B-A9CFFD4E5592}" srcId="{2DDE419E-AC4E-4509-8082-80BBA88E4C52}" destId="{BCFBE4C0-C042-4BA2-80D8-F8F780E8CA4F}" srcOrd="1" destOrd="0" parTransId="{DFE29290-D122-43EB-BF01-18F335731CA2}" sibTransId="{AA88A32F-EC2E-4D58-A0E3-107642ED602C}"/>
    <dgm:cxn modelId="{152F599E-4247-47B8-8D92-8F10A6CAFB3A}" srcId="{8FC6200D-196C-409F-9B6D-1B1B919B06A3}" destId="{4547DF16-F7D4-46C9-A508-1803DFBF6C6B}" srcOrd="1" destOrd="0" parTransId="{4E542B00-A8E9-4DD7-AED0-2A64EBCEA164}" sibTransId="{3284FEBE-2D12-4F1F-8F0D-BFCCFB1DB26D}"/>
    <dgm:cxn modelId="{827AF601-FDF5-4C0E-AA60-ABE722F4A17D}" type="presOf" srcId="{1A5A9481-74C1-429C-BCAD-D8A6ECF423C5}" destId="{4361FC13-FA57-43CA-A63C-EBB5079D37F3}" srcOrd="0" destOrd="2" presId="urn:microsoft.com/office/officeart/2005/8/layout/vList2"/>
    <dgm:cxn modelId="{4C32E9EB-EC62-44C7-8440-8504B1AAD9CE}" srcId="{8FC6200D-196C-409F-9B6D-1B1B919B06A3}" destId="{032A12FD-7A07-4561-BA64-2D78FF2C7A4E}" srcOrd="0" destOrd="0" parTransId="{9DD2EFBD-32B1-4EB8-A271-2972C70B8C2B}" sibTransId="{32F356CC-05EF-49AF-8ABD-8E8E8246B7B1}"/>
    <dgm:cxn modelId="{3F655B31-5594-43F2-A844-178CA26ADEA1}" type="presOf" srcId="{4547DF16-F7D4-46C9-A508-1803DFBF6C6B}" destId="{4361FC13-FA57-43CA-A63C-EBB5079D37F3}" srcOrd="0" destOrd="1" presId="urn:microsoft.com/office/officeart/2005/8/layout/vList2"/>
    <dgm:cxn modelId="{61C12B33-F456-4BC6-A767-3C476E5BE754}" srcId="{8FC6200D-196C-409F-9B6D-1B1B919B06A3}" destId="{1A5A9481-74C1-429C-BCAD-D8A6ECF423C5}" srcOrd="2" destOrd="0" parTransId="{3FFCFD6E-2358-47DA-B798-BE59D109D2C7}" sibTransId="{DB9DA3C1-D615-4474-BA97-8DAC69EC7C1E}"/>
    <dgm:cxn modelId="{5905B7F8-DB16-4244-AE86-4A14A8B40C65}" srcId="{2DDE419E-AC4E-4509-8082-80BBA88E4C52}" destId="{8FC6200D-196C-409F-9B6D-1B1B919B06A3}" srcOrd="0" destOrd="0" parTransId="{ACD7CE3F-0696-4703-A4D2-E30C623CFDB9}" sibTransId="{47EF2CFB-7506-4546-91A7-3F3B27729C8B}"/>
    <dgm:cxn modelId="{C2B37A89-7D95-478B-B4C8-A86549AD9429}" type="presOf" srcId="{BCFBE4C0-C042-4BA2-80D8-F8F780E8CA4F}" destId="{6C5628E9-769A-4BF1-854C-6F9043B3727E}" srcOrd="0" destOrd="0" presId="urn:microsoft.com/office/officeart/2005/8/layout/vList2"/>
    <dgm:cxn modelId="{25E5801B-1EE5-47B0-A499-F9461F9FB4AB}" type="presOf" srcId="{2DDE419E-AC4E-4509-8082-80BBA88E4C52}" destId="{8752A208-00F2-4B3D-97C6-4343337FA06A}" srcOrd="0" destOrd="0" presId="urn:microsoft.com/office/officeart/2005/8/layout/vList2"/>
    <dgm:cxn modelId="{402BC54D-B4D2-4C5F-B4FD-40D55C637FD0}" type="presOf" srcId="{032A12FD-7A07-4561-BA64-2D78FF2C7A4E}" destId="{4361FC13-FA57-43CA-A63C-EBB5079D37F3}" srcOrd="0" destOrd="0" presId="urn:microsoft.com/office/officeart/2005/8/layout/vList2"/>
    <dgm:cxn modelId="{F4C4DAD4-5588-4FB6-8258-4637BBE78C21}" type="presOf" srcId="{8FC6200D-196C-409F-9B6D-1B1B919B06A3}" destId="{408F5C56-8685-4881-9C61-5409EF85416F}" srcOrd="0" destOrd="0" presId="urn:microsoft.com/office/officeart/2005/8/layout/vList2"/>
    <dgm:cxn modelId="{5C834B09-A5C0-4B1E-AF97-2AC1C0D61974}" type="presParOf" srcId="{8752A208-00F2-4B3D-97C6-4343337FA06A}" destId="{408F5C56-8685-4881-9C61-5409EF85416F}" srcOrd="0" destOrd="0" presId="urn:microsoft.com/office/officeart/2005/8/layout/vList2"/>
    <dgm:cxn modelId="{8F29BE87-92C0-427F-9C73-147801E690BC}" type="presParOf" srcId="{8752A208-00F2-4B3D-97C6-4343337FA06A}" destId="{4361FC13-FA57-43CA-A63C-EBB5079D37F3}" srcOrd="1" destOrd="0" presId="urn:microsoft.com/office/officeart/2005/8/layout/vList2"/>
    <dgm:cxn modelId="{FA33F186-3D6D-455F-A360-86B227C9E9AE}" type="presParOf" srcId="{8752A208-00F2-4B3D-97C6-4343337FA06A}" destId="{6C5628E9-769A-4BF1-854C-6F9043B372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32E828C-08EB-4F38-B20D-65D785CE48BC}"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2CB7E1A3-FFAA-4288-85DB-9F51B7F526D3}">
      <dgm:prSet custT="1"/>
      <dgm:spPr/>
      <dgm:t>
        <a:bodyPr/>
        <a:lstStyle/>
        <a:p>
          <a:pPr rtl="0"/>
          <a:r>
            <a:rPr lang="fi-FI" sz="1400" dirty="0" smtClean="0"/>
            <a:t>Menyelamatkan 1-2 juta jiwa setiap tahun.</a:t>
          </a:r>
          <a:endParaRPr lang="en-US" sz="1400" dirty="0"/>
        </a:p>
      </dgm:t>
    </dgm:pt>
    <dgm:pt modelId="{2BD91317-1500-4516-BFDE-EE74C5DD7BC6}" type="parTrans" cxnId="{2213DCD3-0C02-4021-916A-590322CD8E0B}">
      <dgm:prSet/>
      <dgm:spPr/>
      <dgm:t>
        <a:bodyPr/>
        <a:lstStyle/>
        <a:p>
          <a:endParaRPr lang="en-US"/>
        </a:p>
      </dgm:t>
    </dgm:pt>
    <dgm:pt modelId="{E4E04F10-5B73-44EC-ABBC-BAFE84B3EFEE}" type="sibTrans" cxnId="{2213DCD3-0C02-4021-916A-590322CD8E0B}">
      <dgm:prSet/>
      <dgm:spPr/>
      <dgm:t>
        <a:bodyPr/>
        <a:lstStyle/>
        <a:p>
          <a:endParaRPr lang="en-US"/>
        </a:p>
      </dgm:t>
    </dgm:pt>
    <dgm:pt modelId="{493DA1F3-0F3A-47DF-8FFB-24EB91470738}">
      <dgm:prSet custT="1"/>
      <dgm:spPr/>
      <dgm:t>
        <a:bodyPr/>
        <a:lstStyle/>
        <a:p>
          <a:pPr rtl="0"/>
          <a:r>
            <a:rPr lang="en-US" sz="1400" smtClean="0"/>
            <a:t>Mengurangi persentase kematian akibat Infeksi Pernapasan Akut dan diare antara 50-95%.</a:t>
          </a:r>
          <a:endParaRPr lang="en-US" sz="1400"/>
        </a:p>
      </dgm:t>
    </dgm:pt>
    <dgm:pt modelId="{A4476F9B-DC81-4F65-A2E0-0A5E209BEBE2}" type="parTrans" cxnId="{39F9C3C1-C6A7-4DCC-BC58-48ED68D0CFD7}">
      <dgm:prSet/>
      <dgm:spPr/>
      <dgm:t>
        <a:bodyPr/>
        <a:lstStyle/>
        <a:p>
          <a:endParaRPr lang="en-US"/>
        </a:p>
      </dgm:t>
    </dgm:pt>
    <dgm:pt modelId="{F8F6AFC6-C57C-45FA-921C-26765B07D1F9}" type="sibTrans" cxnId="{39F9C3C1-C6A7-4DCC-BC58-48ED68D0CFD7}">
      <dgm:prSet/>
      <dgm:spPr/>
      <dgm:t>
        <a:bodyPr/>
        <a:lstStyle/>
        <a:p>
          <a:endParaRPr lang="en-US"/>
        </a:p>
      </dgm:t>
    </dgm:pt>
    <dgm:pt modelId="{3FBFE75A-FF9F-4E95-9F57-281302C76037}">
      <dgm:prSet custT="1"/>
      <dgm:spPr/>
      <dgm:t>
        <a:bodyPr/>
        <a:lstStyle/>
        <a:p>
          <a:pPr rtl="0"/>
          <a:r>
            <a:rPr lang="en-US" sz="1400" smtClean="0"/>
            <a:t>Meningkatkan efektivitas imunisasi secara signifikan.</a:t>
          </a:r>
          <a:endParaRPr lang="en-US" sz="1400"/>
        </a:p>
      </dgm:t>
    </dgm:pt>
    <dgm:pt modelId="{15527471-B231-4BC9-A15A-04B4CC197703}" type="parTrans" cxnId="{F0ED3C7B-F88C-4FE3-8710-B653C0B3D115}">
      <dgm:prSet/>
      <dgm:spPr/>
      <dgm:t>
        <a:bodyPr/>
        <a:lstStyle/>
        <a:p>
          <a:endParaRPr lang="en-US"/>
        </a:p>
      </dgm:t>
    </dgm:pt>
    <dgm:pt modelId="{5A82A30D-8FDC-4171-A805-59CF9178D93E}" type="sibTrans" cxnId="{F0ED3C7B-F88C-4FE3-8710-B653C0B3D115}">
      <dgm:prSet/>
      <dgm:spPr/>
      <dgm:t>
        <a:bodyPr/>
        <a:lstStyle/>
        <a:p>
          <a:endParaRPr lang="en-US"/>
        </a:p>
      </dgm:t>
    </dgm:pt>
    <dgm:pt modelId="{DBF5B374-E3B1-442B-B5AD-F3DC65993D09}">
      <dgm:prSet custT="1"/>
      <dgm:spPr/>
      <dgm:t>
        <a:bodyPr/>
        <a:lstStyle/>
        <a:p>
          <a:pPr rtl="0"/>
          <a:r>
            <a:rPr lang="en-US" sz="1400" smtClean="0"/>
            <a:t>Mengurangi kebutuhan akan cairan pengganti cairan tubuh yang hilang lebih dari 50%.</a:t>
          </a:r>
          <a:endParaRPr lang="en-US" sz="1400"/>
        </a:p>
      </dgm:t>
    </dgm:pt>
    <dgm:pt modelId="{8530E8D3-2C32-4A3F-AC9A-F0FDB6DFDB2C}" type="parTrans" cxnId="{A464EF23-6C47-42A5-BF4F-C960B9CC6631}">
      <dgm:prSet/>
      <dgm:spPr/>
      <dgm:t>
        <a:bodyPr/>
        <a:lstStyle/>
        <a:p>
          <a:endParaRPr lang="en-US"/>
        </a:p>
      </dgm:t>
    </dgm:pt>
    <dgm:pt modelId="{D033F179-4058-47F7-A4CC-C1A4227640F1}" type="sibTrans" cxnId="{A464EF23-6C47-42A5-BF4F-C960B9CC6631}">
      <dgm:prSet/>
      <dgm:spPr/>
      <dgm:t>
        <a:bodyPr/>
        <a:lstStyle/>
        <a:p>
          <a:endParaRPr lang="en-US"/>
        </a:p>
      </dgm:t>
    </dgm:pt>
    <dgm:pt modelId="{9700B11C-1AB9-4060-B7FB-23DA7424738B}">
      <dgm:prSet custT="1"/>
      <dgm:spPr/>
      <dgm:t>
        <a:bodyPr/>
        <a:lstStyle/>
        <a:p>
          <a:pPr rtl="0"/>
          <a:r>
            <a:rPr lang="en-US" sz="1400" dirty="0" err="1" smtClean="0"/>
            <a:t>Meningkatkan</a:t>
          </a:r>
          <a:r>
            <a:rPr lang="en-US" sz="1400" dirty="0" smtClean="0"/>
            <a:t> </a:t>
          </a:r>
          <a:r>
            <a:rPr lang="en-US" sz="1400" dirty="0" err="1" smtClean="0"/>
            <a:t>intelegensia</a:t>
          </a:r>
          <a:r>
            <a:rPr lang="en-US" sz="1400" dirty="0" smtClean="0"/>
            <a:t> </a:t>
          </a:r>
          <a:r>
            <a:rPr lang="en-US" sz="1400" dirty="0" err="1" smtClean="0"/>
            <a:t>dan</a:t>
          </a:r>
          <a:r>
            <a:rPr lang="en-US" sz="1400" dirty="0" smtClean="0"/>
            <a:t> </a:t>
          </a:r>
          <a:r>
            <a:rPr lang="en-US" sz="1400" dirty="0" err="1" smtClean="0"/>
            <a:t>kesiapan</a:t>
          </a:r>
          <a:r>
            <a:rPr lang="en-US" sz="1400" dirty="0" smtClean="0"/>
            <a:t> </a:t>
          </a:r>
          <a:r>
            <a:rPr lang="en-US" sz="1400" dirty="0" err="1" smtClean="0"/>
            <a:t>untuk</a:t>
          </a:r>
          <a:r>
            <a:rPr lang="en-US" sz="1400" dirty="0" smtClean="0"/>
            <a:t> </a:t>
          </a:r>
          <a:r>
            <a:rPr lang="en-US" sz="1400" dirty="0" err="1" smtClean="0"/>
            <a:t>belajar</a:t>
          </a:r>
          <a:r>
            <a:rPr lang="en-US" sz="1400" dirty="0" smtClean="0"/>
            <a:t> </a:t>
          </a:r>
          <a:r>
            <a:rPr lang="en-US" sz="1400" dirty="0" err="1" smtClean="0"/>
            <a:t>secara</a:t>
          </a:r>
          <a:r>
            <a:rPr lang="en-US" sz="1400" dirty="0" smtClean="0"/>
            <a:t> </a:t>
          </a:r>
          <a:r>
            <a:rPr lang="en-US" sz="1400" dirty="0" err="1" smtClean="0"/>
            <a:t>signifikan</a:t>
          </a:r>
          <a:r>
            <a:rPr lang="en-US" sz="1400" dirty="0" smtClean="0"/>
            <a:t>.</a:t>
          </a:r>
          <a:endParaRPr lang="en-US" sz="1400" dirty="0"/>
        </a:p>
      </dgm:t>
    </dgm:pt>
    <dgm:pt modelId="{FC1F5F9D-8CC0-4490-9BB5-DC3AF21A59FE}" type="parTrans" cxnId="{1FB9A3F6-CBC3-463E-89B7-408EAF6E6E28}">
      <dgm:prSet/>
      <dgm:spPr/>
      <dgm:t>
        <a:bodyPr/>
        <a:lstStyle/>
        <a:p>
          <a:endParaRPr lang="en-US"/>
        </a:p>
      </dgm:t>
    </dgm:pt>
    <dgm:pt modelId="{1D40DDA6-2420-43FD-BDAB-8C33E5455D57}" type="sibTrans" cxnId="{1FB9A3F6-CBC3-463E-89B7-408EAF6E6E28}">
      <dgm:prSet/>
      <dgm:spPr/>
      <dgm:t>
        <a:bodyPr/>
        <a:lstStyle/>
        <a:p>
          <a:endParaRPr lang="en-US"/>
        </a:p>
      </dgm:t>
    </dgm:pt>
    <dgm:pt modelId="{CB7C672A-5C60-46A8-8163-1E6AB0AD06FE}">
      <dgm:prSet custT="1"/>
      <dgm:spPr/>
      <dgm:t>
        <a:bodyPr/>
        <a:lstStyle/>
        <a:p>
          <a:pPr rtl="0"/>
          <a:r>
            <a:rPr lang="en-US" sz="1400" smtClean="0"/>
            <a:t>Secara otomatis menekan tingkat penularan HIV dari ibu ke anak dengan perkiraan persentase antara 10-20%.</a:t>
          </a:r>
          <a:endParaRPr lang="en-US" sz="1400"/>
        </a:p>
      </dgm:t>
    </dgm:pt>
    <dgm:pt modelId="{F355A3BA-D55C-4A24-A301-ECFFEFA51C4D}" type="parTrans" cxnId="{F7CDB2F9-4F28-4356-A8B3-2A9BA8A68C5B}">
      <dgm:prSet/>
      <dgm:spPr/>
      <dgm:t>
        <a:bodyPr/>
        <a:lstStyle/>
        <a:p>
          <a:endParaRPr lang="en-US"/>
        </a:p>
      </dgm:t>
    </dgm:pt>
    <dgm:pt modelId="{EA231EF2-C924-4E92-985F-42BA43DC6900}" type="sibTrans" cxnId="{F7CDB2F9-4F28-4356-A8B3-2A9BA8A68C5B}">
      <dgm:prSet/>
      <dgm:spPr/>
      <dgm:t>
        <a:bodyPr/>
        <a:lstStyle/>
        <a:p>
          <a:endParaRPr lang="en-US"/>
        </a:p>
      </dgm:t>
    </dgm:pt>
    <dgm:pt modelId="{9C93E55D-8DC6-47D4-9227-4AB34556E2F6}">
      <dgm:prSet custT="1"/>
      <dgm:spPr/>
      <dgm:t>
        <a:bodyPr/>
        <a:lstStyle/>
        <a:p>
          <a:pPr rtl="0"/>
          <a:r>
            <a:rPr lang="en-US" sz="1400" smtClean="0"/>
            <a:t>Menekan jumlah anak yang ditinggalkan orang tuanya di rumah sakit dan memperkuat ikatan protektif antara ibu dan anak.</a:t>
          </a:r>
          <a:endParaRPr lang="en-US" sz="1400"/>
        </a:p>
      </dgm:t>
    </dgm:pt>
    <dgm:pt modelId="{C06BF6FD-552D-4D41-814E-740BA72DCBA0}" type="parTrans" cxnId="{957D284B-83EC-4E22-955E-198A13D971D8}">
      <dgm:prSet/>
      <dgm:spPr/>
      <dgm:t>
        <a:bodyPr/>
        <a:lstStyle/>
        <a:p>
          <a:endParaRPr lang="en-US"/>
        </a:p>
      </dgm:t>
    </dgm:pt>
    <dgm:pt modelId="{47DA39A2-6068-4ACB-B16C-332CC617C512}" type="sibTrans" cxnId="{957D284B-83EC-4E22-955E-198A13D971D8}">
      <dgm:prSet/>
      <dgm:spPr/>
      <dgm:t>
        <a:bodyPr/>
        <a:lstStyle/>
        <a:p>
          <a:endParaRPr lang="en-US"/>
        </a:p>
      </dgm:t>
    </dgm:pt>
    <dgm:pt modelId="{9ED6F7CB-61A0-4778-B430-32E0C6DDFC67}" type="pres">
      <dgm:prSet presAssocID="{B32E828C-08EB-4F38-B20D-65D785CE48BC}" presName="Name0" presStyleCnt="0">
        <dgm:presLayoutVars>
          <dgm:dir/>
          <dgm:resizeHandles val="exact"/>
        </dgm:presLayoutVars>
      </dgm:prSet>
      <dgm:spPr/>
      <dgm:t>
        <a:bodyPr/>
        <a:lstStyle/>
        <a:p>
          <a:endParaRPr lang="en-US"/>
        </a:p>
      </dgm:t>
    </dgm:pt>
    <dgm:pt modelId="{4A1C3C4A-FA65-4165-8906-1F3195AA871D}" type="pres">
      <dgm:prSet presAssocID="{2CB7E1A3-FFAA-4288-85DB-9F51B7F526D3}" presName="composite" presStyleCnt="0"/>
      <dgm:spPr/>
    </dgm:pt>
    <dgm:pt modelId="{537D285A-6F36-4976-8817-6D1580D1AA6C}" type="pres">
      <dgm:prSet presAssocID="{2CB7E1A3-FFAA-4288-85DB-9F51B7F526D3}" presName="rect1" presStyleLbl="trAlignAcc1" presStyleIdx="0" presStyleCnt="7" custScaleY="249204">
        <dgm:presLayoutVars>
          <dgm:bulletEnabled val="1"/>
        </dgm:presLayoutVars>
      </dgm:prSet>
      <dgm:spPr/>
      <dgm:t>
        <a:bodyPr/>
        <a:lstStyle/>
        <a:p>
          <a:endParaRPr lang="en-US"/>
        </a:p>
      </dgm:t>
    </dgm:pt>
    <dgm:pt modelId="{33A67583-4907-4B21-AA6E-B319043BB0C8}" type="pres">
      <dgm:prSet presAssocID="{2CB7E1A3-FFAA-4288-85DB-9F51B7F526D3}" presName="rect2" presStyleLbl="fgImgPlace1" presStyleIdx="0" presStyleCnt="7"/>
      <dgm:spPr>
        <a:blipFill rotWithShape="1">
          <a:blip xmlns:r="http://schemas.openxmlformats.org/officeDocument/2006/relationships" r:embed="rId1"/>
          <a:stretch>
            <a:fillRect/>
          </a:stretch>
        </a:blipFill>
      </dgm:spPr>
    </dgm:pt>
    <dgm:pt modelId="{2D4FC597-0D04-4D5D-BA3A-51791930511D}" type="pres">
      <dgm:prSet presAssocID="{E4E04F10-5B73-44EC-ABBC-BAFE84B3EFEE}" presName="sibTrans" presStyleCnt="0"/>
      <dgm:spPr/>
    </dgm:pt>
    <dgm:pt modelId="{DE3A480B-38CF-41E7-B7A5-710EA8EBB6E7}" type="pres">
      <dgm:prSet presAssocID="{493DA1F3-0F3A-47DF-8FFB-24EB91470738}" presName="composite" presStyleCnt="0"/>
      <dgm:spPr/>
    </dgm:pt>
    <dgm:pt modelId="{F88F7E6B-FBD1-4306-86FE-206C0A3910AF}" type="pres">
      <dgm:prSet presAssocID="{493DA1F3-0F3A-47DF-8FFB-24EB91470738}" presName="rect1" presStyleLbl="trAlignAcc1" presStyleIdx="1" presStyleCnt="7" custScaleY="249204">
        <dgm:presLayoutVars>
          <dgm:bulletEnabled val="1"/>
        </dgm:presLayoutVars>
      </dgm:prSet>
      <dgm:spPr/>
      <dgm:t>
        <a:bodyPr/>
        <a:lstStyle/>
        <a:p>
          <a:endParaRPr lang="en-US"/>
        </a:p>
      </dgm:t>
    </dgm:pt>
    <dgm:pt modelId="{40134EA3-9FB7-4B63-94CC-B6493A2A7EB2}" type="pres">
      <dgm:prSet presAssocID="{493DA1F3-0F3A-47DF-8FFB-24EB91470738}" presName="rect2" presStyleLbl="fgImgPlace1" presStyleIdx="1" presStyleCnt="7"/>
      <dgm:spPr>
        <a:blipFill rotWithShape="1">
          <a:blip xmlns:r="http://schemas.openxmlformats.org/officeDocument/2006/relationships" r:embed="rId1"/>
          <a:stretch>
            <a:fillRect/>
          </a:stretch>
        </a:blipFill>
      </dgm:spPr>
    </dgm:pt>
    <dgm:pt modelId="{153BBC09-68BE-493D-8035-E11E9B832353}" type="pres">
      <dgm:prSet presAssocID="{F8F6AFC6-C57C-45FA-921C-26765B07D1F9}" presName="sibTrans" presStyleCnt="0"/>
      <dgm:spPr/>
    </dgm:pt>
    <dgm:pt modelId="{72B0487B-3353-480C-9325-C9E43DC34B17}" type="pres">
      <dgm:prSet presAssocID="{3FBFE75A-FF9F-4E95-9F57-281302C76037}" presName="composite" presStyleCnt="0"/>
      <dgm:spPr/>
    </dgm:pt>
    <dgm:pt modelId="{EE7E2545-5535-4FFE-ABF5-3D8368A443BA}" type="pres">
      <dgm:prSet presAssocID="{3FBFE75A-FF9F-4E95-9F57-281302C76037}" presName="rect1" presStyleLbl="trAlignAcc1" presStyleIdx="2" presStyleCnt="7" custScaleY="249204">
        <dgm:presLayoutVars>
          <dgm:bulletEnabled val="1"/>
        </dgm:presLayoutVars>
      </dgm:prSet>
      <dgm:spPr/>
      <dgm:t>
        <a:bodyPr/>
        <a:lstStyle/>
        <a:p>
          <a:endParaRPr lang="en-US"/>
        </a:p>
      </dgm:t>
    </dgm:pt>
    <dgm:pt modelId="{F8277554-FEB7-4FE1-A6A0-B06C5743068F}" type="pres">
      <dgm:prSet presAssocID="{3FBFE75A-FF9F-4E95-9F57-281302C76037}" presName="rect2" presStyleLbl="fgImgPlace1" presStyleIdx="2" presStyleCnt="7"/>
      <dgm:spPr>
        <a:blipFill rotWithShape="1">
          <a:blip xmlns:r="http://schemas.openxmlformats.org/officeDocument/2006/relationships" r:embed="rId1"/>
          <a:stretch>
            <a:fillRect/>
          </a:stretch>
        </a:blipFill>
      </dgm:spPr>
    </dgm:pt>
    <dgm:pt modelId="{8D13BB8B-4246-42C5-A33E-81DB0BF6FF01}" type="pres">
      <dgm:prSet presAssocID="{5A82A30D-8FDC-4171-A805-59CF9178D93E}" presName="sibTrans" presStyleCnt="0"/>
      <dgm:spPr/>
    </dgm:pt>
    <dgm:pt modelId="{AB1F9F73-43D9-4BA9-93E1-61367D50A3E7}" type="pres">
      <dgm:prSet presAssocID="{DBF5B374-E3B1-442B-B5AD-F3DC65993D09}" presName="composite" presStyleCnt="0"/>
      <dgm:spPr/>
    </dgm:pt>
    <dgm:pt modelId="{D95A4A67-289A-46A8-8FD9-84DB5EC3CA47}" type="pres">
      <dgm:prSet presAssocID="{DBF5B374-E3B1-442B-B5AD-F3DC65993D09}" presName="rect1" presStyleLbl="trAlignAcc1" presStyleIdx="3" presStyleCnt="7" custScaleY="249204">
        <dgm:presLayoutVars>
          <dgm:bulletEnabled val="1"/>
        </dgm:presLayoutVars>
      </dgm:prSet>
      <dgm:spPr/>
      <dgm:t>
        <a:bodyPr/>
        <a:lstStyle/>
        <a:p>
          <a:endParaRPr lang="en-US"/>
        </a:p>
      </dgm:t>
    </dgm:pt>
    <dgm:pt modelId="{E30FC082-E58E-4FCE-A5C3-52E9DE1A9643}" type="pres">
      <dgm:prSet presAssocID="{DBF5B374-E3B1-442B-B5AD-F3DC65993D09}" presName="rect2" presStyleLbl="fgImgPlace1" presStyleIdx="3" presStyleCnt="7"/>
      <dgm:spPr>
        <a:blipFill rotWithShape="1">
          <a:blip xmlns:r="http://schemas.openxmlformats.org/officeDocument/2006/relationships" r:embed="rId1"/>
          <a:stretch>
            <a:fillRect/>
          </a:stretch>
        </a:blipFill>
      </dgm:spPr>
    </dgm:pt>
    <dgm:pt modelId="{691AF0B4-A1F8-4705-B03C-13EB0CFD036B}" type="pres">
      <dgm:prSet presAssocID="{D033F179-4058-47F7-A4CC-C1A4227640F1}" presName="sibTrans" presStyleCnt="0"/>
      <dgm:spPr/>
    </dgm:pt>
    <dgm:pt modelId="{A5498660-C7E2-4033-BF39-D72756827BFA}" type="pres">
      <dgm:prSet presAssocID="{9700B11C-1AB9-4060-B7FB-23DA7424738B}" presName="composite" presStyleCnt="0"/>
      <dgm:spPr/>
    </dgm:pt>
    <dgm:pt modelId="{419D8C30-006E-4030-B486-0571DF6B7815}" type="pres">
      <dgm:prSet presAssocID="{9700B11C-1AB9-4060-B7FB-23DA7424738B}" presName="rect1" presStyleLbl="trAlignAcc1" presStyleIdx="4" presStyleCnt="7" custScaleY="249204">
        <dgm:presLayoutVars>
          <dgm:bulletEnabled val="1"/>
        </dgm:presLayoutVars>
      </dgm:prSet>
      <dgm:spPr/>
      <dgm:t>
        <a:bodyPr/>
        <a:lstStyle/>
        <a:p>
          <a:endParaRPr lang="en-US"/>
        </a:p>
      </dgm:t>
    </dgm:pt>
    <dgm:pt modelId="{49750C22-2C6A-4FA7-B154-FDE20547648C}" type="pres">
      <dgm:prSet presAssocID="{9700B11C-1AB9-4060-B7FB-23DA7424738B}" presName="rect2" presStyleLbl="fgImgPlace1" presStyleIdx="4" presStyleCnt="7"/>
      <dgm:spPr>
        <a:blipFill rotWithShape="1">
          <a:blip xmlns:r="http://schemas.openxmlformats.org/officeDocument/2006/relationships" r:embed="rId1"/>
          <a:stretch>
            <a:fillRect/>
          </a:stretch>
        </a:blipFill>
      </dgm:spPr>
    </dgm:pt>
    <dgm:pt modelId="{9575A828-E7F0-4D04-9221-E445D2D62ABC}" type="pres">
      <dgm:prSet presAssocID="{1D40DDA6-2420-43FD-BDAB-8C33E5455D57}" presName="sibTrans" presStyleCnt="0"/>
      <dgm:spPr/>
    </dgm:pt>
    <dgm:pt modelId="{8C6B649C-A8EA-422C-8BCA-5587CC6CF166}" type="pres">
      <dgm:prSet presAssocID="{CB7C672A-5C60-46A8-8163-1E6AB0AD06FE}" presName="composite" presStyleCnt="0"/>
      <dgm:spPr/>
    </dgm:pt>
    <dgm:pt modelId="{9E9E19B1-C491-4B0A-A755-FB6D58E9EB2A}" type="pres">
      <dgm:prSet presAssocID="{CB7C672A-5C60-46A8-8163-1E6AB0AD06FE}" presName="rect1" presStyleLbl="trAlignAcc1" presStyleIdx="5" presStyleCnt="7" custScaleY="249204">
        <dgm:presLayoutVars>
          <dgm:bulletEnabled val="1"/>
        </dgm:presLayoutVars>
      </dgm:prSet>
      <dgm:spPr/>
      <dgm:t>
        <a:bodyPr/>
        <a:lstStyle/>
        <a:p>
          <a:endParaRPr lang="en-US"/>
        </a:p>
      </dgm:t>
    </dgm:pt>
    <dgm:pt modelId="{469512C3-F78E-44F9-8F7C-A75B20F45CAF}" type="pres">
      <dgm:prSet presAssocID="{CB7C672A-5C60-46A8-8163-1E6AB0AD06FE}" presName="rect2" presStyleLbl="fgImgPlace1" presStyleIdx="5" presStyleCnt="7"/>
      <dgm:spPr>
        <a:blipFill rotWithShape="1">
          <a:blip xmlns:r="http://schemas.openxmlformats.org/officeDocument/2006/relationships" r:embed="rId1"/>
          <a:stretch>
            <a:fillRect/>
          </a:stretch>
        </a:blipFill>
      </dgm:spPr>
    </dgm:pt>
    <dgm:pt modelId="{ECE27ACB-3C68-46A8-A766-CA2B1EE407B3}" type="pres">
      <dgm:prSet presAssocID="{EA231EF2-C924-4E92-985F-42BA43DC6900}" presName="sibTrans" presStyleCnt="0"/>
      <dgm:spPr/>
    </dgm:pt>
    <dgm:pt modelId="{FBCDA325-AE9A-4352-BC7A-C61D3B265E3C}" type="pres">
      <dgm:prSet presAssocID="{9C93E55D-8DC6-47D4-9227-4AB34556E2F6}" presName="composite" presStyleCnt="0"/>
      <dgm:spPr/>
    </dgm:pt>
    <dgm:pt modelId="{A2C32837-C904-4095-B62F-E5930C676327}" type="pres">
      <dgm:prSet presAssocID="{9C93E55D-8DC6-47D4-9227-4AB34556E2F6}" presName="rect1" presStyleLbl="trAlignAcc1" presStyleIdx="6" presStyleCnt="7" custScaleY="249204">
        <dgm:presLayoutVars>
          <dgm:bulletEnabled val="1"/>
        </dgm:presLayoutVars>
      </dgm:prSet>
      <dgm:spPr/>
      <dgm:t>
        <a:bodyPr/>
        <a:lstStyle/>
        <a:p>
          <a:endParaRPr lang="en-US"/>
        </a:p>
      </dgm:t>
    </dgm:pt>
    <dgm:pt modelId="{D54ECD0C-B77F-4BF0-9C2A-205EC71CD446}" type="pres">
      <dgm:prSet presAssocID="{9C93E55D-8DC6-47D4-9227-4AB34556E2F6}" presName="rect2" presStyleLbl="fgImgPlace1" presStyleIdx="6" presStyleCnt="7"/>
      <dgm:spPr>
        <a:blipFill rotWithShape="1">
          <a:blip xmlns:r="http://schemas.openxmlformats.org/officeDocument/2006/relationships" r:embed="rId1"/>
          <a:stretch>
            <a:fillRect/>
          </a:stretch>
        </a:blipFill>
      </dgm:spPr>
    </dgm:pt>
  </dgm:ptLst>
  <dgm:cxnLst>
    <dgm:cxn modelId="{3AFA448B-B386-4C1C-B0AC-8F22E0ADFECB}" type="presOf" srcId="{493DA1F3-0F3A-47DF-8FFB-24EB91470738}" destId="{F88F7E6B-FBD1-4306-86FE-206C0A3910AF}" srcOrd="0" destOrd="0" presId="urn:microsoft.com/office/officeart/2008/layout/PictureStrips"/>
    <dgm:cxn modelId="{FAC3DCAA-9714-4187-B2A3-9AC454588719}" type="presOf" srcId="{B32E828C-08EB-4F38-B20D-65D785CE48BC}" destId="{9ED6F7CB-61A0-4778-B430-32E0C6DDFC67}" srcOrd="0" destOrd="0" presId="urn:microsoft.com/office/officeart/2008/layout/PictureStrips"/>
    <dgm:cxn modelId="{F0ED3C7B-F88C-4FE3-8710-B653C0B3D115}" srcId="{B32E828C-08EB-4F38-B20D-65D785CE48BC}" destId="{3FBFE75A-FF9F-4E95-9F57-281302C76037}" srcOrd="2" destOrd="0" parTransId="{15527471-B231-4BC9-A15A-04B4CC197703}" sibTransId="{5A82A30D-8FDC-4171-A805-59CF9178D93E}"/>
    <dgm:cxn modelId="{957D284B-83EC-4E22-955E-198A13D971D8}" srcId="{B32E828C-08EB-4F38-B20D-65D785CE48BC}" destId="{9C93E55D-8DC6-47D4-9227-4AB34556E2F6}" srcOrd="6" destOrd="0" parTransId="{C06BF6FD-552D-4D41-814E-740BA72DCBA0}" sibTransId="{47DA39A2-6068-4ACB-B16C-332CC617C512}"/>
    <dgm:cxn modelId="{A1CB9163-3ADE-426A-8AEA-BA6E05D23BEA}" type="presOf" srcId="{DBF5B374-E3B1-442B-B5AD-F3DC65993D09}" destId="{D95A4A67-289A-46A8-8FD9-84DB5EC3CA47}" srcOrd="0" destOrd="0" presId="urn:microsoft.com/office/officeart/2008/layout/PictureStrips"/>
    <dgm:cxn modelId="{25F3A894-3E10-4D1F-B328-9EAE9C3A5493}" type="presOf" srcId="{3FBFE75A-FF9F-4E95-9F57-281302C76037}" destId="{EE7E2545-5535-4FFE-ABF5-3D8368A443BA}" srcOrd="0" destOrd="0" presId="urn:microsoft.com/office/officeart/2008/layout/PictureStrips"/>
    <dgm:cxn modelId="{1FB9A3F6-CBC3-463E-89B7-408EAF6E6E28}" srcId="{B32E828C-08EB-4F38-B20D-65D785CE48BC}" destId="{9700B11C-1AB9-4060-B7FB-23DA7424738B}" srcOrd="4" destOrd="0" parTransId="{FC1F5F9D-8CC0-4490-9BB5-DC3AF21A59FE}" sibTransId="{1D40DDA6-2420-43FD-BDAB-8C33E5455D57}"/>
    <dgm:cxn modelId="{A464EF23-6C47-42A5-BF4F-C960B9CC6631}" srcId="{B32E828C-08EB-4F38-B20D-65D785CE48BC}" destId="{DBF5B374-E3B1-442B-B5AD-F3DC65993D09}" srcOrd="3" destOrd="0" parTransId="{8530E8D3-2C32-4A3F-AC9A-F0FDB6DFDB2C}" sibTransId="{D033F179-4058-47F7-A4CC-C1A4227640F1}"/>
    <dgm:cxn modelId="{C9CE18DB-89A8-40D7-9A74-ED754F1FD26F}" type="presOf" srcId="{2CB7E1A3-FFAA-4288-85DB-9F51B7F526D3}" destId="{537D285A-6F36-4976-8817-6D1580D1AA6C}" srcOrd="0" destOrd="0" presId="urn:microsoft.com/office/officeart/2008/layout/PictureStrips"/>
    <dgm:cxn modelId="{410304CC-28CC-418A-9586-F3F7E909ED09}" type="presOf" srcId="{9C93E55D-8DC6-47D4-9227-4AB34556E2F6}" destId="{A2C32837-C904-4095-B62F-E5930C676327}" srcOrd="0" destOrd="0" presId="urn:microsoft.com/office/officeart/2008/layout/PictureStrips"/>
    <dgm:cxn modelId="{F7CDB2F9-4F28-4356-A8B3-2A9BA8A68C5B}" srcId="{B32E828C-08EB-4F38-B20D-65D785CE48BC}" destId="{CB7C672A-5C60-46A8-8163-1E6AB0AD06FE}" srcOrd="5" destOrd="0" parTransId="{F355A3BA-D55C-4A24-A301-ECFFEFA51C4D}" sibTransId="{EA231EF2-C924-4E92-985F-42BA43DC6900}"/>
    <dgm:cxn modelId="{2213DCD3-0C02-4021-916A-590322CD8E0B}" srcId="{B32E828C-08EB-4F38-B20D-65D785CE48BC}" destId="{2CB7E1A3-FFAA-4288-85DB-9F51B7F526D3}" srcOrd="0" destOrd="0" parTransId="{2BD91317-1500-4516-BFDE-EE74C5DD7BC6}" sibTransId="{E4E04F10-5B73-44EC-ABBC-BAFE84B3EFEE}"/>
    <dgm:cxn modelId="{39F9C3C1-C6A7-4DCC-BC58-48ED68D0CFD7}" srcId="{B32E828C-08EB-4F38-B20D-65D785CE48BC}" destId="{493DA1F3-0F3A-47DF-8FFB-24EB91470738}" srcOrd="1" destOrd="0" parTransId="{A4476F9B-DC81-4F65-A2E0-0A5E209BEBE2}" sibTransId="{F8F6AFC6-C57C-45FA-921C-26765B07D1F9}"/>
    <dgm:cxn modelId="{88434439-3B82-45BC-824A-35CC7F251314}" type="presOf" srcId="{CB7C672A-5C60-46A8-8163-1E6AB0AD06FE}" destId="{9E9E19B1-C491-4B0A-A755-FB6D58E9EB2A}" srcOrd="0" destOrd="0" presId="urn:microsoft.com/office/officeart/2008/layout/PictureStrips"/>
    <dgm:cxn modelId="{29BDCEC3-4D4B-439D-93D8-E9BA52E0B54B}" type="presOf" srcId="{9700B11C-1AB9-4060-B7FB-23DA7424738B}" destId="{419D8C30-006E-4030-B486-0571DF6B7815}" srcOrd="0" destOrd="0" presId="urn:microsoft.com/office/officeart/2008/layout/PictureStrips"/>
    <dgm:cxn modelId="{729C31E4-67AF-4A80-888D-C3CE21466F83}" type="presParOf" srcId="{9ED6F7CB-61A0-4778-B430-32E0C6DDFC67}" destId="{4A1C3C4A-FA65-4165-8906-1F3195AA871D}" srcOrd="0" destOrd="0" presId="urn:microsoft.com/office/officeart/2008/layout/PictureStrips"/>
    <dgm:cxn modelId="{86C14DE7-A16F-429D-A516-3496DE20A5B7}" type="presParOf" srcId="{4A1C3C4A-FA65-4165-8906-1F3195AA871D}" destId="{537D285A-6F36-4976-8817-6D1580D1AA6C}" srcOrd="0" destOrd="0" presId="urn:microsoft.com/office/officeart/2008/layout/PictureStrips"/>
    <dgm:cxn modelId="{E358DF67-9E88-4F25-ADBA-8D69D314F15E}" type="presParOf" srcId="{4A1C3C4A-FA65-4165-8906-1F3195AA871D}" destId="{33A67583-4907-4B21-AA6E-B319043BB0C8}" srcOrd="1" destOrd="0" presId="urn:microsoft.com/office/officeart/2008/layout/PictureStrips"/>
    <dgm:cxn modelId="{CE21A692-8ED9-4712-940A-EB948A0B9FE0}" type="presParOf" srcId="{9ED6F7CB-61A0-4778-B430-32E0C6DDFC67}" destId="{2D4FC597-0D04-4D5D-BA3A-51791930511D}" srcOrd="1" destOrd="0" presId="urn:microsoft.com/office/officeart/2008/layout/PictureStrips"/>
    <dgm:cxn modelId="{C67AA3A3-B549-49AC-AAAE-649004ACB449}" type="presParOf" srcId="{9ED6F7CB-61A0-4778-B430-32E0C6DDFC67}" destId="{DE3A480B-38CF-41E7-B7A5-710EA8EBB6E7}" srcOrd="2" destOrd="0" presId="urn:microsoft.com/office/officeart/2008/layout/PictureStrips"/>
    <dgm:cxn modelId="{118D18A3-5CD2-4978-A0C7-93E779C60652}" type="presParOf" srcId="{DE3A480B-38CF-41E7-B7A5-710EA8EBB6E7}" destId="{F88F7E6B-FBD1-4306-86FE-206C0A3910AF}" srcOrd="0" destOrd="0" presId="urn:microsoft.com/office/officeart/2008/layout/PictureStrips"/>
    <dgm:cxn modelId="{154877DF-0F90-4C63-8CF4-1EE240BA76BF}" type="presParOf" srcId="{DE3A480B-38CF-41E7-B7A5-710EA8EBB6E7}" destId="{40134EA3-9FB7-4B63-94CC-B6493A2A7EB2}" srcOrd="1" destOrd="0" presId="urn:microsoft.com/office/officeart/2008/layout/PictureStrips"/>
    <dgm:cxn modelId="{363622DF-00A6-42F1-8C47-F747C4F7F725}" type="presParOf" srcId="{9ED6F7CB-61A0-4778-B430-32E0C6DDFC67}" destId="{153BBC09-68BE-493D-8035-E11E9B832353}" srcOrd="3" destOrd="0" presId="urn:microsoft.com/office/officeart/2008/layout/PictureStrips"/>
    <dgm:cxn modelId="{062D1E22-58A0-4F20-A616-A106B553AA46}" type="presParOf" srcId="{9ED6F7CB-61A0-4778-B430-32E0C6DDFC67}" destId="{72B0487B-3353-480C-9325-C9E43DC34B17}" srcOrd="4" destOrd="0" presId="urn:microsoft.com/office/officeart/2008/layout/PictureStrips"/>
    <dgm:cxn modelId="{A25D45EC-82A3-4922-B509-12A7F1D39BA9}" type="presParOf" srcId="{72B0487B-3353-480C-9325-C9E43DC34B17}" destId="{EE7E2545-5535-4FFE-ABF5-3D8368A443BA}" srcOrd="0" destOrd="0" presId="urn:microsoft.com/office/officeart/2008/layout/PictureStrips"/>
    <dgm:cxn modelId="{81D6B2CD-6EB1-4668-BCB8-72557559B0D3}" type="presParOf" srcId="{72B0487B-3353-480C-9325-C9E43DC34B17}" destId="{F8277554-FEB7-4FE1-A6A0-B06C5743068F}" srcOrd="1" destOrd="0" presId="urn:microsoft.com/office/officeart/2008/layout/PictureStrips"/>
    <dgm:cxn modelId="{B3484F81-9338-4C64-8437-D00C5B21DD19}" type="presParOf" srcId="{9ED6F7CB-61A0-4778-B430-32E0C6DDFC67}" destId="{8D13BB8B-4246-42C5-A33E-81DB0BF6FF01}" srcOrd="5" destOrd="0" presId="urn:microsoft.com/office/officeart/2008/layout/PictureStrips"/>
    <dgm:cxn modelId="{81FD82D0-9767-484D-A6DC-6106C52F30A1}" type="presParOf" srcId="{9ED6F7CB-61A0-4778-B430-32E0C6DDFC67}" destId="{AB1F9F73-43D9-4BA9-93E1-61367D50A3E7}" srcOrd="6" destOrd="0" presId="urn:microsoft.com/office/officeart/2008/layout/PictureStrips"/>
    <dgm:cxn modelId="{5767D996-A1AC-4577-A22C-D53CACBC42A0}" type="presParOf" srcId="{AB1F9F73-43D9-4BA9-93E1-61367D50A3E7}" destId="{D95A4A67-289A-46A8-8FD9-84DB5EC3CA47}" srcOrd="0" destOrd="0" presId="urn:microsoft.com/office/officeart/2008/layout/PictureStrips"/>
    <dgm:cxn modelId="{9B42A91A-16BD-4467-8F24-D1A17855BFCE}" type="presParOf" srcId="{AB1F9F73-43D9-4BA9-93E1-61367D50A3E7}" destId="{E30FC082-E58E-4FCE-A5C3-52E9DE1A9643}" srcOrd="1" destOrd="0" presId="urn:microsoft.com/office/officeart/2008/layout/PictureStrips"/>
    <dgm:cxn modelId="{BB8FF7E3-A05C-4D69-80C5-4B2452924CEE}" type="presParOf" srcId="{9ED6F7CB-61A0-4778-B430-32E0C6DDFC67}" destId="{691AF0B4-A1F8-4705-B03C-13EB0CFD036B}" srcOrd="7" destOrd="0" presId="urn:microsoft.com/office/officeart/2008/layout/PictureStrips"/>
    <dgm:cxn modelId="{98B5F972-2C09-4FA8-B888-65EC86E5F5AC}" type="presParOf" srcId="{9ED6F7CB-61A0-4778-B430-32E0C6DDFC67}" destId="{A5498660-C7E2-4033-BF39-D72756827BFA}" srcOrd="8" destOrd="0" presId="urn:microsoft.com/office/officeart/2008/layout/PictureStrips"/>
    <dgm:cxn modelId="{BFE68730-1966-4518-AE8C-E24434BB85A1}" type="presParOf" srcId="{A5498660-C7E2-4033-BF39-D72756827BFA}" destId="{419D8C30-006E-4030-B486-0571DF6B7815}" srcOrd="0" destOrd="0" presId="urn:microsoft.com/office/officeart/2008/layout/PictureStrips"/>
    <dgm:cxn modelId="{DD2E156F-29B8-43B8-8FF3-F635B84F7D1F}" type="presParOf" srcId="{A5498660-C7E2-4033-BF39-D72756827BFA}" destId="{49750C22-2C6A-4FA7-B154-FDE20547648C}" srcOrd="1" destOrd="0" presId="urn:microsoft.com/office/officeart/2008/layout/PictureStrips"/>
    <dgm:cxn modelId="{F8E9FD0B-C000-49AC-9B55-ACA7C98C2FEC}" type="presParOf" srcId="{9ED6F7CB-61A0-4778-B430-32E0C6DDFC67}" destId="{9575A828-E7F0-4D04-9221-E445D2D62ABC}" srcOrd="9" destOrd="0" presId="urn:microsoft.com/office/officeart/2008/layout/PictureStrips"/>
    <dgm:cxn modelId="{0D47AF4C-6700-40AD-B3C4-8E4E52ADC678}" type="presParOf" srcId="{9ED6F7CB-61A0-4778-B430-32E0C6DDFC67}" destId="{8C6B649C-A8EA-422C-8BCA-5587CC6CF166}" srcOrd="10" destOrd="0" presId="urn:microsoft.com/office/officeart/2008/layout/PictureStrips"/>
    <dgm:cxn modelId="{4126780E-CE90-42FB-B0E9-3A4075627F45}" type="presParOf" srcId="{8C6B649C-A8EA-422C-8BCA-5587CC6CF166}" destId="{9E9E19B1-C491-4B0A-A755-FB6D58E9EB2A}" srcOrd="0" destOrd="0" presId="urn:microsoft.com/office/officeart/2008/layout/PictureStrips"/>
    <dgm:cxn modelId="{33883309-B515-4679-86A2-7D91E1FC1707}" type="presParOf" srcId="{8C6B649C-A8EA-422C-8BCA-5587CC6CF166}" destId="{469512C3-F78E-44F9-8F7C-A75B20F45CAF}" srcOrd="1" destOrd="0" presId="urn:microsoft.com/office/officeart/2008/layout/PictureStrips"/>
    <dgm:cxn modelId="{8F3F155D-C58D-4717-874A-0308AC568A7B}" type="presParOf" srcId="{9ED6F7CB-61A0-4778-B430-32E0C6DDFC67}" destId="{ECE27ACB-3C68-46A8-A766-CA2B1EE407B3}" srcOrd="11" destOrd="0" presId="urn:microsoft.com/office/officeart/2008/layout/PictureStrips"/>
    <dgm:cxn modelId="{C6B21429-EC92-402D-8715-CA593DD2FC7B}" type="presParOf" srcId="{9ED6F7CB-61A0-4778-B430-32E0C6DDFC67}" destId="{FBCDA325-AE9A-4352-BC7A-C61D3B265E3C}" srcOrd="12" destOrd="0" presId="urn:microsoft.com/office/officeart/2008/layout/PictureStrips"/>
    <dgm:cxn modelId="{0556BCB6-4FD5-4A81-B112-5883246CEEEF}" type="presParOf" srcId="{FBCDA325-AE9A-4352-BC7A-C61D3B265E3C}" destId="{A2C32837-C904-4095-B62F-E5930C676327}" srcOrd="0" destOrd="0" presId="urn:microsoft.com/office/officeart/2008/layout/PictureStrips"/>
    <dgm:cxn modelId="{A9CDF6B8-3FFA-4FC3-919D-0FA0CA4877CE}" type="presParOf" srcId="{FBCDA325-AE9A-4352-BC7A-C61D3B265E3C}" destId="{D54ECD0C-B77F-4BF0-9C2A-205EC71CD44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533A6C-6C8D-4F59-A624-0B0B657A673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B21D436-A363-44B5-A052-51F3EC57F2CF}">
      <dgm:prSet custT="1"/>
      <dgm:spPr>
        <a:solidFill>
          <a:schemeClr val="accent1">
            <a:lumMod val="20000"/>
            <a:lumOff val="80000"/>
          </a:schemeClr>
        </a:solidFill>
      </dgm:spPr>
      <dgm:t>
        <a:bodyPr/>
        <a:lstStyle/>
        <a:p>
          <a:pPr rtl="0"/>
          <a:r>
            <a:rPr lang="en-US" sz="1400" dirty="0" err="1" smtClean="0">
              <a:solidFill>
                <a:schemeClr val="tx1"/>
              </a:solidFill>
            </a:rPr>
            <a:t>Mendapatkan</a:t>
          </a:r>
          <a:r>
            <a:rPr lang="en-US" sz="1400" dirty="0" smtClean="0">
              <a:solidFill>
                <a:schemeClr val="tx1"/>
              </a:solidFill>
            </a:rPr>
            <a:t> </a:t>
          </a:r>
          <a:r>
            <a:rPr lang="en-US" sz="1400" dirty="0" err="1" smtClean="0">
              <a:solidFill>
                <a:schemeClr val="tx1"/>
              </a:solidFill>
            </a:rPr>
            <a:t>fasilitas</a:t>
          </a:r>
          <a:r>
            <a:rPr lang="en-US" sz="1400" dirty="0" smtClean="0">
              <a:solidFill>
                <a:schemeClr val="tx1"/>
              </a:solidFill>
            </a:rPr>
            <a:t> yang </a:t>
          </a:r>
          <a:r>
            <a:rPr lang="en-US" sz="1400" dirty="0" err="1" smtClean="0">
              <a:solidFill>
                <a:schemeClr val="tx1"/>
              </a:solidFill>
            </a:rPr>
            <a:t>layak</a:t>
          </a:r>
          <a:r>
            <a:rPr lang="en-US" sz="1400" dirty="0" smtClean="0">
              <a:solidFill>
                <a:schemeClr val="tx1"/>
              </a:solidFill>
            </a:rPr>
            <a:t>, </a:t>
          </a:r>
          <a:r>
            <a:rPr lang="en-US" sz="1400" dirty="0" err="1" smtClean="0">
              <a:solidFill>
                <a:schemeClr val="tx1"/>
              </a:solidFill>
            </a:rPr>
            <a:t>pantas</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bersih</a:t>
          </a:r>
          <a:r>
            <a:rPr lang="en-US" sz="1400" dirty="0" smtClean="0">
              <a:solidFill>
                <a:schemeClr val="tx1"/>
              </a:solidFill>
            </a:rPr>
            <a:t> </a:t>
          </a:r>
          <a:r>
            <a:rPr lang="en-US" sz="1400" dirty="0" err="1" smtClean="0">
              <a:solidFill>
                <a:schemeClr val="tx1"/>
              </a:solidFill>
            </a:rPr>
            <a:t>untuk</a:t>
          </a:r>
          <a:r>
            <a:rPr lang="en-US" sz="1400" dirty="0" smtClean="0">
              <a:solidFill>
                <a:schemeClr val="tx1"/>
              </a:solidFill>
            </a:rPr>
            <a:t> </a:t>
          </a:r>
          <a:r>
            <a:rPr lang="en-US" sz="1400" dirty="0" err="1" smtClean="0">
              <a:solidFill>
                <a:schemeClr val="tx1"/>
              </a:solidFill>
            </a:rPr>
            <a:t>memerah</a:t>
          </a:r>
          <a:r>
            <a:rPr lang="en-US" sz="1400" dirty="0" smtClean="0">
              <a:solidFill>
                <a:schemeClr val="tx1"/>
              </a:solidFill>
            </a:rPr>
            <a:t> air </a:t>
          </a:r>
          <a:r>
            <a:rPr lang="en-US" sz="1400" dirty="0" err="1" smtClean="0">
              <a:solidFill>
                <a:schemeClr val="tx1"/>
              </a:solidFill>
            </a:rPr>
            <a:t>susu</a:t>
          </a:r>
          <a:r>
            <a:rPr lang="en-US" sz="1400" dirty="0" smtClean="0">
              <a:solidFill>
                <a:schemeClr val="tx1"/>
              </a:solidFill>
            </a:rPr>
            <a:t> </a:t>
          </a:r>
          <a:r>
            <a:rPr lang="en-US" sz="1400" dirty="0" err="1" smtClean="0">
              <a:solidFill>
                <a:schemeClr val="tx1"/>
              </a:solidFill>
            </a:rPr>
            <a:t>ibu</a:t>
          </a:r>
          <a:r>
            <a:rPr lang="en-US" sz="1400" dirty="0" smtClean="0">
              <a:solidFill>
                <a:schemeClr val="tx1"/>
              </a:solidFill>
            </a:rPr>
            <a:t>.</a:t>
          </a:r>
          <a:endParaRPr lang="en-US" sz="1400" dirty="0">
            <a:solidFill>
              <a:schemeClr val="tx1"/>
            </a:solidFill>
          </a:endParaRPr>
        </a:p>
      </dgm:t>
    </dgm:pt>
    <dgm:pt modelId="{E939470D-F119-4AF3-979B-F4E22897E706}" type="parTrans" cxnId="{953B4527-7175-409F-B800-FAB7CAE445F9}">
      <dgm:prSet/>
      <dgm:spPr/>
      <dgm:t>
        <a:bodyPr/>
        <a:lstStyle/>
        <a:p>
          <a:endParaRPr lang="en-US"/>
        </a:p>
      </dgm:t>
    </dgm:pt>
    <dgm:pt modelId="{3D452F45-BE5F-46F6-8B9D-85EFDC11C4F3}" type="sibTrans" cxnId="{953B4527-7175-409F-B800-FAB7CAE445F9}">
      <dgm:prSet/>
      <dgm:spPr/>
      <dgm:t>
        <a:bodyPr/>
        <a:lstStyle/>
        <a:p>
          <a:endParaRPr lang="en-US"/>
        </a:p>
      </dgm:t>
    </dgm:pt>
    <dgm:pt modelId="{DDF423A5-3ECF-4194-9508-0EACFFAD6B12}">
      <dgm:prSet custT="1"/>
      <dgm:spPr>
        <a:solidFill>
          <a:srgbClr val="FFC000"/>
        </a:solidFill>
      </dgm:spPr>
      <dgm:t>
        <a:bodyPr/>
        <a:lstStyle/>
        <a:p>
          <a:pPr rtl="0"/>
          <a:r>
            <a:rPr lang="en-US" sz="1400" smtClean="0">
              <a:solidFill>
                <a:schemeClr val="tx1"/>
              </a:solidFill>
            </a:rPr>
            <a:t>Melindungi hak-hak anak-anak karyawan untuk mendapatkan nutrisi terbaik dan </a:t>
          </a:r>
          <a:r>
            <a:rPr lang="nn-NO" sz="1400" smtClean="0">
              <a:solidFill>
                <a:schemeClr val="tx1"/>
              </a:solidFill>
            </a:rPr>
            <a:t>paling lengkap, sebagaimana yang dapat disediakan oleh ASI.</a:t>
          </a:r>
          <a:endParaRPr lang="en-US" sz="1400">
            <a:solidFill>
              <a:schemeClr val="tx1"/>
            </a:solidFill>
          </a:endParaRPr>
        </a:p>
      </dgm:t>
    </dgm:pt>
    <dgm:pt modelId="{3FEA18C9-C76B-4D33-830E-EB0BDDD6F16F}" type="parTrans" cxnId="{2F2B97E6-C90E-4A53-A971-B49105B058B2}">
      <dgm:prSet/>
      <dgm:spPr/>
      <dgm:t>
        <a:bodyPr/>
        <a:lstStyle/>
        <a:p>
          <a:endParaRPr lang="en-US"/>
        </a:p>
      </dgm:t>
    </dgm:pt>
    <dgm:pt modelId="{3BB89A3C-AAEC-423D-BDF0-1C846C4BD1E4}" type="sibTrans" cxnId="{2F2B97E6-C90E-4A53-A971-B49105B058B2}">
      <dgm:prSet/>
      <dgm:spPr/>
      <dgm:t>
        <a:bodyPr/>
        <a:lstStyle/>
        <a:p>
          <a:endParaRPr lang="en-US"/>
        </a:p>
      </dgm:t>
    </dgm:pt>
    <dgm:pt modelId="{AA1F4618-371F-47E1-9509-6A54029A21EF}">
      <dgm:prSet custT="1"/>
      <dgm:spPr>
        <a:solidFill>
          <a:schemeClr val="accent2">
            <a:lumMod val="60000"/>
            <a:lumOff val="40000"/>
          </a:schemeClr>
        </a:solidFill>
      </dgm:spPr>
      <dgm:t>
        <a:bodyPr/>
        <a:lstStyle/>
        <a:p>
          <a:pPr algn="ctr" rtl="0"/>
          <a:r>
            <a:rPr lang="en-US" sz="1400" dirty="0" err="1" smtClean="0">
              <a:solidFill>
                <a:schemeClr val="tx1"/>
              </a:solidFill>
            </a:rPr>
            <a:t>Dengan</a:t>
          </a:r>
          <a:r>
            <a:rPr lang="en-US" sz="1400" dirty="0" smtClean="0">
              <a:solidFill>
                <a:schemeClr val="tx1"/>
              </a:solidFill>
            </a:rPr>
            <a:t> </a:t>
          </a:r>
          <a:r>
            <a:rPr lang="en-US" sz="1400" dirty="0" err="1" smtClean="0">
              <a:solidFill>
                <a:schemeClr val="tx1"/>
              </a:solidFill>
            </a:rPr>
            <a:t>memenuhi</a:t>
          </a:r>
          <a:r>
            <a:rPr lang="en-US" sz="1400" dirty="0" smtClean="0">
              <a:solidFill>
                <a:schemeClr val="tx1"/>
              </a:solidFill>
            </a:rPr>
            <a:t> </a:t>
          </a:r>
          <a:r>
            <a:rPr lang="en-US" sz="1400" dirty="0" err="1" smtClean="0">
              <a:solidFill>
                <a:schemeClr val="tx1"/>
              </a:solidFill>
            </a:rPr>
            <a:t>hak-hak</a:t>
          </a:r>
          <a:r>
            <a:rPr lang="en-US" sz="1400" dirty="0" smtClean="0">
              <a:solidFill>
                <a:schemeClr val="tx1"/>
              </a:solidFill>
            </a:rPr>
            <a:t> </a:t>
          </a:r>
          <a:r>
            <a:rPr lang="en-US" sz="1400" dirty="0" err="1" smtClean="0">
              <a:solidFill>
                <a:schemeClr val="tx1"/>
              </a:solidFill>
            </a:rPr>
            <a:t>anak</a:t>
          </a:r>
          <a:r>
            <a:rPr lang="en-US" sz="1400" dirty="0" smtClean="0">
              <a:solidFill>
                <a:schemeClr val="tx1"/>
              </a:solidFill>
            </a:rPr>
            <a:t> </a:t>
          </a:r>
          <a:r>
            <a:rPr lang="en-US" sz="1400" dirty="0" err="1" smtClean="0">
              <a:solidFill>
                <a:schemeClr val="tx1"/>
              </a:solidFill>
            </a:rPr>
            <a:t>untuk</a:t>
          </a:r>
          <a:r>
            <a:rPr lang="en-US" sz="1400" dirty="0" smtClean="0">
              <a:solidFill>
                <a:schemeClr val="tx1"/>
              </a:solidFill>
            </a:rPr>
            <a:t> </a:t>
          </a:r>
          <a:r>
            <a:rPr lang="en-US" sz="1400" dirty="0" err="1" smtClean="0">
              <a:solidFill>
                <a:schemeClr val="tx1"/>
              </a:solidFill>
            </a:rPr>
            <a:t>mendapatkan</a:t>
          </a:r>
          <a:r>
            <a:rPr lang="en-US" sz="1400" dirty="0" smtClean="0">
              <a:solidFill>
                <a:schemeClr val="tx1"/>
              </a:solidFill>
            </a:rPr>
            <a:t> ASI, </a:t>
          </a:r>
          <a:r>
            <a:rPr lang="en-US" sz="1400" dirty="0" err="1" smtClean="0">
              <a:solidFill>
                <a:schemeClr val="tx1"/>
              </a:solidFill>
            </a:rPr>
            <a:t>kesehatan</a:t>
          </a:r>
          <a:r>
            <a:rPr lang="en-US" sz="1400" dirty="0" smtClean="0">
              <a:solidFill>
                <a:schemeClr val="tx1"/>
              </a:solidFill>
            </a:rPr>
            <a:t> </a:t>
          </a:r>
          <a:r>
            <a:rPr lang="en-US" sz="1400" dirty="0" err="1" smtClean="0">
              <a:solidFill>
                <a:schemeClr val="tx1"/>
              </a:solidFill>
            </a:rPr>
            <a:t>anak</a:t>
          </a:r>
          <a:r>
            <a:rPr lang="en-US" sz="1400" dirty="0" smtClean="0">
              <a:solidFill>
                <a:schemeClr val="tx1"/>
              </a:solidFill>
            </a:rPr>
            <a:t> </a:t>
          </a:r>
          <a:r>
            <a:rPr lang="en-US" sz="1400" dirty="0" err="1" smtClean="0">
              <a:solidFill>
                <a:schemeClr val="tx1"/>
              </a:solidFill>
            </a:rPr>
            <a:t>akan</a:t>
          </a:r>
          <a:r>
            <a:rPr lang="en-US" sz="1400" dirty="0" smtClean="0">
              <a:solidFill>
                <a:schemeClr val="tx1"/>
              </a:solidFill>
            </a:rPr>
            <a:t> </a:t>
          </a:r>
          <a:r>
            <a:rPr lang="en-US" sz="1400" dirty="0" err="1" smtClean="0">
              <a:solidFill>
                <a:schemeClr val="tx1"/>
              </a:solidFill>
            </a:rPr>
            <a:t>lebih</a:t>
          </a:r>
          <a:r>
            <a:rPr lang="en-US" sz="1400" dirty="0" smtClean="0">
              <a:solidFill>
                <a:schemeClr val="tx1"/>
              </a:solidFill>
            </a:rPr>
            <a:t> </a:t>
          </a:r>
          <a:r>
            <a:rPr lang="en-US" sz="1400" dirty="0" err="1" smtClean="0">
              <a:solidFill>
                <a:schemeClr val="tx1"/>
              </a:solidFill>
            </a:rPr>
            <a:t>terlindungi</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akan</a:t>
          </a:r>
          <a:r>
            <a:rPr lang="en-US" sz="1400" dirty="0" smtClean="0">
              <a:solidFill>
                <a:schemeClr val="tx1"/>
              </a:solidFill>
            </a:rPr>
            <a:t> </a:t>
          </a:r>
          <a:r>
            <a:rPr lang="en-US" sz="1400" dirty="0" err="1" smtClean="0">
              <a:solidFill>
                <a:schemeClr val="tx1"/>
              </a:solidFill>
            </a:rPr>
            <a:t>ada</a:t>
          </a:r>
          <a:r>
            <a:rPr lang="en-US" sz="1400" dirty="0" smtClean="0">
              <a:solidFill>
                <a:schemeClr val="tx1"/>
              </a:solidFill>
            </a:rPr>
            <a:t> </a:t>
          </a:r>
          <a:r>
            <a:rPr lang="en-US" sz="1400" dirty="0" err="1" smtClean="0">
              <a:solidFill>
                <a:schemeClr val="tx1"/>
              </a:solidFill>
            </a:rPr>
            <a:t>pengurangan</a:t>
          </a:r>
          <a:r>
            <a:rPr lang="en-US" sz="1400" dirty="0" smtClean="0">
              <a:solidFill>
                <a:schemeClr val="tx1"/>
              </a:solidFill>
            </a:rPr>
            <a:t> </a:t>
          </a:r>
          <a:r>
            <a:rPr lang="en-US" sz="1400" dirty="0" err="1" smtClean="0">
              <a:solidFill>
                <a:schemeClr val="tx1"/>
              </a:solidFill>
            </a:rPr>
            <a:t>jumlah</a:t>
          </a:r>
          <a:r>
            <a:rPr lang="en-US" sz="1400" dirty="0" smtClean="0">
              <a:solidFill>
                <a:schemeClr val="tx1"/>
              </a:solidFill>
            </a:rPr>
            <a:t> </a:t>
          </a:r>
          <a:r>
            <a:rPr lang="en-US" sz="1400" dirty="0" err="1" smtClean="0">
              <a:solidFill>
                <a:schemeClr val="tx1"/>
              </a:solidFill>
            </a:rPr>
            <a:t>klaim</a:t>
          </a:r>
          <a:r>
            <a:rPr lang="en-US" sz="1400" dirty="0" smtClean="0">
              <a:solidFill>
                <a:schemeClr val="tx1"/>
              </a:solidFill>
            </a:rPr>
            <a:t> </a:t>
          </a:r>
          <a:r>
            <a:rPr lang="en-US" sz="1400" dirty="0" err="1" smtClean="0">
              <a:solidFill>
                <a:schemeClr val="tx1"/>
              </a:solidFill>
            </a:rPr>
            <a:t>biaya</a:t>
          </a:r>
          <a:r>
            <a:rPr lang="en-US" sz="1400" dirty="0" smtClean="0">
              <a:solidFill>
                <a:schemeClr val="tx1"/>
              </a:solidFill>
            </a:rPr>
            <a:t> </a:t>
          </a:r>
          <a:r>
            <a:rPr lang="en-US" sz="1400" dirty="0" err="1" smtClean="0">
              <a:solidFill>
                <a:schemeClr val="tx1"/>
              </a:solidFill>
            </a:rPr>
            <a:t>kesehatan</a:t>
          </a:r>
          <a:r>
            <a:rPr lang="en-US" sz="1400" dirty="0" smtClean="0">
              <a:solidFill>
                <a:schemeClr val="tx1"/>
              </a:solidFill>
            </a:rPr>
            <a:t> </a:t>
          </a:r>
          <a:r>
            <a:rPr lang="en-US" sz="1400" dirty="0" err="1" smtClean="0">
              <a:solidFill>
                <a:schemeClr val="tx1"/>
              </a:solidFill>
            </a:rPr>
            <a:t>dari</a:t>
          </a:r>
          <a:r>
            <a:rPr lang="en-US" sz="1400" dirty="0" smtClean="0">
              <a:solidFill>
                <a:schemeClr val="tx1"/>
              </a:solidFill>
            </a:rPr>
            <a:t> </a:t>
          </a:r>
          <a:r>
            <a:rPr lang="en-US" sz="1400" dirty="0" err="1" smtClean="0">
              <a:solidFill>
                <a:schemeClr val="tx1"/>
              </a:solidFill>
            </a:rPr>
            <a:t>anggota</a:t>
          </a:r>
          <a:r>
            <a:rPr lang="en-US" sz="1400" dirty="0" smtClean="0">
              <a:solidFill>
                <a:schemeClr val="tx1"/>
              </a:solidFill>
            </a:rPr>
            <a:t> </a:t>
          </a:r>
          <a:r>
            <a:rPr lang="en-US" sz="1400" dirty="0" err="1" smtClean="0">
              <a:solidFill>
                <a:schemeClr val="tx1"/>
              </a:solidFill>
            </a:rPr>
            <a:t>keluarga</a:t>
          </a:r>
          <a:r>
            <a:rPr lang="en-US" sz="1400" dirty="0" smtClean="0">
              <a:solidFill>
                <a:schemeClr val="tx1"/>
              </a:solidFill>
            </a:rPr>
            <a:t> </a:t>
          </a:r>
          <a:r>
            <a:rPr lang="en-US" sz="1400" dirty="0" err="1" smtClean="0">
              <a:solidFill>
                <a:schemeClr val="tx1"/>
              </a:solidFill>
            </a:rPr>
            <a:t>karyawan</a:t>
          </a:r>
          <a:r>
            <a:rPr lang="en-US" sz="1400" dirty="0" smtClean="0">
              <a:solidFill>
                <a:schemeClr val="tx1"/>
              </a:solidFill>
            </a:rPr>
            <a:t>.</a:t>
          </a:r>
          <a:endParaRPr lang="en-US" sz="1400" dirty="0">
            <a:solidFill>
              <a:schemeClr val="tx1"/>
            </a:solidFill>
          </a:endParaRPr>
        </a:p>
      </dgm:t>
    </dgm:pt>
    <dgm:pt modelId="{21B1830F-D2F0-4A40-BE53-10DE85DE88A7}" type="parTrans" cxnId="{92CEC972-B4A7-434E-9ED7-368DBA45238E}">
      <dgm:prSet/>
      <dgm:spPr/>
      <dgm:t>
        <a:bodyPr/>
        <a:lstStyle/>
        <a:p>
          <a:endParaRPr lang="en-US"/>
        </a:p>
      </dgm:t>
    </dgm:pt>
    <dgm:pt modelId="{54B86655-1F75-49F0-8C34-248A62DD3D74}" type="sibTrans" cxnId="{92CEC972-B4A7-434E-9ED7-368DBA45238E}">
      <dgm:prSet/>
      <dgm:spPr/>
      <dgm:t>
        <a:bodyPr/>
        <a:lstStyle/>
        <a:p>
          <a:endParaRPr lang="en-US"/>
        </a:p>
      </dgm:t>
    </dgm:pt>
    <dgm:pt modelId="{42F543E7-AFDE-416A-BF30-1482B1884D9D}">
      <dgm:prSet custT="1"/>
      <dgm:spPr>
        <a:solidFill>
          <a:schemeClr val="accent2">
            <a:lumMod val="20000"/>
            <a:lumOff val="80000"/>
          </a:schemeClr>
        </a:solidFill>
      </dgm:spPr>
      <dgm:t>
        <a:bodyPr/>
        <a:lstStyle/>
        <a:p>
          <a:pPr algn="ctr" rtl="0"/>
          <a:r>
            <a:rPr lang="en-US" sz="1400" dirty="0" err="1" smtClean="0">
              <a:solidFill>
                <a:schemeClr val="tx1"/>
              </a:solidFill>
            </a:rPr>
            <a:t>Kaum</a:t>
          </a:r>
          <a:r>
            <a:rPr lang="en-US" sz="1400" dirty="0" smtClean="0">
              <a:solidFill>
                <a:schemeClr val="tx1"/>
              </a:solidFill>
            </a:rPr>
            <a:t> </a:t>
          </a:r>
          <a:r>
            <a:rPr lang="en-US" sz="1400" dirty="0" err="1" smtClean="0">
              <a:solidFill>
                <a:schemeClr val="tx1"/>
              </a:solidFill>
            </a:rPr>
            <a:t>ibu</a:t>
          </a:r>
          <a:r>
            <a:rPr lang="en-US" sz="1400" dirty="0" smtClean="0">
              <a:solidFill>
                <a:schemeClr val="tx1"/>
              </a:solidFill>
            </a:rPr>
            <a:t> yang </a:t>
          </a:r>
          <a:r>
            <a:rPr lang="en-US" sz="1400" dirty="0" err="1" smtClean="0">
              <a:solidFill>
                <a:schemeClr val="tx1"/>
              </a:solidFill>
            </a:rPr>
            <a:t>menyusui</a:t>
          </a:r>
          <a:r>
            <a:rPr lang="en-US" sz="1400" dirty="0" smtClean="0">
              <a:solidFill>
                <a:schemeClr val="tx1"/>
              </a:solidFill>
            </a:rPr>
            <a:t> </a:t>
          </a:r>
          <a:r>
            <a:rPr lang="en-US" sz="1400" dirty="0" err="1" smtClean="0">
              <a:solidFill>
                <a:schemeClr val="tx1"/>
              </a:solidFill>
            </a:rPr>
            <a:t>akan</a:t>
          </a:r>
          <a:r>
            <a:rPr lang="en-US" sz="1400" dirty="0" smtClean="0">
              <a:solidFill>
                <a:schemeClr val="tx1"/>
              </a:solidFill>
            </a:rPr>
            <a:t> </a:t>
          </a:r>
          <a:r>
            <a:rPr lang="en-US" sz="1400" dirty="0" err="1" smtClean="0">
              <a:solidFill>
                <a:schemeClr val="tx1"/>
              </a:solidFill>
            </a:rPr>
            <a:t>menikmati</a:t>
          </a:r>
          <a:r>
            <a:rPr lang="en-US" sz="1400" dirty="0" smtClean="0">
              <a:solidFill>
                <a:schemeClr val="tx1"/>
              </a:solidFill>
            </a:rPr>
            <a:t> </a:t>
          </a:r>
          <a:r>
            <a:rPr lang="en-US" sz="1400" dirty="0" err="1" smtClean="0">
              <a:solidFill>
                <a:schemeClr val="tx1"/>
              </a:solidFill>
            </a:rPr>
            <a:t>manfaat</a:t>
          </a:r>
          <a:r>
            <a:rPr lang="en-US" sz="1400" dirty="0" smtClean="0">
              <a:solidFill>
                <a:schemeClr val="tx1"/>
              </a:solidFill>
            </a:rPr>
            <a:t> </a:t>
          </a:r>
          <a:r>
            <a:rPr lang="en-US" sz="1400" dirty="0" err="1" smtClean="0">
              <a:solidFill>
                <a:schemeClr val="tx1"/>
              </a:solidFill>
            </a:rPr>
            <a:t>fisik</a:t>
          </a:r>
          <a:r>
            <a:rPr lang="en-US" sz="1400" dirty="0" smtClean="0">
              <a:solidFill>
                <a:schemeClr val="tx1"/>
              </a:solidFill>
            </a:rPr>
            <a:t> </a:t>
          </a:r>
          <a:r>
            <a:rPr lang="en-US" sz="1400" dirty="0" err="1" smtClean="0">
              <a:solidFill>
                <a:schemeClr val="tx1"/>
              </a:solidFill>
            </a:rPr>
            <a:t>maupun</a:t>
          </a:r>
          <a:r>
            <a:rPr lang="en-US" sz="1400" dirty="0" smtClean="0">
              <a:solidFill>
                <a:schemeClr val="tx1"/>
              </a:solidFill>
            </a:rPr>
            <a:t> </a:t>
          </a:r>
          <a:r>
            <a:rPr lang="en-US" sz="1400" dirty="0" err="1" smtClean="0">
              <a:solidFill>
                <a:schemeClr val="tx1"/>
              </a:solidFill>
            </a:rPr>
            <a:t>psikologis</a:t>
          </a:r>
          <a:r>
            <a:rPr lang="en-US" sz="1400" dirty="0" smtClean="0">
              <a:solidFill>
                <a:schemeClr val="tx1"/>
              </a:solidFill>
            </a:rPr>
            <a:t>, yang </a:t>
          </a:r>
          <a:r>
            <a:rPr lang="en-US" sz="1400" dirty="0" err="1" smtClean="0">
              <a:solidFill>
                <a:schemeClr val="tx1"/>
              </a:solidFill>
            </a:rPr>
            <a:t>pada</a:t>
          </a:r>
          <a:r>
            <a:rPr lang="en-US" sz="1400" dirty="0" smtClean="0">
              <a:solidFill>
                <a:schemeClr val="tx1"/>
              </a:solidFill>
            </a:rPr>
            <a:t> </a:t>
          </a:r>
          <a:r>
            <a:rPr lang="en-US" sz="1400" dirty="0" err="1" smtClean="0">
              <a:solidFill>
                <a:schemeClr val="tx1"/>
              </a:solidFill>
            </a:rPr>
            <a:t>akhirnya</a:t>
          </a:r>
          <a:r>
            <a:rPr lang="en-US" sz="1400" dirty="0" smtClean="0">
              <a:solidFill>
                <a:schemeClr val="tx1"/>
              </a:solidFill>
            </a:rPr>
            <a:t> </a:t>
          </a:r>
          <a:r>
            <a:rPr lang="en-US" sz="1400" dirty="0" err="1" smtClean="0">
              <a:solidFill>
                <a:schemeClr val="tx1"/>
              </a:solidFill>
            </a:rPr>
            <a:t>juga</a:t>
          </a:r>
          <a:r>
            <a:rPr lang="en-US" sz="1400" dirty="0" smtClean="0">
              <a:solidFill>
                <a:schemeClr val="tx1"/>
              </a:solidFill>
            </a:rPr>
            <a:t> </a:t>
          </a:r>
          <a:r>
            <a:rPr lang="en-US" sz="1400" dirty="0" err="1" smtClean="0">
              <a:solidFill>
                <a:schemeClr val="tx1"/>
              </a:solidFill>
            </a:rPr>
            <a:t>akan</a:t>
          </a:r>
          <a:r>
            <a:rPr lang="en-US" sz="1400" dirty="0" smtClean="0">
              <a:solidFill>
                <a:schemeClr val="tx1"/>
              </a:solidFill>
            </a:rPr>
            <a:t> </a:t>
          </a:r>
          <a:r>
            <a:rPr lang="en-US" sz="1400" dirty="0" err="1" smtClean="0">
              <a:solidFill>
                <a:schemeClr val="tx1"/>
              </a:solidFill>
            </a:rPr>
            <a:t>memberikan</a:t>
          </a:r>
          <a:r>
            <a:rPr lang="en-US" sz="1400" dirty="0" smtClean="0">
              <a:solidFill>
                <a:schemeClr val="tx1"/>
              </a:solidFill>
            </a:rPr>
            <a:t> </a:t>
          </a:r>
          <a:r>
            <a:rPr lang="en-US" sz="1400" dirty="0" err="1" smtClean="0">
              <a:solidFill>
                <a:schemeClr val="tx1"/>
              </a:solidFill>
            </a:rPr>
            <a:t>dampak</a:t>
          </a:r>
          <a:r>
            <a:rPr lang="en-US" sz="1400" dirty="0" smtClean="0">
              <a:solidFill>
                <a:schemeClr val="tx1"/>
              </a:solidFill>
            </a:rPr>
            <a:t> </a:t>
          </a:r>
          <a:r>
            <a:rPr lang="en-US" sz="1400" dirty="0" err="1" smtClean="0">
              <a:solidFill>
                <a:schemeClr val="tx1"/>
              </a:solidFill>
            </a:rPr>
            <a:t>positif</a:t>
          </a:r>
          <a:r>
            <a:rPr lang="en-US" sz="1400" dirty="0" smtClean="0">
              <a:solidFill>
                <a:schemeClr val="tx1"/>
              </a:solidFill>
            </a:rPr>
            <a:t> </a:t>
          </a:r>
          <a:r>
            <a:rPr lang="en-US" sz="1400" dirty="0" err="1" smtClean="0">
              <a:solidFill>
                <a:schemeClr val="tx1"/>
              </a:solidFill>
            </a:rPr>
            <a:t>terjadap</a:t>
          </a:r>
          <a:r>
            <a:rPr lang="en-US" sz="1400" dirty="0" smtClean="0">
              <a:solidFill>
                <a:schemeClr val="tx1"/>
              </a:solidFill>
            </a:rPr>
            <a:t> </a:t>
          </a:r>
          <a:r>
            <a:rPr lang="en-US" sz="1400" dirty="0" err="1" smtClean="0">
              <a:solidFill>
                <a:schemeClr val="tx1"/>
              </a:solidFill>
            </a:rPr>
            <a:t>kinerja</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produktivitasnya</a:t>
          </a:r>
          <a:r>
            <a:rPr lang="en-US" sz="1400" dirty="0" smtClean="0">
              <a:solidFill>
                <a:schemeClr val="tx1"/>
              </a:solidFill>
            </a:rPr>
            <a:t> di </a:t>
          </a:r>
          <a:r>
            <a:rPr lang="en-US" sz="1400" dirty="0" err="1" smtClean="0">
              <a:solidFill>
                <a:schemeClr val="tx1"/>
              </a:solidFill>
            </a:rPr>
            <a:t>tempat</a:t>
          </a:r>
          <a:r>
            <a:rPr lang="en-US" sz="1400" dirty="0" smtClean="0">
              <a:solidFill>
                <a:schemeClr val="tx1"/>
              </a:solidFill>
            </a:rPr>
            <a:t> </a:t>
          </a:r>
          <a:r>
            <a:rPr lang="en-US" sz="1400" dirty="0" err="1" smtClean="0">
              <a:solidFill>
                <a:schemeClr val="tx1"/>
              </a:solidFill>
            </a:rPr>
            <a:t>kerja</a:t>
          </a:r>
          <a:r>
            <a:rPr lang="en-US" sz="1400" dirty="0" smtClean="0">
              <a:solidFill>
                <a:schemeClr val="tx1"/>
              </a:solidFill>
            </a:rPr>
            <a:t>.</a:t>
          </a:r>
          <a:endParaRPr lang="en-US" sz="1400" dirty="0">
            <a:solidFill>
              <a:schemeClr val="tx1"/>
            </a:solidFill>
          </a:endParaRPr>
        </a:p>
      </dgm:t>
    </dgm:pt>
    <dgm:pt modelId="{A4DB776D-5E25-4333-9859-4C4A25CF36BC}" type="parTrans" cxnId="{1F0BC3EA-EA94-46FD-8943-6B580711C618}">
      <dgm:prSet/>
      <dgm:spPr/>
      <dgm:t>
        <a:bodyPr/>
        <a:lstStyle/>
        <a:p>
          <a:endParaRPr lang="en-US"/>
        </a:p>
      </dgm:t>
    </dgm:pt>
    <dgm:pt modelId="{682F04D0-AD9A-47B8-895A-8199AB5FFEE6}" type="sibTrans" cxnId="{1F0BC3EA-EA94-46FD-8943-6B580711C618}">
      <dgm:prSet/>
      <dgm:spPr/>
      <dgm:t>
        <a:bodyPr/>
        <a:lstStyle/>
        <a:p>
          <a:endParaRPr lang="en-US"/>
        </a:p>
      </dgm:t>
    </dgm:pt>
    <dgm:pt modelId="{56F01A49-2F18-49DF-9C45-BCEA0BA05B33}">
      <dgm:prSet custT="1"/>
      <dgm:spPr>
        <a:solidFill>
          <a:srgbClr val="E3CD74"/>
        </a:solidFill>
      </dgm:spPr>
      <dgm:t>
        <a:bodyPr/>
        <a:lstStyle/>
        <a:p>
          <a:pPr algn="ctr" rtl="0"/>
          <a:r>
            <a:rPr lang="en-US" sz="1400" dirty="0" err="1" smtClean="0">
              <a:solidFill>
                <a:schemeClr val="tx1"/>
              </a:solidFill>
            </a:rPr>
            <a:t>Anak-anak</a:t>
          </a:r>
          <a:r>
            <a:rPr lang="en-US" sz="1400" dirty="0" smtClean="0">
              <a:solidFill>
                <a:schemeClr val="tx1"/>
              </a:solidFill>
            </a:rPr>
            <a:t> yang </a:t>
          </a:r>
          <a:r>
            <a:rPr lang="en-US" sz="1400" dirty="0" err="1" smtClean="0">
              <a:solidFill>
                <a:schemeClr val="tx1"/>
              </a:solidFill>
            </a:rPr>
            <a:t>mendapatkan</a:t>
          </a:r>
          <a:r>
            <a:rPr lang="en-US" sz="1400" dirty="0" smtClean="0">
              <a:solidFill>
                <a:schemeClr val="tx1"/>
              </a:solidFill>
            </a:rPr>
            <a:t> ASI </a:t>
          </a:r>
          <a:r>
            <a:rPr lang="en-US" sz="1400" dirty="0" err="1" smtClean="0">
              <a:solidFill>
                <a:schemeClr val="tx1"/>
              </a:solidFill>
            </a:rPr>
            <a:t>lebih</a:t>
          </a:r>
          <a:r>
            <a:rPr lang="en-US" sz="1400" dirty="0" smtClean="0">
              <a:solidFill>
                <a:schemeClr val="tx1"/>
              </a:solidFill>
            </a:rPr>
            <a:t> </a:t>
          </a:r>
          <a:r>
            <a:rPr lang="en-US" sz="1400" dirty="0" err="1" smtClean="0">
              <a:solidFill>
                <a:schemeClr val="tx1"/>
              </a:solidFill>
            </a:rPr>
            <a:t>sehat</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tidak</a:t>
          </a:r>
          <a:r>
            <a:rPr lang="en-US" sz="1400" dirty="0" smtClean="0">
              <a:solidFill>
                <a:schemeClr val="tx1"/>
              </a:solidFill>
            </a:rPr>
            <a:t> </a:t>
          </a:r>
          <a:r>
            <a:rPr lang="en-US" sz="1400" dirty="0" err="1" smtClean="0">
              <a:solidFill>
                <a:schemeClr val="tx1"/>
              </a:solidFill>
            </a:rPr>
            <a:t>terlalu</a:t>
          </a:r>
          <a:r>
            <a:rPr lang="en-US" sz="1400" dirty="0" smtClean="0">
              <a:solidFill>
                <a:schemeClr val="tx1"/>
              </a:solidFill>
            </a:rPr>
            <a:t> </a:t>
          </a:r>
          <a:r>
            <a:rPr lang="en-US" sz="1400" dirty="0" err="1" smtClean="0">
              <a:solidFill>
                <a:schemeClr val="tx1"/>
              </a:solidFill>
            </a:rPr>
            <a:t>rentan</a:t>
          </a:r>
          <a:r>
            <a:rPr lang="en-US" sz="1400" dirty="0" smtClean="0">
              <a:solidFill>
                <a:schemeClr val="tx1"/>
              </a:solidFill>
            </a:rPr>
            <a:t> </a:t>
          </a:r>
          <a:r>
            <a:rPr lang="en-US" sz="1400" dirty="0" err="1" smtClean="0">
              <a:solidFill>
                <a:schemeClr val="tx1"/>
              </a:solidFill>
            </a:rPr>
            <a:t>terhadap</a:t>
          </a:r>
          <a:r>
            <a:rPr lang="en-US" sz="1400" dirty="0" smtClean="0">
              <a:solidFill>
                <a:schemeClr val="tx1"/>
              </a:solidFill>
            </a:rPr>
            <a:t> </a:t>
          </a:r>
          <a:r>
            <a:rPr lang="en-US" sz="1400" dirty="0" err="1" smtClean="0">
              <a:solidFill>
                <a:schemeClr val="tx1"/>
              </a:solidFill>
            </a:rPr>
            <a:t>penyakit</a:t>
          </a:r>
          <a:r>
            <a:rPr lang="en-US" sz="1400" dirty="0" smtClean="0">
              <a:solidFill>
                <a:schemeClr val="tx1"/>
              </a:solidFill>
            </a:rPr>
            <a:t>, yang </a:t>
          </a:r>
          <a:r>
            <a:rPr lang="en-US" sz="1400" dirty="0" err="1" smtClean="0">
              <a:solidFill>
                <a:schemeClr val="tx1"/>
              </a:solidFill>
            </a:rPr>
            <a:t>membuat</a:t>
          </a:r>
          <a:r>
            <a:rPr lang="en-US" sz="1400" dirty="0" smtClean="0">
              <a:solidFill>
                <a:schemeClr val="tx1"/>
              </a:solidFill>
            </a:rPr>
            <a:t> </a:t>
          </a:r>
          <a:r>
            <a:rPr lang="en-US" sz="1400" dirty="0" err="1" smtClean="0">
              <a:solidFill>
                <a:schemeClr val="tx1"/>
              </a:solidFill>
            </a:rPr>
            <a:t>kaum</a:t>
          </a:r>
          <a:r>
            <a:rPr lang="en-US" sz="1400" dirty="0" smtClean="0">
              <a:solidFill>
                <a:schemeClr val="tx1"/>
              </a:solidFill>
            </a:rPr>
            <a:t> </a:t>
          </a:r>
          <a:r>
            <a:rPr lang="en-US" sz="1400" dirty="0" err="1" smtClean="0">
              <a:solidFill>
                <a:schemeClr val="tx1"/>
              </a:solidFill>
            </a:rPr>
            <a:t>ibu</a:t>
          </a:r>
          <a:r>
            <a:rPr lang="en-US" sz="1400" dirty="0" smtClean="0">
              <a:solidFill>
                <a:schemeClr val="tx1"/>
              </a:solidFill>
            </a:rPr>
            <a:t> yang </a:t>
          </a:r>
          <a:r>
            <a:rPr lang="en-US" sz="1400" dirty="0" err="1" smtClean="0">
              <a:solidFill>
                <a:schemeClr val="tx1"/>
              </a:solidFill>
            </a:rPr>
            <a:t>menyusui</a:t>
          </a:r>
          <a:r>
            <a:rPr lang="en-US" sz="1400" dirty="0" smtClean="0">
              <a:solidFill>
                <a:schemeClr val="tx1"/>
              </a:solidFill>
            </a:rPr>
            <a:t> </a:t>
          </a:r>
          <a:r>
            <a:rPr lang="en-US" sz="1400" dirty="0" err="1" smtClean="0">
              <a:solidFill>
                <a:schemeClr val="tx1"/>
              </a:solidFill>
            </a:rPr>
            <a:t>memiliki</a:t>
          </a:r>
          <a:r>
            <a:rPr lang="en-US" sz="1400" dirty="0" smtClean="0">
              <a:solidFill>
                <a:schemeClr val="tx1"/>
              </a:solidFill>
            </a:rPr>
            <a:t> </a:t>
          </a:r>
          <a:r>
            <a:rPr lang="en-US" sz="1400" dirty="0" err="1" smtClean="0">
              <a:solidFill>
                <a:schemeClr val="tx1"/>
              </a:solidFill>
            </a:rPr>
            <a:t>tingkat</a:t>
          </a:r>
          <a:r>
            <a:rPr lang="en-US" sz="1400" dirty="0" smtClean="0">
              <a:solidFill>
                <a:schemeClr val="tx1"/>
              </a:solidFill>
            </a:rPr>
            <a:t> </a:t>
          </a:r>
          <a:r>
            <a:rPr lang="en-US" sz="1400" dirty="0" err="1" smtClean="0">
              <a:solidFill>
                <a:schemeClr val="tx1"/>
              </a:solidFill>
            </a:rPr>
            <a:t>kekhawatiran</a:t>
          </a:r>
          <a:r>
            <a:rPr lang="en-US" sz="1400" dirty="0" smtClean="0">
              <a:solidFill>
                <a:schemeClr val="tx1"/>
              </a:solidFill>
            </a:rPr>
            <a:t> yang </a:t>
          </a:r>
          <a:r>
            <a:rPr lang="en-US" sz="1400" dirty="0" err="1" smtClean="0">
              <a:solidFill>
                <a:schemeClr val="tx1"/>
              </a:solidFill>
            </a:rPr>
            <a:t>lebih</a:t>
          </a:r>
          <a:r>
            <a:rPr lang="en-US" sz="1400" dirty="0" smtClean="0">
              <a:solidFill>
                <a:schemeClr val="tx1"/>
              </a:solidFill>
            </a:rPr>
            <a:t> </a:t>
          </a:r>
          <a:r>
            <a:rPr lang="en-US" sz="1400" dirty="0" err="1" smtClean="0">
              <a:solidFill>
                <a:schemeClr val="tx1"/>
              </a:solidFill>
            </a:rPr>
            <a:t>rendah</a:t>
          </a:r>
          <a:r>
            <a:rPr lang="en-US" sz="1400" dirty="0" smtClean="0">
              <a:solidFill>
                <a:schemeClr val="tx1"/>
              </a:solidFill>
            </a:rPr>
            <a:t> </a:t>
          </a:r>
          <a:r>
            <a:rPr lang="en-US" sz="1400" dirty="0" err="1" smtClean="0">
              <a:solidFill>
                <a:schemeClr val="tx1"/>
              </a:solidFill>
            </a:rPr>
            <a:t>tentang</a:t>
          </a:r>
          <a:r>
            <a:rPr lang="en-US" sz="1400" dirty="0" smtClean="0">
              <a:solidFill>
                <a:schemeClr val="tx1"/>
              </a:solidFill>
            </a:rPr>
            <a:t> </a:t>
          </a:r>
          <a:r>
            <a:rPr lang="en-US" sz="1400" dirty="0" err="1" smtClean="0">
              <a:solidFill>
                <a:schemeClr val="tx1"/>
              </a:solidFill>
            </a:rPr>
            <a:t>anak-anaknya</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dapat</a:t>
          </a:r>
          <a:r>
            <a:rPr lang="en-US" sz="1400" dirty="0" smtClean="0">
              <a:solidFill>
                <a:schemeClr val="tx1"/>
              </a:solidFill>
            </a:rPr>
            <a:t> </a:t>
          </a:r>
          <a:r>
            <a:rPr lang="en-US" sz="1400" dirty="0" err="1" smtClean="0">
              <a:solidFill>
                <a:schemeClr val="tx1"/>
              </a:solidFill>
            </a:rPr>
            <a:t>lebih</a:t>
          </a:r>
          <a:r>
            <a:rPr lang="en-US" sz="1400" dirty="0" smtClean="0">
              <a:solidFill>
                <a:schemeClr val="tx1"/>
              </a:solidFill>
            </a:rPr>
            <a:t> </a:t>
          </a:r>
          <a:r>
            <a:rPr lang="en-US" sz="1400" dirty="0" err="1" smtClean="0">
              <a:solidFill>
                <a:schemeClr val="tx1"/>
              </a:solidFill>
            </a:rPr>
            <a:t>menitikberatkan</a:t>
          </a:r>
          <a:r>
            <a:rPr lang="en-US" sz="1400" dirty="0" smtClean="0">
              <a:solidFill>
                <a:schemeClr val="tx1"/>
              </a:solidFill>
            </a:rPr>
            <a:t> </a:t>
          </a:r>
          <a:r>
            <a:rPr lang="en-US" sz="1400" dirty="0" err="1" smtClean="0">
              <a:solidFill>
                <a:schemeClr val="tx1"/>
              </a:solidFill>
            </a:rPr>
            <a:t>fokusnya</a:t>
          </a:r>
          <a:r>
            <a:rPr lang="en-US" sz="1400" dirty="0" smtClean="0">
              <a:solidFill>
                <a:schemeClr val="tx1"/>
              </a:solidFill>
            </a:rPr>
            <a:t> </a:t>
          </a:r>
          <a:r>
            <a:rPr lang="en-US" sz="1400" dirty="0" err="1" smtClean="0">
              <a:solidFill>
                <a:schemeClr val="tx1"/>
              </a:solidFill>
            </a:rPr>
            <a:t>pada</a:t>
          </a:r>
          <a:r>
            <a:rPr lang="en-US" sz="1400" dirty="0" smtClean="0">
              <a:solidFill>
                <a:schemeClr val="tx1"/>
              </a:solidFill>
            </a:rPr>
            <a:t> </a:t>
          </a:r>
          <a:r>
            <a:rPr lang="fi-FI" sz="1400" dirty="0" smtClean="0">
              <a:solidFill>
                <a:schemeClr val="tx1"/>
              </a:solidFill>
            </a:rPr>
            <a:t>pekerjaan mereka. Hal ini dapat meningkatkan kinerja perusahaan secara keseluruhan</a:t>
          </a:r>
          <a:endParaRPr lang="en-US" sz="1400" dirty="0">
            <a:solidFill>
              <a:schemeClr val="tx1"/>
            </a:solidFill>
          </a:endParaRPr>
        </a:p>
      </dgm:t>
    </dgm:pt>
    <dgm:pt modelId="{BA832E14-89B9-4756-85F5-5A18852B8368}" type="parTrans" cxnId="{9A94488D-37C9-47C8-BBDB-552C401A8FD2}">
      <dgm:prSet/>
      <dgm:spPr/>
      <dgm:t>
        <a:bodyPr/>
        <a:lstStyle/>
        <a:p>
          <a:endParaRPr lang="en-US"/>
        </a:p>
      </dgm:t>
    </dgm:pt>
    <dgm:pt modelId="{7344FAFE-F5C2-45AD-8AFC-8F7D60308779}" type="sibTrans" cxnId="{9A94488D-37C9-47C8-BBDB-552C401A8FD2}">
      <dgm:prSet/>
      <dgm:spPr/>
      <dgm:t>
        <a:bodyPr/>
        <a:lstStyle/>
        <a:p>
          <a:endParaRPr lang="en-US"/>
        </a:p>
      </dgm:t>
    </dgm:pt>
    <dgm:pt modelId="{87462028-62AD-42BF-B855-2BCEF55F612D}" type="pres">
      <dgm:prSet presAssocID="{E1533A6C-6C8D-4F59-A624-0B0B657A673D}" presName="Name0" presStyleCnt="0">
        <dgm:presLayoutVars>
          <dgm:dir/>
          <dgm:animLvl val="lvl"/>
          <dgm:resizeHandles val="exact"/>
        </dgm:presLayoutVars>
      </dgm:prSet>
      <dgm:spPr/>
      <dgm:t>
        <a:bodyPr/>
        <a:lstStyle/>
        <a:p>
          <a:endParaRPr lang="en-US"/>
        </a:p>
      </dgm:t>
    </dgm:pt>
    <dgm:pt modelId="{40DF30D7-C85F-439D-871C-80EDB2054B5E}" type="pres">
      <dgm:prSet presAssocID="{AB21D436-A363-44B5-A052-51F3EC57F2CF}" presName="linNode" presStyleCnt="0"/>
      <dgm:spPr/>
    </dgm:pt>
    <dgm:pt modelId="{7445190D-3A1B-484D-BFF6-16877742973E}" type="pres">
      <dgm:prSet presAssocID="{AB21D436-A363-44B5-A052-51F3EC57F2CF}" presName="parentText" presStyleLbl="node1" presStyleIdx="0" presStyleCnt="5" custScaleX="268116" custScaleY="61119">
        <dgm:presLayoutVars>
          <dgm:chMax val="1"/>
          <dgm:bulletEnabled val="1"/>
        </dgm:presLayoutVars>
      </dgm:prSet>
      <dgm:spPr/>
      <dgm:t>
        <a:bodyPr/>
        <a:lstStyle/>
        <a:p>
          <a:endParaRPr lang="en-US"/>
        </a:p>
      </dgm:t>
    </dgm:pt>
    <dgm:pt modelId="{D7D45AB8-DB1E-40F7-BF1D-B1B044D1BA6E}" type="pres">
      <dgm:prSet presAssocID="{3D452F45-BE5F-46F6-8B9D-85EFDC11C4F3}" presName="sp" presStyleCnt="0"/>
      <dgm:spPr/>
    </dgm:pt>
    <dgm:pt modelId="{7D1814E8-EA99-4303-9678-A04AC5C44BDE}" type="pres">
      <dgm:prSet presAssocID="{DDF423A5-3ECF-4194-9508-0EACFFAD6B12}" presName="linNode" presStyleCnt="0"/>
      <dgm:spPr/>
    </dgm:pt>
    <dgm:pt modelId="{40C1A3CD-BD08-4712-88BE-8E83644C8EC1}" type="pres">
      <dgm:prSet presAssocID="{DDF423A5-3ECF-4194-9508-0EACFFAD6B12}" presName="parentText" presStyleLbl="node1" presStyleIdx="1" presStyleCnt="5" custScaleX="268116" custScaleY="71096">
        <dgm:presLayoutVars>
          <dgm:chMax val="1"/>
          <dgm:bulletEnabled val="1"/>
        </dgm:presLayoutVars>
      </dgm:prSet>
      <dgm:spPr/>
      <dgm:t>
        <a:bodyPr/>
        <a:lstStyle/>
        <a:p>
          <a:endParaRPr lang="en-US"/>
        </a:p>
      </dgm:t>
    </dgm:pt>
    <dgm:pt modelId="{77282E71-99B6-40DB-A6BB-CD9A90735D03}" type="pres">
      <dgm:prSet presAssocID="{3BB89A3C-AAEC-423D-BDF0-1C846C4BD1E4}" presName="sp" presStyleCnt="0"/>
      <dgm:spPr/>
    </dgm:pt>
    <dgm:pt modelId="{2ADC31A4-0D7C-4A61-A97A-92E9F1972BF0}" type="pres">
      <dgm:prSet presAssocID="{AA1F4618-371F-47E1-9509-6A54029A21EF}" presName="linNode" presStyleCnt="0"/>
      <dgm:spPr/>
    </dgm:pt>
    <dgm:pt modelId="{2CEF3549-459D-4D21-B90C-83837D22CA0F}" type="pres">
      <dgm:prSet presAssocID="{AA1F4618-371F-47E1-9509-6A54029A21EF}" presName="parentText" presStyleLbl="node1" presStyleIdx="2" presStyleCnt="5" custScaleX="268116" custScaleY="62091">
        <dgm:presLayoutVars>
          <dgm:chMax val="1"/>
          <dgm:bulletEnabled val="1"/>
        </dgm:presLayoutVars>
      </dgm:prSet>
      <dgm:spPr/>
      <dgm:t>
        <a:bodyPr/>
        <a:lstStyle/>
        <a:p>
          <a:endParaRPr lang="en-US"/>
        </a:p>
      </dgm:t>
    </dgm:pt>
    <dgm:pt modelId="{19432F00-A5F9-41E8-9F83-A5879CECD839}" type="pres">
      <dgm:prSet presAssocID="{54B86655-1F75-49F0-8C34-248A62DD3D74}" presName="sp" presStyleCnt="0"/>
      <dgm:spPr/>
    </dgm:pt>
    <dgm:pt modelId="{7166DB81-28BF-40AF-B5C5-06BCEDA4B423}" type="pres">
      <dgm:prSet presAssocID="{42F543E7-AFDE-416A-BF30-1482B1884D9D}" presName="linNode" presStyleCnt="0"/>
      <dgm:spPr/>
    </dgm:pt>
    <dgm:pt modelId="{C37B6322-3CA1-45C2-88F3-DD137F64A8AC}" type="pres">
      <dgm:prSet presAssocID="{42F543E7-AFDE-416A-BF30-1482B1884D9D}" presName="parentText" presStyleLbl="node1" presStyleIdx="3" presStyleCnt="5" custScaleX="268116" custScaleY="54861">
        <dgm:presLayoutVars>
          <dgm:chMax val="1"/>
          <dgm:bulletEnabled val="1"/>
        </dgm:presLayoutVars>
      </dgm:prSet>
      <dgm:spPr/>
      <dgm:t>
        <a:bodyPr/>
        <a:lstStyle/>
        <a:p>
          <a:endParaRPr lang="en-US"/>
        </a:p>
      </dgm:t>
    </dgm:pt>
    <dgm:pt modelId="{D26A2711-16F6-45E8-867C-55D8986F35EE}" type="pres">
      <dgm:prSet presAssocID="{682F04D0-AD9A-47B8-895A-8199AB5FFEE6}" presName="sp" presStyleCnt="0"/>
      <dgm:spPr/>
    </dgm:pt>
    <dgm:pt modelId="{1658D86F-973D-4CD3-98FC-6CE76958127D}" type="pres">
      <dgm:prSet presAssocID="{56F01A49-2F18-49DF-9C45-BCEA0BA05B33}" presName="linNode" presStyleCnt="0"/>
      <dgm:spPr/>
    </dgm:pt>
    <dgm:pt modelId="{3CD65168-6E41-4B83-B9E2-E94D0132A0BF}" type="pres">
      <dgm:prSet presAssocID="{56F01A49-2F18-49DF-9C45-BCEA0BA05B33}" presName="parentText" presStyleLbl="node1" presStyleIdx="4" presStyleCnt="5" custScaleX="268116">
        <dgm:presLayoutVars>
          <dgm:chMax val="1"/>
          <dgm:bulletEnabled val="1"/>
        </dgm:presLayoutVars>
      </dgm:prSet>
      <dgm:spPr/>
      <dgm:t>
        <a:bodyPr/>
        <a:lstStyle/>
        <a:p>
          <a:endParaRPr lang="en-US"/>
        </a:p>
      </dgm:t>
    </dgm:pt>
  </dgm:ptLst>
  <dgm:cxnLst>
    <dgm:cxn modelId="{E607D62F-6362-4CD0-AF89-294A6CB39407}" type="presOf" srcId="{AB21D436-A363-44B5-A052-51F3EC57F2CF}" destId="{7445190D-3A1B-484D-BFF6-16877742973E}" srcOrd="0" destOrd="0" presId="urn:microsoft.com/office/officeart/2005/8/layout/vList5"/>
    <dgm:cxn modelId="{9A94488D-37C9-47C8-BBDB-552C401A8FD2}" srcId="{E1533A6C-6C8D-4F59-A624-0B0B657A673D}" destId="{56F01A49-2F18-49DF-9C45-BCEA0BA05B33}" srcOrd="4" destOrd="0" parTransId="{BA832E14-89B9-4756-85F5-5A18852B8368}" sibTransId="{7344FAFE-F5C2-45AD-8AFC-8F7D60308779}"/>
    <dgm:cxn modelId="{BD6B9D1A-C161-464B-932D-56942D938906}" type="presOf" srcId="{DDF423A5-3ECF-4194-9508-0EACFFAD6B12}" destId="{40C1A3CD-BD08-4712-88BE-8E83644C8EC1}" srcOrd="0" destOrd="0" presId="urn:microsoft.com/office/officeart/2005/8/layout/vList5"/>
    <dgm:cxn modelId="{CBC819C1-22D2-42C9-B163-8D9F2682B85E}" type="presOf" srcId="{AA1F4618-371F-47E1-9509-6A54029A21EF}" destId="{2CEF3549-459D-4D21-B90C-83837D22CA0F}" srcOrd="0" destOrd="0" presId="urn:microsoft.com/office/officeart/2005/8/layout/vList5"/>
    <dgm:cxn modelId="{9D008E01-866A-48BD-A7D6-FF3EA1F0B252}" type="presOf" srcId="{E1533A6C-6C8D-4F59-A624-0B0B657A673D}" destId="{87462028-62AD-42BF-B855-2BCEF55F612D}" srcOrd="0" destOrd="0" presId="urn:microsoft.com/office/officeart/2005/8/layout/vList5"/>
    <dgm:cxn modelId="{92CEC972-B4A7-434E-9ED7-368DBA45238E}" srcId="{E1533A6C-6C8D-4F59-A624-0B0B657A673D}" destId="{AA1F4618-371F-47E1-9509-6A54029A21EF}" srcOrd="2" destOrd="0" parTransId="{21B1830F-D2F0-4A40-BE53-10DE85DE88A7}" sibTransId="{54B86655-1F75-49F0-8C34-248A62DD3D74}"/>
    <dgm:cxn modelId="{953B4527-7175-409F-B800-FAB7CAE445F9}" srcId="{E1533A6C-6C8D-4F59-A624-0B0B657A673D}" destId="{AB21D436-A363-44B5-A052-51F3EC57F2CF}" srcOrd="0" destOrd="0" parTransId="{E939470D-F119-4AF3-979B-F4E22897E706}" sibTransId="{3D452F45-BE5F-46F6-8B9D-85EFDC11C4F3}"/>
    <dgm:cxn modelId="{2F2B97E6-C90E-4A53-A971-B49105B058B2}" srcId="{E1533A6C-6C8D-4F59-A624-0B0B657A673D}" destId="{DDF423A5-3ECF-4194-9508-0EACFFAD6B12}" srcOrd="1" destOrd="0" parTransId="{3FEA18C9-C76B-4D33-830E-EB0BDDD6F16F}" sibTransId="{3BB89A3C-AAEC-423D-BDF0-1C846C4BD1E4}"/>
    <dgm:cxn modelId="{54E1ED0D-E137-45CE-B36D-46A97D6BABD9}" type="presOf" srcId="{56F01A49-2F18-49DF-9C45-BCEA0BA05B33}" destId="{3CD65168-6E41-4B83-B9E2-E94D0132A0BF}" srcOrd="0" destOrd="0" presId="urn:microsoft.com/office/officeart/2005/8/layout/vList5"/>
    <dgm:cxn modelId="{1F0BC3EA-EA94-46FD-8943-6B580711C618}" srcId="{E1533A6C-6C8D-4F59-A624-0B0B657A673D}" destId="{42F543E7-AFDE-416A-BF30-1482B1884D9D}" srcOrd="3" destOrd="0" parTransId="{A4DB776D-5E25-4333-9859-4C4A25CF36BC}" sibTransId="{682F04D0-AD9A-47B8-895A-8199AB5FFEE6}"/>
    <dgm:cxn modelId="{5B90D63A-FBF5-4924-ADCF-76D2E19A7AAB}" type="presOf" srcId="{42F543E7-AFDE-416A-BF30-1482B1884D9D}" destId="{C37B6322-3CA1-45C2-88F3-DD137F64A8AC}" srcOrd="0" destOrd="0" presId="urn:microsoft.com/office/officeart/2005/8/layout/vList5"/>
    <dgm:cxn modelId="{E128320A-E03D-4892-9F99-13D6A0C9CE9D}" type="presParOf" srcId="{87462028-62AD-42BF-B855-2BCEF55F612D}" destId="{40DF30D7-C85F-439D-871C-80EDB2054B5E}" srcOrd="0" destOrd="0" presId="urn:microsoft.com/office/officeart/2005/8/layout/vList5"/>
    <dgm:cxn modelId="{454A7820-35F7-4F9A-805F-D3A4C3D6AD50}" type="presParOf" srcId="{40DF30D7-C85F-439D-871C-80EDB2054B5E}" destId="{7445190D-3A1B-484D-BFF6-16877742973E}" srcOrd="0" destOrd="0" presId="urn:microsoft.com/office/officeart/2005/8/layout/vList5"/>
    <dgm:cxn modelId="{498816C1-8889-4490-BDB2-84A5F4A8D7AB}" type="presParOf" srcId="{87462028-62AD-42BF-B855-2BCEF55F612D}" destId="{D7D45AB8-DB1E-40F7-BF1D-B1B044D1BA6E}" srcOrd="1" destOrd="0" presId="urn:microsoft.com/office/officeart/2005/8/layout/vList5"/>
    <dgm:cxn modelId="{973AB6E9-5EE1-499B-88BC-3C4D32C041FD}" type="presParOf" srcId="{87462028-62AD-42BF-B855-2BCEF55F612D}" destId="{7D1814E8-EA99-4303-9678-A04AC5C44BDE}" srcOrd="2" destOrd="0" presId="urn:microsoft.com/office/officeart/2005/8/layout/vList5"/>
    <dgm:cxn modelId="{B0AB71CC-8392-4AF0-AD83-538EC10D899B}" type="presParOf" srcId="{7D1814E8-EA99-4303-9678-A04AC5C44BDE}" destId="{40C1A3CD-BD08-4712-88BE-8E83644C8EC1}" srcOrd="0" destOrd="0" presId="urn:microsoft.com/office/officeart/2005/8/layout/vList5"/>
    <dgm:cxn modelId="{33BF6474-5C42-4F4F-8681-AABC7A1EEEA0}" type="presParOf" srcId="{87462028-62AD-42BF-B855-2BCEF55F612D}" destId="{77282E71-99B6-40DB-A6BB-CD9A90735D03}" srcOrd="3" destOrd="0" presId="urn:microsoft.com/office/officeart/2005/8/layout/vList5"/>
    <dgm:cxn modelId="{DDA00F37-1E5D-4654-8369-EB61E6EE4990}" type="presParOf" srcId="{87462028-62AD-42BF-B855-2BCEF55F612D}" destId="{2ADC31A4-0D7C-4A61-A97A-92E9F1972BF0}" srcOrd="4" destOrd="0" presId="urn:microsoft.com/office/officeart/2005/8/layout/vList5"/>
    <dgm:cxn modelId="{0C47B502-C3A0-4657-AD7F-24B72E830262}" type="presParOf" srcId="{2ADC31A4-0D7C-4A61-A97A-92E9F1972BF0}" destId="{2CEF3549-459D-4D21-B90C-83837D22CA0F}" srcOrd="0" destOrd="0" presId="urn:microsoft.com/office/officeart/2005/8/layout/vList5"/>
    <dgm:cxn modelId="{A354093E-0550-49B8-80E1-AFDED6FF623B}" type="presParOf" srcId="{87462028-62AD-42BF-B855-2BCEF55F612D}" destId="{19432F00-A5F9-41E8-9F83-A5879CECD839}" srcOrd="5" destOrd="0" presId="urn:microsoft.com/office/officeart/2005/8/layout/vList5"/>
    <dgm:cxn modelId="{B005543F-E09E-4F1C-92DE-151DCE8767C0}" type="presParOf" srcId="{87462028-62AD-42BF-B855-2BCEF55F612D}" destId="{7166DB81-28BF-40AF-B5C5-06BCEDA4B423}" srcOrd="6" destOrd="0" presId="urn:microsoft.com/office/officeart/2005/8/layout/vList5"/>
    <dgm:cxn modelId="{A4E8C7B8-6965-4682-B081-63359E6C1023}" type="presParOf" srcId="{7166DB81-28BF-40AF-B5C5-06BCEDA4B423}" destId="{C37B6322-3CA1-45C2-88F3-DD137F64A8AC}" srcOrd="0" destOrd="0" presId="urn:microsoft.com/office/officeart/2005/8/layout/vList5"/>
    <dgm:cxn modelId="{77CAFF42-3EAD-4D48-BB70-36174C4CFF84}" type="presParOf" srcId="{87462028-62AD-42BF-B855-2BCEF55F612D}" destId="{D26A2711-16F6-45E8-867C-55D8986F35EE}" srcOrd="7" destOrd="0" presId="urn:microsoft.com/office/officeart/2005/8/layout/vList5"/>
    <dgm:cxn modelId="{A7FBD8C0-42F6-44D9-AA96-3999096F607B}" type="presParOf" srcId="{87462028-62AD-42BF-B855-2BCEF55F612D}" destId="{1658D86F-973D-4CD3-98FC-6CE76958127D}" srcOrd="8" destOrd="0" presId="urn:microsoft.com/office/officeart/2005/8/layout/vList5"/>
    <dgm:cxn modelId="{2ECB3642-646C-4F7B-B24C-E8F4101F4A58}" type="presParOf" srcId="{1658D86F-973D-4CD3-98FC-6CE76958127D}" destId="{3CD65168-6E41-4B83-B9E2-E94D0132A0B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608202B-9FEA-489F-B2CF-F9D3CE4B1324}"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88006DB-BE92-4469-B712-556CF4889A38}">
      <dgm:prSet/>
      <dgm:spPr>
        <a:solidFill>
          <a:srgbClr val="92D050"/>
        </a:solidFill>
      </dgm:spPr>
      <dgm:t>
        <a:bodyPr/>
        <a:lstStyle/>
        <a:p>
          <a:pPr rtl="0"/>
          <a:r>
            <a:rPr lang="es-ES" smtClean="0">
              <a:solidFill>
                <a:schemeClr val="tx1"/>
              </a:solidFill>
            </a:rPr>
            <a:t>Mengapa Para Pengusaha Harus Peduli</a:t>
          </a:r>
          <a:endParaRPr lang="en-US">
            <a:solidFill>
              <a:schemeClr val="tx1"/>
            </a:solidFill>
          </a:endParaRPr>
        </a:p>
      </dgm:t>
    </dgm:pt>
    <dgm:pt modelId="{8F20768F-68F3-462F-AF0E-21D2298AFB56}" type="parTrans" cxnId="{34E29EE1-CD91-425C-B10A-7BEB5118A1D0}">
      <dgm:prSet/>
      <dgm:spPr/>
      <dgm:t>
        <a:bodyPr/>
        <a:lstStyle/>
        <a:p>
          <a:endParaRPr lang="en-US"/>
        </a:p>
      </dgm:t>
    </dgm:pt>
    <dgm:pt modelId="{483E7581-5D68-4CDD-A381-9D7CF7D0CADD}" type="sibTrans" cxnId="{34E29EE1-CD91-425C-B10A-7BEB5118A1D0}">
      <dgm:prSet/>
      <dgm:spPr/>
      <dgm:t>
        <a:bodyPr/>
        <a:lstStyle/>
        <a:p>
          <a:endParaRPr lang="en-US"/>
        </a:p>
      </dgm:t>
    </dgm:pt>
    <dgm:pt modelId="{9FBE8D8A-4738-40E5-8F48-14F16E4AAAB6}">
      <dgm:prSet/>
      <dgm:spPr>
        <a:solidFill>
          <a:schemeClr val="accent2">
            <a:lumMod val="60000"/>
            <a:lumOff val="40000"/>
          </a:schemeClr>
        </a:solidFill>
      </dgm:spPr>
      <dgm:t>
        <a:bodyPr/>
        <a:lstStyle/>
        <a:p>
          <a:pPr algn="just" rtl="0"/>
          <a:r>
            <a:rPr lang="en-US" dirty="0" err="1" smtClean="0"/>
            <a:t>Kebijakan</a:t>
          </a:r>
          <a:r>
            <a:rPr lang="en-US" dirty="0" smtClean="0"/>
            <a:t> </a:t>
          </a:r>
          <a:r>
            <a:rPr lang="en-US" dirty="0" err="1" smtClean="0"/>
            <a:t>Tempat</a:t>
          </a:r>
          <a:r>
            <a:rPr lang="en-US" dirty="0" smtClean="0"/>
            <a:t> </a:t>
          </a:r>
          <a:r>
            <a:rPr lang="en-US" dirty="0" err="1" smtClean="0"/>
            <a:t>Kerja</a:t>
          </a:r>
          <a:r>
            <a:rPr lang="en-US" dirty="0" smtClean="0"/>
            <a:t> Ramah </a:t>
          </a:r>
          <a:r>
            <a:rPr lang="en-US" dirty="0" err="1" smtClean="0"/>
            <a:t>Laktasi</a:t>
          </a:r>
          <a:r>
            <a:rPr lang="en-US" dirty="0" smtClean="0"/>
            <a:t> </a:t>
          </a:r>
          <a:r>
            <a:rPr lang="en-US" dirty="0" err="1" smtClean="0"/>
            <a:t>membantu</a:t>
          </a:r>
          <a:r>
            <a:rPr lang="en-US" dirty="0" smtClean="0"/>
            <a:t> </a:t>
          </a:r>
          <a:r>
            <a:rPr lang="en-US" dirty="0" err="1" smtClean="0"/>
            <a:t>menekan</a:t>
          </a:r>
          <a:r>
            <a:rPr lang="en-US" dirty="0" smtClean="0"/>
            <a:t> </a:t>
          </a:r>
          <a:r>
            <a:rPr lang="en-US" dirty="0" err="1" smtClean="0"/>
            <a:t>biaya-biaya</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perawatan</a:t>
          </a:r>
          <a:r>
            <a:rPr lang="en-US" dirty="0" smtClean="0"/>
            <a:t> </a:t>
          </a:r>
          <a:r>
            <a:rPr lang="en-US" dirty="0" err="1" smtClean="0"/>
            <a:t>kesehatan</a:t>
          </a:r>
          <a:r>
            <a:rPr lang="en-US" dirty="0" smtClean="0"/>
            <a:t>, </a:t>
          </a:r>
          <a:r>
            <a:rPr lang="en-US" dirty="0" err="1" smtClean="0"/>
            <a:t>menekan</a:t>
          </a:r>
          <a:r>
            <a:rPr lang="en-US" dirty="0" smtClean="0"/>
            <a:t> </a:t>
          </a:r>
          <a:r>
            <a:rPr lang="en-US" dirty="0" err="1" smtClean="0"/>
            <a:t>tingkat</a:t>
          </a:r>
          <a:r>
            <a:rPr lang="en-US" dirty="0" smtClean="0"/>
            <a:t> </a:t>
          </a:r>
          <a:r>
            <a:rPr lang="en-US" dirty="0" err="1" smtClean="0"/>
            <a:t>absensi</a:t>
          </a:r>
          <a:r>
            <a:rPr lang="en-US" dirty="0" smtClean="0"/>
            <a:t>, </a:t>
          </a:r>
          <a:r>
            <a:rPr lang="en-US" dirty="0" err="1" smtClean="0"/>
            <a:t>dan</a:t>
          </a:r>
          <a:r>
            <a:rPr lang="en-US" dirty="0" smtClean="0"/>
            <a:t> </a:t>
          </a:r>
          <a:r>
            <a:rPr lang="en-US" dirty="0" err="1" smtClean="0"/>
            <a:t>produktivitas</a:t>
          </a:r>
          <a:r>
            <a:rPr lang="en-US" dirty="0" smtClean="0"/>
            <a:t> yang </a:t>
          </a:r>
          <a:r>
            <a:rPr lang="en-US" dirty="0" err="1" smtClean="0"/>
            <a:t>rendah</a:t>
          </a:r>
          <a:r>
            <a:rPr lang="en-US" dirty="0" smtClean="0"/>
            <a:t> </a:t>
          </a:r>
          <a:r>
            <a:rPr lang="en-US" dirty="0" err="1" smtClean="0"/>
            <a:t>dengan</a:t>
          </a:r>
          <a:r>
            <a:rPr lang="en-US" dirty="0" smtClean="0"/>
            <a:t>:</a:t>
          </a:r>
          <a:endParaRPr lang="en-US" dirty="0"/>
        </a:p>
      </dgm:t>
    </dgm:pt>
    <dgm:pt modelId="{17B57DD9-C644-476D-B67A-ADD431141175}" type="parTrans" cxnId="{6AD99A26-37F2-43AD-91C0-E43B94011FD5}">
      <dgm:prSet/>
      <dgm:spPr/>
      <dgm:t>
        <a:bodyPr/>
        <a:lstStyle/>
        <a:p>
          <a:endParaRPr lang="en-US"/>
        </a:p>
      </dgm:t>
    </dgm:pt>
    <dgm:pt modelId="{56394C75-09AE-4D24-BCBC-6AAEDDDC1DF0}" type="sibTrans" cxnId="{6AD99A26-37F2-43AD-91C0-E43B94011FD5}">
      <dgm:prSet/>
      <dgm:spPr/>
      <dgm:t>
        <a:bodyPr/>
        <a:lstStyle/>
        <a:p>
          <a:endParaRPr lang="en-US"/>
        </a:p>
      </dgm:t>
    </dgm:pt>
    <dgm:pt modelId="{6E6199D3-6058-4C97-9CAB-FF9EC054F43D}">
      <dgm:prSet/>
      <dgm:spPr>
        <a:solidFill>
          <a:schemeClr val="accent2">
            <a:lumMod val="60000"/>
            <a:lumOff val="40000"/>
          </a:schemeClr>
        </a:solidFill>
      </dgm:spPr>
      <dgm:t>
        <a:bodyPr/>
        <a:lstStyle/>
        <a:p>
          <a:pPr algn="just" rtl="0"/>
          <a:r>
            <a:rPr lang="en-US" dirty="0" err="1" smtClean="0"/>
            <a:t>Menekan</a:t>
          </a:r>
          <a:r>
            <a:rPr lang="en-US" dirty="0" smtClean="0"/>
            <a:t> </a:t>
          </a:r>
          <a:r>
            <a:rPr lang="en-US" dirty="0" err="1" smtClean="0"/>
            <a:t>resiko</a:t>
          </a:r>
          <a:r>
            <a:rPr lang="en-US" dirty="0" smtClean="0"/>
            <a:t> </a:t>
          </a:r>
          <a:r>
            <a:rPr lang="en-US" dirty="0" err="1" smtClean="0"/>
            <a:t>beberapa</a:t>
          </a:r>
          <a:r>
            <a:rPr lang="en-US" dirty="0" smtClean="0"/>
            <a:t> </a:t>
          </a:r>
          <a:r>
            <a:rPr lang="en-US" dirty="0" err="1" smtClean="0"/>
            <a:t>isu-isu</a:t>
          </a:r>
          <a:r>
            <a:rPr lang="en-US" dirty="0" smtClean="0"/>
            <a:t> </a:t>
          </a:r>
          <a:r>
            <a:rPr lang="en-US" dirty="0" err="1" smtClean="0"/>
            <a:t>kesehatan</a:t>
          </a:r>
          <a:r>
            <a:rPr lang="en-US" dirty="0" smtClean="0"/>
            <a:t> </a:t>
          </a:r>
          <a:r>
            <a:rPr lang="en-US" dirty="0" err="1" smtClean="0"/>
            <a:t>jangka</a:t>
          </a:r>
          <a:r>
            <a:rPr lang="en-US" dirty="0" smtClean="0"/>
            <a:t> </a:t>
          </a:r>
          <a:r>
            <a:rPr lang="en-US" dirty="0" err="1" smtClean="0"/>
            <a:t>pendek</a:t>
          </a:r>
          <a:r>
            <a:rPr lang="en-US" dirty="0" smtClean="0"/>
            <a:t> </a:t>
          </a:r>
          <a:r>
            <a:rPr lang="en-US" dirty="0" err="1" smtClean="0"/>
            <a:t>dan</a:t>
          </a:r>
          <a:r>
            <a:rPr lang="en-US" dirty="0" smtClean="0"/>
            <a:t> </a:t>
          </a:r>
          <a:r>
            <a:rPr lang="en-US" dirty="0" err="1" smtClean="0"/>
            <a:t>jangka</a:t>
          </a:r>
          <a:r>
            <a:rPr lang="en-US" dirty="0" smtClean="0"/>
            <a:t> </a:t>
          </a:r>
          <a:r>
            <a:rPr lang="en-US" dirty="0" err="1" smtClean="0"/>
            <a:t>panjang</a:t>
          </a:r>
          <a:r>
            <a:rPr lang="en-US" dirty="0" smtClean="0"/>
            <a:t> </a:t>
          </a:r>
          <a:r>
            <a:rPr lang="en-US" dirty="0" err="1" smtClean="0"/>
            <a:t>baik</a:t>
          </a:r>
          <a:r>
            <a:rPr lang="en-US" dirty="0" smtClean="0"/>
            <a:t> </a:t>
          </a:r>
          <a:r>
            <a:rPr lang="fi-FI" dirty="0" smtClean="0"/>
            <a:t>untuk kaum wanita maupun anak-anak </a:t>
          </a:r>
          <a:endParaRPr lang="en-US" dirty="0"/>
        </a:p>
      </dgm:t>
    </dgm:pt>
    <dgm:pt modelId="{82049314-89EC-4A16-BDF4-72E3282B62D7}" type="parTrans" cxnId="{D8A73E66-6F72-4AAB-996C-98B39B0A81AB}">
      <dgm:prSet/>
      <dgm:spPr/>
      <dgm:t>
        <a:bodyPr/>
        <a:lstStyle/>
        <a:p>
          <a:endParaRPr lang="en-US"/>
        </a:p>
      </dgm:t>
    </dgm:pt>
    <dgm:pt modelId="{7732DF2F-F8F8-46B3-A143-C13C7623C4C3}" type="sibTrans" cxnId="{D8A73E66-6F72-4AAB-996C-98B39B0A81AB}">
      <dgm:prSet/>
      <dgm:spPr/>
      <dgm:t>
        <a:bodyPr/>
        <a:lstStyle/>
        <a:p>
          <a:endParaRPr lang="en-US"/>
        </a:p>
      </dgm:t>
    </dgm:pt>
    <dgm:pt modelId="{92621A07-9FB7-45DF-ABC6-0024426AC8DA}">
      <dgm:prSet/>
      <dgm:spPr>
        <a:solidFill>
          <a:schemeClr val="accent2">
            <a:lumMod val="60000"/>
            <a:lumOff val="40000"/>
          </a:schemeClr>
        </a:solidFill>
      </dgm:spPr>
      <dgm:t>
        <a:bodyPr/>
        <a:lstStyle/>
        <a:p>
          <a:pPr algn="l" rtl="0"/>
          <a:r>
            <a:rPr lang="en-US" smtClean="0"/>
            <a:t>Menekan tingkat absensi karyawan yang berkenaan dengan perawatan anakanak yang sakit </a:t>
          </a:r>
          <a:endParaRPr lang="en-US"/>
        </a:p>
      </dgm:t>
    </dgm:pt>
    <dgm:pt modelId="{689CCCCC-2C6A-40DF-889D-228EA963048E}" type="parTrans" cxnId="{D858070F-4818-421D-ACAD-A006A86583B4}">
      <dgm:prSet/>
      <dgm:spPr/>
      <dgm:t>
        <a:bodyPr/>
        <a:lstStyle/>
        <a:p>
          <a:endParaRPr lang="en-US"/>
        </a:p>
      </dgm:t>
    </dgm:pt>
    <dgm:pt modelId="{74871586-7323-45F0-A0D0-403344FF1452}" type="sibTrans" cxnId="{D858070F-4818-421D-ACAD-A006A86583B4}">
      <dgm:prSet/>
      <dgm:spPr/>
      <dgm:t>
        <a:bodyPr/>
        <a:lstStyle/>
        <a:p>
          <a:endParaRPr lang="en-US"/>
        </a:p>
      </dgm:t>
    </dgm:pt>
    <dgm:pt modelId="{97064EF4-B767-4D38-A8BB-A88808B92F77}">
      <dgm:prSet/>
      <dgm:spPr>
        <a:solidFill>
          <a:schemeClr val="accent2">
            <a:lumMod val="60000"/>
            <a:lumOff val="40000"/>
          </a:schemeClr>
        </a:solidFill>
      </dgm:spPr>
      <dgm:t>
        <a:bodyPr/>
        <a:lstStyle/>
        <a:p>
          <a:pPr algn="l" rtl="0"/>
          <a:r>
            <a:rPr lang="fi-FI" smtClean="0"/>
            <a:t>Meningkatkan tingkat retensi karyawan wanita.</a:t>
          </a:r>
          <a:endParaRPr lang="en-US"/>
        </a:p>
      </dgm:t>
    </dgm:pt>
    <dgm:pt modelId="{8ABBE693-B109-4E0E-9F72-EA48858FFA22}" type="parTrans" cxnId="{88BBC293-0D6B-4015-9724-427466FB8A77}">
      <dgm:prSet/>
      <dgm:spPr/>
      <dgm:t>
        <a:bodyPr/>
        <a:lstStyle/>
        <a:p>
          <a:endParaRPr lang="en-US"/>
        </a:p>
      </dgm:t>
    </dgm:pt>
    <dgm:pt modelId="{CC07AB17-9337-40BE-90DE-EFCAAC3E6C5F}" type="sibTrans" cxnId="{88BBC293-0D6B-4015-9724-427466FB8A77}">
      <dgm:prSet/>
      <dgm:spPr/>
      <dgm:t>
        <a:bodyPr/>
        <a:lstStyle/>
        <a:p>
          <a:endParaRPr lang="en-US"/>
        </a:p>
      </dgm:t>
    </dgm:pt>
    <dgm:pt modelId="{7F8087FC-A785-4270-AD20-F030BF3771C0}" type="pres">
      <dgm:prSet presAssocID="{A608202B-9FEA-489F-B2CF-F9D3CE4B1324}" presName="linear" presStyleCnt="0">
        <dgm:presLayoutVars>
          <dgm:animLvl val="lvl"/>
          <dgm:resizeHandles val="exact"/>
        </dgm:presLayoutVars>
      </dgm:prSet>
      <dgm:spPr/>
      <dgm:t>
        <a:bodyPr/>
        <a:lstStyle/>
        <a:p>
          <a:endParaRPr lang="en-US"/>
        </a:p>
      </dgm:t>
    </dgm:pt>
    <dgm:pt modelId="{F254CB4C-B1FB-45E9-9034-3590974DE2E2}" type="pres">
      <dgm:prSet presAssocID="{D88006DB-BE92-4469-B712-556CF4889A38}" presName="parentText" presStyleLbl="node1" presStyleIdx="0" presStyleCnt="1" custLinFactNeighborY="-886">
        <dgm:presLayoutVars>
          <dgm:chMax val="0"/>
          <dgm:bulletEnabled val="1"/>
        </dgm:presLayoutVars>
      </dgm:prSet>
      <dgm:spPr/>
      <dgm:t>
        <a:bodyPr/>
        <a:lstStyle/>
        <a:p>
          <a:endParaRPr lang="en-US"/>
        </a:p>
      </dgm:t>
    </dgm:pt>
    <dgm:pt modelId="{F815EC4E-D37E-43BF-95A9-790B8166AE8A}" type="pres">
      <dgm:prSet presAssocID="{D88006DB-BE92-4469-B712-556CF4889A38}" presName="childText" presStyleLbl="revTx" presStyleIdx="0" presStyleCnt="1" custLinFactNeighborX="326" custLinFactNeighborY="-911">
        <dgm:presLayoutVars>
          <dgm:bulletEnabled val="1"/>
        </dgm:presLayoutVars>
      </dgm:prSet>
      <dgm:spPr/>
      <dgm:t>
        <a:bodyPr/>
        <a:lstStyle/>
        <a:p>
          <a:endParaRPr lang="en-US"/>
        </a:p>
      </dgm:t>
    </dgm:pt>
  </dgm:ptLst>
  <dgm:cxnLst>
    <dgm:cxn modelId="{342C041C-F696-4C31-A1C5-95E3A9BECC90}" type="presOf" srcId="{6E6199D3-6058-4C97-9CAB-FF9EC054F43D}" destId="{F815EC4E-D37E-43BF-95A9-790B8166AE8A}" srcOrd="0" destOrd="1" presId="urn:microsoft.com/office/officeart/2005/8/layout/vList2"/>
    <dgm:cxn modelId="{D858070F-4818-421D-ACAD-A006A86583B4}" srcId="{9FBE8D8A-4738-40E5-8F48-14F16E4AAAB6}" destId="{92621A07-9FB7-45DF-ABC6-0024426AC8DA}" srcOrd="1" destOrd="0" parTransId="{689CCCCC-2C6A-40DF-889D-228EA963048E}" sibTransId="{74871586-7323-45F0-A0D0-403344FF1452}"/>
    <dgm:cxn modelId="{F3AF7986-FEE6-4051-ADDB-E502E6F62076}" type="presOf" srcId="{A608202B-9FEA-489F-B2CF-F9D3CE4B1324}" destId="{7F8087FC-A785-4270-AD20-F030BF3771C0}" srcOrd="0" destOrd="0" presId="urn:microsoft.com/office/officeart/2005/8/layout/vList2"/>
    <dgm:cxn modelId="{34E29EE1-CD91-425C-B10A-7BEB5118A1D0}" srcId="{A608202B-9FEA-489F-B2CF-F9D3CE4B1324}" destId="{D88006DB-BE92-4469-B712-556CF4889A38}" srcOrd="0" destOrd="0" parTransId="{8F20768F-68F3-462F-AF0E-21D2298AFB56}" sibTransId="{483E7581-5D68-4CDD-A381-9D7CF7D0CADD}"/>
    <dgm:cxn modelId="{74EFE01E-D266-4885-8EE7-A393FC85B2C4}" type="presOf" srcId="{9FBE8D8A-4738-40E5-8F48-14F16E4AAAB6}" destId="{F815EC4E-D37E-43BF-95A9-790B8166AE8A}" srcOrd="0" destOrd="0" presId="urn:microsoft.com/office/officeart/2005/8/layout/vList2"/>
    <dgm:cxn modelId="{BBEE90B5-C216-4550-BBA2-D16CAD178F1F}" type="presOf" srcId="{92621A07-9FB7-45DF-ABC6-0024426AC8DA}" destId="{F815EC4E-D37E-43BF-95A9-790B8166AE8A}" srcOrd="0" destOrd="2" presId="urn:microsoft.com/office/officeart/2005/8/layout/vList2"/>
    <dgm:cxn modelId="{ED182C01-FDD5-4356-84DB-1339598F5A8A}" type="presOf" srcId="{D88006DB-BE92-4469-B712-556CF4889A38}" destId="{F254CB4C-B1FB-45E9-9034-3590974DE2E2}" srcOrd="0" destOrd="0" presId="urn:microsoft.com/office/officeart/2005/8/layout/vList2"/>
    <dgm:cxn modelId="{88BBC293-0D6B-4015-9724-427466FB8A77}" srcId="{9FBE8D8A-4738-40E5-8F48-14F16E4AAAB6}" destId="{97064EF4-B767-4D38-A8BB-A88808B92F77}" srcOrd="2" destOrd="0" parTransId="{8ABBE693-B109-4E0E-9F72-EA48858FFA22}" sibTransId="{CC07AB17-9337-40BE-90DE-EFCAAC3E6C5F}"/>
    <dgm:cxn modelId="{F406010B-1ECE-4ECC-9F93-EDBFF890C208}" type="presOf" srcId="{97064EF4-B767-4D38-A8BB-A88808B92F77}" destId="{F815EC4E-D37E-43BF-95A9-790B8166AE8A}" srcOrd="0" destOrd="3" presId="urn:microsoft.com/office/officeart/2005/8/layout/vList2"/>
    <dgm:cxn modelId="{D8A73E66-6F72-4AAB-996C-98B39B0A81AB}" srcId="{9FBE8D8A-4738-40E5-8F48-14F16E4AAAB6}" destId="{6E6199D3-6058-4C97-9CAB-FF9EC054F43D}" srcOrd="0" destOrd="0" parTransId="{82049314-89EC-4A16-BDF4-72E3282B62D7}" sibTransId="{7732DF2F-F8F8-46B3-A143-C13C7623C4C3}"/>
    <dgm:cxn modelId="{6AD99A26-37F2-43AD-91C0-E43B94011FD5}" srcId="{D88006DB-BE92-4469-B712-556CF4889A38}" destId="{9FBE8D8A-4738-40E5-8F48-14F16E4AAAB6}" srcOrd="0" destOrd="0" parTransId="{17B57DD9-C644-476D-B67A-ADD431141175}" sibTransId="{56394C75-09AE-4D24-BCBC-6AAEDDDC1DF0}"/>
    <dgm:cxn modelId="{57103152-76FA-4B3E-AE8C-68F58DE74D74}" type="presParOf" srcId="{7F8087FC-A785-4270-AD20-F030BF3771C0}" destId="{F254CB4C-B1FB-45E9-9034-3590974DE2E2}" srcOrd="0" destOrd="0" presId="urn:microsoft.com/office/officeart/2005/8/layout/vList2"/>
    <dgm:cxn modelId="{AFF6217F-D4EE-4CEA-9BCD-C0E7104640F3}" type="presParOf" srcId="{7F8087FC-A785-4270-AD20-F030BF3771C0}" destId="{F815EC4E-D37E-43BF-95A9-790B8166AE8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E1D6D6E-F7A3-4B13-99E1-F04EACCA39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EB703F-9CF3-4503-A5BA-37437F614F6F}">
      <dgm:prSet/>
      <dgm:spPr>
        <a:solidFill>
          <a:srgbClr val="92D050"/>
        </a:solidFill>
      </dgm:spPr>
      <dgm:t>
        <a:bodyPr/>
        <a:lstStyle/>
        <a:p>
          <a:pPr rtl="0"/>
          <a:r>
            <a:rPr lang="en-US" dirty="0" err="1" smtClean="0">
              <a:solidFill>
                <a:srgbClr val="FF0000"/>
              </a:solidFill>
            </a:rPr>
            <a:t>Apabila</a:t>
          </a:r>
          <a:r>
            <a:rPr lang="en-US" dirty="0" smtClean="0">
              <a:solidFill>
                <a:srgbClr val="FF0000"/>
              </a:solidFill>
            </a:rPr>
            <a:t> </a:t>
          </a:r>
          <a:r>
            <a:rPr lang="en-US" dirty="0" err="1" smtClean="0">
              <a:solidFill>
                <a:srgbClr val="FF0000"/>
              </a:solidFill>
            </a:rPr>
            <a:t>tempat</a:t>
          </a:r>
          <a:r>
            <a:rPr lang="en-US" dirty="0" smtClean="0">
              <a:solidFill>
                <a:srgbClr val="FF0000"/>
              </a:solidFill>
            </a:rPr>
            <a:t> </a:t>
          </a:r>
          <a:r>
            <a:rPr lang="en-US" dirty="0" err="1" smtClean="0">
              <a:solidFill>
                <a:srgbClr val="FF0000"/>
              </a:solidFill>
            </a:rPr>
            <a:t>kerja</a:t>
          </a:r>
          <a:r>
            <a:rPr lang="en-US" dirty="0" smtClean="0">
              <a:solidFill>
                <a:srgbClr val="FF0000"/>
              </a:solidFill>
            </a:rPr>
            <a:t> </a:t>
          </a:r>
          <a:r>
            <a:rPr lang="en-US" dirty="0" err="1" smtClean="0">
              <a:solidFill>
                <a:srgbClr val="FF0000"/>
              </a:solidFill>
            </a:rPr>
            <a:t>tidak</a:t>
          </a:r>
          <a:r>
            <a:rPr lang="en-US" dirty="0" smtClean="0">
              <a:solidFill>
                <a:srgbClr val="FF0000"/>
              </a:solidFill>
            </a:rPr>
            <a:t> </a:t>
          </a:r>
          <a:r>
            <a:rPr lang="en-US" dirty="0" err="1" smtClean="0">
              <a:solidFill>
                <a:srgbClr val="FF0000"/>
              </a:solidFill>
            </a:rPr>
            <a:t>mendukung</a:t>
          </a:r>
          <a:r>
            <a:rPr lang="en-US" dirty="0" smtClean="0">
              <a:solidFill>
                <a:srgbClr val="FF0000"/>
              </a:solidFill>
            </a:rPr>
            <a:t> </a:t>
          </a:r>
          <a:r>
            <a:rPr lang="en-US" dirty="0" err="1" smtClean="0">
              <a:solidFill>
                <a:srgbClr val="FF0000"/>
              </a:solidFill>
            </a:rPr>
            <a:t>kaum</a:t>
          </a:r>
          <a:r>
            <a:rPr lang="en-US" dirty="0" smtClean="0">
              <a:solidFill>
                <a:srgbClr val="FF0000"/>
              </a:solidFill>
            </a:rPr>
            <a:t> </a:t>
          </a:r>
          <a:r>
            <a:rPr lang="en-US" dirty="0" err="1" smtClean="0">
              <a:solidFill>
                <a:srgbClr val="FF0000"/>
              </a:solidFill>
            </a:rPr>
            <a:t>ibu</a:t>
          </a:r>
          <a:r>
            <a:rPr lang="en-US" dirty="0" smtClean="0">
              <a:solidFill>
                <a:srgbClr val="FF0000"/>
              </a:solidFill>
            </a:rPr>
            <a:t> yang </a:t>
          </a:r>
          <a:r>
            <a:rPr lang="en-US" dirty="0" err="1" smtClean="0">
              <a:solidFill>
                <a:srgbClr val="FF0000"/>
              </a:solidFill>
            </a:rPr>
            <a:t>memberikan</a:t>
          </a:r>
          <a:r>
            <a:rPr lang="en-US" dirty="0" smtClean="0">
              <a:solidFill>
                <a:srgbClr val="FF0000"/>
              </a:solidFill>
            </a:rPr>
            <a:t> ASI, </a:t>
          </a:r>
          <a:r>
            <a:rPr lang="en-US" dirty="0" err="1" smtClean="0">
              <a:solidFill>
                <a:srgbClr val="FF0000"/>
              </a:solidFill>
            </a:rPr>
            <a:t>pemerintah</a:t>
          </a:r>
          <a:r>
            <a:rPr lang="en-US" dirty="0" smtClean="0">
              <a:solidFill>
                <a:srgbClr val="FF0000"/>
              </a:solidFill>
            </a:rPr>
            <a:t> </a:t>
          </a:r>
          <a:r>
            <a:rPr lang="en-US" dirty="0" err="1" smtClean="0">
              <a:solidFill>
                <a:srgbClr val="FF0000"/>
              </a:solidFill>
            </a:rPr>
            <a:t>dan</a:t>
          </a:r>
          <a:r>
            <a:rPr lang="en-US" dirty="0" smtClean="0">
              <a:solidFill>
                <a:srgbClr val="FF0000"/>
              </a:solidFill>
            </a:rPr>
            <a:t> </a:t>
          </a:r>
          <a:r>
            <a:rPr lang="en-US" dirty="0" err="1" smtClean="0">
              <a:solidFill>
                <a:srgbClr val="FF0000"/>
              </a:solidFill>
            </a:rPr>
            <a:t>kesehatan</a:t>
          </a:r>
          <a:r>
            <a:rPr lang="en-US" dirty="0" smtClean="0">
              <a:solidFill>
                <a:srgbClr val="FF0000"/>
              </a:solidFill>
            </a:rPr>
            <a:t> </a:t>
          </a:r>
          <a:r>
            <a:rPr lang="en-US" dirty="0" err="1" smtClean="0">
              <a:solidFill>
                <a:srgbClr val="FF0000"/>
              </a:solidFill>
            </a:rPr>
            <a:t>masyarakat</a:t>
          </a:r>
          <a:r>
            <a:rPr lang="en-US" dirty="0" smtClean="0">
              <a:solidFill>
                <a:srgbClr val="FF0000"/>
              </a:solidFill>
            </a:rPr>
            <a:t> </a:t>
          </a:r>
          <a:r>
            <a:rPr lang="en-US" dirty="0" err="1" smtClean="0">
              <a:solidFill>
                <a:srgbClr val="FF0000"/>
              </a:solidFill>
            </a:rPr>
            <a:t>akan</a:t>
          </a:r>
          <a:r>
            <a:rPr lang="en-US" dirty="0" smtClean="0">
              <a:solidFill>
                <a:srgbClr val="FF0000"/>
              </a:solidFill>
            </a:rPr>
            <a:t> </a:t>
          </a:r>
          <a:r>
            <a:rPr lang="en-US" dirty="0" err="1" smtClean="0">
              <a:solidFill>
                <a:srgbClr val="FF0000"/>
              </a:solidFill>
            </a:rPr>
            <a:t>dirugikan</a:t>
          </a:r>
          <a:r>
            <a:rPr lang="en-US" dirty="0" smtClean="0">
              <a:solidFill>
                <a:srgbClr val="FF0000"/>
              </a:solidFill>
            </a:rPr>
            <a:t> </a:t>
          </a:r>
          <a:r>
            <a:rPr lang="en-US" dirty="0" err="1" smtClean="0">
              <a:solidFill>
                <a:srgbClr val="FF0000"/>
              </a:solidFill>
            </a:rPr>
            <a:t>dalam</a:t>
          </a:r>
          <a:r>
            <a:rPr lang="en-US" dirty="0" smtClean="0">
              <a:solidFill>
                <a:srgbClr val="FF0000"/>
              </a:solidFill>
            </a:rPr>
            <a:t> </a:t>
          </a:r>
          <a:r>
            <a:rPr lang="en-US" dirty="0" err="1" smtClean="0">
              <a:solidFill>
                <a:srgbClr val="FF0000"/>
              </a:solidFill>
            </a:rPr>
            <a:t>berbagai</a:t>
          </a:r>
          <a:r>
            <a:rPr lang="en-US" dirty="0" smtClean="0">
              <a:solidFill>
                <a:srgbClr val="FF0000"/>
              </a:solidFill>
            </a:rPr>
            <a:t> </a:t>
          </a:r>
          <a:r>
            <a:rPr lang="en-US" dirty="0" err="1" smtClean="0">
              <a:solidFill>
                <a:srgbClr val="FF0000"/>
              </a:solidFill>
            </a:rPr>
            <a:t>cara</a:t>
          </a:r>
          <a:r>
            <a:rPr lang="en-US" dirty="0" smtClean="0">
              <a:solidFill>
                <a:srgbClr val="FF0000"/>
              </a:solidFill>
            </a:rPr>
            <a:t>:</a:t>
          </a:r>
          <a:endParaRPr lang="en-US" dirty="0">
            <a:solidFill>
              <a:srgbClr val="FF0000"/>
            </a:solidFill>
          </a:endParaRPr>
        </a:p>
      </dgm:t>
    </dgm:pt>
    <dgm:pt modelId="{F2249996-6785-4A29-BD86-5F1C461A6833}" type="parTrans" cxnId="{D08356A8-083B-4561-8760-CC2BE214C171}">
      <dgm:prSet/>
      <dgm:spPr/>
      <dgm:t>
        <a:bodyPr/>
        <a:lstStyle/>
        <a:p>
          <a:endParaRPr lang="en-US"/>
        </a:p>
      </dgm:t>
    </dgm:pt>
    <dgm:pt modelId="{EF9BCC9B-B56E-43C8-BCB5-9F942F040178}" type="sibTrans" cxnId="{D08356A8-083B-4561-8760-CC2BE214C171}">
      <dgm:prSet/>
      <dgm:spPr/>
      <dgm:t>
        <a:bodyPr/>
        <a:lstStyle/>
        <a:p>
          <a:endParaRPr lang="en-US"/>
        </a:p>
      </dgm:t>
    </dgm:pt>
    <dgm:pt modelId="{994B37FD-C362-4B19-A985-60036F6A9ACF}">
      <dgm:prSet/>
      <dgm:spPr>
        <a:solidFill>
          <a:schemeClr val="accent2">
            <a:lumMod val="40000"/>
            <a:lumOff val="60000"/>
          </a:schemeClr>
        </a:solidFill>
      </dgm:spPr>
      <dgm:t>
        <a:bodyPr/>
        <a:lstStyle/>
        <a:p>
          <a:pPr algn="just" rtl="0"/>
          <a:r>
            <a:rPr lang="en-US" dirty="0" err="1" smtClean="0"/>
            <a:t>Kesehatan</a:t>
          </a:r>
          <a:r>
            <a:rPr lang="en-US" dirty="0" smtClean="0"/>
            <a:t> </a:t>
          </a:r>
          <a:r>
            <a:rPr lang="en-US" dirty="0" err="1" smtClean="0"/>
            <a:t>bayi</a:t>
          </a:r>
          <a:r>
            <a:rPr lang="en-US" dirty="0" smtClean="0"/>
            <a:t> yang </a:t>
          </a:r>
          <a:r>
            <a:rPr lang="en-US" dirty="0" err="1" smtClean="0"/>
            <a:t>lebih</a:t>
          </a:r>
          <a:r>
            <a:rPr lang="en-US" dirty="0" smtClean="0"/>
            <a:t> </a:t>
          </a:r>
          <a:r>
            <a:rPr lang="en-US" dirty="0" err="1" smtClean="0"/>
            <a:t>buruk</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tingkat</a:t>
          </a:r>
          <a:r>
            <a:rPr lang="en-US" dirty="0" smtClean="0"/>
            <a:t> </a:t>
          </a:r>
          <a:r>
            <a:rPr lang="en-US" dirty="0" err="1" smtClean="0"/>
            <a:t>insiden</a:t>
          </a:r>
          <a:r>
            <a:rPr lang="en-US" dirty="0" smtClean="0"/>
            <a:t> yang </a:t>
          </a:r>
          <a:r>
            <a:rPr lang="en-US" dirty="0" err="1" smtClean="0"/>
            <a:t>lebih</a:t>
          </a:r>
          <a:r>
            <a:rPr lang="en-US" dirty="0" smtClean="0"/>
            <a:t> </a:t>
          </a:r>
          <a:r>
            <a:rPr lang="en-US" dirty="0" err="1" smtClean="0"/>
            <a:t>tinggi</a:t>
          </a:r>
          <a:r>
            <a:rPr lang="en-US" dirty="0" smtClean="0"/>
            <a:t>, di </a:t>
          </a:r>
          <a:r>
            <a:rPr lang="en-US" dirty="0" err="1" smtClean="0"/>
            <a:t>antara</a:t>
          </a:r>
          <a:r>
            <a:rPr lang="en-US" dirty="0" smtClean="0"/>
            <a:t> </a:t>
          </a:r>
          <a:r>
            <a:rPr lang="en-US" dirty="0" err="1" smtClean="0"/>
            <a:t>hal-hal</a:t>
          </a:r>
          <a:r>
            <a:rPr lang="en-US" dirty="0" smtClean="0"/>
            <a:t> </a:t>
          </a:r>
          <a:r>
            <a:rPr lang="en-US" dirty="0" err="1" smtClean="0"/>
            <a:t>lainnya</a:t>
          </a:r>
          <a:r>
            <a:rPr lang="en-US" dirty="0" smtClean="0"/>
            <a:t>, diabetes </a:t>
          </a:r>
          <a:r>
            <a:rPr lang="en-US" dirty="0" err="1" smtClean="0"/>
            <a:t>tipe</a:t>
          </a:r>
          <a:r>
            <a:rPr lang="en-US" dirty="0" smtClean="0"/>
            <a:t> 1, </a:t>
          </a:r>
          <a:r>
            <a:rPr lang="en-US" dirty="0" err="1" smtClean="0"/>
            <a:t>infeksi</a:t>
          </a:r>
          <a:r>
            <a:rPr lang="en-US" dirty="0" smtClean="0"/>
            <a:t> </a:t>
          </a:r>
          <a:r>
            <a:rPr lang="en-US" dirty="0" err="1" smtClean="0"/>
            <a:t>pernafasan</a:t>
          </a:r>
          <a:r>
            <a:rPr lang="en-US" dirty="0" smtClean="0"/>
            <a:t>, </a:t>
          </a:r>
          <a:r>
            <a:rPr lang="en-US" dirty="0" err="1" smtClean="0"/>
            <a:t>infeksi</a:t>
          </a:r>
          <a:r>
            <a:rPr lang="en-US" dirty="0" smtClean="0"/>
            <a:t> </a:t>
          </a:r>
          <a:r>
            <a:rPr lang="en-US" dirty="0" err="1" smtClean="0"/>
            <a:t>pencernaan</a:t>
          </a:r>
          <a:r>
            <a:rPr lang="en-US" dirty="0" smtClean="0"/>
            <a:t>, </a:t>
          </a:r>
          <a:r>
            <a:rPr lang="en-US" dirty="0" err="1" smtClean="0"/>
            <a:t>infeksi</a:t>
          </a:r>
          <a:r>
            <a:rPr lang="en-US" dirty="0" smtClean="0"/>
            <a:t> </a:t>
          </a:r>
          <a:r>
            <a:rPr lang="en-US" dirty="0" err="1" smtClean="0"/>
            <a:t>telinga</a:t>
          </a:r>
          <a:r>
            <a:rPr lang="en-US" dirty="0" smtClean="0"/>
            <a:t>, </a:t>
          </a:r>
          <a:r>
            <a:rPr lang="en-US" dirty="0" err="1" smtClean="0"/>
            <a:t>peradangan</a:t>
          </a:r>
          <a:r>
            <a:rPr lang="en-US" dirty="0" smtClean="0"/>
            <a:t> </a:t>
          </a:r>
          <a:r>
            <a:rPr lang="en-US" dirty="0" err="1" smtClean="0"/>
            <a:t>pada</a:t>
          </a:r>
          <a:r>
            <a:rPr lang="en-US" dirty="0" smtClean="0"/>
            <a:t> </a:t>
          </a:r>
          <a:r>
            <a:rPr lang="en-US" dirty="0" err="1" smtClean="0"/>
            <a:t>dinding</a:t>
          </a:r>
          <a:r>
            <a:rPr lang="en-US" dirty="0" smtClean="0"/>
            <a:t> </a:t>
          </a:r>
          <a:r>
            <a:rPr lang="en-US" dirty="0" err="1" smtClean="0"/>
            <a:t>mukosa</a:t>
          </a:r>
          <a:r>
            <a:rPr lang="en-US" dirty="0" smtClean="0"/>
            <a:t> </a:t>
          </a:r>
          <a:r>
            <a:rPr lang="en-US" dirty="0" err="1" smtClean="0"/>
            <a:t>usus</a:t>
          </a:r>
          <a:r>
            <a:rPr lang="en-US" dirty="0" smtClean="0"/>
            <a:t>, </a:t>
          </a:r>
          <a:r>
            <a:rPr lang="en-US" dirty="0" err="1" smtClean="0"/>
            <a:t>dan</a:t>
          </a:r>
          <a:r>
            <a:rPr lang="en-US" dirty="0" smtClean="0"/>
            <a:t> </a:t>
          </a:r>
          <a:r>
            <a:rPr lang="en-US" dirty="0" err="1" smtClean="0"/>
            <a:t>kanker</a:t>
          </a:r>
          <a:r>
            <a:rPr lang="en-US" dirty="0" smtClean="0"/>
            <a:t> </a:t>
          </a:r>
          <a:r>
            <a:rPr lang="en-US" dirty="0" err="1" smtClean="0"/>
            <a:t>limfoma</a:t>
          </a:r>
          <a:r>
            <a:rPr lang="en-US" dirty="0" smtClean="0"/>
            <a:t> </a:t>
          </a:r>
          <a:r>
            <a:rPr lang="en-US" dirty="0" err="1" smtClean="0"/>
            <a:t>pada</a:t>
          </a:r>
          <a:r>
            <a:rPr lang="en-US" dirty="0" smtClean="0"/>
            <a:t> </a:t>
          </a:r>
          <a:r>
            <a:rPr lang="en-US" dirty="0" err="1" smtClean="0"/>
            <a:t>anak-anak</a:t>
          </a:r>
          <a:endParaRPr lang="en-US" dirty="0"/>
        </a:p>
      </dgm:t>
    </dgm:pt>
    <dgm:pt modelId="{CE72868E-C17E-4437-BCD8-D74C082B0A33}" type="parTrans" cxnId="{CCA46E3E-9FE3-42C8-919A-672A7754966D}">
      <dgm:prSet/>
      <dgm:spPr/>
      <dgm:t>
        <a:bodyPr/>
        <a:lstStyle/>
        <a:p>
          <a:endParaRPr lang="en-US"/>
        </a:p>
      </dgm:t>
    </dgm:pt>
    <dgm:pt modelId="{2C0BE0FD-A866-40CB-A006-294B3BB7D761}" type="sibTrans" cxnId="{CCA46E3E-9FE3-42C8-919A-672A7754966D}">
      <dgm:prSet/>
      <dgm:spPr/>
      <dgm:t>
        <a:bodyPr/>
        <a:lstStyle/>
        <a:p>
          <a:endParaRPr lang="en-US"/>
        </a:p>
      </dgm:t>
    </dgm:pt>
    <dgm:pt modelId="{A24A208D-2338-45F8-815F-8953BC1A546D}">
      <dgm:prSet/>
      <dgm:spPr>
        <a:solidFill>
          <a:schemeClr val="accent2">
            <a:lumMod val="40000"/>
            <a:lumOff val="60000"/>
          </a:schemeClr>
        </a:solidFill>
      </dgm:spPr>
      <dgm:t>
        <a:bodyPr/>
        <a:lstStyle/>
        <a:p>
          <a:pPr algn="l" rtl="0"/>
          <a:r>
            <a:rPr lang="en-US" dirty="0" err="1" smtClean="0"/>
            <a:t>Kesehatan</a:t>
          </a:r>
          <a:r>
            <a:rPr lang="en-US" dirty="0" smtClean="0"/>
            <a:t> </a:t>
          </a:r>
          <a:r>
            <a:rPr lang="en-US" dirty="0" err="1" smtClean="0"/>
            <a:t>wanita</a:t>
          </a:r>
          <a:r>
            <a:rPr lang="en-US" dirty="0" smtClean="0"/>
            <a:t> yang </a:t>
          </a:r>
          <a:r>
            <a:rPr lang="en-US" dirty="0" err="1" smtClean="0"/>
            <a:t>lebih</a:t>
          </a:r>
          <a:r>
            <a:rPr lang="en-US" dirty="0" smtClean="0"/>
            <a:t> </a:t>
          </a:r>
          <a:r>
            <a:rPr lang="en-US" dirty="0" err="1" smtClean="0"/>
            <a:t>buruk</a:t>
          </a:r>
          <a:r>
            <a:rPr lang="en-US" dirty="0" smtClean="0"/>
            <a:t> </a:t>
          </a:r>
          <a:r>
            <a:rPr lang="en-US" dirty="0" err="1" smtClean="0"/>
            <a:t>berkaitan</a:t>
          </a:r>
          <a:r>
            <a:rPr lang="en-US" dirty="0" smtClean="0"/>
            <a:t> </a:t>
          </a:r>
          <a:r>
            <a:rPr lang="en-US" dirty="0" err="1" smtClean="0"/>
            <a:t>dengan</a:t>
          </a:r>
          <a:r>
            <a:rPr lang="en-US" dirty="0" smtClean="0"/>
            <a:t> </a:t>
          </a:r>
          <a:r>
            <a:rPr lang="en-US" dirty="0" err="1" smtClean="0"/>
            <a:t>meningkatnya</a:t>
          </a:r>
          <a:r>
            <a:rPr lang="en-US" dirty="0" smtClean="0"/>
            <a:t> </a:t>
          </a:r>
          <a:r>
            <a:rPr lang="en-US" dirty="0" err="1" smtClean="0"/>
            <a:t>resiko</a:t>
          </a:r>
          <a:r>
            <a:rPr lang="en-US" dirty="0" smtClean="0"/>
            <a:t> </a:t>
          </a:r>
          <a:r>
            <a:rPr lang="en-US" dirty="0" err="1" smtClean="0"/>
            <a:t>terhadap</a:t>
          </a:r>
          <a:r>
            <a:rPr lang="en-US" dirty="0" smtClean="0"/>
            <a:t> </a:t>
          </a:r>
          <a:r>
            <a:rPr lang="en-US" dirty="0" err="1" smtClean="0"/>
            <a:t>tipe-tipe</a:t>
          </a:r>
          <a:r>
            <a:rPr lang="en-US" dirty="0" smtClean="0"/>
            <a:t> </a:t>
          </a:r>
          <a:r>
            <a:rPr lang="en-US" dirty="0" err="1" smtClean="0"/>
            <a:t>kanker</a:t>
          </a:r>
          <a:r>
            <a:rPr lang="en-US" dirty="0" smtClean="0"/>
            <a:t> </a:t>
          </a:r>
          <a:r>
            <a:rPr lang="en-US" dirty="0" err="1" smtClean="0"/>
            <a:t>tertentu</a:t>
          </a:r>
          <a:endParaRPr lang="en-US" dirty="0"/>
        </a:p>
      </dgm:t>
    </dgm:pt>
    <dgm:pt modelId="{B8D85FD2-0FB0-4B81-8BAF-C55D519F4580}" type="parTrans" cxnId="{41F5499C-CEF5-423F-A2F0-CCE82F28EE5B}">
      <dgm:prSet/>
      <dgm:spPr/>
      <dgm:t>
        <a:bodyPr/>
        <a:lstStyle/>
        <a:p>
          <a:endParaRPr lang="en-US"/>
        </a:p>
      </dgm:t>
    </dgm:pt>
    <dgm:pt modelId="{66EBB164-4A4A-4436-962A-8F1929D36202}" type="sibTrans" cxnId="{41F5499C-CEF5-423F-A2F0-CCE82F28EE5B}">
      <dgm:prSet/>
      <dgm:spPr/>
      <dgm:t>
        <a:bodyPr/>
        <a:lstStyle/>
        <a:p>
          <a:endParaRPr lang="en-US"/>
        </a:p>
      </dgm:t>
    </dgm:pt>
    <dgm:pt modelId="{831785C2-AEFC-4A01-B403-C286543D7A64}">
      <dgm:prSet/>
      <dgm:spPr>
        <a:solidFill>
          <a:schemeClr val="accent2">
            <a:lumMod val="40000"/>
            <a:lumOff val="60000"/>
          </a:schemeClr>
        </a:solidFill>
      </dgm:spPr>
      <dgm:t>
        <a:bodyPr/>
        <a:lstStyle/>
        <a:p>
          <a:pPr algn="l" rtl="0"/>
          <a:r>
            <a:rPr lang="en-US" smtClean="0"/>
            <a:t>Meningkatnya biaya-biaya perawatan kesehatan yang disebabkan oleh kesehatan bayi yang lebih buruk dan lebih banyaknya keperluan untuk perawatan di rumah sakit.10</a:t>
          </a:r>
          <a:endParaRPr lang="en-US"/>
        </a:p>
      </dgm:t>
    </dgm:pt>
    <dgm:pt modelId="{49EA2C68-BBC1-477D-A975-4AADCAD50EFA}" type="parTrans" cxnId="{AEFEB09F-593F-4E84-A76F-4AB564D4BC59}">
      <dgm:prSet/>
      <dgm:spPr/>
      <dgm:t>
        <a:bodyPr/>
        <a:lstStyle/>
        <a:p>
          <a:endParaRPr lang="en-US"/>
        </a:p>
      </dgm:t>
    </dgm:pt>
    <dgm:pt modelId="{473CE721-E472-4150-AC0E-E6519F4FD11F}" type="sibTrans" cxnId="{AEFEB09F-593F-4E84-A76F-4AB564D4BC59}">
      <dgm:prSet/>
      <dgm:spPr/>
      <dgm:t>
        <a:bodyPr/>
        <a:lstStyle/>
        <a:p>
          <a:endParaRPr lang="en-US"/>
        </a:p>
      </dgm:t>
    </dgm:pt>
    <dgm:pt modelId="{2A1C2955-0691-498E-9435-C405B78AF95D}">
      <dgm:prSet/>
      <dgm:spPr>
        <a:solidFill>
          <a:schemeClr val="accent2">
            <a:lumMod val="40000"/>
            <a:lumOff val="60000"/>
          </a:schemeClr>
        </a:solidFill>
      </dgm:spPr>
      <dgm:t>
        <a:bodyPr/>
        <a:lstStyle/>
        <a:p>
          <a:pPr algn="l" rtl="0"/>
          <a:r>
            <a:rPr lang="en-US" smtClean="0"/>
            <a:t>Dampak negatif ekonomi.</a:t>
          </a:r>
          <a:endParaRPr lang="en-US"/>
        </a:p>
      </dgm:t>
    </dgm:pt>
    <dgm:pt modelId="{50D2189A-89D7-43ED-A66C-8932FD022FA8}" type="parTrans" cxnId="{95C4B9DB-C1D1-449E-BA14-003ED48C7EF7}">
      <dgm:prSet/>
      <dgm:spPr/>
      <dgm:t>
        <a:bodyPr/>
        <a:lstStyle/>
        <a:p>
          <a:endParaRPr lang="en-US"/>
        </a:p>
      </dgm:t>
    </dgm:pt>
    <dgm:pt modelId="{8D3A484C-FA05-445D-BEBD-56D2023CBACD}" type="sibTrans" cxnId="{95C4B9DB-C1D1-449E-BA14-003ED48C7EF7}">
      <dgm:prSet/>
      <dgm:spPr/>
      <dgm:t>
        <a:bodyPr/>
        <a:lstStyle/>
        <a:p>
          <a:endParaRPr lang="en-US"/>
        </a:p>
      </dgm:t>
    </dgm:pt>
    <dgm:pt modelId="{406B84DC-EBF3-4092-93A0-1FFAC169014B}" type="pres">
      <dgm:prSet presAssocID="{DE1D6D6E-F7A3-4B13-99E1-F04EACCA3915}" presName="linear" presStyleCnt="0">
        <dgm:presLayoutVars>
          <dgm:animLvl val="lvl"/>
          <dgm:resizeHandles val="exact"/>
        </dgm:presLayoutVars>
      </dgm:prSet>
      <dgm:spPr/>
      <dgm:t>
        <a:bodyPr/>
        <a:lstStyle/>
        <a:p>
          <a:endParaRPr lang="en-US"/>
        </a:p>
      </dgm:t>
    </dgm:pt>
    <dgm:pt modelId="{54EC0E5E-E15B-4A54-8C3B-393B765DE35B}" type="pres">
      <dgm:prSet presAssocID="{94EB703F-9CF3-4503-A5BA-37437F614F6F}" presName="parentText" presStyleLbl="node1" presStyleIdx="0" presStyleCnt="1">
        <dgm:presLayoutVars>
          <dgm:chMax val="0"/>
          <dgm:bulletEnabled val="1"/>
        </dgm:presLayoutVars>
      </dgm:prSet>
      <dgm:spPr/>
      <dgm:t>
        <a:bodyPr/>
        <a:lstStyle/>
        <a:p>
          <a:endParaRPr lang="en-US"/>
        </a:p>
      </dgm:t>
    </dgm:pt>
    <dgm:pt modelId="{214EFD9C-A63A-471D-B5CE-076A89C7DAE3}" type="pres">
      <dgm:prSet presAssocID="{94EB703F-9CF3-4503-A5BA-37437F614F6F}" presName="childText" presStyleLbl="revTx" presStyleIdx="0" presStyleCnt="1">
        <dgm:presLayoutVars>
          <dgm:bulletEnabled val="1"/>
        </dgm:presLayoutVars>
      </dgm:prSet>
      <dgm:spPr/>
      <dgm:t>
        <a:bodyPr/>
        <a:lstStyle/>
        <a:p>
          <a:endParaRPr lang="en-US"/>
        </a:p>
      </dgm:t>
    </dgm:pt>
  </dgm:ptLst>
  <dgm:cxnLst>
    <dgm:cxn modelId="{EC3B639F-319F-4DA7-82C0-F03B15DD65AA}" type="presOf" srcId="{A24A208D-2338-45F8-815F-8953BC1A546D}" destId="{214EFD9C-A63A-471D-B5CE-076A89C7DAE3}" srcOrd="0" destOrd="1" presId="urn:microsoft.com/office/officeart/2005/8/layout/vList2"/>
    <dgm:cxn modelId="{AEFEB09F-593F-4E84-A76F-4AB564D4BC59}" srcId="{94EB703F-9CF3-4503-A5BA-37437F614F6F}" destId="{831785C2-AEFC-4A01-B403-C286543D7A64}" srcOrd="2" destOrd="0" parTransId="{49EA2C68-BBC1-477D-A975-4AADCAD50EFA}" sibTransId="{473CE721-E472-4150-AC0E-E6519F4FD11F}"/>
    <dgm:cxn modelId="{CCA46E3E-9FE3-42C8-919A-672A7754966D}" srcId="{94EB703F-9CF3-4503-A5BA-37437F614F6F}" destId="{994B37FD-C362-4B19-A985-60036F6A9ACF}" srcOrd="0" destOrd="0" parTransId="{CE72868E-C17E-4437-BCD8-D74C082B0A33}" sibTransId="{2C0BE0FD-A866-40CB-A006-294B3BB7D761}"/>
    <dgm:cxn modelId="{D08356A8-083B-4561-8760-CC2BE214C171}" srcId="{DE1D6D6E-F7A3-4B13-99E1-F04EACCA3915}" destId="{94EB703F-9CF3-4503-A5BA-37437F614F6F}" srcOrd="0" destOrd="0" parTransId="{F2249996-6785-4A29-BD86-5F1C461A6833}" sibTransId="{EF9BCC9B-B56E-43C8-BCB5-9F942F040178}"/>
    <dgm:cxn modelId="{986BC00B-B93A-4600-BBED-7A4CA3A5C576}" type="presOf" srcId="{831785C2-AEFC-4A01-B403-C286543D7A64}" destId="{214EFD9C-A63A-471D-B5CE-076A89C7DAE3}" srcOrd="0" destOrd="2" presId="urn:microsoft.com/office/officeart/2005/8/layout/vList2"/>
    <dgm:cxn modelId="{95C4B9DB-C1D1-449E-BA14-003ED48C7EF7}" srcId="{94EB703F-9CF3-4503-A5BA-37437F614F6F}" destId="{2A1C2955-0691-498E-9435-C405B78AF95D}" srcOrd="3" destOrd="0" parTransId="{50D2189A-89D7-43ED-A66C-8932FD022FA8}" sibTransId="{8D3A484C-FA05-445D-BEBD-56D2023CBACD}"/>
    <dgm:cxn modelId="{4FD7FF2C-2F85-4DB9-BFB1-E0E46C7B83C3}" type="presOf" srcId="{94EB703F-9CF3-4503-A5BA-37437F614F6F}" destId="{54EC0E5E-E15B-4A54-8C3B-393B765DE35B}" srcOrd="0" destOrd="0" presId="urn:microsoft.com/office/officeart/2005/8/layout/vList2"/>
    <dgm:cxn modelId="{FD7FA5B4-511A-4B46-A5AE-CA3C0505AEF0}" type="presOf" srcId="{2A1C2955-0691-498E-9435-C405B78AF95D}" destId="{214EFD9C-A63A-471D-B5CE-076A89C7DAE3}" srcOrd="0" destOrd="3" presId="urn:microsoft.com/office/officeart/2005/8/layout/vList2"/>
    <dgm:cxn modelId="{E0AA14EE-CD49-4F27-9817-522DF9FFAEC0}" type="presOf" srcId="{994B37FD-C362-4B19-A985-60036F6A9ACF}" destId="{214EFD9C-A63A-471D-B5CE-076A89C7DAE3}" srcOrd="0" destOrd="0" presId="urn:microsoft.com/office/officeart/2005/8/layout/vList2"/>
    <dgm:cxn modelId="{41F5499C-CEF5-423F-A2F0-CCE82F28EE5B}" srcId="{94EB703F-9CF3-4503-A5BA-37437F614F6F}" destId="{A24A208D-2338-45F8-815F-8953BC1A546D}" srcOrd="1" destOrd="0" parTransId="{B8D85FD2-0FB0-4B81-8BAF-C55D519F4580}" sibTransId="{66EBB164-4A4A-4436-962A-8F1929D36202}"/>
    <dgm:cxn modelId="{90E9346A-C6C2-43C0-8B8E-4A551DA6C5F7}" type="presOf" srcId="{DE1D6D6E-F7A3-4B13-99E1-F04EACCA3915}" destId="{406B84DC-EBF3-4092-93A0-1FFAC169014B}" srcOrd="0" destOrd="0" presId="urn:microsoft.com/office/officeart/2005/8/layout/vList2"/>
    <dgm:cxn modelId="{6060206D-F554-4718-B86E-768492E9C746}" type="presParOf" srcId="{406B84DC-EBF3-4092-93A0-1FFAC169014B}" destId="{54EC0E5E-E15B-4A54-8C3B-393B765DE35B}" srcOrd="0" destOrd="0" presId="urn:microsoft.com/office/officeart/2005/8/layout/vList2"/>
    <dgm:cxn modelId="{3CAE3C13-4866-4652-AE21-C56A5ADE906C}" type="presParOf" srcId="{406B84DC-EBF3-4092-93A0-1FFAC169014B}" destId="{214EFD9C-A63A-471D-B5CE-076A89C7DAE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E1BFAD2-0060-4C0E-B663-757A294B15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B024E2B-2A8B-403F-BFEE-727122AE4BB9}">
      <dgm:prSet custT="1"/>
      <dgm:spPr>
        <a:solidFill>
          <a:srgbClr val="FFC000"/>
        </a:solidFill>
      </dgm:spPr>
      <dgm:t>
        <a:bodyPr/>
        <a:lstStyle/>
        <a:p>
          <a:pPr rtl="0"/>
          <a:r>
            <a:rPr lang="en-US" sz="1400" dirty="0" err="1" smtClean="0">
              <a:solidFill>
                <a:schemeClr val="tx1"/>
              </a:solidFill>
            </a:rPr>
            <a:t>Lebih</a:t>
          </a:r>
          <a:r>
            <a:rPr lang="en-US" sz="1400" dirty="0" smtClean="0">
              <a:solidFill>
                <a:schemeClr val="tx1"/>
              </a:solidFill>
            </a:rPr>
            <a:t> </a:t>
          </a:r>
          <a:r>
            <a:rPr lang="en-US" sz="1400" dirty="0" err="1" smtClean="0">
              <a:solidFill>
                <a:schemeClr val="tx1"/>
              </a:solidFill>
            </a:rPr>
            <a:t>mudah</a:t>
          </a:r>
          <a:r>
            <a:rPr lang="en-US" sz="1400" dirty="0" smtClean="0">
              <a:solidFill>
                <a:schemeClr val="tx1"/>
              </a:solidFill>
            </a:rPr>
            <a:t> </a:t>
          </a:r>
          <a:r>
            <a:rPr lang="en-US" sz="1400" dirty="0" err="1" smtClean="0">
              <a:solidFill>
                <a:schemeClr val="tx1"/>
              </a:solidFill>
            </a:rPr>
            <a:t>pemberiannya</a:t>
          </a:r>
          <a:r>
            <a:rPr lang="en-US" sz="1400" dirty="0" smtClean="0">
              <a:solidFill>
                <a:schemeClr val="tx1"/>
              </a:solidFill>
            </a:rPr>
            <a:t> ( </a:t>
          </a:r>
          <a:r>
            <a:rPr lang="en-US" sz="1400" dirty="0" err="1" smtClean="0">
              <a:solidFill>
                <a:schemeClr val="tx1"/>
              </a:solidFill>
            </a:rPr>
            <a:t>ekonomis</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praktis</a:t>
          </a:r>
          <a:r>
            <a:rPr lang="en-US" sz="1400" dirty="0" smtClean="0">
              <a:solidFill>
                <a:schemeClr val="tx1"/>
              </a:solidFill>
            </a:rPr>
            <a:t> )</a:t>
          </a:r>
          <a:endParaRPr lang="en-US" sz="1400" dirty="0">
            <a:solidFill>
              <a:schemeClr val="tx1"/>
            </a:solidFill>
          </a:endParaRPr>
        </a:p>
      </dgm:t>
    </dgm:pt>
    <dgm:pt modelId="{57FA861A-8A9A-445E-9143-7DCF0799A37F}" type="parTrans" cxnId="{EED8355F-F14B-4400-AE54-834050B60B0C}">
      <dgm:prSet/>
      <dgm:spPr/>
      <dgm:t>
        <a:bodyPr/>
        <a:lstStyle/>
        <a:p>
          <a:endParaRPr lang="en-US" sz="1400">
            <a:solidFill>
              <a:schemeClr val="accent4"/>
            </a:solidFill>
          </a:endParaRPr>
        </a:p>
      </dgm:t>
    </dgm:pt>
    <dgm:pt modelId="{0D7CF321-5CCA-4D7E-9751-7B4EB1AFAF24}" type="sibTrans" cxnId="{EED8355F-F14B-4400-AE54-834050B60B0C}">
      <dgm:prSet/>
      <dgm:spPr/>
      <dgm:t>
        <a:bodyPr/>
        <a:lstStyle/>
        <a:p>
          <a:endParaRPr lang="en-US" sz="1400">
            <a:solidFill>
              <a:schemeClr val="accent4"/>
            </a:solidFill>
          </a:endParaRPr>
        </a:p>
      </dgm:t>
    </dgm:pt>
    <dgm:pt modelId="{63777184-0D67-492E-BFC6-06F5AAAE9421}">
      <dgm:prSet custT="1"/>
      <dgm:spPr>
        <a:solidFill>
          <a:srgbClr val="FFFF00"/>
        </a:solidFill>
      </dgm:spPr>
      <dgm:t>
        <a:bodyPr/>
        <a:lstStyle/>
        <a:p>
          <a:pPr rtl="0"/>
          <a:r>
            <a:rPr lang="en-US" sz="1400" dirty="0" err="1" smtClean="0">
              <a:solidFill>
                <a:schemeClr val="tx1"/>
              </a:solidFill>
            </a:rPr>
            <a:t>Menyusui</a:t>
          </a:r>
          <a:r>
            <a:rPr lang="en-US" sz="1400" dirty="0" smtClean="0">
              <a:solidFill>
                <a:schemeClr val="tx1"/>
              </a:solidFill>
            </a:rPr>
            <a:t> </a:t>
          </a:r>
          <a:r>
            <a:rPr lang="en-US" sz="1400" dirty="0" err="1" smtClean="0">
              <a:solidFill>
                <a:schemeClr val="tx1"/>
              </a:solidFill>
            </a:rPr>
            <a:t>mempererat</a:t>
          </a:r>
          <a:r>
            <a:rPr lang="en-US" sz="1400" dirty="0" smtClean="0">
              <a:solidFill>
                <a:schemeClr val="tx1"/>
              </a:solidFill>
            </a:rPr>
            <a:t> </a:t>
          </a:r>
          <a:r>
            <a:rPr lang="en-US" sz="1400" dirty="0" err="1" smtClean="0">
              <a:solidFill>
                <a:schemeClr val="tx1"/>
              </a:solidFill>
            </a:rPr>
            <a:t>hubungan</a:t>
          </a:r>
          <a:r>
            <a:rPr lang="en-US" sz="1400" dirty="0" smtClean="0">
              <a:solidFill>
                <a:schemeClr val="tx1"/>
              </a:solidFill>
            </a:rPr>
            <a:t> </a:t>
          </a:r>
          <a:r>
            <a:rPr lang="en-US" sz="1400" dirty="0" err="1" smtClean="0">
              <a:solidFill>
                <a:schemeClr val="tx1"/>
              </a:solidFill>
            </a:rPr>
            <a:t>kasih</a:t>
          </a:r>
          <a:r>
            <a:rPr lang="en-US" sz="1400" dirty="0" smtClean="0">
              <a:solidFill>
                <a:schemeClr val="tx1"/>
              </a:solidFill>
            </a:rPr>
            <a:t> </a:t>
          </a:r>
          <a:r>
            <a:rPr lang="en-US" sz="1400" dirty="0" err="1" smtClean="0">
              <a:solidFill>
                <a:schemeClr val="tx1"/>
              </a:solidFill>
            </a:rPr>
            <a:t>sayang</a:t>
          </a:r>
          <a:r>
            <a:rPr lang="en-US" sz="1400" dirty="0" smtClean="0">
              <a:solidFill>
                <a:schemeClr val="tx1"/>
              </a:solidFill>
            </a:rPr>
            <a:t> </a:t>
          </a:r>
          <a:r>
            <a:rPr lang="en-US" sz="1400" dirty="0" err="1" smtClean="0">
              <a:solidFill>
                <a:schemeClr val="tx1"/>
              </a:solidFill>
            </a:rPr>
            <a:t>antara</a:t>
          </a:r>
          <a:r>
            <a:rPr lang="en-US" sz="1400" dirty="0" smtClean="0">
              <a:solidFill>
                <a:schemeClr val="tx1"/>
              </a:solidFill>
            </a:rPr>
            <a:t> </a:t>
          </a:r>
          <a:r>
            <a:rPr lang="en-US" sz="1400" dirty="0" err="1" smtClean="0">
              <a:solidFill>
                <a:schemeClr val="tx1"/>
              </a:solidFill>
            </a:rPr>
            <a:t>ibu</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anak</a:t>
          </a:r>
          <a:endParaRPr lang="en-US" sz="1400" dirty="0">
            <a:solidFill>
              <a:schemeClr val="tx1"/>
            </a:solidFill>
          </a:endParaRPr>
        </a:p>
      </dgm:t>
    </dgm:pt>
    <dgm:pt modelId="{D6C0BF7A-B806-45E7-9F90-1827A27511CE}" type="parTrans" cxnId="{687C750D-EF74-4733-8D7E-C07CEF816B2B}">
      <dgm:prSet/>
      <dgm:spPr/>
      <dgm:t>
        <a:bodyPr/>
        <a:lstStyle/>
        <a:p>
          <a:endParaRPr lang="en-US" sz="1400">
            <a:solidFill>
              <a:schemeClr val="accent4"/>
            </a:solidFill>
          </a:endParaRPr>
        </a:p>
      </dgm:t>
    </dgm:pt>
    <dgm:pt modelId="{EAE2BBDF-38B8-41C3-A943-A29FDFB3D51C}" type="sibTrans" cxnId="{687C750D-EF74-4733-8D7E-C07CEF816B2B}">
      <dgm:prSet/>
      <dgm:spPr/>
      <dgm:t>
        <a:bodyPr/>
        <a:lstStyle/>
        <a:p>
          <a:endParaRPr lang="en-US" sz="1400">
            <a:solidFill>
              <a:schemeClr val="accent4"/>
            </a:solidFill>
          </a:endParaRPr>
        </a:p>
      </dgm:t>
    </dgm:pt>
    <dgm:pt modelId="{410A62DC-CE6B-4F2D-A8C4-6FFAF9AF0241}">
      <dgm:prSet custT="1"/>
      <dgm:spPr>
        <a:solidFill>
          <a:srgbClr val="92D050"/>
        </a:solidFill>
      </dgm:spPr>
      <dgm:t>
        <a:bodyPr/>
        <a:lstStyle/>
        <a:p>
          <a:pPr rtl="0"/>
          <a:r>
            <a:rPr lang="en-US" sz="1300" dirty="0" err="1" smtClean="0">
              <a:solidFill>
                <a:schemeClr val="tx1"/>
              </a:solidFill>
            </a:rPr>
            <a:t>Menyusui</a:t>
          </a:r>
          <a:r>
            <a:rPr lang="en-US" sz="1300" dirty="0" smtClean="0">
              <a:solidFill>
                <a:schemeClr val="tx1"/>
              </a:solidFill>
            </a:rPr>
            <a:t> </a:t>
          </a:r>
          <a:r>
            <a:rPr lang="en-US" sz="1300" dirty="0" err="1" smtClean="0">
              <a:solidFill>
                <a:schemeClr val="tx1"/>
              </a:solidFill>
            </a:rPr>
            <a:t>dapat</a:t>
          </a:r>
          <a:r>
            <a:rPr lang="en-US" sz="1300" dirty="0" smtClean="0">
              <a:solidFill>
                <a:schemeClr val="tx1"/>
              </a:solidFill>
            </a:rPr>
            <a:t> </a:t>
          </a:r>
          <a:r>
            <a:rPr lang="en-US" sz="1300" dirty="0" err="1" smtClean="0">
              <a:solidFill>
                <a:schemeClr val="tx1"/>
              </a:solidFill>
            </a:rPr>
            <a:t>menjarangkan</a:t>
          </a:r>
          <a:r>
            <a:rPr lang="en-US" sz="1300" dirty="0" smtClean="0">
              <a:solidFill>
                <a:schemeClr val="tx1"/>
              </a:solidFill>
            </a:rPr>
            <a:t> </a:t>
          </a:r>
          <a:r>
            <a:rPr lang="en-US" sz="1300" dirty="0" err="1" smtClean="0">
              <a:solidFill>
                <a:schemeClr val="tx1"/>
              </a:solidFill>
            </a:rPr>
            <a:t>kelahiran</a:t>
          </a:r>
          <a:r>
            <a:rPr lang="en-US" sz="1300" dirty="0" smtClean="0">
              <a:solidFill>
                <a:schemeClr val="tx1"/>
              </a:solidFill>
            </a:rPr>
            <a:t> ( </a:t>
          </a:r>
          <a:r>
            <a:rPr lang="en-US" sz="1300" dirty="0" err="1" smtClean="0">
              <a:solidFill>
                <a:schemeClr val="tx1"/>
              </a:solidFill>
            </a:rPr>
            <a:t>cara</a:t>
          </a:r>
          <a:r>
            <a:rPr lang="en-US" sz="1300" dirty="0" smtClean="0">
              <a:solidFill>
                <a:schemeClr val="tx1"/>
              </a:solidFill>
            </a:rPr>
            <a:t> </a:t>
          </a:r>
          <a:r>
            <a:rPr lang="en-US" sz="1300" dirty="0" err="1" smtClean="0">
              <a:solidFill>
                <a:schemeClr val="tx1"/>
              </a:solidFill>
            </a:rPr>
            <a:t>alamiah</a:t>
          </a:r>
          <a:r>
            <a:rPr lang="en-US" sz="1300" dirty="0" smtClean="0">
              <a:solidFill>
                <a:schemeClr val="tx1"/>
              </a:solidFill>
            </a:rPr>
            <a:t> </a:t>
          </a:r>
          <a:r>
            <a:rPr lang="en-US" sz="1300" dirty="0" err="1" smtClean="0">
              <a:solidFill>
                <a:schemeClr val="tx1"/>
              </a:solidFill>
            </a:rPr>
            <a:t>penunjang</a:t>
          </a:r>
          <a:r>
            <a:rPr lang="en-US" sz="1300" dirty="0" smtClean="0">
              <a:solidFill>
                <a:schemeClr val="tx1"/>
              </a:solidFill>
            </a:rPr>
            <a:t> KB ) </a:t>
          </a:r>
          <a:r>
            <a:rPr lang="en-US" sz="1300" dirty="0" err="1" smtClean="0">
              <a:solidFill>
                <a:schemeClr val="tx1"/>
              </a:solidFill>
            </a:rPr>
            <a:t>jika</a:t>
          </a:r>
          <a:r>
            <a:rPr lang="en-US" sz="1300" dirty="0" smtClean="0">
              <a:solidFill>
                <a:schemeClr val="tx1"/>
              </a:solidFill>
            </a:rPr>
            <a:t> </a:t>
          </a:r>
          <a:r>
            <a:rPr lang="en-US" sz="1300" dirty="0" err="1" smtClean="0">
              <a:solidFill>
                <a:schemeClr val="tx1"/>
              </a:solidFill>
            </a:rPr>
            <a:t>bayi</a:t>
          </a:r>
          <a:r>
            <a:rPr lang="en-US" sz="1300" dirty="0" smtClean="0">
              <a:solidFill>
                <a:schemeClr val="tx1"/>
              </a:solidFill>
            </a:rPr>
            <a:t> </a:t>
          </a:r>
          <a:r>
            <a:rPr lang="en-US" sz="1300" dirty="0" err="1" smtClean="0">
              <a:solidFill>
                <a:schemeClr val="tx1"/>
              </a:solidFill>
            </a:rPr>
            <a:t>disusui</a:t>
          </a:r>
          <a:r>
            <a:rPr lang="en-US" sz="1300" dirty="0" smtClean="0">
              <a:solidFill>
                <a:schemeClr val="tx1"/>
              </a:solidFill>
            </a:rPr>
            <a:t> </a:t>
          </a:r>
          <a:r>
            <a:rPr lang="en-US" sz="1300" dirty="0" err="1" smtClean="0">
              <a:solidFill>
                <a:schemeClr val="tx1"/>
              </a:solidFill>
            </a:rPr>
            <a:t>hanya</a:t>
          </a:r>
          <a:r>
            <a:rPr lang="en-US" sz="1300" dirty="0" smtClean="0">
              <a:solidFill>
                <a:schemeClr val="tx1"/>
              </a:solidFill>
            </a:rPr>
            <a:t> ASI </a:t>
          </a:r>
          <a:r>
            <a:rPr lang="en-US" sz="1300" dirty="0" err="1" smtClean="0">
              <a:solidFill>
                <a:schemeClr val="tx1"/>
              </a:solidFill>
            </a:rPr>
            <a:t>saja</a:t>
          </a:r>
          <a:r>
            <a:rPr lang="en-US" sz="1300" dirty="0" smtClean="0">
              <a:solidFill>
                <a:schemeClr val="tx1"/>
              </a:solidFill>
            </a:rPr>
            <a:t> </a:t>
          </a:r>
          <a:r>
            <a:rPr lang="en-US" sz="1300" dirty="0" err="1" smtClean="0">
              <a:solidFill>
                <a:schemeClr val="tx1"/>
              </a:solidFill>
            </a:rPr>
            <a:t>selama</a:t>
          </a:r>
          <a:r>
            <a:rPr lang="en-US" sz="1300" dirty="0" smtClean="0">
              <a:solidFill>
                <a:schemeClr val="tx1"/>
              </a:solidFill>
            </a:rPr>
            <a:t>  4 </a:t>
          </a:r>
          <a:r>
            <a:rPr lang="en-US" sz="1300" dirty="0" err="1" smtClean="0">
              <a:solidFill>
                <a:schemeClr val="tx1"/>
              </a:solidFill>
            </a:rPr>
            <a:t>bulan</a:t>
          </a:r>
          <a:r>
            <a:rPr lang="en-US" sz="1300" dirty="0" smtClean="0">
              <a:solidFill>
                <a:schemeClr val="tx1"/>
              </a:solidFill>
            </a:rPr>
            <a:t> </a:t>
          </a:r>
          <a:r>
            <a:rPr lang="en-US" sz="1300" dirty="0" err="1" smtClean="0">
              <a:solidFill>
                <a:schemeClr val="tx1"/>
              </a:solidFill>
            </a:rPr>
            <a:t>pertama</a:t>
          </a:r>
          <a:r>
            <a:rPr lang="en-US" sz="1300" dirty="0" smtClean="0">
              <a:solidFill>
                <a:schemeClr val="tx1"/>
              </a:solidFill>
            </a:rPr>
            <a:t>, </a:t>
          </a:r>
          <a:r>
            <a:rPr lang="en-US" sz="1300" dirty="0" err="1" smtClean="0">
              <a:solidFill>
                <a:schemeClr val="tx1"/>
              </a:solidFill>
            </a:rPr>
            <a:t>tanpa</a:t>
          </a:r>
          <a:r>
            <a:rPr lang="en-US" sz="1300" dirty="0" smtClean="0">
              <a:solidFill>
                <a:schemeClr val="tx1"/>
              </a:solidFill>
            </a:rPr>
            <a:t> </a:t>
          </a:r>
          <a:r>
            <a:rPr lang="en-US" sz="1300" dirty="0" err="1" smtClean="0">
              <a:solidFill>
                <a:schemeClr val="tx1"/>
              </a:solidFill>
            </a:rPr>
            <a:t>diselingi</a:t>
          </a:r>
          <a:r>
            <a:rPr lang="en-US" sz="1300" dirty="0" smtClean="0">
              <a:solidFill>
                <a:schemeClr val="tx1"/>
              </a:solidFill>
            </a:rPr>
            <a:t> </a:t>
          </a:r>
          <a:r>
            <a:rPr lang="en-US" sz="1300" dirty="0" err="1" smtClean="0">
              <a:solidFill>
                <a:schemeClr val="tx1"/>
              </a:solidFill>
            </a:rPr>
            <a:t>makanan</a:t>
          </a:r>
          <a:r>
            <a:rPr lang="en-US" sz="1300" dirty="0" smtClean="0">
              <a:solidFill>
                <a:schemeClr val="tx1"/>
              </a:solidFill>
            </a:rPr>
            <a:t> </a:t>
          </a:r>
          <a:r>
            <a:rPr lang="en-US" sz="1300" dirty="0" err="1" smtClean="0">
              <a:solidFill>
                <a:schemeClr val="tx1"/>
              </a:solidFill>
            </a:rPr>
            <a:t>lainnya</a:t>
          </a:r>
          <a:endParaRPr lang="en-US" sz="1300" dirty="0">
            <a:solidFill>
              <a:schemeClr val="tx1"/>
            </a:solidFill>
          </a:endParaRPr>
        </a:p>
      </dgm:t>
    </dgm:pt>
    <dgm:pt modelId="{87799C8B-81B1-471D-B51A-F5EA476387C2}" type="parTrans" cxnId="{10DD0E19-79EC-4D48-A4C4-9080F4AA0789}">
      <dgm:prSet/>
      <dgm:spPr/>
      <dgm:t>
        <a:bodyPr/>
        <a:lstStyle/>
        <a:p>
          <a:endParaRPr lang="en-US" sz="1400">
            <a:solidFill>
              <a:schemeClr val="accent4"/>
            </a:solidFill>
          </a:endParaRPr>
        </a:p>
      </dgm:t>
    </dgm:pt>
    <dgm:pt modelId="{5A43DE7C-5622-4671-810E-40A442AD1B03}" type="sibTrans" cxnId="{10DD0E19-79EC-4D48-A4C4-9080F4AA0789}">
      <dgm:prSet/>
      <dgm:spPr/>
      <dgm:t>
        <a:bodyPr/>
        <a:lstStyle/>
        <a:p>
          <a:endParaRPr lang="en-US" sz="1400">
            <a:solidFill>
              <a:schemeClr val="accent4"/>
            </a:solidFill>
          </a:endParaRPr>
        </a:p>
      </dgm:t>
    </dgm:pt>
    <dgm:pt modelId="{0291779F-9991-44BB-8D07-5F0E64BF9FEF}">
      <dgm:prSet custT="1"/>
      <dgm:spPr>
        <a:solidFill>
          <a:schemeClr val="accent4">
            <a:lumMod val="20000"/>
            <a:lumOff val="80000"/>
          </a:schemeClr>
        </a:solidFill>
      </dgm:spPr>
      <dgm:t>
        <a:bodyPr/>
        <a:lstStyle/>
        <a:p>
          <a:pPr rtl="0"/>
          <a:r>
            <a:rPr lang="en-US" sz="1400" dirty="0" err="1" smtClean="0">
              <a:solidFill>
                <a:schemeClr val="tx1"/>
              </a:solidFill>
            </a:rPr>
            <a:t>Menghindarkan</a:t>
          </a:r>
          <a:r>
            <a:rPr lang="en-US" sz="1400" dirty="0" smtClean="0">
              <a:solidFill>
                <a:schemeClr val="tx1"/>
              </a:solidFill>
            </a:rPr>
            <a:t> </a:t>
          </a:r>
          <a:r>
            <a:rPr lang="en-US" sz="1400" dirty="0" err="1" smtClean="0">
              <a:solidFill>
                <a:schemeClr val="tx1"/>
              </a:solidFill>
            </a:rPr>
            <a:t>ibu</a:t>
          </a:r>
          <a:r>
            <a:rPr lang="en-US" sz="1400" dirty="0" smtClean="0">
              <a:solidFill>
                <a:schemeClr val="tx1"/>
              </a:solidFill>
            </a:rPr>
            <a:t> </a:t>
          </a:r>
          <a:r>
            <a:rPr lang="en-US" sz="1400" dirty="0" err="1" smtClean="0">
              <a:solidFill>
                <a:schemeClr val="tx1"/>
              </a:solidFill>
            </a:rPr>
            <a:t>dari</a:t>
          </a:r>
          <a:r>
            <a:rPr lang="en-US" sz="1400" dirty="0" smtClean="0">
              <a:solidFill>
                <a:schemeClr val="tx1"/>
              </a:solidFill>
            </a:rPr>
            <a:t> </a:t>
          </a:r>
          <a:r>
            <a:rPr lang="en-US" sz="1400" dirty="0" err="1" smtClean="0">
              <a:solidFill>
                <a:schemeClr val="tx1"/>
              </a:solidFill>
            </a:rPr>
            <a:t>kemungkinan</a:t>
          </a:r>
          <a:r>
            <a:rPr lang="en-US" sz="1400" dirty="0" smtClean="0">
              <a:solidFill>
                <a:schemeClr val="tx1"/>
              </a:solidFill>
            </a:rPr>
            <a:t> </a:t>
          </a:r>
          <a:r>
            <a:rPr lang="en-US" sz="1400" dirty="0" err="1" smtClean="0">
              <a:solidFill>
                <a:schemeClr val="tx1"/>
              </a:solidFill>
            </a:rPr>
            <a:t>timbulnya</a:t>
          </a:r>
          <a:r>
            <a:rPr lang="en-US" sz="1400" dirty="0" smtClean="0">
              <a:solidFill>
                <a:schemeClr val="tx1"/>
              </a:solidFill>
            </a:rPr>
            <a:t> </a:t>
          </a:r>
          <a:r>
            <a:rPr lang="en-US" sz="1400" dirty="0" err="1" smtClean="0">
              <a:solidFill>
                <a:schemeClr val="tx1"/>
              </a:solidFill>
            </a:rPr>
            <a:t>kanker</a:t>
          </a:r>
          <a:r>
            <a:rPr lang="en-US" sz="1400" dirty="0" smtClean="0">
              <a:solidFill>
                <a:schemeClr val="tx1"/>
              </a:solidFill>
            </a:rPr>
            <a:t> </a:t>
          </a:r>
          <a:r>
            <a:rPr lang="en-US" sz="1400" dirty="0" err="1" smtClean="0">
              <a:solidFill>
                <a:schemeClr val="tx1"/>
              </a:solidFill>
            </a:rPr>
            <a:t>payudara</a:t>
          </a:r>
          <a:endParaRPr lang="en-US" sz="1400" dirty="0">
            <a:solidFill>
              <a:schemeClr val="tx1"/>
            </a:solidFill>
          </a:endParaRPr>
        </a:p>
      </dgm:t>
    </dgm:pt>
    <dgm:pt modelId="{486EB8EF-C614-4428-8954-AC36DD783C99}" type="parTrans" cxnId="{E70A3893-12CE-4A47-B6A7-6C2CF13A8349}">
      <dgm:prSet/>
      <dgm:spPr/>
      <dgm:t>
        <a:bodyPr/>
        <a:lstStyle/>
        <a:p>
          <a:endParaRPr lang="en-US" sz="1400">
            <a:solidFill>
              <a:schemeClr val="accent4"/>
            </a:solidFill>
          </a:endParaRPr>
        </a:p>
      </dgm:t>
    </dgm:pt>
    <dgm:pt modelId="{ABB1EBFC-78AF-474C-ABDA-A77DE05B512D}" type="sibTrans" cxnId="{E70A3893-12CE-4A47-B6A7-6C2CF13A8349}">
      <dgm:prSet/>
      <dgm:spPr/>
      <dgm:t>
        <a:bodyPr/>
        <a:lstStyle/>
        <a:p>
          <a:endParaRPr lang="en-US" sz="1400">
            <a:solidFill>
              <a:schemeClr val="accent4"/>
            </a:solidFill>
          </a:endParaRPr>
        </a:p>
      </dgm:t>
    </dgm:pt>
    <dgm:pt modelId="{4DCB71A9-E549-4A25-B1B3-613DE922A4D2}">
      <dgm:prSet custT="1"/>
      <dgm:spPr>
        <a:solidFill>
          <a:schemeClr val="accent2">
            <a:lumMod val="40000"/>
            <a:lumOff val="60000"/>
          </a:schemeClr>
        </a:solidFill>
      </dgm:spPr>
      <dgm:t>
        <a:bodyPr/>
        <a:lstStyle/>
        <a:p>
          <a:pPr rtl="0"/>
          <a:r>
            <a:rPr lang="en-US" sz="1400" dirty="0" smtClean="0">
              <a:solidFill>
                <a:schemeClr val="tx1"/>
              </a:solidFill>
            </a:rPr>
            <a:t>Uterus </a:t>
          </a:r>
          <a:r>
            <a:rPr lang="en-US" sz="1400" dirty="0" err="1" smtClean="0">
              <a:solidFill>
                <a:schemeClr val="tx1"/>
              </a:solidFill>
            </a:rPr>
            <a:t>cepat</a:t>
          </a:r>
          <a:r>
            <a:rPr lang="en-US" sz="1400" dirty="0" smtClean="0">
              <a:solidFill>
                <a:schemeClr val="tx1"/>
              </a:solidFill>
            </a:rPr>
            <a:t> </a:t>
          </a:r>
          <a:r>
            <a:rPr lang="en-US" sz="1400" dirty="0" err="1" smtClean="0">
              <a:solidFill>
                <a:schemeClr val="tx1"/>
              </a:solidFill>
            </a:rPr>
            <a:t>pulih</a:t>
          </a:r>
          <a:endParaRPr lang="en-US" sz="1400" dirty="0">
            <a:solidFill>
              <a:schemeClr val="tx1"/>
            </a:solidFill>
          </a:endParaRPr>
        </a:p>
      </dgm:t>
    </dgm:pt>
    <dgm:pt modelId="{A4C8A7CE-B17F-4E05-AD63-3B9FDD995F70}" type="parTrans" cxnId="{7E2E5C3B-6FA3-4851-9AB5-0B6B868798DD}">
      <dgm:prSet/>
      <dgm:spPr/>
      <dgm:t>
        <a:bodyPr/>
        <a:lstStyle/>
        <a:p>
          <a:endParaRPr lang="en-US" sz="1400">
            <a:solidFill>
              <a:schemeClr val="accent4"/>
            </a:solidFill>
          </a:endParaRPr>
        </a:p>
      </dgm:t>
    </dgm:pt>
    <dgm:pt modelId="{49B03372-FE65-407A-80ED-E3DD1E72A3F6}" type="sibTrans" cxnId="{7E2E5C3B-6FA3-4851-9AB5-0B6B868798DD}">
      <dgm:prSet/>
      <dgm:spPr/>
      <dgm:t>
        <a:bodyPr/>
        <a:lstStyle/>
        <a:p>
          <a:endParaRPr lang="en-US" sz="1400">
            <a:solidFill>
              <a:schemeClr val="accent4"/>
            </a:solidFill>
          </a:endParaRPr>
        </a:p>
      </dgm:t>
    </dgm:pt>
    <dgm:pt modelId="{09BFFDF5-F938-4CCC-A8BB-B901A86AE3E2}">
      <dgm:prSet custT="1"/>
      <dgm:spPr>
        <a:solidFill>
          <a:schemeClr val="accent2">
            <a:lumMod val="60000"/>
            <a:lumOff val="40000"/>
          </a:schemeClr>
        </a:solidFill>
      </dgm:spPr>
      <dgm:t>
        <a:bodyPr/>
        <a:lstStyle/>
        <a:p>
          <a:pPr rtl="0"/>
          <a:r>
            <a:rPr lang="en-US" sz="1400" dirty="0" err="1" smtClean="0">
              <a:solidFill>
                <a:schemeClr val="tx1"/>
              </a:solidFill>
            </a:rPr>
            <a:t>Ibu</a:t>
          </a:r>
          <a:r>
            <a:rPr lang="en-US" sz="1400" dirty="0" smtClean="0">
              <a:solidFill>
                <a:schemeClr val="tx1"/>
              </a:solidFill>
            </a:rPr>
            <a:t> </a:t>
          </a:r>
          <a:r>
            <a:rPr lang="en-US" sz="1400" dirty="0" err="1" smtClean="0">
              <a:solidFill>
                <a:schemeClr val="tx1"/>
              </a:solidFill>
            </a:rPr>
            <a:t>lebih</a:t>
          </a:r>
          <a:r>
            <a:rPr lang="en-US" sz="1400" dirty="0" smtClean="0">
              <a:solidFill>
                <a:schemeClr val="tx1"/>
              </a:solidFill>
            </a:rPr>
            <a:t> </a:t>
          </a:r>
          <a:r>
            <a:rPr lang="en-US" sz="1400" dirty="0" err="1" smtClean="0">
              <a:solidFill>
                <a:schemeClr val="tx1"/>
              </a:solidFill>
            </a:rPr>
            <a:t>sehat</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bayi</a:t>
          </a:r>
          <a:r>
            <a:rPr lang="en-US" sz="1400" dirty="0" smtClean="0">
              <a:solidFill>
                <a:schemeClr val="tx1"/>
              </a:solidFill>
            </a:rPr>
            <a:t> </a:t>
          </a:r>
          <a:r>
            <a:rPr lang="en-US" sz="1400" dirty="0" err="1" smtClean="0">
              <a:solidFill>
                <a:schemeClr val="tx1"/>
              </a:solidFill>
            </a:rPr>
            <a:t>tidak</a:t>
          </a:r>
          <a:r>
            <a:rPr lang="en-US" sz="1400" dirty="0" smtClean="0">
              <a:solidFill>
                <a:schemeClr val="tx1"/>
              </a:solidFill>
            </a:rPr>
            <a:t> </a:t>
          </a:r>
          <a:r>
            <a:rPr lang="en-US" sz="1400" dirty="0" err="1" smtClean="0">
              <a:solidFill>
                <a:schemeClr val="tx1"/>
              </a:solidFill>
            </a:rPr>
            <a:t>kegemukan</a:t>
          </a:r>
          <a:endParaRPr lang="en-US" sz="1400" dirty="0">
            <a:solidFill>
              <a:schemeClr val="tx1"/>
            </a:solidFill>
          </a:endParaRPr>
        </a:p>
      </dgm:t>
    </dgm:pt>
    <dgm:pt modelId="{8D36A5F6-1BBA-4CCE-9DE8-5311022B0D30}" type="parTrans" cxnId="{2DD90665-1FCA-4AB9-A914-6B578E72AC09}">
      <dgm:prSet/>
      <dgm:spPr/>
      <dgm:t>
        <a:bodyPr/>
        <a:lstStyle/>
        <a:p>
          <a:endParaRPr lang="en-US" sz="1400">
            <a:solidFill>
              <a:schemeClr val="accent4"/>
            </a:solidFill>
          </a:endParaRPr>
        </a:p>
      </dgm:t>
    </dgm:pt>
    <dgm:pt modelId="{9FAD68BB-E54E-4CF9-8A28-F034A97E6856}" type="sibTrans" cxnId="{2DD90665-1FCA-4AB9-A914-6B578E72AC09}">
      <dgm:prSet/>
      <dgm:spPr/>
      <dgm:t>
        <a:bodyPr/>
        <a:lstStyle/>
        <a:p>
          <a:endParaRPr lang="en-US" sz="1400">
            <a:solidFill>
              <a:schemeClr val="accent4"/>
            </a:solidFill>
          </a:endParaRPr>
        </a:p>
      </dgm:t>
    </dgm:pt>
    <dgm:pt modelId="{50AFB40F-1401-49BB-A5C5-31BED22225BC}">
      <dgm:prSet custT="1"/>
      <dgm:spPr>
        <a:solidFill>
          <a:srgbClr val="92D050"/>
        </a:solidFill>
      </dgm:spPr>
      <dgm:t>
        <a:bodyPr/>
        <a:lstStyle/>
        <a:p>
          <a:pPr rtl="0"/>
          <a:r>
            <a:rPr lang="en-US" sz="1400" dirty="0" err="1" smtClean="0">
              <a:solidFill>
                <a:schemeClr val="tx1"/>
              </a:solidFill>
            </a:rPr>
            <a:t>Mencegah</a:t>
          </a:r>
          <a:r>
            <a:rPr lang="en-US" sz="1400" dirty="0" smtClean="0">
              <a:solidFill>
                <a:schemeClr val="tx1"/>
              </a:solidFill>
            </a:rPr>
            <a:t> </a:t>
          </a:r>
          <a:r>
            <a:rPr lang="en-US" sz="1400" dirty="0" err="1" smtClean="0">
              <a:solidFill>
                <a:schemeClr val="tx1"/>
              </a:solidFill>
            </a:rPr>
            <a:t>timbulnya</a:t>
          </a:r>
          <a:r>
            <a:rPr lang="en-US" sz="1400" dirty="0" smtClean="0">
              <a:solidFill>
                <a:schemeClr val="tx1"/>
              </a:solidFill>
            </a:rPr>
            <a:t> Diabetes Mellitus </a:t>
          </a:r>
          <a:r>
            <a:rPr lang="en-US" sz="1400" dirty="0" err="1" smtClean="0">
              <a:solidFill>
                <a:schemeClr val="tx1"/>
              </a:solidFill>
            </a:rPr>
            <a:t>pada</a:t>
          </a:r>
          <a:r>
            <a:rPr lang="en-US" sz="1400" dirty="0" smtClean="0">
              <a:solidFill>
                <a:schemeClr val="tx1"/>
              </a:solidFill>
            </a:rPr>
            <a:t> </a:t>
          </a:r>
          <a:r>
            <a:rPr lang="en-US" sz="1400" dirty="0" err="1" smtClean="0">
              <a:solidFill>
                <a:schemeClr val="tx1"/>
              </a:solidFill>
            </a:rPr>
            <a:t>masa</a:t>
          </a:r>
          <a:r>
            <a:rPr lang="en-US" sz="1400" dirty="0" smtClean="0">
              <a:solidFill>
                <a:schemeClr val="tx1"/>
              </a:solidFill>
            </a:rPr>
            <a:t> </a:t>
          </a:r>
          <a:r>
            <a:rPr lang="en-US" sz="1400" dirty="0" err="1" smtClean="0">
              <a:solidFill>
                <a:schemeClr val="tx1"/>
              </a:solidFill>
            </a:rPr>
            <a:t>bayi</a:t>
          </a:r>
          <a:r>
            <a:rPr lang="en-US" sz="1400" dirty="0" smtClean="0">
              <a:solidFill>
                <a:schemeClr val="tx1"/>
              </a:solidFill>
            </a:rPr>
            <a:t>/ </a:t>
          </a:r>
          <a:r>
            <a:rPr lang="en-US" sz="1400" dirty="0" err="1" smtClean="0">
              <a:solidFill>
                <a:schemeClr val="tx1"/>
              </a:solidFill>
            </a:rPr>
            <a:t>anak</a:t>
          </a:r>
          <a:r>
            <a:rPr lang="en-US" sz="1400" dirty="0" smtClean="0">
              <a:solidFill>
                <a:schemeClr val="tx1"/>
              </a:solidFill>
            </a:rPr>
            <a:t> – </a:t>
          </a:r>
          <a:r>
            <a:rPr lang="en-US" sz="1400" dirty="0" err="1" smtClean="0">
              <a:solidFill>
                <a:schemeClr val="tx1"/>
              </a:solidFill>
            </a:rPr>
            <a:t>anak</a:t>
          </a:r>
          <a:endParaRPr lang="en-US" sz="1400" dirty="0">
            <a:solidFill>
              <a:schemeClr val="tx1"/>
            </a:solidFill>
          </a:endParaRPr>
        </a:p>
      </dgm:t>
    </dgm:pt>
    <dgm:pt modelId="{1BF9E4ED-5C64-468C-9490-AF308A02CDA5}" type="parTrans" cxnId="{4F9F6538-74D6-4611-97CD-3B73BB3A2CC5}">
      <dgm:prSet/>
      <dgm:spPr/>
      <dgm:t>
        <a:bodyPr/>
        <a:lstStyle/>
        <a:p>
          <a:endParaRPr lang="en-US" sz="1400">
            <a:solidFill>
              <a:schemeClr val="accent4"/>
            </a:solidFill>
          </a:endParaRPr>
        </a:p>
      </dgm:t>
    </dgm:pt>
    <dgm:pt modelId="{1F9139B1-AE92-42F7-9D76-BDB30AB926D7}" type="sibTrans" cxnId="{4F9F6538-74D6-4611-97CD-3B73BB3A2CC5}">
      <dgm:prSet/>
      <dgm:spPr/>
      <dgm:t>
        <a:bodyPr/>
        <a:lstStyle/>
        <a:p>
          <a:endParaRPr lang="en-US" sz="1400">
            <a:solidFill>
              <a:schemeClr val="accent4"/>
            </a:solidFill>
          </a:endParaRPr>
        </a:p>
      </dgm:t>
    </dgm:pt>
    <dgm:pt modelId="{CBFEC04A-2454-45E9-B86C-709373DA4DA4}">
      <dgm:prSet custT="1"/>
      <dgm:spPr/>
      <dgm:t>
        <a:bodyPr/>
        <a:lstStyle/>
        <a:p>
          <a:pPr rtl="0"/>
          <a:r>
            <a:rPr lang="en-US" sz="1400" dirty="0" err="1" smtClean="0">
              <a:solidFill>
                <a:schemeClr val="tx1"/>
              </a:solidFill>
            </a:rPr>
            <a:t>Interaksi</a:t>
          </a:r>
          <a:r>
            <a:rPr lang="en-US" sz="1400" dirty="0" smtClean="0">
              <a:solidFill>
                <a:schemeClr val="tx1"/>
              </a:solidFill>
            </a:rPr>
            <a:t> </a:t>
          </a:r>
          <a:r>
            <a:rPr lang="en-US" sz="1400" dirty="0" err="1" smtClean="0">
              <a:solidFill>
                <a:schemeClr val="tx1"/>
              </a:solidFill>
            </a:rPr>
            <a:t>antara</a:t>
          </a:r>
          <a:r>
            <a:rPr lang="en-US" sz="1400" dirty="0" smtClean="0">
              <a:solidFill>
                <a:schemeClr val="tx1"/>
              </a:solidFill>
            </a:rPr>
            <a:t> </a:t>
          </a:r>
          <a:r>
            <a:rPr lang="en-US" sz="1400" dirty="0" err="1" smtClean="0">
              <a:solidFill>
                <a:schemeClr val="tx1"/>
              </a:solidFill>
            </a:rPr>
            <a:t>ibu</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bayi</a:t>
          </a:r>
          <a:r>
            <a:rPr lang="en-US" sz="1400" dirty="0" smtClean="0">
              <a:solidFill>
                <a:schemeClr val="tx1"/>
              </a:solidFill>
            </a:rPr>
            <a:t> yang </a:t>
          </a:r>
          <a:r>
            <a:rPr lang="en-US" sz="1400" dirty="0" err="1" smtClean="0">
              <a:solidFill>
                <a:schemeClr val="tx1"/>
              </a:solidFill>
            </a:rPr>
            <a:t>penting</a:t>
          </a:r>
          <a:r>
            <a:rPr lang="en-US" sz="1400" dirty="0" smtClean="0">
              <a:solidFill>
                <a:schemeClr val="tx1"/>
              </a:solidFill>
            </a:rPr>
            <a:t> </a:t>
          </a:r>
          <a:r>
            <a:rPr lang="en-US" sz="1400" dirty="0" err="1" smtClean="0">
              <a:solidFill>
                <a:schemeClr val="tx1"/>
              </a:solidFill>
            </a:rPr>
            <a:t>untuk</a:t>
          </a:r>
          <a:r>
            <a:rPr lang="en-US" sz="1400" dirty="0" smtClean="0">
              <a:solidFill>
                <a:schemeClr val="tx1"/>
              </a:solidFill>
            </a:rPr>
            <a:t> </a:t>
          </a:r>
          <a:r>
            <a:rPr lang="en-US" sz="1400" dirty="0" err="1" smtClean="0">
              <a:solidFill>
                <a:schemeClr val="tx1"/>
              </a:solidFill>
            </a:rPr>
            <a:t>perkembangan</a:t>
          </a:r>
          <a:r>
            <a:rPr lang="en-US" sz="1400" dirty="0" smtClean="0">
              <a:solidFill>
                <a:schemeClr val="tx1"/>
              </a:solidFill>
            </a:rPr>
            <a:t> </a:t>
          </a:r>
          <a:r>
            <a:rPr lang="en-US" sz="1400" dirty="0" err="1" smtClean="0">
              <a:solidFill>
                <a:schemeClr val="tx1"/>
              </a:solidFill>
            </a:rPr>
            <a:t>kejiwaan</a:t>
          </a:r>
          <a:r>
            <a:rPr lang="en-US" sz="1400" dirty="0" smtClean="0">
              <a:solidFill>
                <a:schemeClr val="tx1"/>
              </a:solidFill>
            </a:rPr>
            <a:t>/ mental </a:t>
          </a:r>
          <a:r>
            <a:rPr lang="en-US" sz="1400" dirty="0" err="1" smtClean="0">
              <a:solidFill>
                <a:schemeClr val="tx1"/>
              </a:solidFill>
            </a:rPr>
            <a:t>anak</a:t>
          </a:r>
          <a:endParaRPr lang="en-US" sz="1400" dirty="0">
            <a:solidFill>
              <a:schemeClr val="tx1"/>
            </a:solidFill>
          </a:endParaRPr>
        </a:p>
      </dgm:t>
    </dgm:pt>
    <dgm:pt modelId="{80C80034-D39A-4BE6-BCE6-E927DDABDA86}" type="parTrans" cxnId="{AA4E3B42-A893-42E8-8574-AEDD0313CEF7}">
      <dgm:prSet/>
      <dgm:spPr/>
      <dgm:t>
        <a:bodyPr/>
        <a:lstStyle/>
        <a:p>
          <a:endParaRPr lang="en-US" sz="1400">
            <a:solidFill>
              <a:schemeClr val="accent4"/>
            </a:solidFill>
          </a:endParaRPr>
        </a:p>
      </dgm:t>
    </dgm:pt>
    <dgm:pt modelId="{B93682AC-5062-4D40-868D-BABDFE7DED27}" type="sibTrans" cxnId="{AA4E3B42-A893-42E8-8574-AEDD0313CEF7}">
      <dgm:prSet/>
      <dgm:spPr/>
      <dgm:t>
        <a:bodyPr/>
        <a:lstStyle/>
        <a:p>
          <a:endParaRPr lang="en-US" sz="1400">
            <a:solidFill>
              <a:schemeClr val="accent4"/>
            </a:solidFill>
          </a:endParaRPr>
        </a:p>
      </dgm:t>
    </dgm:pt>
    <dgm:pt modelId="{11FD7289-1585-48BB-A60F-7E27FD3EE494}" type="pres">
      <dgm:prSet presAssocID="{BE1BFAD2-0060-4C0E-B663-757A294B15E1}" presName="linear" presStyleCnt="0">
        <dgm:presLayoutVars>
          <dgm:dir/>
          <dgm:animLvl val="lvl"/>
          <dgm:resizeHandles val="exact"/>
        </dgm:presLayoutVars>
      </dgm:prSet>
      <dgm:spPr/>
      <dgm:t>
        <a:bodyPr/>
        <a:lstStyle/>
        <a:p>
          <a:endParaRPr lang="en-US"/>
        </a:p>
      </dgm:t>
    </dgm:pt>
    <dgm:pt modelId="{DAC5957D-13EE-444E-A14B-6F2B6611818E}" type="pres">
      <dgm:prSet presAssocID="{AB024E2B-2A8B-403F-BFEE-727122AE4BB9}" presName="parentLin" presStyleCnt="0"/>
      <dgm:spPr/>
    </dgm:pt>
    <dgm:pt modelId="{87058504-A4ED-47DE-821A-4CC859598D75}" type="pres">
      <dgm:prSet presAssocID="{AB024E2B-2A8B-403F-BFEE-727122AE4BB9}" presName="parentLeftMargin" presStyleLbl="node1" presStyleIdx="0" presStyleCnt="8"/>
      <dgm:spPr/>
      <dgm:t>
        <a:bodyPr/>
        <a:lstStyle/>
        <a:p>
          <a:endParaRPr lang="en-US"/>
        </a:p>
      </dgm:t>
    </dgm:pt>
    <dgm:pt modelId="{576889E6-F6A8-4D19-9E9E-833DB5E3ABE7}" type="pres">
      <dgm:prSet presAssocID="{AB024E2B-2A8B-403F-BFEE-727122AE4BB9}" presName="parentText" presStyleLbl="node1" presStyleIdx="0" presStyleCnt="8" custScaleX="125424">
        <dgm:presLayoutVars>
          <dgm:chMax val="0"/>
          <dgm:bulletEnabled val="1"/>
        </dgm:presLayoutVars>
      </dgm:prSet>
      <dgm:spPr/>
      <dgm:t>
        <a:bodyPr/>
        <a:lstStyle/>
        <a:p>
          <a:endParaRPr lang="en-US"/>
        </a:p>
      </dgm:t>
    </dgm:pt>
    <dgm:pt modelId="{E9E0C0D9-2B27-4836-8486-DAFAF673B1AA}" type="pres">
      <dgm:prSet presAssocID="{AB024E2B-2A8B-403F-BFEE-727122AE4BB9}" presName="negativeSpace" presStyleCnt="0"/>
      <dgm:spPr/>
    </dgm:pt>
    <dgm:pt modelId="{95DD7DEA-C7AB-49F2-8AB6-870EE79E3BEB}" type="pres">
      <dgm:prSet presAssocID="{AB024E2B-2A8B-403F-BFEE-727122AE4BB9}" presName="childText" presStyleLbl="conFgAcc1" presStyleIdx="0" presStyleCnt="8">
        <dgm:presLayoutVars>
          <dgm:bulletEnabled val="1"/>
        </dgm:presLayoutVars>
      </dgm:prSet>
      <dgm:spPr/>
    </dgm:pt>
    <dgm:pt modelId="{0E44B42D-8726-48AD-A038-F225444DD004}" type="pres">
      <dgm:prSet presAssocID="{0D7CF321-5CCA-4D7E-9751-7B4EB1AFAF24}" presName="spaceBetweenRectangles" presStyleCnt="0"/>
      <dgm:spPr/>
    </dgm:pt>
    <dgm:pt modelId="{0ED080BA-349F-4CB3-9C8A-572C4928F1E1}" type="pres">
      <dgm:prSet presAssocID="{63777184-0D67-492E-BFC6-06F5AAAE9421}" presName="parentLin" presStyleCnt="0"/>
      <dgm:spPr/>
    </dgm:pt>
    <dgm:pt modelId="{9E3D3DAF-2AA1-45BD-A0F0-D224E7858296}" type="pres">
      <dgm:prSet presAssocID="{63777184-0D67-492E-BFC6-06F5AAAE9421}" presName="parentLeftMargin" presStyleLbl="node1" presStyleIdx="0" presStyleCnt="8"/>
      <dgm:spPr/>
      <dgm:t>
        <a:bodyPr/>
        <a:lstStyle/>
        <a:p>
          <a:endParaRPr lang="en-US"/>
        </a:p>
      </dgm:t>
    </dgm:pt>
    <dgm:pt modelId="{C0693D3B-E945-4701-B9AE-B1ABDB356571}" type="pres">
      <dgm:prSet presAssocID="{63777184-0D67-492E-BFC6-06F5AAAE9421}" presName="parentText" presStyleLbl="node1" presStyleIdx="1" presStyleCnt="8" custScaleX="125424">
        <dgm:presLayoutVars>
          <dgm:chMax val="0"/>
          <dgm:bulletEnabled val="1"/>
        </dgm:presLayoutVars>
      </dgm:prSet>
      <dgm:spPr/>
      <dgm:t>
        <a:bodyPr/>
        <a:lstStyle/>
        <a:p>
          <a:endParaRPr lang="en-US"/>
        </a:p>
      </dgm:t>
    </dgm:pt>
    <dgm:pt modelId="{41C893E4-228D-43FB-ADE3-DD2F46FF1194}" type="pres">
      <dgm:prSet presAssocID="{63777184-0D67-492E-BFC6-06F5AAAE9421}" presName="negativeSpace" presStyleCnt="0"/>
      <dgm:spPr/>
    </dgm:pt>
    <dgm:pt modelId="{7B8C0822-0B53-4A25-A917-56A85EE91D35}" type="pres">
      <dgm:prSet presAssocID="{63777184-0D67-492E-BFC6-06F5AAAE9421}" presName="childText" presStyleLbl="conFgAcc1" presStyleIdx="1" presStyleCnt="8">
        <dgm:presLayoutVars>
          <dgm:bulletEnabled val="1"/>
        </dgm:presLayoutVars>
      </dgm:prSet>
      <dgm:spPr/>
    </dgm:pt>
    <dgm:pt modelId="{8974BCEA-0488-41C4-A470-4628712B5313}" type="pres">
      <dgm:prSet presAssocID="{EAE2BBDF-38B8-41C3-A943-A29FDFB3D51C}" presName="spaceBetweenRectangles" presStyleCnt="0"/>
      <dgm:spPr/>
    </dgm:pt>
    <dgm:pt modelId="{39D79370-05B0-4F03-9744-F542F01E97C7}" type="pres">
      <dgm:prSet presAssocID="{410A62DC-CE6B-4F2D-A8C4-6FFAF9AF0241}" presName="parentLin" presStyleCnt="0"/>
      <dgm:spPr/>
    </dgm:pt>
    <dgm:pt modelId="{51B62D18-1D3E-4E4B-9E4E-6A5AF3D5B91B}" type="pres">
      <dgm:prSet presAssocID="{410A62DC-CE6B-4F2D-A8C4-6FFAF9AF0241}" presName="parentLeftMargin" presStyleLbl="node1" presStyleIdx="1" presStyleCnt="8"/>
      <dgm:spPr/>
      <dgm:t>
        <a:bodyPr/>
        <a:lstStyle/>
        <a:p>
          <a:endParaRPr lang="en-US"/>
        </a:p>
      </dgm:t>
    </dgm:pt>
    <dgm:pt modelId="{1BE0A1C1-2AF1-4C5F-A202-A1D05E90FFB4}" type="pres">
      <dgm:prSet presAssocID="{410A62DC-CE6B-4F2D-A8C4-6FFAF9AF0241}" presName="parentText" presStyleLbl="node1" presStyleIdx="2" presStyleCnt="8" custScaleX="125424">
        <dgm:presLayoutVars>
          <dgm:chMax val="0"/>
          <dgm:bulletEnabled val="1"/>
        </dgm:presLayoutVars>
      </dgm:prSet>
      <dgm:spPr/>
      <dgm:t>
        <a:bodyPr/>
        <a:lstStyle/>
        <a:p>
          <a:endParaRPr lang="en-US"/>
        </a:p>
      </dgm:t>
    </dgm:pt>
    <dgm:pt modelId="{9C176842-0792-42EE-9794-2E95733F5C7A}" type="pres">
      <dgm:prSet presAssocID="{410A62DC-CE6B-4F2D-A8C4-6FFAF9AF0241}" presName="negativeSpace" presStyleCnt="0"/>
      <dgm:spPr/>
    </dgm:pt>
    <dgm:pt modelId="{6B0A3DEB-FF55-45B2-B625-B05979AFFA55}" type="pres">
      <dgm:prSet presAssocID="{410A62DC-CE6B-4F2D-A8C4-6FFAF9AF0241}" presName="childText" presStyleLbl="conFgAcc1" presStyleIdx="2" presStyleCnt="8">
        <dgm:presLayoutVars>
          <dgm:bulletEnabled val="1"/>
        </dgm:presLayoutVars>
      </dgm:prSet>
      <dgm:spPr/>
    </dgm:pt>
    <dgm:pt modelId="{1F8AB9A5-0291-460B-8E59-3FD2C105EEBC}" type="pres">
      <dgm:prSet presAssocID="{5A43DE7C-5622-4671-810E-40A442AD1B03}" presName="spaceBetweenRectangles" presStyleCnt="0"/>
      <dgm:spPr/>
    </dgm:pt>
    <dgm:pt modelId="{C8158FCC-5A25-4915-9D1F-985563AB304B}" type="pres">
      <dgm:prSet presAssocID="{0291779F-9991-44BB-8D07-5F0E64BF9FEF}" presName="parentLin" presStyleCnt="0"/>
      <dgm:spPr/>
    </dgm:pt>
    <dgm:pt modelId="{AC391F9F-4486-48E2-B92E-A193BDD1257F}" type="pres">
      <dgm:prSet presAssocID="{0291779F-9991-44BB-8D07-5F0E64BF9FEF}" presName="parentLeftMargin" presStyleLbl="node1" presStyleIdx="2" presStyleCnt="8"/>
      <dgm:spPr/>
      <dgm:t>
        <a:bodyPr/>
        <a:lstStyle/>
        <a:p>
          <a:endParaRPr lang="en-US"/>
        </a:p>
      </dgm:t>
    </dgm:pt>
    <dgm:pt modelId="{9904B019-B6B6-4197-9422-1D1612B2E5C0}" type="pres">
      <dgm:prSet presAssocID="{0291779F-9991-44BB-8D07-5F0E64BF9FEF}" presName="parentText" presStyleLbl="node1" presStyleIdx="3" presStyleCnt="8" custScaleX="125424">
        <dgm:presLayoutVars>
          <dgm:chMax val="0"/>
          <dgm:bulletEnabled val="1"/>
        </dgm:presLayoutVars>
      </dgm:prSet>
      <dgm:spPr/>
      <dgm:t>
        <a:bodyPr/>
        <a:lstStyle/>
        <a:p>
          <a:endParaRPr lang="en-US"/>
        </a:p>
      </dgm:t>
    </dgm:pt>
    <dgm:pt modelId="{3640EF13-E81F-48A2-B599-6D970E4731C8}" type="pres">
      <dgm:prSet presAssocID="{0291779F-9991-44BB-8D07-5F0E64BF9FEF}" presName="negativeSpace" presStyleCnt="0"/>
      <dgm:spPr/>
    </dgm:pt>
    <dgm:pt modelId="{B4F56F72-C596-4295-94DD-06AC8CFD5AF0}" type="pres">
      <dgm:prSet presAssocID="{0291779F-9991-44BB-8D07-5F0E64BF9FEF}" presName="childText" presStyleLbl="conFgAcc1" presStyleIdx="3" presStyleCnt="8">
        <dgm:presLayoutVars>
          <dgm:bulletEnabled val="1"/>
        </dgm:presLayoutVars>
      </dgm:prSet>
      <dgm:spPr/>
    </dgm:pt>
    <dgm:pt modelId="{23653D2D-F9B9-42EB-A680-C7B8521DAEB6}" type="pres">
      <dgm:prSet presAssocID="{ABB1EBFC-78AF-474C-ABDA-A77DE05B512D}" presName="spaceBetweenRectangles" presStyleCnt="0"/>
      <dgm:spPr/>
    </dgm:pt>
    <dgm:pt modelId="{5A300918-8C0A-4F55-8561-8B4451BCA6F3}" type="pres">
      <dgm:prSet presAssocID="{4DCB71A9-E549-4A25-B1B3-613DE922A4D2}" presName="parentLin" presStyleCnt="0"/>
      <dgm:spPr/>
    </dgm:pt>
    <dgm:pt modelId="{6C97E0F9-7094-452C-8148-B091EBA6317E}" type="pres">
      <dgm:prSet presAssocID="{4DCB71A9-E549-4A25-B1B3-613DE922A4D2}" presName="parentLeftMargin" presStyleLbl="node1" presStyleIdx="3" presStyleCnt="8"/>
      <dgm:spPr/>
      <dgm:t>
        <a:bodyPr/>
        <a:lstStyle/>
        <a:p>
          <a:endParaRPr lang="en-US"/>
        </a:p>
      </dgm:t>
    </dgm:pt>
    <dgm:pt modelId="{73CCACD3-9B92-4A1C-8BD6-DD0F95EE51A6}" type="pres">
      <dgm:prSet presAssocID="{4DCB71A9-E549-4A25-B1B3-613DE922A4D2}" presName="parentText" presStyleLbl="node1" presStyleIdx="4" presStyleCnt="8" custScaleX="125424">
        <dgm:presLayoutVars>
          <dgm:chMax val="0"/>
          <dgm:bulletEnabled val="1"/>
        </dgm:presLayoutVars>
      </dgm:prSet>
      <dgm:spPr/>
      <dgm:t>
        <a:bodyPr/>
        <a:lstStyle/>
        <a:p>
          <a:endParaRPr lang="en-US"/>
        </a:p>
      </dgm:t>
    </dgm:pt>
    <dgm:pt modelId="{37F11971-9C3D-48C6-BB03-07EE8C17F2F9}" type="pres">
      <dgm:prSet presAssocID="{4DCB71A9-E549-4A25-B1B3-613DE922A4D2}" presName="negativeSpace" presStyleCnt="0"/>
      <dgm:spPr/>
    </dgm:pt>
    <dgm:pt modelId="{34170DD2-56AE-4458-A85E-D6DA9A0AE2AD}" type="pres">
      <dgm:prSet presAssocID="{4DCB71A9-E549-4A25-B1B3-613DE922A4D2}" presName="childText" presStyleLbl="conFgAcc1" presStyleIdx="4" presStyleCnt="8">
        <dgm:presLayoutVars>
          <dgm:bulletEnabled val="1"/>
        </dgm:presLayoutVars>
      </dgm:prSet>
      <dgm:spPr/>
    </dgm:pt>
    <dgm:pt modelId="{063AD61C-B11F-4362-B441-6EC7B5E4F0F4}" type="pres">
      <dgm:prSet presAssocID="{49B03372-FE65-407A-80ED-E3DD1E72A3F6}" presName="spaceBetweenRectangles" presStyleCnt="0"/>
      <dgm:spPr/>
    </dgm:pt>
    <dgm:pt modelId="{BB06CB56-E529-46C3-8158-3D2D10451F28}" type="pres">
      <dgm:prSet presAssocID="{09BFFDF5-F938-4CCC-A8BB-B901A86AE3E2}" presName="parentLin" presStyleCnt="0"/>
      <dgm:spPr/>
    </dgm:pt>
    <dgm:pt modelId="{FB7FDD6C-62AE-4D80-8AE1-205E6D90C608}" type="pres">
      <dgm:prSet presAssocID="{09BFFDF5-F938-4CCC-A8BB-B901A86AE3E2}" presName="parentLeftMargin" presStyleLbl="node1" presStyleIdx="4" presStyleCnt="8"/>
      <dgm:spPr/>
      <dgm:t>
        <a:bodyPr/>
        <a:lstStyle/>
        <a:p>
          <a:endParaRPr lang="en-US"/>
        </a:p>
      </dgm:t>
    </dgm:pt>
    <dgm:pt modelId="{B7EBE002-FDEA-428A-99F8-C3D3211484FB}" type="pres">
      <dgm:prSet presAssocID="{09BFFDF5-F938-4CCC-A8BB-B901A86AE3E2}" presName="parentText" presStyleLbl="node1" presStyleIdx="5" presStyleCnt="8" custScaleX="125424">
        <dgm:presLayoutVars>
          <dgm:chMax val="0"/>
          <dgm:bulletEnabled val="1"/>
        </dgm:presLayoutVars>
      </dgm:prSet>
      <dgm:spPr/>
      <dgm:t>
        <a:bodyPr/>
        <a:lstStyle/>
        <a:p>
          <a:endParaRPr lang="en-US"/>
        </a:p>
      </dgm:t>
    </dgm:pt>
    <dgm:pt modelId="{3B34C8F9-D155-4BE9-96F7-9D5E449B37EE}" type="pres">
      <dgm:prSet presAssocID="{09BFFDF5-F938-4CCC-A8BB-B901A86AE3E2}" presName="negativeSpace" presStyleCnt="0"/>
      <dgm:spPr/>
    </dgm:pt>
    <dgm:pt modelId="{527CE73E-27A8-4EFC-B9A9-84213CE5FA23}" type="pres">
      <dgm:prSet presAssocID="{09BFFDF5-F938-4CCC-A8BB-B901A86AE3E2}" presName="childText" presStyleLbl="conFgAcc1" presStyleIdx="5" presStyleCnt="8">
        <dgm:presLayoutVars>
          <dgm:bulletEnabled val="1"/>
        </dgm:presLayoutVars>
      </dgm:prSet>
      <dgm:spPr/>
    </dgm:pt>
    <dgm:pt modelId="{5CCBD47D-38CA-4E9B-963C-EFEDED70D904}" type="pres">
      <dgm:prSet presAssocID="{9FAD68BB-E54E-4CF9-8A28-F034A97E6856}" presName="spaceBetweenRectangles" presStyleCnt="0"/>
      <dgm:spPr/>
    </dgm:pt>
    <dgm:pt modelId="{74D96D1C-0C1D-4B44-BEEB-518B534666D2}" type="pres">
      <dgm:prSet presAssocID="{50AFB40F-1401-49BB-A5C5-31BED22225BC}" presName="parentLin" presStyleCnt="0"/>
      <dgm:spPr/>
    </dgm:pt>
    <dgm:pt modelId="{25DEBD17-D60E-4B36-97E0-3C7283349BC5}" type="pres">
      <dgm:prSet presAssocID="{50AFB40F-1401-49BB-A5C5-31BED22225BC}" presName="parentLeftMargin" presStyleLbl="node1" presStyleIdx="5" presStyleCnt="8"/>
      <dgm:spPr/>
      <dgm:t>
        <a:bodyPr/>
        <a:lstStyle/>
        <a:p>
          <a:endParaRPr lang="en-US"/>
        </a:p>
      </dgm:t>
    </dgm:pt>
    <dgm:pt modelId="{43E045EE-7749-4CC7-9A3B-BB2F807DD45A}" type="pres">
      <dgm:prSet presAssocID="{50AFB40F-1401-49BB-A5C5-31BED22225BC}" presName="parentText" presStyleLbl="node1" presStyleIdx="6" presStyleCnt="8" custScaleX="125424">
        <dgm:presLayoutVars>
          <dgm:chMax val="0"/>
          <dgm:bulletEnabled val="1"/>
        </dgm:presLayoutVars>
      </dgm:prSet>
      <dgm:spPr/>
      <dgm:t>
        <a:bodyPr/>
        <a:lstStyle/>
        <a:p>
          <a:endParaRPr lang="en-US"/>
        </a:p>
      </dgm:t>
    </dgm:pt>
    <dgm:pt modelId="{93A46474-F589-4CE4-8563-E1BEA5A30B99}" type="pres">
      <dgm:prSet presAssocID="{50AFB40F-1401-49BB-A5C5-31BED22225BC}" presName="negativeSpace" presStyleCnt="0"/>
      <dgm:spPr/>
    </dgm:pt>
    <dgm:pt modelId="{D2BD92AB-E750-4364-BF8A-1AFA40F65EDB}" type="pres">
      <dgm:prSet presAssocID="{50AFB40F-1401-49BB-A5C5-31BED22225BC}" presName="childText" presStyleLbl="conFgAcc1" presStyleIdx="6" presStyleCnt="8">
        <dgm:presLayoutVars>
          <dgm:bulletEnabled val="1"/>
        </dgm:presLayoutVars>
      </dgm:prSet>
      <dgm:spPr/>
    </dgm:pt>
    <dgm:pt modelId="{F66C14BB-2B35-4308-A5CC-67380EFB8612}" type="pres">
      <dgm:prSet presAssocID="{1F9139B1-AE92-42F7-9D76-BDB30AB926D7}" presName="spaceBetweenRectangles" presStyleCnt="0"/>
      <dgm:spPr/>
    </dgm:pt>
    <dgm:pt modelId="{B56B6C59-C8E1-4CB6-8D13-E23D2686C9C4}" type="pres">
      <dgm:prSet presAssocID="{CBFEC04A-2454-45E9-B86C-709373DA4DA4}" presName="parentLin" presStyleCnt="0"/>
      <dgm:spPr/>
    </dgm:pt>
    <dgm:pt modelId="{0A9D65BB-E655-4DA5-A08E-3F288AD4D8AB}" type="pres">
      <dgm:prSet presAssocID="{CBFEC04A-2454-45E9-B86C-709373DA4DA4}" presName="parentLeftMargin" presStyleLbl="node1" presStyleIdx="6" presStyleCnt="8"/>
      <dgm:spPr/>
      <dgm:t>
        <a:bodyPr/>
        <a:lstStyle/>
        <a:p>
          <a:endParaRPr lang="en-US"/>
        </a:p>
      </dgm:t>
    </dgm:pt>
    <dgm:pt modelId="{ED835A23-2478-4A53-B071-2BF95C61D2C4}" type="pres">
      <dgm:prSet presAssocID="{CBFEC04A-2454-45E9-B86C-709373DA4DA4}" presName="parentText" presStyleLbl="node1" presStyleIdx="7" presStyleCnt="8" custScaleX="125424">
        <dgm:presLayoutVars>
          <dgm:chMax val="0"/>
          <dgm:bulletEnabled val="1"/>
        </dgm:presLayoutVars>
      </dgm:prSet>
      <dgm:spPr/>
      <dgm:t>
        <a:bodyPr/>
        <a:lstStyle/>
        <a:p>
          <a:endParaRPr lang="en-US"/>
        </a:p>
      </dgm:t>
    </dgm:pt>
    <dgm:pt modelId="{DC23DC1E-D5A1-4AE3-BBD3-7E595E0A076A}" type="pres">
      <dgm:prSet presAssocID="{CBFEC04A-2454-45E9-B86C-709373DA4DA4}" presName="negativeSpace" presStyleCnt="0"/>
      <dgm:spPr/>
    </dgm:pt>
    <dgm:pt modelId="{985C9DEE-12A1-4655-86B6-0CDF1C059371}" type="pres">
      <dgm:prSet presAssocID="{CBFEC04A-2454-45E9-B86C-709373DA4DA4}" presName="childText" presStyleLbl="conFgAcc1" presStyleIdx="7" presStyleCnt="8">
        <dgm:presLayoutVars>
          <dgm:bulletEnabled val="1"/>
        </dgm:presLayoutVars>
      </dgm:prSet>
      <dgm:spPr/>
    </dgm:pt>
  </dgm:ptLst>
  <dgm:cxnLst>
    <dgm:cxn modelId="{687C750D-EF74-4733-8D7E-C07CEF816B2B}" srcId="{BE1BFAD2-0060-4C0E-B663-757A294B15E1}" destId="{63777184-0D67-492E-BFC6-06F5AAAE9421}" srcOrd="1" destOrd="0" parTransId="{D6C0BF7A-B806-45E7-9F90-1827A27511CE}" sibTransId="{EAE2BBDF-38B8-41C3-A943-A29FDFB3D51C}"/>
    <dgm:cxn modelId="{E70A3893-12CE-4A47-B6A7-6C2CF13A8349}" srcId="{BE1BFAD2-0060-4C0E-B663-757A294B15E1}" destId="{0291779F-9991-44BB-8D07-5F0E64BF9FEF}" srcOrd="3" destOrd="0" parTransId="{486EB8EF-C614-4428-8954-AC36DD783C99}" sibTransId="{ABB1EBFC-78AF-474C-ABDA-A77DE05B512D}"/>
    <dgm:cxn modelId="{2DD90665-1FCA-4AB9-A914-6B578E72AC09}" srcId="{BE1BFAD2-0060-4C0E-B663-757A294B15E1}" destId="{09BFFDF5-F938-4CCC-A8BB-B901A86AE3E2}" srcOrd="5" destOrd="0" parTransId="{8D36A5F6-1BBA-4CCE-9DE8-5311022B0D30}" sibTransId="{9FAD68BB-E54E-4CF9-8A28-F034A97E6856}"/>
    <dgm:cxn modelId="{CB19403B-DF8D-440C-9858-152224306FD4}" type="presOf" srcId="{CBFEC04A-2454-45E9-B86C-709373DA4DA4}" destId="{0A9D65BB-E655-4DA5-A08E-3F288AD4D8AB}" srcOrd="0" destOrd="0" presId="urn:microsoft.com/office/officeart/2005/8/layout/list1"/>
    <dgm:cxn modelId="{083144B5-50D4-4380-9745-C220B1911DE3}" type="presOf" srcId="{63777184-0D67-492E-BFC6-06F5AAAE9421}" destId="{9E3D3DAF-2AA1-45BD-A0F0-D224E7858296}" srcOrd="0" destOrd="0" presId="urn:microsoft.com/office/officeart/2005/8/layout/list1"/>
    <dgm:cxn modelId="{49A91BBC-DAD6-400F-86C1-5E23D1D9DAF0}" type="presOf" srcId="{4DCB71A9-E549-4A25-B1B3-613DE922A4D2}" destId="{6C97E0F9-7094-452C-8148-B091EBA6317E}" srcOrd="0" destOrd="0" presId="urn:microsoft.com/office/officeart/2005/8/layout/list1"/>
    <dgm:cxn modelId="{EED8355F-F14B-4400-AE54-834050B60B0C}" srcId="{BE1BFAD2-0060-4C0E-B663-757A294B15E1}" destId="{AB024E2B-2A8B-403F-BFEE-727122AE4BB9}" srcOrd="0" destOrd="0" parTransId="{57FA861A-8A9A-445E-9143-7DCF0799A37F}" sibTransId="{0D7CF321-5CCA-4D7E-9751-7B4EB1AFAF24}"/>
    <dgm:cxn modelId="{FF18EB55-73A2-4DB6-880E-1DEAD654058C}" type="presOf" srcId="{0291779F-9991-44BB-8D07-5F0E64BF9FEF}" destId="{9904B019-B6B6-4197-9422-1D1612B2E5C0}" srcOrd="1" destOrd="0" presId="urn:microsoft.com/office/officeart/2005/8/layout/list1"/>
    <dgm:cxn modelId="{AA4E3B42-A893-42E8-8574-AEDD0313CEF7}" srcId="{BE1BFAD2-0060-4C0E-B663-757A294B15E1}" destId="{CBFEC04A-2454-45E9-B86C-709373DA4DA4}" srcOrd="7" destOrd="0" parTransId="{80C80034-D39A-4BE6-BCE6-E927DDABDA86}" sibTransId="{B93682AC-5062-4D40-868D-BABDFE7DED27}"/>
    <dgm:cxn modelId="{53D1161B-073B-4FE3-B033-C6CD257CF77E}" type="presOf" srcId="{09BFFDF5-F938-4CCC-A8BB-B901A86AE3E2}" destId="{B7EBE002-FDEA-428A-99F8-C3D3211484FB}" srcOrd="1" destOrd="0" presId="urn:microsoft.com/office/officeart/2005/8/layout/list1"/>
    <dgm:cxn modelId="{4472AD8E-FA33-4261-99D7-76C4A196EEA7}" type="presOf" srcId="{AB024E2B-2A8B-403F-BFEE-727122AE4BB9}" destId="{87058504-A4ED-47DE-821A-4CC859598D75}" srcOrd="0" destOrd="0" presId="urn:microsoft.com/office/officeart/2005/8/layout/list1"/>
    <dgm:cxn modelId="{F0675249-1BF6-4B87-A60E-9C66E1F33D2B}" type="presOf" srcId="{AB024E2B-2A8B-403F-BFEE-727122AE4BB9}" destId="{576889E6-F6A8-4D19-9E9E-833DB5E3ABE7}" srcOrd="1" destOrd="0" presId="urn:microsoft.com/office/officeart/2005/8/layout/list1"/>
    <dgm:cxn modelId="{66FB07D2-4AC0-43DD-A99F-2C8D73B2A288}" type="presOf" srcId="{BE1BFAD2-0060-4C0E-B663-757A294B15E1}" destId="{11FD7289-1585-48BB-A60F-7E27FD3EE494}" srcOrd="0" destOrd="0" presId="urn:microsoft.com/office/officeart/2005/8/layout/list1"/>
    <dgm:cxn modelId="{F74B75B8-B754-4F60-B283-BFB1CBEF13BB}" type="presOf" srcId="{0291779F-9991-44BB-8D07-5F0E64BF9FEF}" destId="{AC391F9F-4486-48E2-B92E-A193BDD1257F}" srcOrd="0" destOrd="0" presId="urn:microsoft.com/office/officeart/2005/8/layout/list1"/>
    <dgm:cxn modelId="{10DD0E19-79EC-4D48-A4C4-9080F4AA0789}" srcId="{BE1BFAD2-0060-4C0E-B663-757A294B15E1}" destId="{410A62DC-CE6B-4F2D-A8C4-6FFAF9AF0241}" srcOrd="2" destOrd="0" parTransId="{87799C8B-81B1-471D-B51A-F5EA476387C2}" sibTransId="{5A43DE7C-5622-4671-810E-40A442AD1B03}"/>
    <dgm:cxn modelId="{34787D6E-70C3-4777-A719-3A35C7B1C6E7}" type="presOf" srcId="{50AFB40F-1401-49BB-A5C5-31BED22225BC}" destId="{43E045EE-7749-4CC7-9A3B-BB2F807DD45A}" srcOrd="1" destOrd="0" presId="urn:microsoft.com/office/officeart/2005/8/layout/list1"/>
    <dgm:cxn modelId="{7E2E5C3B-6FA3-4851-9AB5-0B6B868798DD}" srcId="{BE1BFAD2-0060-4C0E-B663-757A294B15E1}" destId="{4DCB71A9-E549-4A25-B1B3-613DE922A4D2}" srcOrd="4" destOrd="0" parTransId="{A4C8A7CE-B17F-4E05-AD63-3B9FDD995F70}" sibTransId="{49B03372-FE65-407A-80ED-E3DD1E72A3F6}"/>
    <dgm:cxn modelId="{362AC0C8-B630-450E-A3B7-4C8282497873}" type="presOf" srcId="{410A62DC-CE6B-4F2D-A8C4-6FFAF9AF0241}" destId="{51B62D18-1D3E-4E4B-9E4E-6A5AF3D5B91B}" srcOrd="0" destOrd="0" presId="urn:microsoft.com/office/officeart/2005/8/layout/list1"/>
    <dgm:cxn modelId="{E7AE690D-29DB-4ECE-A82B-87A851B2E6BE}" type="presOf" srcId="{CBFEC04A-2454-45E9-B86C-709373DA4DA4}" destId="{ED835A23-2478-4A53-B071-2BF95C61D2C4}" srcOrd="1" destOrd="0" presId="urn:microsoft.com/office/officeart/2005/8/layout/list1"/>
    <dgm:cxn modelId="{8CD10C72-475B-4E42-9C30-2D3D3A4DED72}" type="presOf" srcId="{410A62DC-CE6B-4F2D-A8C4-6FFAF9AF0241}" destId="{1BE0A1C1-2AF1-4C5F-A202-A1D05E90FFB4}" srcOrd="1" destOrd="0" presId="urn:microsoft.com/office/officeart/2005/8/layout/list1"/>
    <dgm:cxn modelId="{11E94617-7A4C-497E-8F3D-92D4311FFD9F}" type="presOf" srcId="{50AFB40F-1401-49BB-A5C5-31BED22225BC}" destId="{25DEBD17-D60E-4B36-97E0-3C7283349BC5}" srcOrd="0" destOrd="0" presId="urn:microsoft.com/office/officeart/2005/8/layout/list1"/>
    <dgm:cxn modelId="{4F9F6538-74D6-4611-97CD-3B73BB3A2CC5}" srcId="{BE1BFAD2-0060-4C0E-B663-757A294B15E1}" destId="{50AFB40F-1401-49BB-A5C5-31BED22225BC}" srcOrd="6" destOrd="0" parTransId="{1BF9E4ED-5C64-468C-9490-AF308A02CDA5}" sibTransId="{1F9139B1-AE92-42F7-9D76-BDB30AB926D7}"/>
    <dgm:cxn modelId="{9197BC7D-DA72-4651-B5CA-390FAA8BADD7}" type="presOf" srcId="{4DCB71A9-E549-4A25-B1B3-613DE922A4D2}" destId="{73CCACD3-9B92-4A1C-8BD6-DD0F95EE51A6}" srcOrd="1" destOrd="0" presId="urn:microsoft.com/office/officeart/2005/8/layout/list1"/>
    <dgm:cxn modelId="{6D2E7271-4699-468F-A783-A17F3BDC041A}" type="presOf" srcId="{63777184-0D67-492E-BFC6-06F5AAAE9421}" destId="{C0693D3B-E945-4701-B9AE-B1ABDB356571}" srcOrd="1" destOrd="0" presId="urn:microsoft.com/office/officeart/2005/8/layout/list1"/>
    <dgm:cxn modelId="{FF30FB1D-D0BC-4301-8106-1EE98D40FE76}" type="presOf" srcId="{09BFFDF5-F938-4CCC-A8BB-B901A86AE3E2}" destId="{FB7FDD6C-62AE-4D80-8AE1-205E6D90C608}" srcOrd="0" destOrd="0" presId="urn:microsoft.com/office/officeart/2005/8/layout/list1"/>
    <dgm:cxn modelId="{9E7317D3-FC59-4A1E-91D5-FE2545312264}" type="presParOf" srcId="{11FD7289-1585-48BB-A60F-7E27FD3EE494}" destId="{DAC5957D-13EE-444E-A14B-6F2B6611818E}" srcOrd="0" destOrd="0" presId="urn:microsoft.com/office/officeart/2005/8/layout/list1"/>
    <dgm:cxn modelId="{558357C9-9E41-4C20-8EA0-CF8AA704765F}" type="presParOf" srcId="{DAC5957D-13EE-444E-A14B-6F2B6611818E}" destId="{87058504-A4ED-47DE-821A-4CC859598D75}" srcOrd="0" destOrd="0" presId="urn:microsoft.com/office/officeart/2005/8/layout/list1"/>
    <dgm:cxn modelId="{C6EB71E9-AC87-4B4A-BC43-59462964ABFD}" type="presParOf" srcId="{DAC5957D-13EE-444E-A14B-6F2B6611818E}" destId="{576889E6-F6A8-4D19-9E9E-833DB5E3ABE7}" srcOrd="1" destOrd="0" presId="urn:microsoft.com/office/officeart/2005/8/layout/list1"/>
    <dgm:cxn modelId="{11752151-D337-4469-8F62-E04E87D9C6D3}" type="presParOf" srcId="{11FD7289-1585-48BB-A60F-7E27FD3EE494}" destId="{E9E0C0D9-2B27-4836-8486-DAFAF673B1AA}" srcOrd="1" destOrd="0" presId="urn:microsoft.com/office/officeart/2005/8/layout/list1"/>
    <dgm:cxn modelId="{B8D23543-4099-4F30-B191-854145096CA1}" type="presParOf" srcId="{11FD7289-1585-48BB-A60F-7E27FD3EE494}" destId="{95DD7DEA-C7AB-49F2-8AB6-870EE79E3BEB}" srcOrd="2" destOrd="0" presId="urn:microsoft.com/office/officeart/2005/8/layout/list1"/>
    <dgm:cxn modelId="{E7899926-8C0D-4EF8-A704-52590A013759}" type="presParOf" srcId="{11FD7289-1585-48BB-A60F-7E27FD3EE494}" destId="{0E44B42D-8726-48AD-A038-F225444DD004}" srcOrd="3" destOrd="0" presId="urn:microsoft.com/office/officeart/2005/8/layout/list1"/>
    <dgm:cxn modelId="{30F50A87-71F0-4100-B81B-AF119331EE99}" type="presParOf" srcId="{11FD7289-1585-48BB-A60F-7E27FD3EE494}" destId="{0ED080BA-349F-4CB3-9C8A-572C4928F1E1}" srcOrd="4" destOrd="0" presId="urn:microsoft.com/office/officeart/2005/8/layout/list1"/>
    <dgm:cxn modelId="{88BBE1F1-6BF0-4F95-ACBD-574CB51803D7}" type="presParOf" srcId="{0ED080BA-349F-4CB3-9C8A-572C4928F1E1}" destId="{9E3D3DAF-2AA1-45BD-A0F0-D224E7858296}" srcOrd="0" destOrd="0" presId="urn:microsoft.com/office/officeart/2005/8/layout/list1"/>
    <dgm:cxn modelId="{D5D75FC5-C58F-492E-B1C4-3FCC91D73243}" type="presParOf" srcId="{0ED080BA-349F-4CB3-9C8A-572C4928F1E1}" destId="{C0693D3B-E945-4701-B9AE-B1ABDB356571}" srcOrd="1" destOrd="0" presId="urn:microsoft.com/office/officeart/2005/8/layout/list1"/>
    <dgm:cxn modelId="{2D7025D5-85C4-4253-AFBF-EEFBC845428F}" type="presParOf" srcId="{11FD7289-1585-48BB-A60F-7E27FD3EE494}" destId="{41C893E4-228D-43FB-ADE3-DD2F46FF1194}" srcOrd="5" destOrd="0" presId="urn:microsoft.com/office/officeart/2005/8/layout/list1"/>
    <dgm:cxn modelId="{EF3E3261-CC04-41A9-BBE3-142A1F04D382}" type="presParOf" srcId="{11FD7289-1585-48BB-A60F-7E27FD3EE494}" destId="{7B8C0822-0B53-4A25-A917-56A85EE91D35}" srcOrd="6" destOrd="0" presId="urn:microsoft.com/office/officeart/2005/8/layout/list1"/>
    <dgm:cxn modelId="{4FA2B1E9-4B75-4534-B798-B68F234A5523}" type="presParOf" srcId="{11FD7289-1585-48BB-A60F-7E27FD3EE494}" destId="{8974BCEA-0488-41C4-A470-4628712B5313}" srcOrd="7" destOrd="0" presId="urn:microsoft.com/office/officeart/2005/8/layout/list1"/>
    <dgm:cxn modelId="{45E5AE96-288C-4684-82C8-E539BA1A4E0B}" type="presParOf" srcId="{11FD7289-1585-48BB-A60F-7E27FD3EE494}" destId="{39D79370-05B0-4F03-9744-F542F01E97C7}" srcOrd="8" destOrd="0" presId="urn:microsoft.com/office/officeart/2005/8/layout/list1"/>
    <dgm:cxn modelId="{FB28D2F7-C0F4-42FB-B98C-26B8425B0B7E}" type="presParOf" srcId="{39D79370-05B0-4F03-9744-F542F01E97C7}" destId="{51B62D18-1D3E-4E4B-9E4E-6A5AF3D5B91B}" srcOrd="0" destOrd="0" presId="urn:microsoft.com/office/officeart/2005/8/layout/list1"/>
    <dgm:cxn modelId="{F2C56826-662C-4DB7-8A13-6D3BB43DE40B}" type="presParOf" srcId="{39D79370-05B0-4F03-9744-F542F01E97C7}" destId="{1BE0A1C1-2AF1-4C5F-A202-A1D05E90FFB4}" srcOrd="1" destOrd="0" presId="urn:microsoft.com/office/officeart/2005/8/layout/list1"/>
    <dgm:cxn modelId="{816F4DA2-2A08-4518-83E8-D9D883C2E357}" type="presParOf" srcId="{11FD7289-1585-48BB-A60F-7E27FD3EE494}" destId="{9C176842-0792-42EE-9794-2E95733F5C7A}" srcOrd="9" destOrd="0" presId="urn:microsoft.com/office/officeart/2005/8/layout/list1"/>
    <dgm:cxn modelId="{8664FE1B-2EDF-49E5-BD02-9DE251035E8A}" type="presParOf" srcId="{11FD7289-1585-48BB-A60F-7E27FD3EE494}" destId="{6B0A3DEB-FF55-45B2-B625-B05979AFFA55}" srcOrd="10" destOrd="0" presId="urn:microsoft.com/office/officeart/2005/8/layout/list1"/>
    <dgm:cxn modelId="{7088B77F-72E4-4EDF-9D59-ABD80BCE03A6}" type="presParOf" srcId="{11FD7289-1585-48BB-A60F-7E27FD3EE494}" destId="{1F8AB9A5-0291-460B-8E59-3FD2C105EEBC}" srcOrd="11" destOrd="0" presId="urn:microsoft.com/office/officeart/2005/8/layout/list1"/>
    <dgm:cxn modelId="{6C7CA727-3CAC-4F98-94E5-CBDCBBF1C84E}" type="presParOf" srcId="{11FD7289-1585-48BB-A60F-7E27FD3EE494}" destId="{C8158FCC-5A25-4915-9D1F-985563AB304B}" srcOrd="12" destOrd="0" presId="urn:microsoft.com/office/officeart/2005/8/layout/list1"/>
    <dgm:cxn modelId="{C624FA72-C638-49DA-8245-5D709AE1692C}" type="presParOf" srcId="{C8158FCC-5A25-4915-9D1F-985563AB304B}" destId="{AC391F9F-4486-48E2-B92E-A193BDD1257F}" srcOrd="0" destOrd="0" presId="urn:microsoft.com/office/officeart/2005/8/layout/list1"/>
    <dgm:cxn modelId="{27F392F0-6CB7-4541-8EC8-051B26461676}" type="presParOf" srcId="{C8158FCC-5A25-4915-9D1F-985563AB304B}" destId="{9904B019-B6B6-4197-9422-1D1612B2E5C0}" srcOrd="1" destOrd="0" presId="urn:microsoft.com/office/officeart/2005/8/layout/list1"/>
    <dgm:cxn modelId="{4C341B04-E755-476D-9E43-492A80684B92}" type="presParOf" srcId="{11FD7289-1585-48BB-A60F-7E27FD3EE494}" destId="{3640EF13-E81F-48A2-B599-6D970E4731C8}" srcOrd="13" destOrd="0" presId="urn:microsoft.com/office/officeart/2005/8/layout/list1"/>
    <dgm:cxn modelId="{F356E55D-5430-45BD-82F0-4D6F01489344}" type="presParOf" srcId="{11FD7289-1585-48BB-A60F-7E27FD3EE494}" destId="{B4F56F72-C596-4295-94DD-06AC8CFD5AF0}" srcOrd="14" destOrd="0" presId="urn:microsoft.com/office/officeart/2005/8/layout/list1"/>
    <dgm:cxn modelId="{A51E118E-4C70-4D87-92D5-62CFA6B55ED2}" type="presParOf" srcId="{11FD7289-1585-48BB-A60F-7E27FD3EE494}" destId="{23653D2D-F9B9-42EB-A680-C7B8521DAEB6}" srcOrd="15" destOrd="0" presId="urn:microsoft.com/office/officeart/2005/8/layout/list1"/>
    <dgm:cxn modelId="{B7D23E26-AB2E-448B-8C71-35E43DF3F552}" type="presParOf" srcId="{11FD7289-1585-48BB-A60F-7E27FD3EE494}" destId="{5A300918-8C0A-4F55-8561-8B4451BCA6F3}" srcOrd="16" destOrd="0" presId="urn:microsoft.com/office/officeart/2005/8/layout/list1"/>
    <dgm:cxn modelId="{CFBE656B-7BB0-479C-9DC8-222E27B0E639}" type="presParOf" srcId="{5A300918-8C0A-4F55-8561-8B4451BCA6F3}" destId="{6C97E0F9-7094-452C-8148-B091EBA6317E}" srcOrd="0" destOrd="0" presId="urn:microsoft.com/office/officeart/2005/8/layout/list1"/>
    <dgm:cxn modelId="{85B0FC17-10D1-4D0A-BD8A-65CBAAD3A697}" type="presParOf" srcId="{5A300918-8C0A-4F55-8561-8B4451BCA6F3}" destId="{73CCACD3-9B92-4A1C-8BD6-DD0F95EE51A6}" srcOrd="1" destOrd="0" presId="urn:microsoft.com/office/officeart/2005/8/layout/list1"/>
    <dgm:cxn modelId="{A9779905-DDF2-4B1B-9418-032F1AEFE656}" type="presParOf" srcId="{11FD7289-1585-48BB-A60F-7E27FD3EE494}" destId="{37F11971-9C3D-48C6-BB03-07EE8C17F2F9}" srcOrd="17" destOrd="0" presId="urn:microsoft.com/office/officeart/2005/8/layout/list1"/>
    <dgm:cxn modelId="{893CFEB0-F33D-451E-9605-B89688E14D3F}" type="presParOf" srcId="{11FD7289-1585-48BB-A60F-7E27FD3EE494}" destId="{34170DD2-56AE-4458-A85E-D6DA9A0AE2AD}" srcOrd="18" destOrd="0" presId="urn:microsoft.com/office/officeart/2005/8/layout/list1"/>
    <dgm:cxn modelId="{1CA10DEE-08D7-4318-9456-23BC3A4CC32F}" type="presParOf" srcId="{11FD7289-1585-48BB-A60F-7E27FD3EE494}" destId="{063AD61C-B11F-4362-B441-6EC7B5E4F0F4}" srcOrd="19" destOrd="0" presId="urn:microsoft.com/office/officeart/2005/8/layout/list1"/>
    <dgm:cxn modelId="{73F837E7-8AC0-4331-991B-35579A18D296}" type="presParOf" srcId="{11FD7289-1585-48BB-A60F-7E27FD3EE494}" destId="{BB06CB56-E529-46C3-8158-3D2D10451F28}" srcOrd="20" destOrd="0" presId="urn:microsoft.com/office/officeart/2005/8/layout/list1"/>
    <dgm:cxn modelId="{DC15CE1C-4F91-423B-8297-BAC1D19AABF1}" type="presParOf" srcId="{BB06CB56-E529-46C3-8158-3D2D10451F28}" destId="{FB7FDD6C-62AE-4D80-8AE1-205E6D90C608}" srcOrd="0" destOrd="0" presId="urn:microsoft.com/office/officeart/2005/8/layout/list1"/>
    <dgm:cxn modelId="{573483D1-B761-4E81-B668-89BF8464E578}" type="presParOf" srcId="{BB06CB56-E529-46C3-8158-3D2D10451F28}" destId="{B7EBE002-FDEA-428A-99F8-C3D3211484FB}" srcOrd="1" destOrd="0" presId="urn:microsoft.com/office/officeart/2005/8/layout/list1"/>
    <dgm:cxn modelId="{0715CBB3-FE1A-4322-96D1-9E9DED86DB22}" type="presParOf" srcId="{11FD7289-1585-48BB-A60F-7E27FD3EE494}" destId="{3B34C8F9-D155-4BE9-96F7-9D5E449B37EE}" srcOrd="21" destOrd="0" presId="urn:microsoft.com/office/officeart/2005/8/layout/list1"/>
    <dgm:cxn modelId="{352EC30D-D67A-4B0E-8F27-BF832F4EB898}" type="presParOf" srcId="{11FD7289-1585-48BB-A60F-7E27FD3EE494}" destId="{527CE73E-27A8-4EFC-B9A9-84213CE5FA23}" srcOrd="22" destOrd="0" presId="urn:microsoft.com/office/officeart/2005/8/layout/list1"/>
    <dgm:cxn modelId="{A1F2B967-2472-44A8-84E5-7EC92E12C50E}" type="presParOf" srcId="{11FD7289-1585-48BB-A60F-7E27FD3EE494}" destId="{5CCBD47D-38CA-4E9B-963C-EFEDED70D904}" srcOrd="23" destOrd="0" presId="urn:microsoft.com/office/officeart/2005/8/layout/list1"/>
    <dgm:cxn modelId="{363626AB-3261-4B26-9677-D46D0A362404}" type="presParOf" srcId="{11FD7289-1585-48BB-A60F-7E27FD3EE494}" destId="{74D96D1C-0C1D-4B44-BEEB-518B534666D2}" srcOrd="24" destOrd="0" presId="urn:microsoft.com/office/officeart/2005/8/layout/list1"/>
    <dgm:cxn modelId="{94580907-C967-442A-AC4D-A2EC6C04B369}" type="presParOf" srcId="{74D96D1C-0C1D-4B44-BEEB-518B534666D2}" destId="{25DEBD17-D60E-4B36-97E0-3C7283349BC5}" srcOrd="0" destOrd="0" presId="urn:microsoft.com/office/officeart/2005/8/layout/list1"/>
    <dgm:cxn modelId="{71AD8DAE-3B67-44B8-9D0B-2F6708260265}" type="presParOf" srcId="{74D96D1C-0C1D-4B44-BEEB-518B534666D2}" destId="{43E045EE-7749-4CC7-9A3B-BB2F807DD45A}" srcOrd="1" destOrd="0" presId="urn:microsoft.com/office/officeart/2005/8/layout/list1"/>
    <dgm:cxn modelId="{48A4D767-4993-4D77-B6BA-F03870F432FE}" type="presParOf" srcId="{11FD7289-1585-48BB-A60F-7E27FD3EE494}" destId="{93A46474-F589-4CE4-8563-E1BEA5A30B99}" srcOrd="25" destOrd="0" presId="urn:microsoft.com/office/officeart/2005/8/layout/list1"/>
    <dgm:cxn modelId="{2E504691-2924-43B4-A9BD-449A52312E63}" type="presParOf" srcId="{11FD7289-1585-48BB-A60F-7E27FD3EE494}" destId="{D2BD92AB-E750-4364-BF8A-1AFA40F65EDB}" srcOrd="26" destOrd="0" presId="urn:microsoft.com/office/officeart/2005/8/layout/list1"/>
    <dgm:cxn modelId="{A1F24230-7BDC-400C-BAC7-A8824BE62F48}" type="presParOf" srcId="{11FD7289-1585-48BB-A60F-7E27FD3EE494}" destId="{F66C14BB-2B35-4308-A5CC-67380EFB8612}" srcOrd="27" destOrd="0" presId="urn:microsoft.com/office/officeart/2005/8/layout/list1"/>
    <dgm:cxn modelId="{9200904E-80A9-4BB9-A73F-4B4C458D0584}" type="presParOf" srcId="{11FD7289-1585-48BB-A60F-7E27FD3EE494}" destId="{B56B6C59-C8E1-4CB6-8D13-E23D2686C9C4}" srcOrd="28" destOrd="0" presId="urn:microsoft.com/office/officeart/2005/8/layout/list1"/>
    <dgm:cxn modelId="{ACD28492-80D0-4EF6-845F-805C288089E8}" type="presParOf" srcId="{B56B6C59-C8E1-4CB6-8D13-E23D2686C9C4}" destId="{0A9D65BB-E655-4DA5-A08E-3F288AD4D8AB}" srcOrd="0" destOrd="0" presId="urn:microsoft.com/office/officeart/2005/8/layout/list1"/>
    <dgm:cxn modelId="{23420FC2-F720-42FC-99E6-67DF4AD8CACE}" type="presParOf" srcId="{B56B6C59-C8E1-4CB6-8D13-E23D2686C9C4}" destId="{ED835A23-2478-4A53-B071-2BF95C61D2C4}" srcOrd="1" destOrd="0" presId="urn:microsoft.com/office/officeart/2005/8/layout/list1"/>
    <dgm:cxn modelId="{150CA14C-4D7D-4CEB-B4CB-5703F1FEB5DA}" type="presParOf" srcId="{11FD7289-1585-48BB-A60F-7E27FD3EE494}" destId="{DC23DC1E-D5A1-4AE3-BBD3-7E595E0A076A}" srcOrd="29" destOrd="0" presId="urn:microsoft.com/office/officeart/2005/8/layout/list1"/>
    <dgm:cxn modelId="{7D8AEB30-A614-49D8-BC72-83EC0CF830C9}" type="presParOf" srcId="{11FD7289-1585-48BB-A60F-7E27FD3EE494}" destId="{985C9DEE-12A1-4655-86B6-0CDF1C059371}"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00E26A-E6E7-4C6D-BBA5-D76D46C5E50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73B4E88-6309-45F5-8432-BC3B6A7788E8}">
      <dgm:prSet custT="1"/>
      <dgm:spPr/>
      <dgm:t>
        <a:bodyPr/>
        <a:lstStyle/>
        <a:p>
          <a:pPr rtl="0"/>
          <a:r>
            <a:rPr lang="en-US" sz="1400" smtClean="0">
              <a:solidFill>
                <a:schemeClr val="accent4"/>
              </a:solidFill>
            </a:rPr>
            <a:t>ASI adalah makanan terbaik untuk bayi dan mudah dicerna oleh sistem pencernaan bayi.</a:t>
          </a:r>
          <a:endParaRPr lang="en-US" sz="1400">
            <a:solidFill>
              <a:schemeClr val="accent4"/>
            </a:solidFill>
          </a:endParaRPr>
        </a:p>
      </dgm:t>
    </dgm:pt>
    <dgm:pt modelId="{E238219A-7930-4FF5-A1F3-2002A3150C9E}" type="parTrans" cxnId="{88CB118F-B86C-4E2B-87CF-9FA88DF0108D}">
      <dgm:prSet/>
      <dgm:spPr/>
      <dgm:t>
        <a:bodyPr/>
        <a:lstStyle/>
        <a:p>
          <a:endParaRPr lang="en-US" sz="1400">
            <a:solidFill>
              <a:schemeClr val="accent4"/>
            </a:solidFill>
          </a:endParaRPr>
        </a:p>
      </dgm:t>
    </dgm:pt>
    <dgm:pt modelId="{3F6D8AC2-A23A-40F1-B4CE-CE1DE3F35901}" type="sibTrans" cxnId="{88CB118F-B86C-4E2B-87CF-9FA88DF0108D}">
      <dgm:prSet/>
      <dgm:spPr/>
      <dgm:t>
        <a:bodyPr/>
        <a:lstStyle/>
        <a:p>
          <a:endParaRPr lang="en-US" sz="1400">
            <a:solidFill>
              <a:schemeClr val="accent4"/>
            </a:solidFill>
          </a:endParaRPr>
        </a:p>
      </dgm:t>
    </dgm:pt>
    <dgm:pt modelId="{6B7C82FE-59E4-4CC2-A6EE-B347780B5B8B}">
      <dgm:prSet custT="1"/>
      <dgm:spPr/>
      <dgm:t>
        <a:bodyPr/>
        <a:lstStyle/>
        <a:p>
          <a:pPr rtl="0"/>
          <a:r>
            <a:rPr lang="en-US" sz="1400" dirty="0" smtClean="0">
              <a:solidFill>
                <a:schemeClr val="accent4"/>
              </a:solidFill>
            </a:rPr>
            <a:t>ASI </a:t>
          </a:r>
          <a:r>
            <a:rPr lang="en-US" sz="1400" dirty="0" err="1" smtClean="0">
              <a:solidFill>
                <a:schemeClr val="accent4"/>
              </a:solidFill>
            </a:rPr>
            <a:t>mengandung</a:t>
          </a:r>
          <a:r>
            <a:rPr lang="en-US" sz="1400" dirty="0" smtClean="0">
              <a:solidFill>
                <a:schemeClr val="accent4"/>
              </a:solidFill>
            </a:rPr>
            <a:t> </a:t>
          </a:r>
          <a:r>
            <a:rPr lang="en-US" sz="1400" dirty="0" err="1" smtClean="0">
              <a:solidFill>
                <a:schemeClr val="accent4"/>
              </a:solidFill>
            </a:rPr>
            <a:t>asam</a:t>
          </a:r>
          <a:r>
            <a:rPr lang="en-US" sz="1400" dirty="0" smtClean="0">
              <a:solidFill>
                <a:schemeClr val="accent4"/>
              </a:solidFill>
            </a:rPr>
            <a:t> amino </a:t>
          </a:r>
          <a:r>
            <a:rPr lang="en-US" sz="1400" dirty="0" err="1" smtClean="0">
              <a:solidFill>
                <a:schemeClr val="accent4"/>
              </a:solidFill>
            </a:rPr>
            <a:t>essensial</a:t>
          </a:r>
          <a:r>
            <a:rPr lang="en-US" sz="1400" dirty="0" smtClean="0">
              <a:solidFill>
                <a:schemeClr val="accent4"/>
              </a:solidFill>
            </a:rPr>
            <a:t> yang </a:t>
          </a:r>
          <a:r>
            <a:rPr lang="en-US" sz="1400" dirty="0" err="1" smtClean="0">
              <a:solidFill>
                <a:schemeClr val="accent4"/>
              </a:solidFill>
            </a:rPr>
            <a:t>sangat</a:t>
          </a:r>
          <a:r>
            <a:rPr lang="en-US" sz="1400" dirty="0" smtClean="0">
              <a:solidFill>
                <a:schemeClr val="accent4"/>
              </a:solidFill>
            </a:rPr>
            <a:t> </a:t>
          </a:r>
          <a:r>
            <a:rPr lang="en-US" sz="1400" dirty="0" err="1" smtClean="0">
              <a:solidFill>
                <a:schemeClr val="accent4"/>
              </a:solidFill>
            </a:rPr>
            <a:t>penting</a:t>
          </a:r>
          <a:r>
            <a:rPr lang="en-US" sz="1400" dirty="0" smtClean="0">
              <a:solidFill>
                <a:schemeClr val="accent4"/>
              </a:solidFill>
            </a:rPr>
            <a:t> </a:t>
          </a:r>
          <a:r>
            <a:rPr lang="en-US" sz="1400" dirty="0" err="1" smtClean="0">
              <a:solidFill>
                <a:schemeClr val="accent4"/>
              </a:solidFill>
            </a:rPr>
            <a:t>untuk</a:t>
          </a:r>
          <a:r>
            <a:rPr lang="en-US" sz="1400" dirty="0" smtClean="0">
              <a:solidFill>
                <a:schemeClr val="accent4"/>
              </a:solidFill>
            </a:rPr>
            <a:t> </a:t>
          </a:r>
          <a:r>
            <a:rPr lang="en-US" sz="1400" dirty="0" err="1" smtClean="0">
              <a:solidFill>
                <a:schemeClr val="accent4"/>
              </a:solidFill>
            </a:rPr>
            <a:t>meningkatkan</a:t>
          </a:r>
          <a:r>
            <a:rPr lang="en-US" sz="1400" dirty="0" smtClean="0">
              <a:solidFill>
                <a:schemeClr val="accent4"/>
              </a:solidFill>
            </a:rPr>
            <a:t> </a:t>
          </a:r>
          <a:r>
            <a:rPr lang="en-US" sz="1400" dirty="0" err="1" smtClean="0">
              <a:solidFill>
                <a:schemeClr val="accent4"/>
              </a:solidFill>
            </a:rPr>
            <a:t>jumlah</a:t>
          </a:r>
          <a:r>
            <a:rPr lang="en-US" sz="1400" dirty="0" smtClean="0">
              <a:solidFill>
                <a:schemeClr val="accent4"/>
              </a:solidFill>
            </a:rPr>
            <a:t> </a:t>
          </a:r>
          <a:r>
            <a:rPr lang="en-US" sz="1400" dirty="0" err="1" smtClean="0">
              <a:solidFill>
                <a:schemeClr val="accent4"/>
              </a:solidFill>
            </a:rPr>
            <a:t>sel</a:t>
          </a:r>
          <a:r>
            <a:rPr lang="en-US" sz="1400" dirty="0" smtClean="0">
              <a:solidFill>
                <a:schemeClr val="accent4"/>
              </a:solidFill>
            </a:rPr>
            <a:t> </a:t>
          </a:r>
          <a:r>
            <a:rPr lang="en-US" sz="1400" dirty="0" err="1" smtClean="0">
              <a:solidFill>
                <a:schemeClr val="accent4"/>
              </a:solidFill>
            </a:rPr>
            <a:t>otak</a:t>
          </a:r>
          <a:r>
            <a:rPr lang="en-US" sz="1400" dirty="0" smtClean="0">
              <a:solidFill>
                <a:schemeClr val="accent4"/>
              </a:solidFill>
            </a:rPr>
            <a:t> </a:t>
          </a:r>
          <a:r>
            <a:rPr lang="en-US" sz="1400" dirty="0" err="1" smtClean="0">
              <a:solidFill>
                <a:schemeClr val="accent4"/>
              </a:solidFill>
            </a:rPr>
            <a:t>bayi</a:t>
          </a:r>
          <a:r>
            <a:rPr lang="en-US" sz="1400" dirty="0" smtClean="0">
              <a:solidFill>
                <a:schemeClr val="accent4"/>
              </a:solidFill>
            </a:rPr>
            <a:t> ( </a:t>
          </a:r>
          <a:r>
            <a:rPr lang="en-US" sz="1400" dirty="0" err="1" smtClean="0">
              <a:solidFill>
                <a:schemeClr val="accent4"/>
              </a:solidFill>
            </a:rPr>
            <a:t>berkaitan</a:t>
          </a:r>
          <a:r>
            <a:rPr lang="en-US" sz="1400" dirty="0" smtClean="0">
              <a:solidFill>
                <a:schemeClr val="accent4"/>
              </a:solidFill>
            </a:rPr>
            <a:t> </a:t>
          </a:r>
          <a:r>
            <a:rPr lang="en-US" sz="1400" dirty="0" err="1" smtClean="0">
              <a:solidFill>
                <a:schemeClr val="accent4"/>
              </a:solidFill>
            </a:rPr>
            <a:t>dengan</a:t>
          </a:r>
          <a:r>
            <a:rPr lang="en-US" sz="1400" dirty="0" smtClean="0">
              <a:solidFill>
                <a:schemeClr val="accent4"/>
              </a:solidFill>
            </a:rPr>
            <a:t> </a:t>
          </a:r>
          <a:r>
            <a:rPr lang="en-US" sz="1400" dirty="0" err="1" smtClean="0">
              <a:solidFill>
                <a:schemeClr val="accent4"/>
              </a:solidFill>
            </a:rPr>
            <a:t>kecerdasan</a:t>
          </a:r>
          <a:r>
            <a:rPr lang="en-US" sz="1400" dirty="0" smtClean="0">
              <a:solidFill>
                <a:schemeClr val="accent4"/>
              </a:solidFill>
            </a:rPr>
            <a:t> </a:t>
          </a:r>
          <a:r>
            <a:rPr lang="en-US" sz="1400" dirty="0" err="1" smtClean="0">
              <a:solidFill>
                <a:schemeClr val="accent4"/>
              </a:solidFill>
            </a:rPr>
            <a:t>bayi</a:t>
          </a:r>
          <a:r>
            <a:rPr lang="en-US" sz="1400" dirty="0" smtClean="0">
              <a:solidFill>
                <a:schemeClr val="accent4"/>
              </a:solidFill>
            </a:rPr>
            <a:t> ), </a:t>
          </a:r>
          <a:r>
            <a:rPr lang="en-US" sz="1400" dirty="0" err="1" smtClean="0">
              <a:solidFill>
                <a:schemeClr val="accent4"/>
              </a:solidFill>
            </a:rPr>
            <a:t>terutama</a:t>
          </a:r>
          <a:r>
            <a:rPr lang="en-US" sz="1400" dirty="0" smtClean="0">
              <a:solidFill>
                <a:schemeClr val="accent4"/>
              </a:solidFill>
            </a:rPr>
            <a:t> </a:t>
          </a:r>
          <a:r>
            <a:rPr lang="en-US" sz="1400" dirty="0" err="1" smtClean="0">
              <a:solidFill>
                <a:schemeClr val="accent4"/>
              </a:solidFill>
            </a:rPr>
            <a:t>sampai</a:t>
          </a:r>
          <a:r>
            <a:rPr lang="en-US" sz="1400" dirty="0" smtClean="0">
              <a:solidFill>
                <a:schemeClr val="accent4"/>
              </a:solidFill>
            </a:rPr>
            <a:t> </a:t>
          </a:r>
          <a:r>
            <a:rPr lang="en-US" sz="1400" dirty="0" err="1" smtClean="0">
              <a:solidFill>
                <a:schemeClr val="accent4"/>
              </a:solidFill>
            </a:rPr>
            <a:t>usia</a:t>
          </a:r>
          <a:r>
            <a:rPr lang="en-US" sz="1400" dirty="0" smtClean="0">
              <a:solidFill>
                <a:schemeClr val="accent4"/>
              </a:solidFill>
            </a:rPr>
            <a:t> </a:t>
          </a:r>
          <a:r>
            <a:rPr lang="en-US" sz="1400" dirty="0" err="1" smtClean="0">
              <a:solidFill>
                <a:schemeClr val="accent4"/>
              </a:solidFill>
            </a:rPr>
            <a:t>bayi</a:t>
          </a:r>
          <a:r>
            <a:rPr lang="en-US" sz="1400" dirty="0" smtClean="0">
              <a:solidFill>
                <a:schemeClr val="accent4"/>
              </a:solidFill>
            </a:rPr>
            <a:t> 6  </a:t>
          </a:r>
          <a:r>
            <a:rPr lang="en-US" sz="1400" dirty="0" err="1" smtClean="0">
              <a:solidFill>
                <a:schemeClr val="accent4"/>
              </a:solidFill>
            </a:rPr>
            <a:t>bulan</a:t>
          </a:r>
          <a:r>
            <a:rPr lang="en-US" sz="1400" dirty="0" smtClean="0">
              <a:solidFill>
                <a:schemeClr val="accent4"/>
              </a:solidFill>
            </a:rPr>
            <a:t>. </a:t>
          </a:r>
          <a:r>
            <a:rPr lang="en-US" sz="1400" dirty="0" err="1" smtClean="0">
              <a:solidFill>
                <a:schemeClr val="accent4"/>
              </a:solidFill>
            </a:rPr>
            <a:t>Bila</a:t>
          </a:r>
          <a:r>
            <a:rPr lang="en-US" sz="1400" dirty="0" smtClean="0">
              <a:solidFill>
                <a:schemeClr val="accent4"/>
              </a:solidFill>
            </a:rPr>
            <a:t> </a:t>
          </a:r>
          <a:r>
            <a:rPr lang="en-US" sz="1400" dirty="0" err="1" smtClean="0">
              <a:solidFill>
                <a:schemeClr val="accent4"/>
              </a:solidFill>
            </a:rPr>
            <a:t>pada</a:t>
          </a:r>
          <a:r>
            <a:rPr lang="en-US" sz="1400" dirty="0" smtClean="0">
              <a:solidFill>
                <a:schemeClr val="accent4"/>
              </a:solidFill>
            </a:rPr>
            <a:t> </a:t>
          </a:r>
          <a:r>
            <a:rPr lang="en-US" sz="1400" dirty="0" err="1" smtClean="0">
              <a:solidFill>
                <a:schemeClr val="accent4"/>
              </a:solidFill>
            </a:rPr>
            <a:t>priode</a:t>
          </a:r>
          <a:r>
            <a:rPr lang="en-US" sz="1400" dirty="0" smtClean="0">
              <a:solidFill>
                <a:schemeClr val="accent4"/>
              </a:solidFill>
            </a:rPr>
            <a:t> </a:t>
          </a:r>
          <a:r>
            <a:rPr lang="en-US" sz="1400" dirty="0" err="1" smtClean="0">
              <a:solidFill>
                <a:schemeClr val="accent4"/>
              </a:solidFill>
            </a:rPr>
            <a:t>tersebut</a:t>
          </a:r>
          <a:r>
            <a:rPr lang="en-US" sz="1400" dirty="0" smtClean="0">
              <a:solidFill>
                <a:schemeClr val="accent4"/>
              </a:solidFill>
            </a:rPr>
            <a:t> </a:t>
          </a:r>
          <a:r>
            <a:rPr lang="en-US" sz="1400" dirty="0" err="1" smtClean="0">
              <a:solidFill>
                <a:schemeClr val="accent4"/>
              </a:solidFill>
            </a:rPr>
            <a:t>terjadi</a:t>
          </a:r>
          <a:r>
            <a:rPr lang="en-US" sz="1400" dirty="0" smtClean="0">
              <a:solidFill>
                <a:schemeClr val="accent4"/>
              </a:solidFill>
            </a:rPr>
            <a:t> </a:t>
          </a:r>
          <a:r>
            <a:rPr lang="en-US" sz="1400" dirty="0" err="1" smtClean="0">
              <a:solidFill>
                <a:schemeClr val="accent4"/>
              </a:solidFill>
            </a:rPr>
            <a:t>kekurangan</a:t>
          </a:r>
          <a:r>
            <a:rPr lang="en-US" sz="1400" dirty="0" smtClean="0">
              <a:solidFill>
                <a:schemeClr val="accent4"/>
              </a:solidFill>
            </a:rPr>
            <a:t> </a:t>
          </a:r>
          <a:r>
            <a:rPr lang="en-US" sz="1400" dirty="0" err="1" smtClean="0">
              <a:solidFill>
                <a:schemeClr val="accent4"/>
              </a:solidFill>
            </a:rPr>
            <a:t>gizi</a:t>
          </a:r>
          <a:r>
            <a:rPr lang="en-US" sz="1400" dirty="0" smtClean="0">
              <a:solidFill>
                <a:schemeClr val="accent4"/>
              </a:solidFill>
            </a:rPr>
            <a:t>, </a:t>
          </a:r>
          <a:r>
            <a:rPr lang="en-US" sz="1400" dirty="0" err="1" smtClean="0">
              <a:solidFill>
                <a:schemeClr val="accent4"/>
              </a:solidFill>
            </a:rPr>
            <a:t>akan</a:t>
          </a:r>
          <a:r>
            <a:rPr lang="en-US" sz="1400" dirty="0" smtClean="0">
              <a:solidFill>
                <a:schemeClr val="accent4"/>
              </a:solidFill>
            </a:rPr>
            <a:t> </a:t>
          </a:r>
          <a:r>
            <a:rPr lang="en-US" sz="1400" dirty="0" err="1" smtClean="0">
              <a:solidFill>
                <a:schemeClr val="accent4"/>
              </a:solidFill>
            </a:rPr>
            <a:t>terjadi</a:t>
          </a:r>
          <a:r>
            <a:rPr lang="en-US" sz="1400" dirty="0" smtClean="0">
              <a:solidFill>
                <a:schemeClr val="accent4"/>
              </a:solidFill>
            </a:rPr>
            <a:t> </a:t>
          </a:r>
          <a:r>
            <a:rPr lang="en-US" sz="1400" dirty="0" err="1" smtClean="0">
              <a:solidFill>
                <a:schemeClr val="accent4"/>
              </a:solidFill>
            </a:rPr>
            <a:t>penurunan</a:t>
          </a:r>
          <a:r>
            <a:rPr lang="en-US" sz="1400" dirty="0" smtClean="0">
              <a:solidFill>
                <a:schemeClr val="accent4"/>
              </a:solidFill>
            </a:rPr>
            <a:t> </a:t>
          </a:r>
          <a:r>
            <a:rPr lang="en-US" sz="1400" dirty="0" err="1" smtClean="0">
              <a:solidFill>
                <a:schemeClr val="accent4"/>
              </a:solidFill>
            </a:rPr>
            <a:t>jumlah</a:t>
          </a:r>
          <a:r>
            <a:rPr lang="en-US" sz="1400" dirty="0" smtClean="0">
              <a:solidFill>
                <a:schemeClr val="accent4"/>
              </a:solidFill>
            </a:rPr>
            <a:t> </a:t>
          </a:r>
          <a:r>
            <a:rPr lang="en-US" sz="1400" dirty="0" err="1" smtClean="0">
              <a:solidFill>
                <a:schemeClr val="accent4"/>
              </a:solidFill>
            </a:rPr>
            <a:t>sel</a:t>
          </a:r>
          <a:r>
            <a:rPr lang="en-US" sz="1400" dirty="0" smtClean="0">
              <a:solidFill>
                <a:schemeClr val="accent4"/>
              </a:solidFill>
            </a:rPr>
            <a:t> </a:t>
          </a:r>
          <a:r>
            <a:rPr lang="en-US" sz="1400" dirty="0" err="1" smtClean="0">
              <a:solidFill>
                <a:schemeClr val="accent4"/>
              </a:solidFill>
            </a:rPr>
            <a:t>otak</a:t>
          </a:r>
          <a:r>
            <a:rPr lang="en-US" sz="1400" dirty="0" smtClean="0">
              <a:solidFill>
                <a:schemeClr val="accent4"/>
              </a:solidFill>
            </a:rPr>
            <a:t> </a:t>
          </a:r>
          <a:r>
            <a:rPr lang="en-US" sz="1400" dirty="0" err="1" smtClean="0">
              <a:solidFill>
                <a:schemeClr val="accent4"/>
              </a:solidFill>
            </a:rPr>
            <a:t>sebanyak</a:t>
          </a:r>
          <a:r>
            <a:rPr lang="en-US" sz="1400" dirty="0" smtClean="0">
              <a:solidFill>
                <a:schemeClr val="accent4"/>
              </a:solidFill>
            </a:rPr>
            <a:t>  15 – 20 %</a:t>
          </a:r>
          <a:endParaRPr lang="en-US" sz="1400" dirty="0">
            <a:solidFill>
              <a:schemeClr val="accent4"/>
            </a:solidFill>
          </a:endParaRPr>
        </a:p>
      </dgm:t>
    </dgm:pt>
    <dgm:pt modelId="{14499C1D-A368-44E7-AB8B-F8C656A5CC9C}" type="parTrans" cxnId="{379181D5-50E9-4E07-91DA-6340A16F82B7}">
      <dgm:prSet/>
      <dgm:spPr/>
      <dgm:t>
        <a:bodyPr/>
        <a:lstStyle/>
        <a:p>
          <a:endParaRPr lang="en-US" sz="1400">
            <a:solidFill>
              <a:schemeClr val="accent4"/>
            </a:solidFill>
          </a:endParaRPr>
        </a:p>
      </dgm:t>
    </dgm:pt>
    <dgm:pt modelId="{D76CFD9B-9CD6-4796-BDB9-D97FF71268E5}" type="sibTrans" cxnId="{379181D5-50E9-4E07-91DA-6340A16F82B7}">
      <dgm:prSet/>
      <dgm:spPr/>
      <dgm:t>
        <a:bodyPr/>
        <a:lstStyle/>
        <a:p>
          <a:endParaRPr lang="en-US" sz="1400">
            <a:solidFill>
              <a:schemeClr val="accent4"/>
            </a:solidFill>
          </a:endParaRPr>
        </a:p>
      </dgm:t>
    </dgm:pt>
    <dgm:pt modelId="{76727F17-7DA7-4814-BE1C-9332006D0A32}">
      <dgm:prSet custT="1"/>
      <dgm:spPr/>
      <dgm:t>
        <a:bodyPr/>
        <a:lstStyle/>
        <a:p>
          <a:pPr rtl="0"/>
          <a:r>
            <a:rPr lang="en-US" sz="1400" smtClean="0">
              <a:solidFill>
                <a:schemeClr val="accent4"/>
              </a:solidFill>
            </a:rPr>
            <a:t>ASI mengandung zat kekebalan, melindungi bayi dari berbagai penyakit infeksi .</a:t>
          </a:r>
          <a:endParaRPr lang="en-US" sz="1400">
            <a:solidFill>
              <a:schemeClr val="accent4"/>
            </a:solidFill>
          </a:endParaRPr>
        </a:p>
      </dgm:t>
    </dgm:pt>
    <dgm:pt modelId="{A5754B32-1F2F-4D69-91DB-4EFC1686BC10}" type="parTrans" cxnId="{9A63EEF9-624E-4C66-A243-785868974919}">
      <dgm:prSet/>
      <dgm:spPr/>
      <dgm:t>
        <a:bodyPr/>
        <a:lstStyle/>
        <a:p>
          <a:endParaRPr lang="en-US" sz="1400">
            <a:solidFill>
              <a:schemeClr val="accent4"/>
            </a:solidFill>
          </a:endParaRPr>
        </a:p>
      </dgm:t>
    </dgm:pt>
    <dgm:pt modelId="{AE52D7D5-C95A-4271-B2F7-8FF947FA79CD}" type="sibTrans" cxnId="{9A63EEF9-624E-4C66-A243-785868974919}">
      <dgm:prSet/>
      <dgm:spPr/>
      <dgm:t>
        <a:bodyPr/>
        <a:lstStyle/>
        <a:p>
          <a:endParaRPr lang="en-US" sz="1400">
            <a:solidFill>
              <a:schemeClr val="accent4"/>
            </a:solidFill>
          </a:endParaRPr>
        </a:p>
      </dgm:t>
    </dgm:pt>
    <dgm:pt modelId="{CC3B7F0F-8978-4B7C-8C6B-F21EC57EE0F9}">
      <dgm:prSet custT="1"/>
      <dgm:spPr/>
      <dgm:t>
        <a:bodyPr/>
        <a:lstStyle/>
        <a:p>
          <a:pPr rtl="0"/>
          <a:r>
            <a:rPr lang="en-US" sz="1400" smtClean="0">
              <a:solidFill>
                <a:schemeClr val="accent4"/>
              </a:solidFill>
            </a:rPr>
            <a:t>ASI selalu aman dan bersih.</a:t>
          </a:r>
          <a:endParaRPr lang="en-US" sz="1400">
            <a:solidFill>
              <a:schemeClr val="accent4"/>
            </a:solidFill>
          </a:endParaRPr>
        </a:p>
      </dgm:t>
    </dgm:pt>
    <dgm:pt modelId="{54FB6164-B1EF-4BDA-B988-B54E8FF749FA}" type="parTrans" cxnId="{95DD020F-76A8-4007-B938-FB505D470837}">
      <dgm:prSet/>
      <dgm:spPr/>
      <dgm:t>
        <a:bodyPr/>
        <a:lstStyle/>
        <a:p>
          <a:endParaRPr lang="en-US" sz="1400">
            <a:solidFill>
              <a:schemeClr val="accent4"/>
            </a:solidFill>
          </a:endParaRPr>
        </a:p>
      </dgm:t>
    </dgm:pt>
    <dgm:pt modelId="{1C34D1AF-7945-44F9-8B7C-31CAE4FA81BD}" type="sibTrans" cxnId="{95DD020F-76A8-4007-B938-FB505D470837}">
      <dgm:prSet/>
      <dgm:spPr/>
      <dgm:t>
        <a:bodyPr/>
        <a:lstStyle/>
        <a:p>
          <a:endParaRPr lang="en-US" sz="1400">
            <a:solidFill>
              <a:schemeClr val="accent4"/>
            </a:solidFill>
          </a:endParaRPr>
        </a:p>
      </dgm:t>
    </dgm:pt>
    <dgm:pt modelId="{07D0EC47-3DD2-47BA-99D5-9477510AA80F}">
      <dgm:prSet custT="1"/>
      <dgm:spPr/>
      <dgm:t>
        <a:bodyPr/>
        <a:lstStyle/>
        <a:p>
          <a:pPr rtl="0"/>
          <a:r>
            <a:rPr lang="en-US" sz="1400" smtClean="0">
              <a:solidFill>
                <a:schemeClr val="accent4"/>
              </a:solidFill>
            </a:rPr>
            <a:t>ASI tidak pernah basi</a:t>
          </a:r>
          <a:endParaRPr lang="en-US" sz="1400">
            <a:solidFill>
              <a:schemeClr val="accent4"/>
            </a:solidFill>
          </a:endParaRPr>
        </a:p>
      </dgm:t>
    </dgm:pt>
    <dgm:pt modelId="{E7C68202-48B3-474C-A7C2-0A4971EFDB3D}" type="parTrans" cxnId="{18CE4116-3F03-4139-999C-58578ED7039B}">
      <dgm:prSet/>
      <dgm:spPr/>
      <dgm:t>
        <a:bodyPr/>
        <a:lstStyle/>
        <a:p>
          <a:endParaRPr lang="en-US" sz="1400">
            <a:solidFill>
              <a:schemeClr val="accent4"/>
            </a:solidFill>
          </a:endParaRPr>
        </a:p>
      </dgm:t>
    </dgm:pt>
    <dgm:pt modelId="{CAF9B0C6-53B6-45C5-A66D-AB147D466C6A}" type="sibTrans" cxnId="{18CE4116-3F03-4139-999C-58578ED7039B}">
      <dgm:prSet/>
      <dgm:spPr/>
      <dgm:t>
        <a:bodyPr/>
        <a:lstStyle/>
        <a:p>
          <a:endParaRPr lang="en-US" sz="1400">
            <a:solidFill>
              <a:schemeClr val="accent4"/>
            </a:solidFill>
          </a:endParaRPr>
        </a:p>
      </dgm:t>
    </dgm:pt>
    <dgm:pt modelId="{9B607A77-7319-4D21-BFFF-6FF53B594951}">
      <dgm:prSet custT="1"/>
      <dgm:spPr/>
      <dgm:t>
        <a:bodyPr/>
        <a:lstStyle/>
        <a:p>
          <a:pPr rtl="0"/>
          <a:r>
            <a:rPr lang="en-US" sz="1400" smtClean="0">
              <a:solidFill>
                <a:schemeClr val="accent4"/>
              </a:solidFill>
            </a:rPr>
            <a:t>ASI mempunyai suhu yang tepat, sehingga dapat langsung diberikan kepada bayi setiap saat.</a:t>
          </a:r>
          <a:endParaRPr lang="en-US" sz="1400">
            <a:solidFill>
              <a:schemeClr val="accent4"/>
            </a:solidFill>
          </a:endParaRPr>
        </a:p>
      </dgm:t>
    </dgm:pt>
    <dgm:pt modelId="{0DED86AC-CA7D-4A4A-B131-E22254ED43E0}" type="parTrans" cxnId="{FA8DB062-0A5B-4376-82AD-2137DB7853FE}">
      <dgm:prSet/>
      <dgm:spPr/>
      <dgm:t>
        <a:bodyPr/>
        <a:lstStyle/>
        <a:p>
          <a:endParaRPr lang="en-US" sz="1400">
            <a:solidFill>
              <a:schemeClr val="accent4"/>
            </a:solidFill>
          </a:endParaRPr>
        </a:p>
      </dgm:t>
    </dgm:pt>
    <dgm:pt modelId="{AF60A4FB-1D81-42FB-95BE-69AAE8C986CA}" type="sibTrans" cxnId="{FA8DB062-0A5B-4376-82AD-2137DB7853FE}">
      <dgm:prSet/>
      <dgm:spPr/>
      <dgm:t>
        <a:bodyPr/>
        <a:lstStyle/>
        <a:p>
          <a:endParaRPr lang="en-US" sz="1400">
            <a:solidFill>
              <a:schemeClr val="accent4"/>
            </a:solidFill>
          </a:endParaRPr>
        </a:p>
      </dgm:t>
    </dgm:pt>
    <dgm:pt modelId="{884FF901-045E-4411-956B-58BDE70E1B5B}">
      <dgm:prSet custT="1"/>
      <dgm:spPr/>
      <dgm:t>
        <a:bodyPr/>
        <a:lstStyle/>
        <a:p>
          <a:pPr rtl="0"/>
          <a:r>
            <a:rPr lang="en-US" sz="1400" smtClean="0">
              <a:solidFill>
                <a:schemeClr val="accent4"/>
              </a:solidFill>
            </a:rPr>
            <a:t>ASI mengandung zat antibodi sehingga menghindarkan bayi dari alergi dan diare</a:t>
          </a:r>
          <a:endParaRPr lang="en-US" sz="1400">
            <a:solidFill>
              <a:schemeClr val="accent4"/>
            </a:solidFill>
          </a:endParaRPr>
        </a:p>
      </dgm:t>
    </dgm:pt>
    <dgm:pt modelId="{3F07F17B-CBFF-4F39-B460-26DB7B2E8B3A}" type="parTrans" cxnId="{F32376E9-B380-4DC7-9CC0-DBD2506F5D23}">
      <dgm:prSet/>
      <dgm:spPr/>
      <dgm:t>
        <a:bodyPr/>
        <a:lstStyle/>
        <a:p>
          <a:endParaRPr lang="en-US" sz="1400">
            <a:solidFill>
              <a:schemeClr val="accent4"/>
            </a:solidFill>
          </a:endParaRPr>
        </a:p>
      </dgm:t>
    </dgm:pt>
    <dgm:pt modelId="{8B971027-E70A-4B56-91D6-537A0FBC55B7}" type="sibTrans" cxnId="{F32376E9-B380-4DC7-9CC0-DBD2506F5D23}">
      <dgm:prSet/>
      <dgm:spPr/>
      <dgm:t>
        <a:bodyPr/>
        <a:lstStyle/>
        <a:p>
          <a:endParaRPr lang="en-US" sz="1400">
            <a:solidFill>
              <a:schemeClr val="accent4"/>
            </a:solidFill>
          </a:endParaRPr>
        </a:p>
      </dgm:t>
    </dgm:pt>
    <dgm:pt modelId="{C5A9EF4E-C259-453B-AD38-005B51C61626}" type="pres">
      <dgm:prSet presAssocID="{3200E26A-E6E7-4C6D-BBA5-D76D46C5E506}" presName="Name0" presStyleCnt="0">
        <dgm:presLayoutVars>
          <dgm:chMax val="7"/>
          <dgm:chPref val="7"/>
          <dgm:dir/>
        </dgm:presLayoutVars>
      </dgm:prSet>
      <dgm:spPr/>
      <dgm:t>
        <a:bodyPr/>
        <a:lstStyle/>
        <a:p>
          <a:endParaRPr lang="en-US"/>
        </a:p>
      </dgm:t>
    </dgm:pt>
    <dgm:pt modelId="{169DC2F2-77E8-4BF5-9B9B-F5BD2BD4C890}" type="pres">
      <dgm:prSet presAssocID="{3200E26A-E6E7-4C6D-BBA5-D76D46C5E506}" presName="Name1" presStyleCnt="0"/>
      <dgm:spPr/>
    </dgm:pt>
    <dgm:pt modelId="{549800C2-E4C0-4ED3-A0FF-3548FFDF9498}" type="pres">
      <dgm:prSet presAssocID="{3200E26A-E6E7-4C6D-BBA5-D76D46C5E506}" presName="cycle" presStyleCnt="0"/>
      <dgm:spPr/>
    </dgm:pt>
    <dgm:pt modelId="{A79458A6-6E8B-4DA6-B841-4306C62E6433}" type="pres">
      <dgm:prSet presAssocID="{3200E26A-E6E7-4C6D-BBA5-D76D46C5E506}" presName="srcNode" presStyleLbl="node1" presStyleIdx="0" presStyleCnt="7"/>
      <dgm:spPr/>
    </dgm:pt>
    <dgm:pt modelId="{E5C434BC-9940-48C8-8BD4-A48EDFC3DCBE}" type="pres">
      <dgm:prSet presAssocID="{3200E26A-E6E7-4C6D-BBA5-D76D46C5E506}" presName="conn" presStyleLbl="parChTrans1D2" presStyleIdx="0" presStyleCnt="1"/>
      <dgm:spPr/>
      <dgm:t>
        <a:bodyPr/>
        <a:lstStyle/>
        <a:p>
          <a:endParaRPr lang="en-US"/>
        </a:p>
      </dgm:t>
    </dgm:pt>
    <dgm:pt modelId="{2514AE24-A290-4FD3-8B86-99FECC965137}" type="pres">
      <dgm:prSet presAssocID="{3200E26A-E6E7-4C6D-BBA5-D76D46C5E506}" presName="extraNode" presStyleLbl="node1" presStyleIdx="0" presStyleCnt="7"/>
      <dgm:spPr/>
    </dgm:pt>
    <dgm:pt modelId="{84CF80BF-64DB-4FFB-8BB0-E87D45230E68}" type="pres">
      <dgm:prSet presAssocID="{3200E26A-E6E7-4C6D-BBA5-D76D46C5E506}" presName="dstNode" presStyleLbl="node1" presStyleIdx="0" presStyleCnt="7"/>
      <dgm:spPr/>
    </dgm:pt>
    <dgm:pt modelId="{7BDFFFDA-E407-433C-8695-61EF1029E7E2}" type="pres">
      <dgm:prSet presAssocID="{D73B4E88-6309-45F5-8432-BC3B6A7788E8}" presName="text_1" presStyleLbl="node1" presStyleIdx="0" presStyleCnt="7">
        <dgm:presLayoutVars>
          <dgm:bulletEnabled val="1"/>
        </dgm:presLayoutVars>
      </dgm:prSet>
      <dgm:spPr/>
      <dgm:t>
        <a:bodyPr/>
        <a:lstStyle/>
        <a:p>
          <a:endParaRPr lang="en-US"/>
        </a:p>
      </dgm:t>
    </dgm:pt>
    <dgm:pt modelId="{E5106C0B-6E47-4579-9D45-89DE4EDB5FB6}" type="pres">
      <dgm:prSet presAssocID="{D73B4E88-6309-45F5-8432-BC3B6A7788E8}" presName="accent_1" presStyleCnt="0"/>
      <dgm:spPr/>
    </dgm:pt>
    <dgm:pt modelId="{B30D8792-5AB0-4CF0-A7D9-EBA80AB92EC6}" type="pres">
      <dgm:prSet presAssocID="{D73B4E88-6309-45F5-8432-BC3B6A7788E8}" presName="accentRepeatNode" presStyleLbl="solidFgAcc1" presStyleIdx="0" presStyleCnt="7"/>
      <dgm:spPr/>
    </dgm:pt>
    <dgm:pt modelId="{258728B7-5A6C-4581-B94B-124F5F392475}" type="pres">
      <dgm:prSet presAssocID="{6B7C82FE-59E4-4CC2-A6EE-B347780B5B8B}" presName="text_2" presStyleLbl="node1" presStyleIdx="1" presStyleCnt="7" custScaleY="176920" custLinFactNeighborY="16927">
        <dgm:presLayoutVars>
          <dgm:bulletEnabled val="1"/>
        </dgm:presLayoutVars>
      </dgm:prSet>
      <dgm:spPr/>
      <dgm:t>
        <a:bodyPr/>
        <a:lstStyle/>
        <a:p>
          <a:endParaRPr lang="en-US"/>
        </a:p>
      </dgm:t>
    </dgm:pt>
    <dgm:pt modelId="{58C4ED3C-2F13-4E31-8FCD-181301457017}" type="pres">
      <dgm:prSet presAssocID="{6B7C82FE-59E4-4CC2-A6EE-B347780B5B8B}" presName="accent_2" presStyleCnt="0"/>
      <dgm:spPr/>
    </dgm:pt>
    <dgm:pt modelId="{8C585A19-F845-4066-A975-A923501233CD}" type="pres">
      <dgm:prSet presAssocID="{6B7C82FE-59E4-4CC2-A6EE-B347780B5B8B}" presName="accentRepeatNode" presStyleLbl="solidFgAcc1" presStyleIdx="1" presStyleCnt="7" custScaleX="137886" custScaleY="141536" custLinFactNeighborX="-11085" custLinFactNeighborY="13543"/>
      <dgm:spPr/>
    </dgm:pt>
    <dgm:pt modelId="{7575E654-D179-41C6-9401-AFC1FC38F703}" type="pres">
      <dgm:prSet presAssocID="{76727F17-7DA7-4814-BE1C-9332006D0A32}" presName="text_3" presStyleLbl="node1" presStyleIdx="2" presStyleCnt="7" custLinFactNeighborY="45267">
        <dgm:presLayoutVars>
          <dgm:bulletEnabled val="1"/>
        </dgm:presLayoutVars>
      </dgm:prSet>
      <dgm:spPr/>
      <dgm:t>
        <a:bodyPr/>
        <a:lstStyle/>
        <a:p>
          <a:endParaRPr lang="en-US"/>
        </a:p>
      </dgm:t>
    </dgm:pt>
    <dgm:pt modelId="{F435130E-9892-4953-A79F-05E22A8AF031}" type="pres">
      <dgm:prSet presAssocID="{76727F17-7DA7-4814-BE1C-9332006D0A32}" presName="accent_3" presStyleCnt="0"/>
      <dgm:spPr/>
    </dgm:pt>
    <dgm:pt modelId="{EB4456D3-6358-4A22-9127-55218A750DFB}" type="pres">
      <dgm:prSet presAssocID="{76727F17-7DA7-4814-BE1C-9332006D0A32}" presName="accentRepeatNode" presStyleLbl="solidFgAcc1" presStyleIdx="2" presStyleCnt="7" custLinFactNeighborY="36214"/>
      <dgm:spPr/>
    </dgm:pt>
    <dgm:pt modelId="{73C8C20B-BFDF-490C-91C7-6634CBE33E1F}" type="pres">
      <dgm:prSet presAssocID="{CC3B7F0F-8978-4B7C-8C6B-F21EC57EE0F9}" presName="text_4" presStyleLbl="node1" presStyleIdx="3" presStyleCnt="7" custLinFactNeighborY="37107">
        <dgm:presLayoutVars>
          <dgm:bulletEnabled val="1"/>
        </dgm:presLayoutVars>
      </dgm:prSet>
      <dgm:spPr/>
      <dgm:t>
        <a:bodyPr/>
        <a:lstStyle/>
        <a:p>
          <a:endParaRPr lang="en-US"/>
        </a:p>
      </dgm:t>
    </dgm:pt>
    <dgm:pt modelId="{40E1EC3B-C7B1-4C39-882A-7F57B5081267}" type="pres">
      <dgm:prSet presAssocID="{CC3B7F0F-8978-4B7C-8C6B-F21EC57EE0F9}" presName="accent_4" presStyleCnt="0"/>
      <dgm:spPr/>
    </dgm:pt>
    <dgm:pt modelId="{13D34A90-1F5F-4F8D-8ABF-11D2F3F17FAC}" type="pres">
      <dgm:prSet presAssocID="{CC3B7F0F-8978-4B7C-8C6B-F21EC57EE0F9}" presName="accentRepeatNode" presStyleLbl="solidFgAcc1" presStyleIdx="3" presStyleCnt="7" custLinFactNeighborY="29686"/>
      <dgm:spPr/>
    </dgm:pt>
    <dgm:pt modelId="{3E2AB4DC-014C-4896-960B-145DCE5C2647}" type="pres">
      <dgm:prSet presAssocID="{07D0EC47-3DD2-47BA-99D5-9477510AA80F}" presName="text_5" presStyleLbl="node1" presStyleIdx="4" presStyleCnt="7" custLinFactNeighborY="32876">
        <dgm:presLayoutVars>
          <dgm:bulletEnabled val="1"/>
        </dgm:presLayoutVars>
      </dgm:prSet>
      <dgm:spPr/>
      <dgm:t>
        <a:bodyPr/>
        <a:lstStyle/>
        <a:p>
          <a:endParaRPr lang="en-US"/>
        </a:p>
      </dgm:t>
    </dgm:pt>
    <dgm:pt modelId="{5F70038E-7B1F-44FF-804A-836C6C876E1A}" type="pres">
      <dgm:prSet presAssocID="{07D0EC47-3DD2-47BA-99D5-9477510AA80F}" presName="accent_5" presStyleCnt="0"/>
      <dgm:spPr/>
    </dgm:pt>
    <dgm:pt modelId="{614BF08F-A255-49A7-8965-27D0BB6B6147}" type="pres">
      <dgm:prSet presAssocID="{07D0EC47-3DD2-47BA-99D5-9477510AA80F}" presName="accentRepeatNode" presStyleLbl="solidFgAcc1" presStyleIdx="4" presStyleCnt="7" custLinFactNeighborY="26300"/>
      <dgm:spPr/>
    </dgm:pt>
    <dgm:pt modelId="{596890AD-2112-49D3-8DB7-150BA26D6133}" type="pres">
      <dgm:prSet presAssocID="{9B607A77-7319-4D21-BFFF-6FF53B594951}" presName="text_6" presStyleLbl="node1" presStyleIdx="5" presStyleCnt="7" custLinFactNeighborY="18325">
        <dgm:presLayoutVars>
          <dgm:bulletEnabled val="1"/>
        </dgm:presLayoutVars>
      </dgm:prSet>
      <dgm:spPr/>
      <dgm:t>
        <a:bodyPr/>
        <a:lstStyle/>
        <a:p>
          <a:endParaRPr lang="en-US"/>
        </a:p>
      </dgm:t>
    </dgm:pt>
    <dgm:pt modelId="{F9CE5518-8598-4A61-ABA6-57AC419DDF57}" type="pres">
      <dgm:prSet presAssocID="{9B607A77-7319-4D21-BFFF-6FF53B594951}" presName="accent_6" presStyleCnt="0"/>
      <dgm:spPr/>
    </dgm:pt>
    <dgm:pt modelId="{C0A481E3-ED18-4C74-85F4-A8323361188A}" type="pres">
      <dgm:prSet presAssocID="{9B607A77-7319-4D21-BFFF-6FF53B594951}" presName="accentRepeatNode" presStyleLbl="solidFgAcc1" presStyleIdx="5" presStyleCnt="7" custLinFactNeighborY="14660"/>
      <dgm:spPr/>
    </dgm:pt>
    <dgm:pt modelId="{51CC0D26-F59F-4461-9817-2972B8E8A7A1}" type="pres">
      <dgm:prSet presAssocID="{884FF901-045E-4411-956B-58BDE70E1B5B}" presName="text_7" presStyleLbl="node1" presStyleIdx="6" presStyleCnt="7">
        <dgm:presLayoutVars>
          <dgm:bulletEnabled val="1"/>
        </dgm:presLayoutVars>
      </dgm:prSet>
      <dgm:spPr/>
      <dgm:t>
        <a:bodyPr/>
        <a:lstStyle/>
        <a:p>
          <a:endParaRPr lang="en-US"/>
        </a:p>
      </dgm:t>
    </dgm:pt>
    <dgm:pt modelId="{31A0DE7E-7909-490E-BAAA-F3B6F2FFBAF8}" type="pres">
      <dgm:prSet presAssocID="{884FF901-045E-4411-956B-58BDE70E1B5B}" presName="accent_7" presStyleCnt="0"/>
      <dgm:spPr/>
    </dgm:pt>
    <dgm:pt modelId="{D53D46C5-0F63-4E6C-AADF-28A283A8556F}" type="pres">
      <dgm:prSet presAssocID="{884FF901-045E-4411-956B-58BDE70E1B5B}" presName="accentRepeatNode" presStyleLbl="solidFgAcc1" presStyleIdx="6" presStyleCnt="7"/>
      <dgm:spPr/>
    </dgm:pt>
  </dgm:ptLst>
  <dgm:cxnLst>
    <dgm:cxn modelId="{FA8DB062-0A5B-4376-82AD-2137DB7853FE}" srcId="{3200E26A-E6E7-4C6D-BBA5-D76D46C5E506}" destId="{9B607A77-7319-4D21-BFFF-6FF53B594951}" srcOrd="5" destOrd="0" parTransId="{0DED86AC-CA7D-4A4A-B131-E22254ED43E0}" sibTransId="{AF60A4FB-1D81-42FB-95BE-69AAE8C986CA}"/>
    <dgm:cxn modelId="{379181D5-50E9-4E07-91DA-6340A16F82B7}" srcId="{3200E26A-E6E7-4C6D-BBA5-D76D46C5E506}" destId="{6B7C82FE-59E4-4CC2-A6EE-B347780B5B8B}" srcOrd="1" destOrd="0" parTransId="{14499C1D-A368-44E7-AB8B-F8C656A5CC9C}" sibTransId="{D76CFD9B-9CD6-4796-BDB9-D97FF71268E5}"/>
    <dgm:cxn modelId="{8E497FE3-D9A9-46CB-B4FA-5ED76B7B9C56}" type="presOf" srcId="{07D0EC47-3DD2-47BA-99D5-9477510AA80F}" destId="{3E2AB4DC-014C-4896-960B-145DCE5C2647}" srcOrd="0" destOrd="0" presId="urn:microsoft.com/office/officeart/2008/layout/VerticalCurvedList"/>
    <dgm:cxn modelId="{171397A6-A635-4D6D-B6E7-FEC6FD0B0554}" type="presOf" srcId="{6B7C82FE-59E4-4CC2-A6EE-B347780B5B8B}" destId="{258728B7-5A6C-4581-B94B-124F5F392475}" srcOrd="0" destOrd="0" presId="urn:microsoft.com/office/officeart/2008/layout/VerticalCurvedList"/>
    <dgm:cxn modelId="{95DD020F-76A8-4007-B938-FB505D470837}" srcId="{3200E26A-E6E7-4C6D-BBA5-D76D46C5E506}" destId="{CC3B7F0F-8978-4B7C-8C6B-F21EC57EE0F9}" srcOrd="3" destOrd="0" parTransId="{54FB6164-B1EF-4BDA-B988-B54E8FF749FA}" sibTransId="{1C34D1AF-7945-44F9-8B7C-31CAE4FA81BD}"/>
    <dgm:cxn modelId="{48190AFE-F4E2-47AD-BA45-C8774D9F9595}" type="presOf" srcId="{9B607A77-7319-4D21-BFFF-6FF53B594951}" destId="{596890AD-2112-49D3-8DB7-150BA26D6133}" srcOrd="0" destOrd="0" presId="urn:microsoft.com/office/officeart/2008/layout/VerticalCurvedList"/>
    <dgm:cxn modelId="{A591D8C8-7C4A-420C-B0A4-7476C9F05EE1}" type="presOf" srcId="{3200E26A-E6E7-4C6D-BBA5-D76D46C5E506}" destId="{C5A9EF4E-C259-453B-AD38-005B51C61626}" srcOrd="0" destOrd="0" presId="urn:microsoft.com/office/officeart/2008/layout/VerticalCurvedList"/>
    <dgm:cxn modelId="{9A63EEF9-624E-4C66-A243-785868974919}" srcId="{3200E26A-E6E7-4C6D-BBA5-D76D46C5E506}" destId="{76727F17-7DA7-4814-BE1C-9332006D0A32}" srcOrd="2" destOrd="0" parTransId="{A5754B32-1F2F-4D69-91DB-4EFC1686BC10}" sibTransId="{AE52D7D5-C95A-4271-B2F7-8FF947FA79CD}"/>
    <dgm:cxn modelId="{7FA95FE4-1C0F-424B-A263-A485FB63D118}" type="presOf" srcId="{884FF901-045E-4411-956B-58BDE70E1B5B}" destId="{51CC0D26-F59F-4461-9817-2972B8E8A7A1}" srcOrd="0" destOrd="0" presId="urn:microsoft.com/office/officeart/2008/layout/VerticalCurvedList"/>
    <dgm:cxn modelId="{BB811419-EECC-42D1-B546-3BDDDEEB6F6C}" type="presOf" srcId="{D73B4E88-6309-45F5-8432-BC3B6A7788E8}" destId="{7BDFFFDA-E407-433C-8695-61EF1029E7E2}" srcOrd="0" destOrd="0" presId="urn:microsoft.com/office/officeart/2008/layout/VerticalCurvedList"/>
    <dgm:cxn modelId="{F32376E9-B380-4DC7-9CC0-DBD2506F5D23}" srcId="{3200E26A-E6E7-4C6D-BBA5-D76D46C5E506}" destId="{884FF901-045E-4411-956B-58BDE70E1B5B}" srcOrd="6" destOrd="0" parTransId="{3F07F17B-CBFF-4F39-B460-26DB7B2E8B3A}" sibTransId="{8B971027-E70A-4B56-91D6-537A0FBC55B7}"/>
    <dgm:cxn modelId="{437A4B65-E406-4E85-8A2A-430E741E0FBE}" type="presOf" srcId="{3F6D8AC2-A23A-40F1-B4CE-CE1DE3F35901}" destId="{E5C434BC-9940-48C8-8BD4-A48EDFC3DCBE}" srcOrd="0" destOrd="0" presId="urn:microsoft.com/office/officeart/2008/layout/VerticalCurvedList"/>
    <dgm:cxn modelId="{8468C988-0494-48B7-93DB-19A271D27F35}" type="presOf" srcId="{CC3B7F0F-8978-4B7C-8C6B-F21EC57EE0F9}" destId="{73C8C20B-BFDF-490C-91C7-6634CBE33E1F}" srcOrd="0" destOrd="0" presId="urn:microsoft.com/office/officeart/2008/layout/VerticalCurvedList"/>
    <dgm:cxn modelId="{88CB118F-B86C-4E2B-87CF-9FA88DF0108D}" srcId="{3200E26A-E6E7-4C6D-BBA5-D76D46C5E506}" destId="{D73B4E88-6309-45F5-8432-BC3B6A7788E8}" srcOrd="0" destOrd="0" parTransId="{E238219A-7930-4FF5-A1F3-2002A3150C9E}" sibTransId="{3F6D8AC2-A23A-40F1-B4CE-CE1DE3F35901}"/>
    <dgm:cxn modelId="{81A494D8-FF63-4C47-A690-FD0FAAAB9B01}" type="presOf" srcId="{76727F17-7DA7-4814-BE1C-9332006D0A32}" destId="{7575E654-D179-41C6-9401-AFC1FC38F703}" srcOrd="0" destOrd="0" presId="urn:microsoft.com/office/officeart/2008/layout/VerticalCurvedList"/>
    <dgm:cxn modelId="{18CE4116-3F03-4139-999C-58578ED7039B}" srcId="{3200E26A-E6E7-4C6D-BBA5-D76D46C5E506}" destId="{07D0EC47-3DD2-47BA-99D5-9477510AA80F}" srcOrd="4" destOrd="0" parTransId="{E7C68202-48B3-474C-A7C2-0A4971EFDB3D}" sibTransId="{CAF9B0C6-53B6-45C5-A66D-AB147D466C6A}"/>
    <dgm:cxn modelId="{592C9A5A-21FE-4B98-8546-B279E59D344C}" type="presParOf" srcId="{C5A9EF4E-C259-453B-AD38-005B51C61626}" destId="{169DC2F2-77E8-4BF5-9B9B-F5BD2BD4C890}" srcOrd="0" destOrd="0" presId="urn:microsoft.com/office/officeart/2008/layout/VerticalCurvedList"/>
    <dgm:cxn modelId="{780BC3D2-91BA-431B-B84B-BC590A8DD451}" type="presParOf" srcId="{169DC2F2-77E8-4BF5-9B9B-F5BD2BD4C890}" destId="{549800C2-E4C0-4ED3-A0FF-3548FFDF9498}" srcOrd="0" destOrd="0" presId="urn:microsoft.com/office/officeart/2008/layout/VerticalCurvedList"/>
    <dgm:cxn modelId="{BF6124A2-F68B-4F49-811A-446D7149CAA7}" type="presParOf" srcId="{549800C2-E4C0-4ED3-A0FF-3548FFDF9498}" destId="{A79458A6-6E8B-4DA6-B841-4306C62E6433}" srcOrd="0" destOrd="0" presId="urn:microsoft.com/office/officeart/2008/layout/VerticalCurvedList"/>
    <dgm:cxn modelId="{35A33689-E911-4BF3-9CE2-7AEAAF22B656}" type="presParOf" srcId="{549800C2-E4C0-4ED3-A0FF-3548FFDF9498}" destId="{E5C434BC-9940-48C8-8BD4-A48EDFC3DCBE}" srcOrd="1" destOrd="0" presId="urn:microsoft.com/office/officeart/2008/layout/VerticalCurvedList"/>
    <dgm:cxn modelId="{DA04C588-DA9E-4C99-B4E0-FE5E0A9B82A5}" type="presParOf" srcId="{549800C2-E4C0-4ED3-A0FF-3548FFDF9498}" destId="{2514AE24-A290-4FD3-8B86-99FECC965137}" srcOrd="2" destOrd="0" presId="urn:microsoft.com/office/officeart/2008/layout/VerticalCurvedList"/>
    <dgm:cxn modelId="{4E95092B-4B12-4A68-A8F4-82AF27FA1BFE}" type="presParOf" srcId="{549800C2-E4C0-4ED3-A0FF-3548FFDF9498}" destId="{84CF80BF-64DB-4FFB-8BB0-E87D45230E68}" srcOrd="3" destOrd="0" presId="urn:microsoft.com/office/officeart/2008/layout/VerticalCurvedList"/>
    <dgm:cxn modelId="{1444C85D-86DD-497A-A0B3-9C1C9D4DBB3A}" type="presParOf" srcId="{169DC2F2-77E8-4BF5-9B9B-F5BD2BD4C890}" destId="{7BDFFFDA-E407-433C-8695-61EF1029E7E2}" srcOrd="1" destOrd="0" presId="urn:microsoft.com/office/officeart/2008/layout/VerticalCurvedList"/>
    <dgm:cxn modelId="{0FD8CDFE-64B9-48B5-9044-149C936F9C90}" type="presParOf" srcId="{169DC2F2-77E8-4BF5-9B9B-F5BD2BD4C890}" destId="{E5106C0B-6E47-4579-9D45-89DE4EDB5FB6}" srcOrd="2" destOrd="0" presId="urn:microsoft.com/office/officeart/2008/layout/VerticalCurvedList"/>
    <dgm:cxn modelId="{025AA0C0-17FC-4380-806B-681A408C83D6}" type="presParOf" srcId="{E5106C0B-6E47-4579-9D45-89DE4EDB5FB6}" destId="{B30D8792-5AB0-4CF0-A7D9-EBA80AB92EC6}" srcOrd="0" destOrd="0" presId="urn:microsoft.com/office/officeart/2008/layout/VerticalCurvedList"/>
    <dgm:cxn modelId="{319348A4-BB43-4986-9C88-F850F32A5B66}" type="presParOf" srcId="{169DC2F2-77E8-4BF5-9B9B-F5BD2BD4C890}" destId="{258728B7-5A6C-4581-B94B-124F5F392475}" srcOrd="3" destOrd="0" presId="urn:microsoft.com/office/officeart/2008/layout/VerticalCurvedList"/>
    <dgm:cxn modelId="{404D3BDA-2353-4066-BBFC-0277BBF66518}" type="presParOf" srcId="{169DC2F2-77E8-4BF5-9B9B-F5BD2BD4C890}" destId="{58C4ED3C-2F13-4E31-8FCD-181301457017}" srcOrd="4" destOrd="0" presId="urn:microsoft.com/office/officeart/2008/layout/VerticalCurvedList"/>
    <dgm:cxn modelId="{B69A0727-28E7-4D45-84F0-49BE5EEF401B}" type="presParOf" srcId="{58C4ED3C-2F13-4E31-8FCD-181301457017}" destId="{8C585A19-F845-4066-A975-A923501233CD}" srcOrd="0" destOrd="0" presId="urn:microsoft.com/office/officeart/2008/layout/VerticalCurvedList"/>
    <dgm:cxn modelId="{0E70AF12-757C-4505-9736-4738DFA116E9}" type="presParOf" srcId="{169DC2F2-77E8-4BF5-9B9B-F5BD2BD4C890}" destId="{7575E654-D179-41C6-9401-AFC1FC38F703}" srcOrd="5" destOrd="0" presId="urn:microsoft.com/office/officeart/2008/layout/VerticalCurvedList"/>
    <dgm:cxn modelId="{27AE6168-30C0-4FD4-B09F-445DBB5536CE}" type="presParOf" srcId="{169DC2F2-77E8-4BF5-9B9B-F5BD2BD4C890}" destId="{F435130E-9892-4953-A79F-05E22A8AF031}" srcOrd="6" destOrd="0" presId="urn:microsoft.com/office/officeart/2008/layout/VerticalCurvedList"/>
    <dgm:cxn modelId="{208BB1E0-5FCE-4323-99A3-2830D99A8BCF}" type="presParOf" srcId="{F435130E-9892-4953-A79F-05E22A8AF031}" destId="{EB4456D3-6358-4A22-9127-55218A750DFB}" srcOrd="0" destOrd="0" presId="urn:microsoft.com/office/officeart/2008/layout/VerticalCurvedList"/>
    <dgm:cxn modelId="{B191AA20-B9EB-4FD3-9E7F-037D08226821}" type="presParOf" srcId="{169DC2F2-77E8-4BF5-9B9B-F5BD2BD4C890}" destId="{73C8C20B-BFDF-490C-91C7-6634CBE33E1F}" srcOrd="7" destOrd="0" presId="urn:microsoft.com/office/officeart/2008/layout/VerticalCurvedList"/>
    <dgm:cxn modelId="{069CD005-16E4-4E9B-B4C8-51590B641AD3}" type="presParOf" srcId="{169DC2F2-77E8-4BF5-9B9B-F5BD2BD4C890}" destId="{40E1EC3B-C7B1-4C39-882A-7F57B5081267}" srcOrd="8" destOrd="0" presId="urn:microsoft.com/office/officeart/2008/layout/VerticalCurvedList"/>
    <dgm:cxn modelId="{BDCA85F1-6E84-479F-A865-106958E9FF06}" type="presParOf" srcId="{40E1EC3B-C7B1-4C39-882A-7F57B5081267}" destId="{13D34A90-1F5F-4F8D-8ABF-11D2F3F17FAC}" srcOrd="0" destOrd="0" presId="urn:microsoft.com/office/officeart/2008/layout/VerticalCurvedList"/>
    <dgm:cxn modelId="{9B00B5F8-54D4-454A-A2AB-2FFFB9F3EFA6}" type="presParOf" srcId="{169DC2F2-77E8-4BF5-9B9B-F5BD2BD4C890}" destId="{3E2AB4DC-014C-4896-960B-145DCE5C2647}" srcOrd="9" destOrd="0" presId="urn:microsoft.com/office/officeart/2008/layout/VerticalCurvedList"/>
    <dgm:cxn modelId="{1725D27F-95BA-4729-9DBB-E6D591B090EE}" type="presParOf" srcId="{169DC2F2-77E8-4BF5-9B9B-F5BD2BD4C890}" destId="{5F70038E-7B1F-44FF-804A-836C6C876E1A}" srcOrd="10" destOrd="0" presId="urn:microsoft.com/office/officeart/2008/layout/VerticalCurvedList"/>
    <dgm:cxn modelId="{88A3DF57-A111-4819-856B-9FDF1FA912CB}" type="presParOf" srcId="{5F70038E-7B1F-44FF-804A-836C6C876E1A}" destId="{614BF08F-A255-49A7-8965-27D0BB6B6147}" srcOrd="0" destOrd="0" presId="urn:microsoft.com/office/officeart/2008/layout/VerticalCurvedList"/>
    <dgm:cxn modelId="{C8037778-96E7-47D6-8CF0-3A496B726281}" type="presParOf" srcId="{169DC2F2-77E8-4BF5-9B9B-F5BD2BD4C890}" destId="{596890AD-2112-49D3-8DB7-150BA26D6133}" srcOrd="11" destOrd="0" presId="urn:microsoft.com/office/officeart/2008/layout/VerticalCurvedList"/>
    <dgm:cxn modelId="{7D7A4B6B-3781-4A40-B9AF-380D535865BC}" type="presParOf" srcId="{169DC2F2-77E8-4BF5-9B9B-F5BD2BD4C890}" destId="{F9CE5518-8598-4A61-ABA6-57AC419DDF57}" srcOrd="12" destOrd="0" presId="urn:microsoft.com/office/officeart/2008/layout/VerticalCurvedList"/>
    <dgm:cxn modelId="{0D4F5F01-9AAC-476D-B7F9-E60C33A6257A}" type="presParOf" srcId="{F9CE5518-8598-4A61-ABA6-57AC419DDF57}" destId="{C0A481E3-ED18-4C74-85F4-A8323361188A}" srcOrd="0" destOrd="0" presId="urn:microsoft.com/office/officeart/2008/layout/VerticalCurvedList"/>
    <dgm:cxn modelId="{D98C120D-3EEF-4FE2-BA93-FA63E648F373}" type="presParOf" srcId="{169DC2F2-77E8-4BF5-9B9B-F5BD2BD4C890}" destId="{51CC0D26-F59F-4461-9817-2972B8E8A7A1}" srcOrd="13" destOrd="0" presId="urn:microsoft.com/office/officeart/2008/layout/VerticalCurvedList"/>
    <dgm:cxn modelId="{7CF8BB7F-E930-420E-A500-833BA3D33DBB}" type="presParOf" srcId="{169DC2F2-77E8-4BF5-9B9B-F5BD2BD4C890}" destId="{31A0DE7E-7909-490E-BAAA-F3B6F2FFBAF8}" srcOrd="14" destOrd="0" presId="urn:microsoft.com/office/officeart/2008/layout/VerticalCurvedList"/>
    <dgm:cxn modelId="{88418312-D0CA-4F81-BD8D-587EDD9270FA}" type="presParOf" srcId="{31A0DE7E-7909-490E-BAAA-F3B6F2FFBAF8}" destId="{D53D46C5-0F63-4E6C-AADF-28A283A8556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2515FC4-FF6D-494C-88C1-E075D936694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3707102-A285-4EB0-9918-3FD6F01DB1CB}">
      <dgm:prSet custT="1"/>
      <dgm:spPr>
        <a:solidFill>
          <a:srgbClr val="FFC000"/>
        </a:solidFill>
      </dgm:spPr>
      <dgm:t>
        <a:bodyPr/>
        <a:lstStyle/>
        <a:p>
          <a:pPr rtl="0"/>
          <a:r>
            <a:rPr lang="en-US" sz="1400" smtClean="0">
              <a:solidFill>
                <a:schemeClr val="tx1"/>
              </a:solidFill>
            </a:rPr>
            <a:t>Kebijakan Tempat Kerja Ramah Laktasi populer di berbagai negara seperti Australia, Selandia Baru, dan Amerika Serikat. </a:t>
          </a:r>
          <a:endParaRPr lang="en-US" sz="1400">
            <a:solidFill>
              <a:schemeClr val="tx1"/>
            </a:solidFill>
          </a:endParaRPr>
        </a:p>
      </dgm:t>
    </dgm:pt>
    <dgm:pt modelId="{90ACF08F-1840-4810-B049-72D40B057E80}" type="parTrans" cxnId="{6E7EE3D6-7CBF-48EB-9C58-CFD2D0C422AA}">
      <dgm:prSet/>
      <dgm:spPr/>
      <dgm:t>
        <a:bodyPr/>
        <a:lstStyle/>
        <a:p>
          <a:endParaRPr lang="en-US"/>
        </a:p>
      </dgm:t>
    </dgm:pt>
    <dgm:pt modelId="{27493E32-B8F8-4A21-BA0F-9C7107EBD6C1}" type="sibTrans" cxnId="{6E7EE3D6-7CBF-48EB-9C58-CFD2D0C422AA}">
      <dgm:prSet>
        <dgm:style>
          <a:lnRef idx="3">
            <a:schemeClr val="lt1"/>
          </a:lnRef>
          <a:fillRef idx="1">
            <a:schemeClr val="accent4"/>
          </a:fillRef>
          <a:effectRef idx="1">
            <a:schemeClr val="accent4"/>
          </a:effectRef>
          <a:fontRef idx="minor">
            <a:schemeClr val="lt1"/>
          </a:fontRef>
        </dgm:style>
      </dgm:prSet>
      <dgm:spPr/>
      <dgm:t>
        <a:bodyPr/>
        <a:lstStyle/>
        <a:p>
          <a:endParaRPr lang="en-US"/>
        </a:p>
      </dgm:t>
    </dgm:pt>
    <dgm:pt modelId="{11FB89D4-B83E-4E7A-BB46-FD2DEE5C6BF7}">
      <dgm:prSet custT="1"/>
      <dgm:spPr>
        <a:solidFill>
          <a:srgbClr val="92D050"/>
        </a:solidFill>
      </dgm:spPr>
      <dgm:t>
        <a:bodyPr/>
        <a:lstStyle/>
        <a:p>
          <a:pPr rtl="0"/>
          <a:r>
            <a:rPr lang="en-US" sz="1400" smtClean="0">
              <a:solidFill>
                <a:schemeClr val="tx1"/>
              </a:solidFill>
            </a:rPr>
            <a:t>Kebijakan-kebijakan yang sedemikian telah dikembangkan oleh perusahaan yang berkehendak untuk mendukung kaum ibu dalam perusahaannya dan kebutuhan kaum ibu tersebut untuk terus memberikan ASI pada saat mereka bekerja. </a:t>
          </a:r>
          <a:endParaRPr lang="en-US" sz="1400">
            <a:solidFill>
              <a:schemeClr val="tx1"/>
            </a:solidFill>
          </a:endParaRPr>
        </a:p>
      </dgm:t>
    </dgm:pt>
    <dgm:pt modelId="{7F20F8D7-E7FB-4760-AD5E-B10FEA8DD5C4}" type="parTrans" cxnId="{67242B61-28E6-48EC-B457-F5BDA28910F5}">
      <dgm:prSet/>
      <dgm:spPr/>
      <dgm:t>
        <a:bodyPr/>
        <a:lstStyle/>
        <a:p>
          <a:endParaRPr lang="en-US"/>
        </a:p>
      </dgm:t>
    </dgm:pt>
    <dgm:pt modelId="{375D8F30-5254-4212-8E4C-CF34121CB8CA}" type="sibTrans" cxnId="{67242B61-28E6-48EC-B457-F5BDA28910F5}">
      <dgm:prSet>
        <dgm:style>
          <a:lnRef idx="3">
            <a:schemeClr val="lt1"/>
          </a:lnRef>
          <a:fillRef idx="1">
            <a:schemeClr val="accent4"/>
          </a:fillRef>
          <a:effectRef idx="1">
            <a:schemeClr val="accent4"/>
          </a:effectRef>
          <a:fontRef idx="minor">
            <a:schemeClr val="lt1"/>
          </a:fontRef>
        </dgm:style>
      </dgm:prSet>
      <dgm:spPr/>
      <dgm:t>
        <a:bodyPr/>
        <a:lstStyle/>
        <a:p>
          <a:endParaRPr lang="en-US"/>
        </a:p>
      </dgm:t>
    </dgm:pt>
    <dgm:pt modelId="{28514BCA-937F-41F0-A3C9-CCB0F61285C0}">
      <dgm:prSet custT="1"/>
      <dgm:spPr>
        <a:solidFill>
          <a:srgbClr val="00B0F0"/>
        </a:solidFill>
      </dgm:spPr>
      <dgm:t>
        <a:bodyPr/>
        <a:lstStyle/>
        <a:p>
          <a:pPr rtl="0"/>
          <a:r>
            <a:rPr lang="en-US" sz="1400" smtClean="0">
              <a:solidFill>
                <a:schemeClr val="tx1"/>
              </a:solidFill>
            </a:rPr>
            <a:t>Kebijakan-kebijakan Tempat Kerja Ramah Laktasi pada dasarnya adalah serupa, walaupun masing-masingnya disesuaikan dengan berbagai kebutuhan dan sumberdaya </a:t>
          </a:r>
          <a:r>
            <a:rPr lang="fi-FI" sz="1400" smtClean="0">
              <a:solidFill>
                <a:schemeClr val="tx1"/>
              </a:solidFill>
            </a:rPr>
            <a:t>dari perusahaan dimaksud. </a:t>
          </a:r>
          <a:endParaRPr lang="en-US" sz="1400">
            <a:solidFill>
              <a:schemeClr val="tx1"/>
            </a:solidFill>
          </a:endParaRPr>
        </a:p>
      </dgm:t>
    </dgm:pt>
    <dgm:pt modelId="{43A55A5D-924E-4915-9E91-0077BD809118}" type="parTrans" cxnId="{77C6A187-F65B-48EB-8A9F-B1C0E283AEFE}">
      <dgm:prSet/>
      <dgm:spPr/>
      <dgm:t>
        <a:bodyPr/>
        <a:lstStyle/>
        <a:p>
          <a:endParaRPr lang="en-US"/>
        </a:p>
      </dgm:t>
    </dgm:pt>
    <dgm:pt modelId="{83436B95-E8B3-41ED-8102-1633DA0A96E4}" type="sibTrans" cxnId="{77C6A187-F65B-48EB-8A9F-B1C0E283AEFE}">
      <dgm:prSet>
        <dgm:style>
          <a:lnRef idx="3">
            <a:schemeClr val="lt1"/>
          </a:lnRef>
          <a:fillRef idx="1">
            <a:schemeClr val="accent4"/>
          </a:fillRef>
          <a:effectRef idx="1">
            <a:schemeClr val="accent4"/>
          </a:effectRef>
          <a:fontRef idx="minor">
            <a:schemeClr val="lt1"/>
          </a:fontRef>
        </dgm:style>
      </dgm:prSet>
      <dgm:spPr/>
      <dgm:t>
        <a:bodyPr/>
        <a:lstStyle/>
        <a:p>
          <a:endParaRPr lang="en-US"/>
        </a:p>
      </dgm:t>
    </dgm:pt>
    <dgm:pt modelId="{A5D78311-25AE-422A-B04B-F39E24CF9B90}">
      <dgm:prSet custT="1"/>
      <dgm:spPr/>
      <dgm:t>
        <a:bodyPr/>
        <a:lstStyle/>
        <a:p>
          <a:pPr rtl="0"/>
          <a:r>
            <a:rPr lang="fi-FI" sz="1400" smtClean="0">
              <a:solidFill>
                <a:schemeClr val="tx1"/>
              </a:solidFill>
            </a:rPr>
            <a:t>Perusahaan perusahaan tersebut juga dapat mengambil </a:t>
          </a:r>
          <a:r>
            <a:rPr lang="en-US" sz="1400" smtClean="0">
              <a:solidFill>
                <a:schemeClr val="tx1"/>
              </a:solidFill>
            </a:rPr>
            <a:t>berbagai pendekatan yang berbeda dan dapat menggunakan strategi yang berbeda pula untuk mengimplementasikan berbagai kebijakan Tempat Kerja Ramah Laktasi pada </a:t>
          </a:r>
          <a:r>
            <a:rPr lang="nn-NO" sz="1400" smtClean="0">
              <a:solidFill>
                <a:schemeClr val="tx1"/>
              </a:solidFill>
            </a:rPr>
            <a:t>setiap tingkatan dari sistem yang mereka miliki</a:t>
          </a:r>
          <a:endParaRPr lang="en-US" sz="1400">
            <a:solidFill>
              <a:schemeClr val="tx1"/>
            </a:solidFill>
          </a:endParaRPr>
        </a:p>
      </dgm:t>
    </dgm:pt>
    <dgm:pt modelId="{877302F9-D4D5-4CDB-977B-74F1D9889E52}" type="parTrans" cxnId="{48B73E0F-BD83-4E9B-AD8F-9F39AAF04028}">
      <dgm:prSet/>
      <dgm:spPr/>
      <dgm:t>
        <a:bodyPr/>
        <a:lstStyle/>
        <a:p>
          <a:endParaRPr lang="en-US"/>
        </a:p>
      </dgm:t>
    </dgm:pt>
    <dgm:pt modelId="{F1EEEBBA-432E-429C-94A8-89232976DED2}" type="sibTrans" cxnId="{48B73E0F-BD83-4E9B-AD8F-9F39AAF04028}">
      <dgm:prSet/>
      <dgm:spPr/>
      <dgm:t>
        <a:bodyPr/>
        <a:lstStyle/>
        <a:p>
          <a:endParaRPr lang="en-US"/>
        </a:p>
      </dgm:t>
    </dgm:pt>
    <dgm:pt modelId="{5D63178B-9584-4DD6-BC54-53531688B063}" type="pres">
      <dgm:prSet presAssocID="{02515FC4-FF6D-494C-88C1-E075D9366944}" presName="Name0" presStyleCnt="0">
        <dgm:presLayoutVars>
          <dgm:dir/>
          <dgm:resizeHandles val="exact"/>
        </dgm:presLayoutVars>
      </dgm:prSet>
      <dgm:spPr/>
      <dgm:t>
        <a:bodyPr/>
        <a:lstStyle/>
        <a:p>
          <a:endParaRPr lang="en-US"/>
        </a:p>
      </dgm:t>
    </dgm:pt>
    <dgm:pt modelId="{1AC86566-16B7-41B8-B36E-3B62D325A7D5}" type="pres">
      <dgm:prSet presAssocID="{03707102-A285-4EB0-9918-3FD6F01DB1CB}" presName="node" presStyleLbl="node1" presStyleIdx="0" presStyleCnt="4" custScaleX="141371" custScaleY="157369">
        <dgm:presLayoutVars>
          <dgm:bulletEnabled val="1"/>
        </dgm:presLayoutVars>
      </dgm:prSet>
      <dgm:spPr/>
      <dgm:t>
        <a:bodyPr/>
        <a:lstStyle/>
        <a:p>
          <a:endParaRPr lang="en-US"/>
        </a:p>
      </dgm:t>
    </dgm:pt>
    <dgm:pt modelId="{F59E6A0E-0D52-431B-BE38-0648B82BFC7B}" type="pres">
      <dgm:prSet presAssocID="{27493E32-B8F8-4A21-BA0F-9C7107EBD6C1}" presName="sibTrans" presStyleLbl="sibTrans2D1" presStyleIdx="0" presStyleCnt="3"/>
      <dgm:spPr/>
      <dgm:t>
        <a:bodyPr/>
        <a:lstStyle/>
        <a:p>
          <a:endParaRPr lang="en-US"/>
        </a:p>
      </dgm:t>
    </dgm:pt>
    <dgm:pt modelId="{FDB227AC-1564-446A-9339-70CB6BC0F94F}" type="pres">
      <dgm:prSet presAssocID="{27493E32-B8F8-4A21-BA0F-9C7107EBD6C1}" presName="connectorText" presStyleLbl="sibTrans2D1" presStyleIdx="0" presStyleCnt="3"/>
      <dgm:spPr/>
      <dgm:t>
        <a:bodyPr/>
        <a:lstStyle/>
        <a:p>
          <a:endParaRPr lang="en-US"/>
        </a:p>
      </dgm:t>
    </dgm:pt>
    <dgm:pt modelId="{E707A1F4-2CEA-43ED-88AB-DA97A16B86AE}" type="pres">
      <dgm:prSet presAssocID="{11FB89D4-B83E-4E7A-BB46-FD2DEE5C6BF7}" presName="node" presStyleLbl="node1" presStyleIdx="1" presStyleCnt="4" custScaleX="141371" custScaleY="157369">
        <dgm:presLayoutVars>
          <dgm:bulletEnabled val="1"/>
        </dgm:presLayoutVars>
      </dgm:prSet>
      <dgm:spPr/>
      <dgm:t>
        <a:bodyPr/>
        <a:lstStyle/>
        <a:p>
          <a:endParaRPr lang="en-US"/>
        </a:p>
      </dgm:t>
    </dgm:pt>
    <dgm:pt modelId="{BA9F60AA-E5E9-48C3-B4AA-53676A428FF0}" type="pres">
      <dgm:prSet presAssocID="{375D8F30-5254-4212-8E4C-CF34121CB8CA}" presName="sibTrans" presStyleLbl="sibTrans2D1" presStyleIdx="1" presStyleCnt="3"/>
      <dgm:spPr/>
      <dgm:t>
        <a:bodyPr/>
        <a:lstStyle/>
        <a:p>
          <a:endParaRPr lang="en-US"/>
        </a:p>
      </dgm:t>
    </dgm:pt>
    <dgm:pt modelId="{30192390-1516-47B1-A560-7A80C691702D}" type="pres">
      <dgm:prSet presAssocID="{375D8F30-5254-4212-8E4C-CF34121CB8CA}" presName="connectorText" presStyleLbl="sibTrans2D1" presStyleIdx="1" presStyleCnt="3"/>
      <dgm:spPr/>
      <dgm:t>
        <a:bodyPr/>
        <a:lstStyle/>
        <a:p>
          <a:endParaRPr lang="en-US"/>
        </a:p>
      </dgm:t>
    </dgm:pt>
    <dgm:pt modelId="{EF1BFD04-7A73-47DF-B7AE-40EE5BE22458}" type="pres">
      <dgm:prSet presAssocID="{28514BCA-937F-41F0-A3C9-CCB0F61285C0}" presName="node" presStyleLbl="node1" presStyleIdx="2" presStyleCnt="4" custScaleX="141371" custScaleY="157369">
        <dgm:presLayoutVars>
          <dgm:bulletEnabled val="1"/>
        </dgm:presLayoutVars>
      </dgm:prSet>
      <dgm:spPr/>
      <dgm:t>
        <a:bodyPr/>
        <a:lstStyle/>
        <a:p>
          <a:endParaRPr lang="en-US"/>
        </a:p>
      </dgm:t>
    </dgm:pt>
    <dgm:pt modelId="{021D579D-2CDC-46B5-88C4-4BA83477AD85}" type="pres">
      <dgm:prSet presAssocID="{83436B95-E8B3-41ED-8102-1633DA0A96E4}" presName="sibTrans" presStyleLbl="sibTrans2D1" presStyleIdx="2" presStyleCnt="3"/>
      <dgm:spPr/>
      <dgm:t>
        <a:bodyPr/>
        <a:lstStyle/>
        <a:p>
          <a:endParaRPr lang="en-US"/>
        </a:p>
      </dgm:t>
    </dgm:pt>
    <dgm:pt modelId="{5015D245-1FB2-4745-870E-07D9F18AABFA}" type="pres">
      <dgm:prSet presAssocID="{83436B95-E8B3-41ED-8102-1633DA0A96E4}" presName="connectorText" presStyleLbl="sibTrans2D1" presStyleIdx="2" presStyleCnt="3"/>
      <dgm:spPr/>
      <dgm:t>
        <a:bodyPr/>
        <a:lstStyle/>
        <a:p>
          <a:endParaRPr lang="en-US"/>
        </a:p>
      </dgm:t>
    </dgm:pt>
    <dgm:pt modelId="{3262D010-708A-4C40-9232-E2BD9A3F7024}" type="pres">
      <dgm:prSet presAssocID="{A5D78311-25AE-422A-B04B-F39E24CF9B90}" presName="node" presStyleLbl="node1" presStyleIdx="3" presStyleCnt="4" custScaleX="141371" custScaleY="157369">
        <dgm:presLayoutVars>
          <dgm:bulletEnabled val="1"/>
        </dgm:presLayoutVars>
      </dgm:prSet>
      <dgm:spPr/>
      <dgm:t>
        <a:bodyPr/>
        <a:lstStyle/>
        <a:p>
          <a:endParaRPr lang="en-US"/>
        </a:p>
      </dgm:t>
    </dgm:pt>
  </dgm:ptLst>
  <dgm:cxnLst>
    <dgm:cxn modelId="{7877FF86-33C0-410A-8D7C-640021EC6167}" type="presOf" srcId="{27493E32-B8F8-4A21-BA0F-9C7107EBD6C1}" destId="{F59E6A0E-0D52-431B-BE38-0648B82BFC7B}" srcOrd="0" destOrd="0" presId="urn:microsoft.com/office/officeart/2005/8/layout/process1"/>
    <dgm:cxn modelId="{AAB039A8-4332-4E05-B573-5246BADFF570}" type="presOf" srcId="{375D8F30-5254-4212-8E4C-CF34121CB8CA}" destId="{30192390-1516-47B1-A560-7A80C691702D}" srcOrd="1" destOrd="0" presId="urn:microsoft.com/office/officeart/2005/8/layout/process1"/>
    <dgm:cxn modelId="{19027DBA-2438-464F-9E71-37C5ED8E2937}" type="presOf" srcId="{A5D78311-25AE-422A-B04B-F39E24CF9B90}" destId="{3262D010-708A-4C40-9232-E2BD9A3F7024}" srcOrd="0" destOrd="0" presId="urn:microsoft.com/office/officeart/2005/8/layout/process1"/>
    <dgm:cxn modelId="{F2D0B303-16EC-4A06-8FC5-4AF9B3181791}" type="presOf" srcId="{11FB89D4-B83E-4E7A-BB46-FD2DEE5C6BF7}" destId="{E707A1F4-2CEA-43ED-88AB-DA97A16B86AE}" srcOrd="0" destOrd="0" presId="urn:microsoft.com/office/officeart/2005/8/layout/process1"/>
    <dgm:cxn modelId="{48B73E0F-BD83-4E9B-AD8F-9F39AAF04028}" srcId="{02515FC4-FF6D-494C-88C1-E075D9366944}" destId="{A5D78311-25AE-422A-B04B-F39E24CF9B90}" srcOrd="3" destOrd="0" parTransId="{877302F9-D4D5-4CDB-977B-74F1D9889E52}" sibTransId="{F1EEEBBA-432E-429C-94A8-89232976DED2}"/>
    <dgm:cxn modelId="{899C4A73-F402-4BA6-8F6F-62E87EB71A04}" type="presOf" srcId="{27493E32-B8F8-4A21-BA0F-9C7107EBD6C1}" destId="{FDB227AC-1564-446A-9339-70CB6BC0F94F}" srcOrd="1" destOrd="0" presId="urn:microsoft.com/office/officeart/2005/8/layout/process1"/>
    <dgm:cxn modelId="{BF83276E-AACB-49FD-A01A-657478932BE3}" type="presOf" srcId="{375D8F30-5254-4212-8E4C-CF34121CB8CA}" destId="{BA9F60AA-E5E9-48C3-B4AA-53676A428FF0}" srcOrd="0" destOrd="0" presId="urn:microsoft.com/office/officeart/2005/8/layout/process1"/>
    <dgm:cxn modelId="{67242B61-28E6-48EC-B457-F5BDA28910F5}" srcId="{02515FC4-FF6D-494C-88C1-E075D9366944}" destId="{11FB89D4-B83E-4E7A-BB46-FD2DEE5C6BF7}" srcOrd="1" destOrd="0" parTransId="{7F20F8D7-E7FB-4760-AD5E-B10FEA8DD5C4}" sibTransId="{375D8F30-5254-4212-8E4C-CF34121CB8CA}"/>
    <dgm:cxn modelId="{2560036D-0E0C-4A60-9C84-3E9FE3C79073}" type="presOf" srcId="{83436B95-E8B3-41ED-8102-1633DA0A96E4}" destId="{021D579D-2CDC-46B5-88C4-4BA83477AD85}" srcOrd="0" destOrd="0" presId="urn:microsoft.com/office/officeart/2005/8/layout/process1"/>
    <dgm:cxn modelId="{4145833B-710D-4B2A-8C06-5197FC2BE774}" type="presOf" srcId="{02515FC4-FF6D-494C-88C1-E075D9366944}" destId="{5D63178B-9584-4DD6-BC54-53531688B063}" srcOrd="0" destOrd="0" presId="urn:microsoft.com/office/officeart/2005/8/layout/process1"/>
    <dgm:cxn modelId="{6E7EE3D6-7CBF-48EB-9C58-CFD2D0C422AA}" srcId="{02515FC4-FF6D-494C-88C1-E075D9366944}" destId="{03707102-A285-4EB0-9918-3FD6F01DB1CB}" srcOrd="0" destOrd="0" parTransId="{90ACF08F-1840-4810-B049-72D40B057E80}" sibTransId="{27493E32-B8F8-4A21-BA0F-9C7107EBD6C1}"/>
    <dgm:cxn modelId="{E76EEA66-5B3B-4C7F-930B-0AE904BED053}" type="presOf" srcId="{03707102-A285-4EB0-9918-3FD6F01DB1CB}" destId="{1AC86566-16B7-41B8-B36E-3B62D325A7D5}" srcOrd="0" destOrd="0" presId="urn:microsoft.com/office/officeart/2005/8/layout/process1"/>
    <dgm:cxn modelId="{2A4768A7-279C-4CB8-B50E-C7D926240E32}" type="presOf" srcId="{28514BCA-937F-41F0-A3C9-CCB0F61285C0}" destId="{EF1BFD04-7A73-47DF-B7AE-40EE5BE22458}" srcOrd="0" destOrd="0" presId="urn:microsoft.com/office/officeart/2005/8/layout/process1"/>
    <dgm:cxn modelId="{7F6B9A76-DC71-49E5-803E-CAF6AB667793}" type="presOf" srcId="{83436B95-E8B3-41ED-8102-1633DA0A96E4}" destId="{5015D245-1FB2-4745-870E-07D9F18AABFA}" srcOrd="1" destOrd="0" presId="urn:microsoft.com/office/officeart/2005/8/layout/process1"/>
    <dgm:cxn modelId="{77C6A187-F65B-48EB-8A9F-B1C0E283AEFE}" srcId="{02515FC4-FF6D-494C-88C1-E075D9366944}" destId="{28514BCA-937F-41F0-A3C9-CCB0F61285C0}" srcOrd="2" destOrd="0" parTransId="{43A55A5D-924E-4915-9E91-0077BD809118}" sibTransId="{83436B95-E8B3-41ED-8102-1633DA0A96E4}"/>
    <dgm:cxn modelId="{4CF12582-29AB-4D6A-BDC8-B880549D47D8}" type="presParOf" srcId="{5D63178B-9584-4DD6-BC54-53531688B063}" destId="{1AC86566-16B7-41B8-B36E-3B62D325A7D5}" srcOrd="0" destOrd="0" presId="urn:microsoft.com/office/officeart/2005/8/layout/process1"/>
    <dgm:cxn modelId="{ECB93024-2FD0-4A63-8B58-A7E714C326FD}" type="presParOf" srcId="{5D63178B-9584-4DD6-BC54-53531688B063}" destId="{F59E6A0E-0D52-431B-BE38-0648B82BFC7B}" srcOrd="1" destOrd="0" presId="urn:microsoft.com/office/officeart/2005/8/layout/process1"/>
    <dgm:cxn modelId="{34D57B8B-60C9-47B0-BAC8-CD909E108E10}" type="presParOf" srcId="{F59E6A0E-0D52-431B-BE38-0648B82BFC7B}" destId="{FDB227AC-1564-446A-9339-70CB6BC0F94F}" srcOrd="0" destOrd="0" presId="urn:microsoft.com/office/officeart/2005/8/layout/process1"/>
    <dgm:cxn modelId="{D0EA135A-82BF-4E19-B0BA-DD409681D728}" type="presParOf" srcId="{5D63178B-9584-4DD6-BC54-53531688B063}" destId="{E707A1F4-2CEA-43ED-88AB-DA97A16B86AE}" srcOrd="2" destOrd="0" presId="urn:microsoft.com/office/officeart/2005/8/layout/process1"/>
    <dgm:cxn modelId="{4DA4D841-D939-44DE-A957-5CADA6A2645C}" type="presParOf" srcId="{5D63178B-9584-4DD6-BC54-53531688B063}" destId="{BA9F60AA-E5E9-48C3-B4AA-53676A428FF0}" srcOrd="3" destOrd="0" presId="urn:microsoft.com/office/officeart/2005/8/layout/process1"/>
    <dgm:cxn modelId="{F00F7683-F49E-41EA-A716-034BE7EB22D8}" type="presParOf" srcId="{BA9F60AA-E5E9-48C3-B4AA-53676A428FF0}" destId="{30192390-1516-47B1-A560-7A80C691702D}" srcOrd="0" destOrd="0" presId="urn:microsoft.com/office/officeart/2005/8/layout/process1"/>
    <dgm:cxn modelId="{5CC3AD39-3294-4AA6-9E48-639463D4F268}" type="presParOf" srcId="{5D63178B-9584-4DD6-BC54-53531688B063}" destId="{EF1BFD04-7A73-47DF-B7AE-40EE5BE22458}" srcOrd="4" destOrd="0" presId="urn:microsoft.com/office/officeart/2005/8/layout/process1"/>
    <dgm:cxn modelId="{097517CD-090B-4A55-BA2E-657BE2279350}" type="presParOf" srcId="{5D63178B-9584-4DD6-BC54-53531688B063}" destId="{021D579D-2CDC-46B5-88C4-4BA83477AD85}" srcOrd="5" destOrd="0" presId="urn:microsoft.com/office/officeart/2005/8/layout/process1"/>
    <dgm:cxn modelId="{9C31D284-57D1-45A4-A137-4AC40D73D8D1}" type="presParOf" srcId="{021D579D-2CDC-46B5-88C4-4BA83477AD85}" destId="{5015D245-1FB2-4745-870E-07D9F18AABFA}" srcOrd="0" destOrd="0" presId="urn:microsoft.com/office/officeart/2005/8/layout/process1"/>
    <dgm:cxn modelId="{629BA14B-45CC-4C84-858F-BF155B3D9749}" type="presParOf" srcId="{5D63178B-9584-4DD6-BC54-53531688B063}" destId="{3262D010-708A-4C40-9232-E2BD9A3F702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4DB499D-2AC4-4BFE-8D4E-E30A0873AD8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D30CA23-4414-4F8D-8CAB-55C8B378D7FF}">
      <dgm:prSet/>
      <dgm:spPr>
        <a:solidFill>
          <a:schemeClr val="accent2">
            <a:lumMod val="75000"/>
          </a:schemeClr>
        </a:solidFill>
      </dgm:spPr>
      <dgm:t>
        <a:bodyPr/>
        <a:lstStyle/>
        <a:p>
          <a:pPr algn="ctr" rtl="0"/>
          <a:endParaRPr lang="en-US" dirty="0" smtClean="0"/>
        </a:p>
        <a:p>
          <a:pPr algn="ctr" rtl="0"/>
          <a:r>
            <a:rPr lang="en-US" dirty="0" err="1" smtClean="0"/>
            <a:t>Kelayakan</a:t>
          </a:r>
          <a:r>
            <a:rPr lang="en-US" dirty="0" smtClean="0"/>
            <a:t> </a:t>
          </a:r>
          <a:endParaRPr lang="en-US" dirty="0"/>
        </a:p>
      </dgm:t>
    </dgm:pt>
    <dgm:pt modelId="{F247BD5A-1175-4A73-A4CB-20C176CE5F3F}" type="parTrans" cxnId="{E777A566-034C-4B38-B897-A72B8985DF48}">
      <dgm:prSet/>
      <dgm:spPr/>
      <dgm:t>
        <a:bodyPr/>
        <a:lstStyle/>
        <a:p>
          <a:endParaRPr lang="en-US"/>
        </a:p>
      </dgm:t>
    </dgm:pt>
    <dgm:pt modelId="{67166A0F-9CC5-4D2E-99DD-391E84434CCB}" type="sibTrans" cxnId="{E777A566-034C-4B38-B897-A72B8985DF48}">
      <dgm:prSet/>
      <dgm:spPr/>
      <dgm:t>
        <a:bodyPr/>
        <a:lstStyle/>
        <a:p>
          <a:endParaRPr lang="en-US"/>
        </a:p>
      </dgm:t>
    </dgm:pt>
    <dgm:pt modelId="{25C612DD-BE62-42DE-B479-FE63B79D09CA}">
      <dgm:prSet/>
      <dgm:spPr>
        <a:solidFill>
          <a:srgbClr val="92D050"/>
        </a:solidFill>
      </dgm:spPr>
      <dgm:t>
        <a:bodyPr/>
        <a:lstStyle/>
        <a:p>
          <a:pPr algn="l" rtl="0"/>
          <a:endParaRPr lang="en-US" dirty="0" smtClean="0"/>
        </a:p>
        <a:p>
          <a:pPr algn="ctr" rtl="0"/>
          <a:r>
            <a:rPr lang="en-US" dirty="0" err="1" smtClean="0"/>
            <a:t>Keselamatan</a:t>
          </a:r>
          <a:r>
            <a:rPr lang="en-US" dirty="0" smtClean="0"/>
            <a:t> </a:t>
          </a:r>
          <a:endParaRPr lang="en-US" dirty="0"/>
        </a:p>
      </dgm:t>
    </dgm:pt>
    <dgm:pt modelId="{3ACF170A-5559-4F29-B05C-4A7994E44CBE}" type="parTrans" cxnId="{D2216319-2C3E-437D-BC3E-5418D9CFC2AE}">
      <dgm:prSet/>
      <dgm:spPr/>
      <dgm:t>
        <a:bodyPr/>
        <a:lstStyle/>
        <a:p>
          <a:endParaRPr lang="en-US"/>
        </a:p>
      </dgm:t>
    </dgm:pt>
    <dgm:pt modelId="{9E7D0424-922F-42AB-9571-C97ACDCE7859}" type="sibTrans" cxnId="{D2216319-2C3E-437D-BC3E-5418D9CFC2AE}">
      <dgm:prSet/>
      <dgm:spPr/>
      <dgm:t>
        <a:bodyPr/>
        <a:lstStyle/>
        <a:p>
          <a:endParaRPr lang="en-US"/>
        </a:p>
      </dgm:t>
    </dgm:pt>
    <dgm:pt modelId="{D261A24A-CD32-471C-B408-54EA30602472}">
      <dgm:prSet/>
      <dgm:spPr>
        <a:solidFill>
          <a:srgbClr val="FFC000"/>
        </a:solidFill>
      </dgm:spPr>
      <dgm:t>
        <a:bodyPr/>
        <a:lstStyle/>
        <a:p>
          <a:pPr algn="ctr" rtl="0"/>
          <a:r>
            <a:rPr lang="en-US" dirty="0" err="1" smtClean="0"/>
            <a:t>kemudahan</a:t>
          </a:r>
          <a:r>
            <a:rPr lang="en-US" dirty="0" smtClean="0"/>
            <a:t> </a:t>
          </a:r>
          <a:r>
            <a:rPr lang="en-US" dirty="0" err="1" smtClean="0"/>
            <a:t>dalam</a:t>
          </a:r>
          <a:r>
            <a:rPr lang="en-US" dirty="0" smtClean="0"/>
            <a:t> </a:t>
          </a:r>
          <a:r>
            <a:rPr lang="en-US" dirty="0" err="1" smtClean="0"/>
            <a:t>mengakses</a:t>
          </a:r>
          <a:r>
            <a:rPr lang="en-US" dirty="0" smtClean="0"/>
            <a:t> </a:t>
          </a:r>
          <a:endParaRPr lang="en-US" dirty="0"/>
        </a:p>
      </dgm:t>
    </dgm:pt>
    <dgm:pt modelId="{C2EF3995-4EC7-4441-B6E7-2D37E2C442DD}" type="parTrans" cxnId="{AA21F562-1502-44C4-B7AF-256FB66A3C0A}">
      <dgm:prSet/>
      <dgm:spPr/>
      <dgm:t>
        <a:bodyPr/>
        <a:lstStyle/>
        <a:p>
          <a:endParaRPr lang="en-US"/>
        </a:p>
      </dgm:t>
    </dgm:pt>
    <dgm:pt modelId="{F24F9A37-105C-418E-9138-5C9D5EBE266A}" type="sibTrans" cxnId="{AA21F562-1502-44C4-B7AF-256FB66A3C0A}">
      <dgm:prSet/>
      <dgm:spPr/>
      <dgm:t>
        <a:bodyPr/>
        <a:lstStyle/>
        <a:p>
          <a:endParaRPr lang="en-US"/>
        </a:p>
      </dgm:t>
    </dgm:pt>
    <dgm:pt modelId="{DBB56F0C-58B2-481D-ABBD-FC55D52866A9}">
      <dgm:prSet/>
      <dgm:spPr>
        <a:solidFill>
          <a:srgbClr val="00B0F0"/>
        </a:solidFill>
      </dgm:spPr>
      <dgm:t>
        <a:bodyPr/>
        <a:lstStyle/>
        <a:p>
          <a:pPr algn="ctr" rtl="0"/>
          <a:r>
            <a:rPr lang="en-US" dirty="0" smtClean="0"/>
            <a:t>proses </a:t>
          </a:r>
          <a:r>
            <a:rPr lang="en-US" dirty="0" err="1" smtClean="0"/>
            <a:t>implementasi</a:t>
          </a:r>
          <a:r>
            <a:rPr lang="en-US" dirty="0" smtClean="0"/>
            <a:t> yang </a:t>
          </a:r>
          <a:r>
            <a:rPr lang="en-US" dirty="0" err="1" smtClean="0"/>
            <a:t>mudah</a:t>
          </a:r>
          <a:endParaRPr lang="en-US" dirty="0"/>
        </a:p>
      </dgm:t>
    </dgm:pt>
    <dgm:pt modelId="{2604BF01-2A43-4B5E-9D72-6E141BA3D003}" type="parTrans" cxnId="{7E1992C7-BD36-4D30-B12C-0D8357401B02}">
      <dgm:prSet/>
      <dgm:spPr/>
      <dgm:t>
        <a:bodyPr/>
        <a:lstStyle/>
        <a:p>
          <a:endParaRPr lang="en-US"/>
        </a:p>
      </dgm:t>
    </dgm:pt>
    <dgm:pt modelId="{995C617E-57DE-44A8-905A-4BD57755B24D}" type="sibTrans" cxnId="{7E1992C7-BD36-4D30-B12C-0D8357401B02}">
      <dgm:prSet/>
      <dgm:spPr/>
      <dgm:t>
        <a:bodyPr/>
        <a:lstStyle/>
        <a:p>
          <a:endParaRPr lang="en-US"/>
        </a:p>
      </dgm:t>
    </dgm:pt>
    <dgm:pt modelId="{259F6EAC-8BFD-4B41-9DAB-E23A6970F6A9}" type="pres">
      <dgm:prSet presAssocID="{D4DB499D-2AC4-4BFE-8D4E-E30A0873AD80}" presName="rootnode" presStyleCnt="0">
        <dgm:presLayoutVars>
          <dgm:chMax/>
          <dgm:chPref/>
          <dgm:dir/>
          <dgm:animLvl val="lvl"/>
        </dgm:presLayoutVars>
      </dgm:prSet>
      <dgm:spPr/>
      <dgm:t>
        <a:bodyPr/>
        <a:lstStyle/>
        <a:p>
          <a:endParaRPr lang="en-US"/>
        </a:p>
      </dgm:t>
    </dgm:pt>
    <dgm:pt modelId="{E89B9F25-5EA0-49F2-A01B-8A3C6F689578}" type="pres">
      <dgm:prSet presAssocID="{8D30CA23-4414-4F8D-8CAB-55C8B378D7FF}" presName="composite" presStyleCnt="0"/>
      <dgm:spPr/>
    </dgm:pt>
    <dgm:pt modelId="{A5AC1185-FBCD-4E31-863F-7FE426C5FD4B}" type="pres">
      <dgm:prSet presAssocID="{8D30CA23-4414-4F8D-8CAB-55C8B378D7FF}" presName="LShape" presStyleLbl="alignNode1" presStyleIdx="0" presStyleCnt="7"/>
      <dgm:spPr/>
    </dgm:pt>
    <dgm:pt modelId="{4DB19E45-BF69-4400-BF26-7AABA2133012}" type="pres">
      <dgm:prSet presAssocID="{8D30CA23-4414-4F8D-8CAB-55C8B378D7FF}" presName="ParentText" presStyleLbl="revTx" presStyleIdx="0" presStyleCnt="4">
        <dgm:presLayoutVars>
          <dgm:chMax val="0"/>
          <dgm:chPref val="0"/>
          <dgm:bulletEnabled val="1"/>
        </dgm:presLayoutVars>
      </dgm:prSet>
      <dgm:spPr/>
      <dgm:t>
        <a:bodyPr/>
        <a:lstStyle/>
        <a:p>
          <a:endParaRPr lang="en-US"/>
        </a:p>
      </dgm:t>
    </dgm:pt>
    <dgm:pt modelId="{22C3529D-3459-4583-9DC9-6FB8528DC9C5}" type="pres">
      <dgm:prSet presAssocID="{8D30CA23-4414-4F8D-8CAB-55C8B378D7FF}" presName="Triangle" presStyleLbl="alignNode1" presStyleIdx="1" presStyleCnt="7"/>
      <dgm:spPr/>
    </dgm:pt>
    <dgm:pt modelId="{CFD52BF2-C1CD-4DB0-9F7D-9BD4F3E7C01C}" type="pres">
      <dgm:prSet presAssocID="{67166A0F-9CC5-4D2E-99DD-391E84434CCB}" presName="sibTrans" presStyleCnt="0"/>
      <dgm:spPr/>
    </dgm:pt>
    <dgm:pt modelId="{3825BE4E-87DF-4F49-B750-FB8C314E45FE}" type="pres">
      <dgm:prSet presAssocID="{67166A0F-9CC5-4D2E-99DD-391E84434CCB}" presName="space" presStyleCnt="0"/>
      <dgm:spPr/>
    </dgm:pt>
    <dgm:pt modelId="{B64D7A46-31C4-491C-91DF-0258DAA5914F}" type="pres">
      <dgm:prSet presAssocID="{25C612DD-BE62-42DE-B479-FE63B79D09CA}" presName="composite" presStyleCnt="0"/>
      <dgm:spPr/>
    </dgm:pt>
    <dgm:pt modelId="{CEDC6E3F-969F-4405-9403-B2F6C10B577A}" type="pres">
      <dgm:prSet presAssocID="{25C612DD-BE62-42DE-B479-FE63B79D09CA}" presName="LShape" presStyleLbl="alignNode1" presStyleIdx="2" presStyleCnt="7"/>
      <dgm:spPr/>
    </dgm:pt>
    <dgm:pt modelId="{C78619C1-1DF7-4661-8DF9-89BEFBD2EFA7}" type="pres">
      <dgm:prSet presAssocID="{25C612DD-BE62-42DE-B479-FE63B79D09CA}" presName="ParentText" presStyleLbl="revTx" presStyleIdx="1" presStyleCnt="4">
        <dgm:presLayoutVars>
          <dgm:chMax val="0"/>
          <dgm:chPref val="0"/>
          <dgm:bulletEnabled val="1"/>
        </dgm:presLayoutVars>
      </dgm:prSet>
      <dgm:spPr/>
      <dgm:t>
        <a:bodyPr/>
        <a:lstStyle/>
        <a:p>
          <a:endParaRPr lang="en-US"/>
        </a:p>
      </dgm:t>
    </dgm:pt>
    <dgm:pt modelId="{84FDFFB0-BFBF-4C56-8D0F-A38AC8264A59}" type="pres">
      <dgm:prSet presAssocID="{25C612DD-BE62-42DE-B479-FE63B79D09CA}" presName="Triangle" presStyleLbl="alignNode1" presStyleIdx="3" presStyleCnt="7"/>
      <dgm:spPr/>
    </dgm:pt>
    <dgm:pt modelId="{B98994E9-3DD5-4946-B437-08C47398ADC7}" type="pres">
      <dgm:prSet presAssocID="{9E7D0424-922F-42AB-9571-C97ACDCE7859}" presName="sibTrans" presStyleCnt="0"/>
      <dgm:spPr/>
    </dgm:pt>
    <dgm:pt modelId="{16431D00-D52C-48CB-A779-F2F1692ECDE5}" type="pres">
      <dgm:prSet presAssocID="{9E7D0424-922F-42AB-9571-C97ACDCE7859}" presName="space" presStyleCnt="0"/>
      <dgm:spPr/>
    </dgm:pt>
    <dgm:pt modelId="{FCA7BFC3-E515-4457-B12A-C0E861FF63D7}" type="pres">
      <dgm:prSet presAssocID="{D261A24A-CD32-471C-B408-54EA30602472}" presName="composite" presStyleCnt="0"/>
      <dgm:spPr/>
    </dgm:pt>
    <dgm:pt modelId="{F0E38FDC-C198-43FB-BD95-10018EF0CF30}" type="pres">
      <dgm:prSet presAssocID="{D261A24A-CD32-471C-B408-54EA30602472}" presName="LShape" presStyleLbl="alignNode1" presStyleIdx="4" presStyleCnt="7"/>
      <dgm:spPr/>
    </dgm:pt>
    <dgm:pt modelId="{C60D595D-119E-4A60-9BEE-47BF644F63B6}" type="pres">
      <dgm:prSet presAssocID="{D261A24A-CD32-471C-B408-54EA30602472}" presName="ParentText" presStyleLbl="revTx" presStyleIdx="2" presStyleCnt="4">
        <dgm:presLayoutVars>
          <dgm:chMax val="0"/>
          <dgm:chPref val="0"/>
          <dgm:bulletEnabled val="1"/>
        </dgm:presLayoutVars>
      </dgm:prSet>
      <dgm:spPr/>
      <dgm:t>
        <a:bodyPr/>
        <a:lstStyle/>
        <a:p>
          <a:endParaRPr lang="en-US"/>
        </a:p>
      </dgm:t>
    </dgm:pt>
    <dgm:pt modelId="{E5005A32-ACD4-4E81-9354-8D67298DAA97}" type="pres">
      <dgm:prSet presAssocID="{D261A24A-CD32-471C-B408-54EA30602472}" presName="Triangle" presStyleLbl="alignNode1" presStyleIdx="5" presStyleCnt="7"/>
      <dgm:spPr/>
    </dgm:pt>
    <dgm:pt modelId="{9156F6B1-2B11-4FE9-9C86-3B81261F5A76}" type="pres">
      <dgm:prSet presAssocID="{F24F9A37-105C-418E-9138-5C9D5EBE266A}" presName="sibTrans" presStyleCnt="0"/>
      <dgm:spPr/>
    </dgm:pt>
    <dgm:pt modelId="{F63847BC-19F8-4EB7-ADD2-310B65DB89AB}" type="pres">
      <dgm:prSet presAssocID="{F24F9A37-105C-418E-9138-5C9D5EBE266A}" presName="space" presStyleCnt="0"/>
      <dgm:spPr/>
    </dgm:pt>
    <dgm:pt modelId="{A2ECB77A-F98E-4773-A2D2-BBC6212168DD}" type="pres">
      <dgm:prSet presAssocID="{DBB56F0C-58B2-481D-ABBD-FC55D52866A9}" presName="composite" presStyleCnt="0"/>
      <dgm:spPr/>
    </dgm:pt>
    <dgm:pt modelId="{C20EE014-6263-4D03-8256-74AFD9B3FDCA}" type="pres">
      <dgm:prSet presAssocID="{DBB56F0C-58B2-481D-ABBD-FC55D52866A9}" presName="LShape" presStyleLbl="alignNode1" presStyleIdx="6" presStyleCnt="7"/>
      <dgm:spPr/>
    </dgm:pt>
    <dgm:pt modelId="{719304F0-3EC0-4C5A-8FE1-079EFB78DAFC}" type="pres">
      <dgm:prSet presAssocID="{DBB56F0C-58B2-481D-ABBD-FC55D52866A9}" presName="ParentText" presStyleLbl="revTx" presStyleIdx="3" presStyleCnt="4">
        <dgm:presLayoutVars>
          <dgm:chMax val="0"/>
          <dgm:chPref val="0"/>
          <dgm:bulletEnabled val="1"/>
        </dgm:presLayoutVars>
      </dgm:prSet>
      <dgm:spPr/>
      <dgm:t>
        <a:bodyPr/>
        <a:lstStyle/>
        <a:p>
          <a:endParaRPr lang="en-US"/>
        </a:p>
      </dgm:t>
    </dgm:pt>
  </dgm:ptLst>
  <dgm:cxnLst>
    <dgm:cxn modelId="{ED899DA7-1178-4DF4-9800-711FFD20BFA7}" type="presOf" srcId="{D261A24A-CD32-471C-B408-54EA30602472}" destId="{C60D595D-119E-4A60-9BEE-47BF644F63B6}" srcOrd="0" destOrd="0" presId="urn:microsoft.com/office/officeart/2009/3/layout/StepUpProcess"/>
    <dgm:cxn modelId="{AA21F562-1502-44C4-B7AF-256FB66A3C0A}" srcId="{D4DB499D-2AC4-4BFE-8D4E-E30A0873AD80}" destId="{D261A24A-CD32-471C-B408-54EA30602472}" srcOrd="2" destOrd="0" parTransId="{C2EF3995-4EC7-4441-B6E7-2D37E2C442DD}" sibTransId="{F24F9A37-105C-418E-9138-5C9D5EBE266A}"/>
    <dgm:cxn modelId="{CF6E99FD-3CFE-4336-9833-D2CA62CD2C7E}" type="presOf" srcId="{D4DB499D-2AC4-4BFE-8D4E-E30A0873AD80}" destId="{259F6EAC-8BFD-4B41-9DAB-E23A6970F6A9}" srcOrd="0" destOrd="0" presId="urn:microsoft.com/office/officeart/2009/3/layout/StepUpProcess"/>
    <dgm:cxn modelId="{B723056F-A5E4-4837-88FD-6B392A04DE02}" type="presOf" srcId="{DBB56F0C-58B2-481D-ABBD-FC55D52866A9}" destId="{719304F0-3EC0-4C5A-8FE1-079EFB78DAFC}" srcOrd="0" destOrd="0" presId="urn:microsoft.com/office/officeart/2009/3/layout/StepUpProcess"/>
    <dgm:cxn modelId="{7E1992C7-BD36-4D30-B12C-0D8357401B02}" srcId="{D4DB499D-2AC4-4BFE-8D4E-E30A0873AD80}" destId="{DBB56F0C-58B2-481D-ABBD-FC55D52866A9}" srcOrd="3" destOrd="0" parTransId="{2604BF01-2A43-4B5E-9D72-6E141BA3D003}" sibTransId="{995C617E-57DE-44A8-905A-4BD57755B24D}"/>
    <dgm:cxn modelId="{E777A566-034C-4B38-B897-A72B8985DF48}" srcId="{D4DB499D-2AC4-4BFE-8D4E-E30A0873AD80}" destId="{8D30CA23-4414-4F8D-8CAB-55C8B378D7FF}" srcOrd="0" destOrd="0" parTransId="{F247BD5A-1175-4A73-A4CB-20C176CE5F3F}" sibTransId="{67166A0F-9CC5-4D2E-99DD-391E84434CCB}"/>
    <dgm:cxn modelId="{EF895CFD-F98F-485D-8AC6-070B239D8F73}" type="presOf" srcId="{8D30CA23-4414-4F8D-8CAB-55C8B378D7FF}" destId="{4DB19E45-BF69-4400-BF26-7AABA2133012}" srcOrd="0" destOrd="0" presId="urn:microsoft.com/office/officeart/2009/3/layout/StepUpProcess"/>
    <dgm:cxn modelId="{F36D2FB3-8622-46F1-9442-82FFE16BBEE3}" type="presOf" srcId="{25C612DD-BE62-42DE-B479-FE63B79D09CA}" destId="{C78619C1-1DF7-4661-8DF9-89BEFBD2EFA7}" srcOrd="0" destOrd="0" presId="urn:microsoft.com/office/officeart/2009/3/layout/StepUpProcess"/>
    <dgm:cxn modelId="{D2216319-2C3E-437D-BC3E-5418D9CFC2AE}" srcId="{D4DB499D-2AC4-4BFE-8D4E-E30A0873AD80}" destId="{25C612DD-BE62-42DE-B479-FE63B79D09CA}" srcOrd="1" destOrd="0" parTransId="{3ACF170A-5559-4F29-B05C-4A7994E44CBE}" sibTransId="{9E7D0424-922F-42AB-9571-C97ACDCE7859}"/>
    <dgm:cxn modelId="{477B0053-0552-4699-BCF8-D0E3434ADC4F}" type="presParOf" srcId="{259F6EAC-8BFD-4B41-9DAB-E23A6970F6A9}" destId="{E89B9F25-5EA0-49F2-A01B-8A3C6F689578}" srcOrd="0" destOrd="0" presId="urn:microsoft.com/office/officeart/2009/3/layout/StepUpProcess"/>
    <dgm:cxn modelId="{3704BAAE-80E6-4880-BE4A-73B4CDA8ABC5}" type="presParOf" srcId="{E89B9F25-5EA0-49F2-A01B-8A3C6F689578}" destId="{A5AC1185-FBCD-4E31-863F-7FE426C5FD4B}" srcOrd="0" destOrd="0" presId="urn:microsoft.com/office/officeart/2009/3/layout/StepUpProcess"/>
    <dgm:cxn modelId="{571A7C9F-B07E-4D13-B6B3-F12B81F8B96E}" type="presParOf" srcId="{E89B9F25-5EA0-49F2-A01B-8A3C6F689578}" destId="{4DB19E45-BF69-4400-BF26-7AABA2133012}" srcOrd="1" destOrd="0" presId="urn:microsoft.com/office/officeart/2009/3/layout/StepUpProcess"/>
    <dgm:cxn modelId="{0281C66D-0E66-4CCD-874E-1625DCAAB98B}" type="presParOf" srcId="{E89B9F25-5EA0-49F2-A01B-8A3C6F689578}" destId="{22C3529D-3459-4583-9DC9-6FB8528DC9C5}" srcOrd="2" destOrd="0" presId="urn:microsoft.com/office/officeart/2009/3/layout/StepUpProcess"/>
    <dgm:cxn modelId="{8658627C-A5DE-44D9-BBC5-B63E34A8A6D8}" type="presParOf" srcId="{259F6EAC-8BFD-4B41-9DAB-E23A6970F6A9}" destId="{CFD52BF2-C1CD-4DB0-9F7D-9BD4F3E7C01C}" srcOrd="1" destOrd="0" presId="urn:microsoft.com/office/officeart/2009/3/layout/StepUpProcess"/>
    <dgm:cxn modelId="{30FA535A-CF8A-44BD-ACAE-A088E97FAFC5}" type="presParOf" srcId="{CFD52BF2-C1CD-4DB0-9F7D-9BD4F3E7C01C}" destId="{3825BE4E-87DF-4F49-B750-FB8C314E45FE}" srcOrd="0" destOrd="0" presId="urn:microsoft.com/office/officeart/2009/3/layout/StepUpProcess"/>
    <dgm:cxn modelId="{1587A2CC-8AFD-4298-8B99-6DDA8EEAE54D}" type="presParOf" srcId="{259F6EAC-8BFD-4B41-9DAB-E23A6970F6A9}" destId="{B64D7A46-31C4-491C-91DF-0258DAA5914F}" srcOrd="2" destOrd="0" presId="urn:microsoft.com/office/officeart/2009/3/layout/StepUpProcess"/>
    <dgm:cxn modelId="{52891F4D-C503-4ED6-B9DD-E6B20AAB3DDC}" type="presParOf" srcId="{B64D7A46-31C4-491C-91DF-0258DAA5914F}" destId="{CEDC6E3F-969F-4405-9403-B2F6C10B577A}" srcOrd="0" destOrd="0" presId="urn:microsoft.com/office/officeart/2009/3/layout/StepUpProcess"/>
    <dgm:cxn modelId="{137B5310-89DF-4BC6-AE22-DDA80D6745D3}" type="presParOf" srcId="{B64D7A46-31C4-491C-91DF-0258DAA5914F}" destId="{C78619C1-1DF7-4661-8DF9-89BEFBD2EFA7}" srcOrd="1" destOrd="0" presId="urn:microsoft.com/office/officeart/2009/3/layout/StepUpProcess"/>
    <dgm:cxn modelId="{5456451C-1F21-4B4A-987F-44CFB4651928}" type="presParOf" srcId="{B64D7A46-31C4-491C-91DF-0258DAA5914F}" destId="{84FDFFB0-BFBF-4C56-8D0F-A38AC8264A59}" srcOrd="2" destOrd="0" presId="urn:microsoft.com/office/officeart/2009/3/layout/StepUpProcess"/>
    <dgm:cxn modelId="{28A75C17-E350-4075-BE34-262AB1B4EA2D}" type="presParOf" srcId="{259F6EAC-8BFD-4B41-9DAB-E23A6970F6A9}" destId="{B98994E9-3DD5-4946-B437-08C47398ADC7}" srcOrd="3" destOrd="0" presId="urn:microsoft.com/office/officeart/2009/3/layout/StepUpProcess"/>
    <dgm:cxn modelId="{7840A6BB-8E62-4D48-9579-A84CBB28843F}" type="presParOf" srcId="{B98994E9-3DD5-4946-B437-08C47398ADC7}" destId="{16431D00-D52C-48CB-A779-F2F1692ECDE5}" srcOrd="0" destOrd="0" presId="urn:microsoft.com/office/officeart/2009/3/layout/StepUpProcess"/>
    <dgm:cxn modelId="{187B3E0F-4633-4E5B-AD8C-C51760B20CE0}" type="presParOf" srcId="{259F6EAC-8BFD-4B41-9DAB-E23A6970F6A9}" destId="{FCA7BFC3-E515-4457-B12A-C0E861FF63D7}" srcOrd="4" destOrd="0" presId="urn:microsoft.com/office/officeart/2009/3/layout/StepUpProcess"/>
    <dgm:cxn modelId="{7E3BC470-31C3-4977-B650-32ED420FB044}" type="presParOf" srcId="{FCA7BFC3-E515-4457-B12A-C0E861FF63D7}" destId="{F0E38FDC-C198-43FB-BD95-10018EF0CF30}" srcOrd="0" destOrd="0" presId="urn:microsoft.com/office/officeart/2009/3/layout/StepUpProcess"/>
    <dgm:cxn modelId="{2C1D6952-4C0A-4F83-9192-732B47AB7C7B}" type="presParOf" srcId="{FCA7BFC3-E515-4457-B12A-C0E861FF63D7}" destId="{C60D595D-119E-4A60-9BEE-47BF644F63B6}" srcOrd="1" destOrd="0" presId="urn:microsoft.com/office/officeart/2009/3/layout/StepUpProcess"/>
    <dgm:cxn modelId="{1BFBACA5-192B-4CC8-B1A4-25FA41694C05}" type="presParOf" srcId="{FCA7BFC3-E515-4457-B12A-C0E861FF63D7}" destId="{E5005A32-ACD4-4E81-9354-8D67298DAA97}" srcOrd="2" destOrd="0" presId="urn:microsoft.com/office/officeart/2009/3/layout/StepUpProcess"/>
    <dgm:cxn modelId="{94433993-984D-4026-A851-099B9BA1975D}" type="presParOf" srcId="{259F6EAC-8BFD-4B41-9DAB-E23A6970F6A9}" destId="{9156F6B1-2B11-4FE9-9C86-3B81261F5A76}" srcOrd="5" destOrd="0" presId="urn:microsoft.com/office/officeart/2009/3/layout/StepUpProcess"/>
    <dgm:cxn modelId="{7DB58672-399B-49D2-9A88-346C2FBB749F}" type="presParOf" srcId="{9156F6B1-2B11-4FE9-9C86-3B81261F5A76}" destId="{F63847BC-19F8-4EB7-ADD2-310B65DB89AB}" srcOrd="0" destOrd="0" presId="urn:microsoft.com/office/officeart/2009/3/layout/StepUpProcess"/>
    <dgm:cxn modelId="{7682631E-DD24-4172-A676-7F9B56E98651}" type="presParOf" srcId="{259F6EAC-8BFD-4B41-9DAB-E23A6970F6A9}" destId="{A2ECB77A-F98E-4773-A2D2-BBC6212168DD}" srcOrd="6" destOrd="0" presId="urn:microsoft.com/office/officeart/2009/3/layout/StepUpProcess"/>
    <dgm:cxn modelId="{EE6B29A5-AEA9-4A5E-9730-C81B8FB12D5A}" type="presParOf" srcId="{A2ECB77A-F98E-4773-A2D2-BBC6212168DD}" destId="{C20EE014-6263-4D03-8256-74AFD9B3FDCA}" srcOrd="0" destOrd="0" presId="urn:microsoft.com/office/officeart/2009/3/layout/StepUpProcess"/>
    <dgm:cxn modelId="{804B2667-6E76-4714-AAA2-797597901666}" type="presParOf" srcId="{A2ECB77A-F98E-4773-A2D2-BBC6212168DD}" destId="{719304F0-3EC0-4C5A-8FE1-079EFB78DAF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32AB6-6C9B-46A6-97D1-D56D0B42465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9708B14-EDCC-4CA1-981F-CD6612A27B6E}">
      <dgm:prSet/>
      <dgm:spPr>
        <a:solidFill>
          <a:srgbClr val="002060"/>
        </a:solidFill>
      </dgm:spPr>
      <dgm:t>
        <a:bodyPr/>
        <a:lstStyle/>
        <a:p>
          <a:pPr rtl="0"/>
          <a:r>
            <a:rPr lang="en-US" dirty="0" err="1" smtClean="0"/>
            <a:t>Fasilitas</a:t>
          </a:r>
          <a:r>
            <a:rPr lang="en-US" dirty="0" smtClean="0"/>
            <a:t> </a:t>
          </a:r>
          <a:r>
            <a:rPr lang="en-US" dirty="0" err="1" smtClean="0"/>
            <a:t>Khusus</a:t>
          </a:r>
          <a:r>
            <a:rPr lang="en-US" dirty="0" smtClean="0"/>
            <a:t> </a:t>
          </a:r>
          <a:r>
            <a:rPr lang="en-US" dirty="0" err="1" smtClean="0"/>
            <a:t>Menyusui</a:t>
          </a:r>
          <a:r>
            <a:rPr lang="en-US" dirty="0" smtClean="0"/>
            <a:t> </a:t>
          </a:r>
          <a:r>
            <a:rPr lang="en-US" dirty="0" err="1" smtClean="0"/>
            <a:t>dan</a:t>
          </a:r>
          <a:r>
            <a:rPr lang="en-US" dirty="0" smtClean="0"/>
            <a:t>/</a:t>
          </a:r>
          <a:r>
            <a:rPr lang="en-US" dirty="0" err="1" smtClean="0"/>
            <a:t>atau</a:t>
          </a:r>
          <a:r>
            <a:rPr lang="en-US" dirty="0" smtClean="0"/>
            <a:t> </a:t>
          </a:r>
          <a:r>
            <a:rPr lang="en-US" dirty="0" err="1" smtClean="0"/>
            <a:t>Memerah</a:t>
          </a:r>
          <a:r>
            <a:rPr lang="en-US" dirty="0" smtClean="0"/>
            <a:t> ASI yang </a:t>
          </a:r>
          <a:r>
            <a:rPr lang="en-US" dirty="0" err="1" smtClean="0"/>
            <a:t>selanjutnya</a:t>
          </a:r>
          <a:r>
            <a:rPr lang="en-US" dirty="0" smtClean="0"/>
            <a:t> </a:t>
          </a:r>
          <a:r>
            <a:rPr lang="en-US" dirty="0" err="1" smtClean="0"/>
            <a:t>disebut</a:t>
          </a:r>
          <a:r>
            <a:rPr lang="en-US" dirty="0" smtClean="0"/>
            <a:t> </a:t>
          </a:r>
          <a:r>
            <a:rPr lang="en-US" dirty="0" err="1" smtClean="0"/>
            <a:t>dengan</a:t>
          </a:r>
          <a:r>
            <a:rPr lang="en-US" dirty="0" smtClean="0"/>
            <a:t> </a:t>
          </a:r>
          <a:r>
            <a:rPr lang="en-US" dirty="0" err="1" smtClean="0"/>
            <a:t>Ruang</a:t>
          </a:r>
          <a:r>
            <a:rPr lang="en-US" dirty="0" smtClean="0"/>
            <a:t> ASI </a:t>
          </a:r>
          <a:r>
            <a:rPr lang="en-US" dirty="0" err="1" smtClean="0"/>
            <a:t>adalah</a:t>
          </a:r>
          <a:r>
            <a:rPr lang="en-US" dirty="0" smtClean="0"/>
            <a:t> </a:t>
          </a:r>
          <a:r>
            <a:rPr lang="en-US" dirty="0" err="1" smtClean="0"/>
            <a:t>ruangan</a:t>
          </a:r>
          <a:r>
            <a:rPr lang="en-US" dirty="0" smtClean="0"/>
            <a:t> yang </a:t>
          </a:r>
          <a:r>
            <a:rPr lang="en-US" dirty="0" err="1" smtClean="0"/>
            <a:t>dilengkapi</a:t>
          </a:r>
          <a:r>
            <a:rPr lang="en-US" dirty="0" smtClean="0"/>
            <a:t> </a:t>
          </a:r>
          <a:r>
            <a:rPr lang="en-US" dirty="0" err="1" smtClean="0"/>
            <a:t>dengan</a:t>
          </a:r>
          <a:r>
            <a:rPr lang="en-US" dirty="0" smtClean="0"/>
            <a:t> </a:t>
          </a:r>
          <a:r>
            <a:rPr lang="en-US" dirty="0" err="1" smtClean="0"/>
            <a:t>prasarana</a:t>
          </a:r>
          <a:r>
            <a:rPr lang="en-US" dirty="0" smtClean="0"/>
            <a:t> </a:t>
          </a:r>
          <a:r>
            <a:rPr lang="en-US" dirty="0" err="1" smtClean="0"/>
            <a:t>menyusui</a:t>
          </a:r>
          <a:r>
            <a:rPr lang="en-US" dirty="0" smtClean="0"/>
            <a:t> </a:t>
          </a:r>
          <a:r>
            <a:rPr lang="en-US" dirty="0" err="1" smtClean="0"/>
            <a:t>dan</a:t>
          </a:r>
          <a:r>
            <a:rPr lang="en-US" dirty="0" smtClean="0"/>
            <a:t> </a:t>
          </a:r>
          <a:r>
            <a:rPr lang="en-US" dirty="0" err="1" smtClean="0"/>
            <a:t>memerah</a:t>
          </a:r>
          <a:r>
            <a:rPr lang="en-US" dirty="0" smtClean="0"/>
            <a:t> ASI yang </a:t>
          </a:r>
          <a:r>
            <a:rPr lang="en-US" dirty="0" err="1" smtClean="0"/>
            <a:t>digunakan</a:t>
          </a:r>
          <a:r>
            <a:rPr lang="en-US" dirty="0" smtClean="0"/>
            <a:t> </a:t>
          </a:r>
          <a:r>
            <a:rPr lang="en-US" dirty="0" err="1" smtClean="0"/>
            <a:t>untuk</a:t>
          </a:r>
          <a:r>
            <a:rPr lang="en-US" dirty="0" smtClean="0"/>
            <a:t> </a:t>
          </a:r>
          <a:r>
            <a:rPr lang="en-US" dirty="0" err="1" smtClean="0"/>
            <a:t>menyusui</a:t>
          </a:r>
          <a:r>
            <a:rPr lang="en-US" dirty="0" smtClean="0"/>
            <a:t> </a:t>
          </a:r>
          <a:r>
            <a:rPr lang="en-US" dirty="0" err="1" smtClean="0"/>
            <a:t>bayi</a:t>
          </a:r>
          <a:r>
            <a:rPr lang="en-US" dirty="0" smtClean="0"/>
            <a:t>, </a:t>
          </a:r>
          <a:r>
            <a:rPr lang="en-US" dirty="0" err="1" smtClean="0"/>
            <a:t>memerah</a:t>
          </a:r>
          <a:r>
            <a:rPr lang="en-US" dirty="0" smtClean="0"/>
            <a:t> ASI, </a:t>
          </a:r>
          <a:r>
            <a:rPr lang="en-US" dirty="0" err="1" smtClean="0"/>
            <a:t>menyimpan</a:t>
          </a:r>
          <a:r>
            <a:rPr lang="en-US" dirty="0" smtClean="0"/>
            <a:t> ASI </a:t>
          </a:r>
          <a:r>
            <a:rPr lang="en-US" dirty="0" err="1" smtClean="0"/>
            <a:t>perah</a:t>
          </a:r>
          <a:r>
            <a:rPr lang="en-US" dirty="0" smtClean="0"/>
            <a:t>, </a:t>
          </a:r>
          <a:r>
            <a:rPr lang="en-US" dirty="0" err="1" smtClean="0"/>
            <a:t>dan</a:t>
          </a:r>
          <a:r>
            <a:rPr lang="en-US" dirty="0" smtClean="0"/>
            <a:t>/</a:t>
          </a:r>
          <a:r>
            <a:rPr lang="en-US" dirty="0" err="1" smtClean="0"/>
            <a:t>atau</a:t>
          </a:r>
          <a:r>
            <a:rPr lang="en-US" dirty="0" smtClean="0"/>
            <a:t> </a:t>
          </a:r>
          <a:r>
            <a:rPr lang="en-US" dirty="0" err="1" smtClean="0"/>
            <a:t>konseling</a:t>
          </a:r>
          <a:r>
            <a:rPr lang="en-US" dirty="0" smtClean="0"/>
            <a:t> </a:t>
          </a:r>
          <a:r>
            <a:rPr lang="en-US" dirty="0" err="1" smtClean="0"/>
            <a:t>menyusui</a:t>
          </a:r>
          <a:r>
            <a:rPr lang="en-US" dirty="0" smtClean="0"/>
            <a:t>/ASI. </a:t>
          </a:r>
          <a:endParaRPr lang="en-US" dirty="0"/>
        </a:p>
      </dgm:t>
    </dgm:pt>
    <dgm:pt modelId="{C219B228-70C5-491C-9E7D-4D2974910BAD}" type="parTrans" cxnId="{116820B1-1198-4305-9A16-AD5D12CC6702}">
      <dgm:prSet/>
      <dgm:spPr/>
      <dgm:t>
        <a:bodyPr/>
        <a:lstStyle/>
        <a:p>
          <a:endParaRPr lang="en-US"/>
        </a:p>
      </dgm:t>
    </dgm:pt>
    <dgm:pt modelId="{BAC09D07-5AE4-457C-B79F-15B7A7FBBF98}" type="sibTrans" cxnId="{116820B1-1198-4305-9A16-AD5D12CC6702}">
      <dgm:prSet/>
      <dgm:spPr/>
      <dgm:t>
        <a:bodyPr/>
        <a:lstStyle/>
        <a:p>
          <a:endParaRPr lang="en-US"/>
        </a:p>
      </dgm:t>
    </dgm:pt>
    <dgm:pt modelId="{5DB33EE8-5D86-4CD5-9374-1FCAC2C2C64F}" type="pres">
      <dgm:prSet presAssocID="{6D932AB6-6C9B-46A6-97D1-D56D0B42465C}" presName="linearFlow" presStyleCnt="0">
        <dgm:presLayoutVars>
          <dgm:dir/>
          <dgm:resizeHandles val="exact"/>
        </dgm:presLayoutVars>
      </dgm:prSet>
      <dgm:spPr/>
      <dgm:t>
        <a:bodyPr/>
        <a:lstStyle/>
        <a:p>
          <a:endParaRPr lang="en-US"/>
        </a:p>
      </dgm:t>
    </dgm:pt>
    <dgm:pt modelId="{66746F0E-B3EE-4E6C-A7B9-819E918EED3F}" type="pres">
      <dgm:prSet presAssocID="{F9708B14-EDCC-4CA1-981F-CD6612A27B6E}" presName="composite" presStyleCnt="0"/>
      <dgm:spPr/>
    </dgm:pt>
    <dgm:pt modelId="{9B5E634A-2FC4-4987-A04A-B241393EE597}" type="pres">
      <dgm:prSet presAssocID="{F9708B14-EDCC-4CA1-981F-CD6612A27B6E}" presName="imgShp" presStyleLbl="fgImgPlace1" presStyleIdx="0" presStyleCnt="1"/>
      <dgm:spPr>
        <a:blipFill rotWithShape="1">
          <a:blip xmlns:r="http://schemas.openxmlformats.org/officeDocument/2006/relationships" r:embed="rId1"/>
          <a:stretch>
            <a:fillRect/>
          </a:stretch>
        </a:blipFill>
      </dgm:spPr>
    </dgm:pt>
    <dgm:pt modelId="{277E89BF-E77C-4EFE-9141-EE9C674F086A}" type="pres">
      <dgm:prSet presAssocID="{F9708B14-EDCC-4CA1-981F-CD6612A27B6E}" presName="txShp" presStyleLbl="node1" presStyleIdx="0" presStyleCnt="1">
        <dgm:presLayoutVars>
          <dgm:bulletEnabled val="1"/>
        </dgm:presLayoutVars>
      </dgm:prSet>
      <dgm:spPr/>
      <dgm:t>
        <a:bodyPr/>
        <a:lstStyle/>
        <a:p>
          <a:endParaRPr lang="en-US"/>
        </a:p>
      </dgm:t>
    </dgm:pt>
  </dgm:ptLst>
  <dgm:cxnLst>
    <dgm:cxn modelId="{26B2E461-C840-42D6-91D3-83E46E90BE84}" type="presOf" srcId="{F9708B14-EDCC-4CA1-981F-CD6612A27B6E}" destId="{277E89BF-E77C-4EFE-9141-EE9C674F086A}" srcOrd="0" destOrd="0" presId="urn:microsoft.com/office/officeart/2005/8/layout/vList3"/>
    <dgm:cxn modelId="{70C71934-73B1-455E-A47E-FDB2671139A2}" type="presOf" srcId="{6D932AB6-6C9B-46A6-97D1-D56D0B42465C}" destId="{5DB33EE8-5D86-4CD5-9374-1FCAC2C2C64F}" srcOrd="0" destOrd="0" presId="urn:microsoft.com/office/officeart/2005/8/layout/vList3"/>
    <dgm:cxn modelId="{116820B1-1198-4305-9A16-AD5D12CC6702}" srcId="{6D932AB6-6C9B-46A6-97D1-D56D0B42465C}" destId="{F9708B14-EDCC-4CA1-981F-CD6612A27B6E}" srcOrd="0" destOrd="0" parTransId="{C219B228-70C5-491C-9E7D-4D2974910BAD}" sibTransId="{BAC09D07-5AE4-457C-B79F-15B7A7FBBF98}"/>
    <dgm:cxn modelId="{2B743304-6D11-4287-BCDE-007AF1DB7D2A}" type="presParOf" srcId="{5DB33EE8-5D86-4CD5-9374-1FCAC2C2C64F}" destId="{66746F0E-B3EE-4E6C-A7B9-819E918EED3F}" srcOrd="0" destOrd="0" presId="urn:microsoft.com/office/officeart/2005/8/layout/vList3"/>
    <dgm:cxn modelId="{C6EB17E6-E323-4BE7-91A5-3FC362E174B3}" type="presParOf" srcId="{66746F0E-B3EE-4E6C-A7B9-819E918EED3F}" destId="{9B5E634A-2FC4-4987-A04A-B241393EE597}" srcOrd="0" destOrd="0" presId="urn:microsoft.com/office/officeart/2005/8/layout/vList3"/>
    <dgm:cxn modelId="{0C943F51-63A7-44AD-9EB0-CCB8B38CE8C8}" type="presParOf" srcId="{66746F0E-B3EE-4E6C-A7B9-819E918EED3F}" destId="{277E89BF-E77C-4EFE-9141-EE9C674F086A}" srcOrd="1" destOrd="0" presId="urn:microsoft.com/office/officeart/2005/8/layout/vList3"/>
  </dgm:cxnLst>
  <dgm:bg>
    <a:solidFill>
      <a:srgbClr val="00B05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507CBAD-B2AA-40C9-A4EF-9D537B7708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CCF8C6F-41C6-4B28-BF32-4E6757E8EFFD}">
      <dgm:prSet/>
      <dgm:spPr/>
      <dgm:t>
        <a:bodyPr/>
        <a:lstStyle/>
        <a:p>
          <a:pPr rtl="0"/>
          <a:r>
            <a:rPr lang="en-US" smtClean="0"/>
            <a:t>Ruang/Fasilitas Pemberian ASI</a:t>
          </a:r>
          <a:endParaRPr lang="en-US"/>
        </a:p>
      </dgm:t>
    </dgm:pt>
    <dgm:pt modelId="{3FD5C3CB-E8E3-4151-884A-52B0A1FC020E}" type="parTrans" cxnId="{3CA4CB30-FC22-4DDD-84DE-4159A1DA5BC5}">
      <dgm:prSet/>
      <dgm:spPr/>
      <dgm:t>
        <a:bodyPr/>
        <a:lstStyle/>
        <a:p>
          <a:endParaRPr lang="en-US"/>
        </a:p>
      </dgm:t>
    </dgm:pt>
    <dgm:pt modelId="{BED09944-1109-4453-A9BC-027B1D6106A8}" type="sibTrans" cxnId="{3CA4CB30-FC22-4DDD-84DE-4159A1DA5BC5}">
      <dgm:prSet/>
      <dgm:spPr/>
      <dgm:t>
        <a:bodyPr/>
        <a:lstStyle/>
        <a:p>
          <a:endParaRPr lang="en-US"/>
        </a:p>
      </dgm:t>
    </dgm:pt>
    <dgm:pt modelId="{AA0EDCCB-90F4-4105-9827-D7972BC09D3C}">
      <dgm:prSet/>
      <dgm:spPr/>
      <dgm:t>
        <a:bodyPr/>
        <a:lstStyle/>
        <a:p>
          <a:pPr rtl="0"/>
          <a:r>
            <a:rPr lang="en-US" dirty="0" err="1" smtClean="0"/>
            <a:t>Ruang</a:t>
          </a:r>
          <a:r>
            <a:rPr lang="en-US" dirty="0" smtClean="0"/>
            <a:t>:</a:t>
          </a:r>
          <a:endParaRPr lang="en-US" dirty="0"/>
        </a:p>
      </dgm:t>
    </dgm:pt>
    <dgm:pt modelId="{721535B0-2EF9-459D-8B1A-FE1FA7B9799B}" type="parTrans" cxnId="{26A930BA-7ABF-4E41-9533-DB00CF5B37D6}">
      <dgm:prSet/>
      <dgm:spPr/>
      <dgm:t>
        <a:bodyPr/>
        <a:lstStyle/>
        <a:p>
          <a:endParaRPr lang="en-US"/>
        </a:p>
      </dgm:t>
    </dgm:pt>
    <dgm:pt modelId="{1AE22E5B-1800-4E3F-8E49-3F52153B1679}" type="sibTrans" cxnId="{26A930BA-7ABF-4E41-9533-DB00CF5B37D6}">
      <dgm:prSet/>
      <dgm:spPr/>
      <dgm:t>
        <a:bodyPr/>
        <a:lstStyle/>
        <a:p>
          <a:endParaRPr lang="en-US"/>
        </a:p>
      </dgm:t>
    </dgm:pt>
    <dgm:pt modelId="{10EF1275-4904-460A-BD4F-51B79A7ABE2C}">
      <dgm:prSet/>
      <dgm:spPr/>
      <dgm:t>
        <a:bodyPr/>
        <a:lstStyle/>
        <a:p>
          <a:pPr rtl="0"/>
          <a:r>
            <a:rPr lang="en-US" dirty="0" err="1" smtClean="0"/>
            <a:t>Tertutup</a:t>
          </a:r>
          <a:r>
            <a:rPr lang="en-US" dirty="0" smtClean="0"/>
            <a:t> </a:t>
          </a:r>
          <a:r>
            <a:rPr lang="en-US" dirty="0" err="1" smtClean="0"/>
            <a:t>dan</a:t>
          </a:r>
          <a:r>
            <a:rPr lang="en-US" dirty="0" smtClean="0"/>
            <a:t> </a:t>
          </a:r>
          <a:r>
            <a:rPr lang="en-US" dirty="0" err="1" smtClean="0"/>
            <a:t>terisolasi</a:t>
          </a:r>
          <a:r>
            <a:rPr lang="en-US" dirty="0" smtClean="0"/>
            <a:t>.</a:t>
          </a:r>
          <a:endParaRPr lang="en-US" dirty="0"/>
        </a:p>
      </dgm:t>
    </dgm:pt>
    <dgm:pt modelId="{DE46083A-4D4D-41F5-9650-7F0675D88D13}" type="parTrans" cxnId="{8C483E3C-5BAB-4EDB-AB82-E9255A1F8672}">
      <dgm:prSet/>
      <dgm:spPr/>
      <dgm:t>
        <a:bodyPr/>
        <a:lstStyle/>
        <a:p>
          <a:endParaRPr lang="en-US"/>
        </a:p>
      </dgm:t>
    </dgm:pt>
    <dgm:pt modelId="{3766169A-0B0D-40A0-8713-B07C6196B5A2}" type="sibTrans" cxnId="{8C483E3C-5BAB-4EDB-AB82-E9255A1F8672}">
      <dgm:prSet/>
      <dgm:spPr/>
      <dgm:t>
        <a:bodyPr/>
        <a:lstStyle/>
        <a:p>
          <a:endParaRPr lang="en-US"/>
        </a:p>
      </dgm:t>
    </dgm:pt>
    <dgm:pt modelId="{B85A98E7-EC9F-4AD7-A7D3-111362EABED8}">
      <dgm:prSet/>
      <dgm:spPr/>
      <dgm:t>
        <a:bodyPr/>
        <a:lstStyle/>
        <a:p>
          <a:pPr rtl="0"/>
          <a:r>
            <a:rPr lang="en-US" dirty="0" err="1" smtClean="0"/>
            <a:t>Kemungkinan</a:t>
          </a:r>
          <a:r>
            <a:rPr lang="en-US" dirty="0" smtClean="0"/>
            <a:t> </a:t>
          </a:r>
          <a:r>
            <a:rPr lang="en-US" dirty="0" err="1" smtClean="0"/>
            <a:t>untuk</a:t>
          </a:r>
          <a:r>
            <a:rPr lang="en-US" dirty="0" smtClean="0"/>
            <a:t> </a:t>
          </a:r>
          <a:r>
            <a:rPr lang="en-US" dirty="0" err="1" smtClean="0"/>
            <a:t>dapat</a:t>
          </a:r>
          <a:r>
            <a:rPr lang="en-US" dirty="0" smtClean="0"/>
            <a:t> </a:t>
          </a:r>
          <a:r>
            <a:rPr lang="en-US" dirty="0" err="1" smtClean="0"/>
            <a:t>dikunci</a:t>
          </a:r>
          <a:r>
            <a:rPr lang="en-US" dirty="0" smtClean="0"/>
            <a:t>.</a:t>
          </a:r>
          <a:endParaRPr lang="en-US" dirty="0"/>
        </a:p>
      </dgm:t>
    </dgm:pt>
    <dgm:pt modelId="{F751D79F-6699-414C-94C5-C1361F7E58FE}" type="parTrans" cxnId="{C366356A-A9E4-44D1-86DF-98B87D5A3843}">
      <dgm:prSet/>
      <dgm:spPr/>
      <dgm:t>
        <a:bodyPr/>
        <a:lstStyle/>
        <a:p>
          <a:endParaRPr lang="en-US"/>
        </a:p>
      </dgm:t>
    </dgm:pt>
    <dgm:pt modelId="{D8C248F1-47CF-4588-B256-AD5247A0B6C1}" type="sibTrans" cxnId="{C366356A-A9E4-44D1-86DF-98B87D5A3843}">
      <dgm:prSet/>
      <dgm:spPr/>
      <dgm:t>
        <a:bodyPr/>
        <a:lstStyle/>
        <a:p>
          <a:endParaRPr lang="en-US"/>
        </a:p>
      </dgm:t>
    </dgm:pt>
    <dgm:pt modelId="{8717B645-ACEC-485C-9DB9-935C6C313FF3}">
      <dgm:prSet/>
      <dgm:spPr/>
      <dgm:t>
        <a:bodyPr/>
        <a:lstStyle/>
        <a:p>
          <a:pPr rtl="0"/>
          <a:r>
            <a:rPr lang="en-US" dirty="0" err="1" smtClean="0"/>
            <a:t>Berpendingin</a:t>
          </a:r>
          <a:r>
            <a:rPr lang="en-US" dirty="0" smtClean="0"/>
            <a:t> </a:t>
          </a:r>
          <a:r>
            <a:rPr lang="en-US" dirty="0" err="1" smtClean="0"/>
            <a:t>udara</a:t>
          </a:r>
          <a:r>
            <a:rPr lang="en-US" dirty="0" smtClean="0"/>
            <a:t>.</a:t>
          </a:r>
          <a:endParaRPr lang="en-US" dirty="0"/>
        </a:p>
      </dgm:t>
    </dgm:pt>
    <dgm:pt modelId="{C2A41482-3F2A-4FA9-920F-7C2C215483F5}" type="parTrans" cxnId="{34DCFB28-910B-476A-A985-152E1ECAF5DA}">
      <dgm:prSet/>
      <dgm:spPr/>
      <dgm:t>
        <a:bodyPr/>
        <a:lstStyle/>
        <a:p>
          <a:endParaRPr lang="en-US"/>
        </a:p>
      </dgm:t>
    </dgm:pt>
    <dgm:pt modelId="{AE523EF9-77D4-401D-9D9F-EE88DC5AA4D4}" type="sibTrans" cxnId="{34DCFB28-910B-476A-A985-152E1ECAF5DA}">
      <dgm:prSet/>
      <dgm:spPr/>
      <dgm:t>
        <a:bodyPr/>
        <a:lstStyle/>
        <a:p>
          <a:endParaRPr lang="en-US"/>
        </a:p>
      </dgm:t>
    </dgm:pt>
    <dgm:pt modelId="{4369C5BF-98C1-4484-91C7-1B320B1E88E0}">
      <dgm:prSet/>
      <dgm:spPr/>
      <dgm:t>
        <a:bodyPr/>
        <a:lstStyle/>
        <a:p>
          <a:pPr rtl="0"/>
          <a:r>
            <a:rPr lang="en-US" dirty="0" err="1" smtClean="0"/>
            <a:t>Ruang</a:t>
          </a:r>
          <a:r>
            <a:rPr lang="en-US" dirty="0" smtClean="0"/>
            <a:t> yang </a:t>
          </a:r>
          <a:r>
            <a:rPr lang="en-US" dirty="0" err="1" smtClean="0"/>
            <a:t>memadai</a:t>
          </a:r>
          <a:r>
            <a:rPr lang="en-US" dirty="0" smtClean="0"/>
            <a:t> </a:t>
          </a:r>
          <a:r>
            <a:rPr lang="en-US" dirty="0" err="1" smtClean="0"/>
            <a:t>untuk</a:t>
          </a:r>
          <a:r>
            <a:rPr lang="en-US" dirty="0" smtClean="0"/>
            <a:t> </a:t>
          </a:r>
          <a:r>
            <a:rPr lang="en-US" dirty="0" err="1" smtClean="0"/>
            <a:t>mengakomodasi</a:t>
          </a:r>
          <a:r>
            <a:rPr lang="en-US" dirty="0" smtClean="0"/>
            <a:t> paling </a:t>
          </a:r>
          <a:r>
            <a:rPr lang="en-US" dirty="0" err="1" smtClean="0"/>
            <a:t>tidak</a:t>
          </a:r>
          <a:r>
            <a:rPr lang="en-US" dirty="0" smtClean="0"/>
            <a:t> 3 </a:t>
          </a:r>
          <a:r>
            <a:rPr lang="en-US" dirty="0" err="1" smtClean="0"/>
            <a:t>karyawan</a:t>
          </a:r>
          <a:r>
            <a:rPr lang="en-US" dirty="0" smtClean="0"/>
            <a:t>.</a:t>
          </a:r>
          <a:endParaRPr lang="en-US" dirty="0"/>
        </a:p>
      </dgm:t>
    </dgm:pt>
    <dgm:pt modelId="{265004C0-292B-4867-86D5-2F37BCA60538}" type="parTrans" cxnId="{2B126663-454B-40A7-B992-34E93464676E}">
      <dgm:prSet/>
      <dgm:spPr/>
      <dgm:t>
        <a:bodyPr/>
        <a:lstStyle/>
        <a:p>
          <a:endParaRPr lang="en-US"/>
        </a:p>
      </dgm:t>
    </dgm:pt>
    <dgm:pt modelId="{CD46822E-9A14-4ECB-BFAE-CDDAD84B5DFC}" type="sibTrans" cxnId="{2B126663-454B-40A7-B992-34E93464676E}">
      <dgm:prSet/>
      <dgm:spPr/>
      <dgm:t>
        <a:bodyPr/>
        <a:lstStyle/>
        <a:p>
          <a:endParaRPr lang="en-US"/>
        </a:p>
      </dgm:t>
    </dgm:pt>
    <dgm:pt modelId="{4A0F5867-E595-4A57-8980-16B740D5A47F}">
      <dgm:prSet/>
      <dgm:spPr/>
      <dgm:t>
        <a:bodyPr/>
        <a:lstStyle/>
        <a:p>
          <a:pPr rtl="0"/>
          <a:r>
            <a:rPr lang="en-US" dirty="0" err="1" smtClean="0"/>
            <a:t>Lokasi</a:t>
          </a:r>
          <a:r>
            <a:rPr lang="en-US" dirty="0" smtClean="0"/>
            <a:t> </a:t>
          </a:r>
          <a:r>
            <a:rPr lang="en-US" dirty="0" err="1" smtClean="0"/>
            <a:t>ruang</a:t>
          </a:r>
          <a:r>
            <a:rPr lang="en-US" dirty="0" smtClean="0"/>
            <a:t> </a:t>
          </a:r>
          <a:r>
            <a:rPr lang="en-US" dirty="0" err="1" smtClean="0"/>
            <a:t>pemberian</a:t>
          </a:r>
          <a:r>
            <a:rPr lang="en-US" dirty="0" smtClean="0"/>
            <a:t> ASI </a:t>
          </a:r>
          <a:r>
            <a:rPr lang="en-US" dirty="0" err="1" smtClean="0"/>
            <a:t>tidak</a:t>
          </a:r>
          <a:r>
            <a:rPr lang="en-US" dirty="0" smtClean="0"/>
            <a:t> </a:t>
          </a:r>
          <a:r>
            <a:rPr lang="en-US" dirty="0" err="1" smtClean="0"/>
            <a:t>boleh</a:t>
          </a:r>
          <a:r>
            <a:rPr lang="en-US" dirty="0" smtClean="0"/>
            <a:t> </a:t>
          </a:r>
          <a:r>
            <a:rPr lang="en-US" dirty="0" err="1" smtClean="0"/>
            <a:t>sejajar</a:t>
          </a:r>
          <a:r>
            <a:rPr lang="en-US" dirty="0" smtClean="0"/>
            <a:t> </a:t>
          </a:r>
          <a:r>
            <a:rPr lang="en-US" dirty="0" err="1" smtClean="0"/>
            <a:t>dengan</a:t>
          </a:r>
          <a:r>
            <a:rPr lang="en-US" dirty="0" smtClean="0"/>
            <a:t> </a:t>
          </a:r>
          <a:r>
            <a:rPr lang="en-US" dirty="0" err="1" smtClean="0"/>
            <a:t>kamar</a:t>
          </a:r>
          <a:r>
            <a:rPr lang="en-US" dirty="0" smtClean="0"/>
            <a:t> </a:t>
          </a:r>
          <a:r>
            <a:rPr lang="en-US" dirty="0" err="1" smtClean="0"/>
            <a:t>kecil</a:t>
          </a:r>
          <a:r>
            <a:rPr lang="en-US" dirty="0" smtClean="0"/>
            <a:t> </a:t>
          </a:r>
          <a:r>
            <a:rPr lang="en-US" dirty="0" err="1" smtClean="0"/>
            <a:t>atau</a:t>
          </a:r>
          <a:r>
            <a:rPr lang="en-US" dirty="0" smtClean="0"/>
            <a:t> </a:t>
          </a:r>
          <a:r>
            <a:rPr lang="en-US" dirty="0" err="1" smtClean="0"/>
            <a:t>gudang</a:t>
          </a:r>
          <a:r>
            <a:rPr lang="en-US" dirty="0" smtClean="0"/>
            <a:t>.</a:t>
          </a:r>
          <a:endParaRPr lang="en-US" dirty="0"/>
        </a:p>
      </dgm:t>
    </dgm:pt>
    <dgm:pt modelId="{67B58033-5F0A-4DDE-AD6E-89B8EE461ADA}" type="parTrans" cxnId="{CC787D8C-2E47-4685-B795-2FFFE4D30AF5}">
      <dgm:prSet/>
      <dgm:spPr/>
      <dgm:t>
        <a:bodyPr/>
        <a:lstStyle/>
        <a:p>
          <a:endParaRPr lang="en-US"/>
        </a:p>
      </dgm:t>
    </dgm:pt>
    <dgm:pt modelId="{E9C329EA-1A58-4783-8C1C-77D9B76E5DE6}" type="sibTrans" cxnId="{CC787D8C-2E47-4685-B795-2FFFE4D30AF5}">
      <dgm:prSet/>
      <dgm:spPr/>
      <dgm:t>
        <a:bodyPr/>
        <a:lstStyle/>
        <a:p>
          <a:endParaRPr lang="en-US"/>
        </a:p>
      </dgm:t>
    </dgm:pt>
    <dgm:pt modelId="{DBD77892-7CF6-4FDB-AE36-2CBA5D668B30}">
      <dgm:prSet/>
      <dgm:spPr/>
      <dgm:t>
        <a:bodyPr/>
        <a:lstStyle/>
        <a:p>
          <a:pPr rtl="0"/>
          <a:r>
            <a:rPr lang="en-US" smtClean="0"/>
            <a:t>Isi ruangan:</a:t>
          </a:r>
          <a:endParaRPr lang="en-US"/>
        </a:p>
      </dgm:t>
    </dgm:pt>
    <dgm:pt modelId="{53E80E70-4790-4539-971D-425F1ECAED76}" type="parTrans" cxnId="{81030D33-DFBC-413A-9DBC-4179C8E860AB}">
      <dgm:prSet/>
      <dgm:spPr/>
      <dgm:t>
        <a:bodyPr/>
        <a:lstStyle/>
        <a:p>
          <a:endParaRPr lang="en-US"/>
        </a:p>
      </dgm:t>
    </dgm:pt>
    <dgm:pt modelId="{2242C676-0B23-43D8-B31E-3B01E59F4F6B}" type="sibTrans" cxnId="{81030D33-DFBC-413A-9DBC-4179C8E860AB}">
      <dgm:prSet/>
      <dgm:spPr/>
      <dgm:t>
        <a:bodyPr/>
        <a:lstStyle/>
        <a:p>
          <a:endParaRPr lang="en-US"/>
        </a:p>
      </dgm:t>
    </dgm:pt>
    <dgm:pt modelId="{5333714A-91C8-4587-8C4E-02BE13868954}">
      <dgm:prSet/>
      <dgm:spPr/>
      <dgm:t>
        <a:bodyPr/>
        <a:lstStyle/>
        <a:p>
          <a:pPr rtl="0"/>
          <a:r>
            <a:rPr lang="en-US" dirty="0" err="1" smtClean="0"/>
            <a:t>Kursi</a:t>
          </a:r>
          <a:r>
            <a:rPr lang="en-US" dirty="0" smtClean="0"/>
            <a:t> </a:t>
          </a:r>
          <a:r>
            <a:rPr lang="en-US" dirty="0" err="1" smtClean="0"/>
            <a:t>atau</a:t>
          </a:r>
          <a:r>
            <a:rPr lang="en-US" dirty="0" smtClean="0"/>
            <a:t> sofa yang </a:t>
          </a:r>
          <a:r>
            <a:rPr lang="en-US" dirty="0" err="1" smtClean="0"/>
            <a:t>nyaman</a:t>
          </a:r>
          <a:r>
            <a:rPr lang="en-US" dirty="0" smtClean="0"/>
            <a:t>.</a:t>
          </a:r>
          <a:endParaRPr lang="en-US" dirty="0"/>
        </a:p>
      </dgm:t>
    </dgm:pt>
    <dgm:pt modelId="{5C6F2628-73C1-4068-82BD-7273AEE6A544}" type="parTrans" cxnId="{21055D6F-A338-4CCC-B867-AA50FA9C970E}">
      <dgm:prSet/>
      <dgm:spPr/>
      <dgm:t>
        <a:bodyPr/>
        <a:lstStyle/>
        <a:p>
          <a:endParaRPr lang="en-US"/>
        </a:p>
      </dgm:t>
    </dgm:pt>
    <dgm:pt modelId="{1CCF1BA4-E48B-4625-BAE8-8F477E4AE04F}" type="sibTrans" cxnId="{21055D6F-A338-4CCC-B867-AA50FA9C970E}">
      <dgm:prSet/>
      <dgm:spPr/>
      <dgm:t>
        <a:bodyPr/>
        <a:lstStyle/>
        <a:p>
          <a:endParaRPr lang="en-US"/>
        </a:p>
      </dgm:t>
    </dgm:pt>
    <dgm:pt modelId="{93EE1157-124A-451C-84A0-3BDBC18F1A30}">
      <dgm:prSet/>
      <dgm:spPr/>
      <dgm:t>
        <a:bodyPr/>
        <a:lstStyle/>
        <a:p>
          <a:pPr rtl="0"/>
          <a:r>
            <a:rPr lang="en-US" smtClean="0"/>
            <a:t>Meja</a:t>
          </a:r>
          <a:endParaRPr lang="en-US"/>
        </a:p>
      </dgm:t>
    </dgm:pt>
    <dgm:pt modelId="{E15C49AC-C02C-48EC-99F1-BE416D403451}" type="parTrans" cxnId="{66F570A1-44A8-41FA-99B2-0AB5DDF86698}">
      <dgm:prSet/>
      <dgm:spPr/>
      <dgm:t>
        <a:bodyPr/>
        <a:lstStyle/>
        <a:p>
          <a:endParaRPr lang="en-US"/>
        </a:p>
      </dgm:t>
    </dgm:pt>
    <dgm:pt modelId="{DE1CA637-65F7-4F9D-92C8-F9B7C1F7F89C}" type="sibTrans" cxnId="{66F570A1-44A8-41FA-99B2-0AB5DDF86698}">
      <dgm:prSet/>
      <dgm:spPr/>
      <dgm:t>
        <a:bodyPr/>
        <a:lstStyle/>
        <a:p>
          <a:endParaRPr lang="en-US"/>
        </a:p>
      </dgm:t>
    </dgm:pt>
    <dgm:pt modelId="{8D2DDF5F-9201-44E8-8A41-79198FD1F25F}">
      <dgm:prSet/>
      <dgm:spPr/>
      <dgm:t>
        <a:bodyPr/>
        <a:lstStyle/>
        <a:p>
          <a:pPr rtl="0"/>
          <a:r>
            <a:rPr lang="en-US" smtClean="0"/>
            <a:t>Ruang yang memadai untuk mengakomodasi paling tidak 3 karyawan.</a:t>
          </a:r>
          <a:endParaRPr lang="en-US"/>
        </a:p>
      </dgm:t>
    </dgm:pt>
    <dgm:pt modelId="{3780D4AC-69D0-4DC9-A9DE-C76F57FB70B0}" type="parTrans" cxnId="{8535122D-01F5-450D-B525-B1C7B69C3CBC}">
      <dgm:prSet/>
      <dgm:spPr/>
      <dgm:t>
        <a:bodyPr/>
        <a:lstStyle/>
        <a:p>
          <a:endParaRPr lang="en-US"/>
        </a:p>
      </dgm:t>
    </dgm:pt>
    <dgm:pt modelId="{9506B953-3259-41D2-AE7A-A361380BB146}" type="sibTrans" cxnId="{8535122D-01F5-450D-B525-B1C7B69C3CBC}">
      <dgm:prSet/>
      <dgm:spPr/>
      <dgm:t>
        <a:bodyPr/>
        <a:lstStyle/>
        <a:p>
          <a:endParaRPr lang="en-US"/>
        </a:p>
      </dgm:t>
    </dgm:pt>
    <dgm:pt modelId="{7D97DFAF-8322-4065-9E3F-FC72A7BDE02F}">
      <dgm:prSet/>
      <dgm:spPr/>
      <dgm:t>
        <a:bodyPr/>
        <a:lstStyle/>
        <a:p>
          <a:pPr rtl="0"/>
          <a:r>
            <a:rPr lang="en-US" smtClean="0"/>
            <a:t>Lemari untuk penyimpanan pompa ASI, tissue, dan cairan antiseptik.</a:t>
          </a:r>
          <a:endParaRPr lang="en-US"/>
        </a:p>
      </dgm:t>
    </dgm:pt>
    <dgm:pt modelId="{BD2E97F0-0AF9-411C-A0CD-E6652C809CB8}" type="parTrans" cxnId="{C73F8FC2-7754-4CCB-B243-7DA2777F5514}">
      <dgm:prSet/>
      <dgm:spPr/>
      <dgm:t>
        <a:bodyPr/>
        <a:lstStyle/>
        <a:p>
          <a:endParaRPr lang="en-US"/>
        </a:p>
      </dgm:t>
    </dgm:pt>
    <dgm:pt modelId="{15294727-12E0-49F8-B514-3E8562245599}" type="sibTrans" cxnId="{C73F8FC2-7754-4CCB-B243-7DA2777F5514}">
      <dgm:prSet/>
      <dgm:spPr/>
      <dgm:t>
        <a:bodyPr/>
        <a:lstStyle/>
        <a:p>
          <a:endParaRPr lang="en-US"/>
        </a:p>
      </dgm:t>
    </dgm:pt>
    <dgm:pt modelId="{0260BC69-0BDD-4DA9-B6AB-E63321CB51DB}" type="pres">
      <dgm:prSet presAssocID="{6507CBAD-B2AA-40C9-A4EF-9D537B7708FA}" presName="linear" presStyleCnt="0">
        <dgm:presLayoutVars>
          <dgm:animLvl val="lvl"/>
          <dgm:resizeHandles val="exact"/>
        </dgm:presLayoutVars>
      </dgm:prSet>
      <dgm:spPr/>
      <dgm:t>
        <a:bodyPr/>
        <a:lstStyle/>
        <a:p>
          <a:endParaRPr lang="en-US"/>
        </a:p>
      </dgm:t>
    </dgm:pt>
    <dgm:pt modelId="{C01026B6-549B-4F5D-872A-331392F6E88A}" type="pres">
      <dgm:prSet presAssocID="{5CCF8C6F-41C6-4B28-BF32-4E6757E8EFFD}" presName="parentText" presStyleLbl="node1" presStyleIdx="0" presStyleCnt="1">
        <dgm:presLayoutVars>
          <dgm:chMax val="0"/>
          <dgm:bulletEnabled val="1"/>
        </dgm:presLayoutVars>
      </dgm:prSet>
      <dgm:spPr/>
      <dgm:t>
        <a:bodyPr/>
        <a:lstStyle/>
        <a:p>
          <a:endParaRPr lang="en-US"/>
        </a:p>
      </dgm:t>
    </dgm:pt>
    <dgm:pt modelId="{6FA6B267-AD11-42DA-87FE-467AFDA5C7D9}" type="pres">
      <dgm:prSet presAssocID="{5CCF8C6F-41C6-4B28-BF32-4E6757E8EFFD}" presName="childText" presStyleLbl="revTx" presStyleIdx="0" presStyleCnt="1">
        <dgm:presLayoutVars>
          <dgm:bulletEnabled val="1"/>
        </dgm:presLayoutVars>
      </dgm:prSet>
      <dgm:spPr/>
      <dgm:t>
        <a:bodyPr/>
        <a:lstStyle/>
        <a:p>
          <a:endParaRPr lang="en-US"/>
        </a:p>
      </dgm:t>
    </dgm:pt>
  </dgm:ptLst>
  <dgm:cxnLst>
    <dgm:cxn modelId="{21055D6F-A338-4CCC-B867-AA50FA9C970E}" srcId="{DBD77892-7CF6-4FDB-AE36-2CBA5D668B30}" destId="{5333714A-91C8-4587-8C4E-02BE13868954}" srcOrd="0" destOrd="0" parTransId="{5C6F2628-73C1-4068-82BD-7273AEE6A544}" sibTransId="{1CCF1BA4-E48B-4625-BAE8-8F477E4AE04F}"/>
    <dgm:cxn modelId="{63A007EB-6AD2-414B-88F1-47E8BAF63A50}" type="presOf" srcId="{5CCF8C6F-41C6-4B28-BF32-4E6757E8EFFD}" destId="{C01026B6-549B-4F5D-872A-331392F6E88A}" srcOrd="0" destOrd="0" presId="urn:microsoft.com/office/officeart/2005/8/layout/vList2"/>
    <dgm:cxn modelId="{34DCFB28-910B-476A-A985-152E1ECAF5DA}" srcId="{AA0EDCCB-90F4-4105-9827-D7972BC09D3C}" destId="{8717B645-ACEC-485C-9DB9-935C6C313FF3}" srcOrd="2" destOrd="0" parTransId="{C2A41482-3F2A-4FA9-920F-7C2C215483F5}" sibTransId="{AE523EF9-77D4-401D-9D9F-EE88DC5AA4D4}"/>
    <dgm:cxn modelId="{31D48B92-472F-483C-865F-03E510322DBC}" type="presOf" srcId="{6507CBAD-B2AA-40C9-A4EF-9D537B7708FA}" destId="{0260BC69-0BDD-4DA9-B6AB-E63321CB51DB}" srcOrd="0" destOrd="0" presId="urn:microsoft.com/office/officeart/2005/8/layout/vList2"/>
    <dgm:cxn modelId="{5751EF21-5417-4285-BB9C-19262943A423}" type="presOf" srcId="{B85A98E7-EC9F-4AD7-A7D3-111362EABED8}" destId="{6FA6B267-AD11-42DA-87FE-467AFDA5C7D9}" srcOrd="0" destOrd="2" presId="urn:microsoft.com/office/officeart/2005/8/layout/vList2"/>
    <dgm:cxn modelId="{81578470-AE8A-48F6-BC6A-9DD3BE804579}" type="presOf" srcId="{4369C5BF-98C1-4484-91C7-1B320B1E88E0}" destId="{6FA6B267-AD11-42DA-87FE-467AFDA5C7D9}" srcOrd="0" destOrd="4" presId="urn:microsoft.com/office/officeart/2005/8/layout/vList2"/>
    <dgm:cxn modelId="{DDEFD17E-8AB9-4A44-9B8B-5B42354C899D}" type="presOf" srcId="{AA0EDCCB-90F4-4105-9827-D7972BC09D3C}" destId="{6FA6B267-AD11-42DA-87FE-467AFDA5C7D9}" srcOrd="0" destOrd="0" presId="urn:microsoft.com/office/officeart/2005/8/layout/vList2"/>
    <dgm:cxn modelId="{ED16E4E6-EA8E-4F42-84A6-4B3DAC174993}" type="presOf" srcId="{5333714A-91C8-4587-8C4E-02BE13868954}" destId="{6FA6B267-AD11-42DA-87FE-467AFDA5C7D9}" srcOrd="0" destOrd="7" presId="urn:microsoft.com/office/officeart/2005/8/layout/vList2"/>
    <dgm:cxn modelId="{8535122D-01F5-450D-B525-B1C7B69C3CBC}" srcId="{DBD77892-7CF6-4FDB-AE36-2CBA5D668B30}" destId="{8D2DDF5F-9201-44E8-8A41-79198FD1F25F}" srcOrd="2" destOrd="0" parTransId="{3780D4AC-69D0-4DC9-A9DE-C76F57FB70B0}" sibTransId="{9506B953-3259-41D2-AE7A-A361380BB146}"/>
    <dgm:cxn modelId="{C73F8FC2-7754-4CCB-B243-7DA2777F5514}" srcId="{DBD77892-7CF6-4FDB-AE36-2CBA5D668B30}" destId="{7D97DFAF-8322-4065-9E3F-FC72A7BDE02F}" srcOrd="3" destOrd="0" parTransId="{BD2E97F0-0AF9-411C-A0CD-E6652C809CB8}" sibTransId="{15294727-12E0-49F8-B514-3E8562245599}"/>
    <dgm:cxn modelId="{66F570A1-44A8-41FA-99B2-0AB5DDF86698}" srcId="{DBD77892-7CF6-4FDB-AE36-2CBA5D668B30}" destId="{93EE1157-124A-451C-84A0-3BDBC18F1A30}" srcOrd="1" destOrd="0" parTransId="{E15C49AC-C02C-48EC-99F1-BE416D403451}" sibTransId="{DE1CA637-65F7-4F9D-92C8-F9B7C1F7F89C}"/>
    <dgm:cxn modelId="{D1930E01-F10F-49F2-AFC7-28B66524AF3B}" type="presOf" srcId="{93EE1157-124A-451C-84A0-3BDBC18F1A30}" destId="{6FA6B267-AD11-42DA-87FE-467AFDA5C7D9}" srcOrd="0" destOrd="8" presId="urn:microsoft.com/office/officeart/2005/8/layout/vList2"/>
    <dgm:cxn modelId="{2B126663-454B-40A7-B992-34E93464676E}" srcId="{AA0EDCCB-90F4-4105-9827-D7972BC09D3C}" destId="{4369C5BF-98C1-4484-91C7-1B320B1E88E0}" srcOrd="3" destOrd="0" parTransId="{265004C0-292B-4867-86D5-2F37BCA60538}" sibTransId="{CD46822E-9A14-4ECB-BFAE-CDDAD84B5DFC}"/>
    <dgm:cxn modelId="{4E615875-1D86-4EF6-BE69-C8563F2237B3}" type="presOf" srcId="{8717B645-ACEC-485C-9DB9-935C6C313FF3}" destId="{6FA6B267-AD11-42DA-87FE-467AFDA5C7D9}" srcOrd="0" destOrd="3" presId="urn:microsoft.com/office/officeart/2005/8/layout/vList2"/>
    <dgm:cxn modelId="{1A3E7899-A5B9-4671-B57C-92AB8B81B93A}" type="presOf" srcId="{7D97DFAF-8322-4065-9E3F-FC72A7BDE02F}" destId="{6FA6B267-AD11-42DA-87FE-467AFDA5C7D9}" srcOrd="0" destOrd="10" presId="urn:microsoft.com/office/officeart/2005/8/layout/vList2"/>
    <dgm:cxn modelId="{93262C00-7465-4455-987D-EA1491ECE4CC}" type="presOf" srcId="{DBD77892-7CF6-4FDB-AE36-2CBA5D668B30}" destId="{6FA6B267-AD11-42DA-87FE-467AFDA5C7D9}" srcOrd="0" destOrd="6" presId="urn:microsoft.com/office/officeart/2005/8/layout/vList2"/>
    <dgm:cxn modelId="{47F8A120-9653-4CF1-A9E9-3547BDDC13BA}" type="presOf" srcId="{8D2DDF5F-9201-44E8-8A41-79198FD1F25F}" destId="{6FA6B267-AD11-42DA-87FE-467AFDA5C7D9}" srcOrd="0" destOrd="9" presId="urn:microsoft.com/office/officeart/2005/8/layout/vList2"/>
    <dgm:cxn modelId="{C366356A-A9E4-44D1-86DF-98B87D5A3843}" srcId="{AA0EDCCB-90F4-4105-9827-D7972BC09D3C}" destId="{B85A98E7-EC9F-4AD7-A7D3-111362EABED8}" srcOrd="1" destOrd="0" parTransId="{F751D79F-6699-414C-94C5-C1361F7E58FE}" sibTransId="{D8C248F1-47CF-4588-B256-AD5247A0B6C1}"/>
    <dgm:cxn modelId="{3CA4CB30-FC22-4DDD-84DE-4159A1DA5BC5}" srcId="{6507CBAD-B2AA-40C9-A4EF-9D537B7708FA}" destId="{5CCF8C6F-41C6-4B28-BF32-4E6757E8EFFD}" srcOrd="0" destOrd="0" parTransId="{3FD5C3CB-E8E3-4151-884A-52B0A1FC020E}" sibTransId="{BED09944-1109-4453-A9BC-027B1D6106A8}"/>
    <dgm:cxn modelId="{D3AC03C4-F23E-48FD-85F6-EA7E2D640688}" type="presOf" srcId="{10EF1275-4904-460A-BD4F-51B79A7ABE2C}" destId="{6FA6B267-AD11-42DA-87FE-467AFDA5C7D9}" srcOrd="0" destOrd="1" presId="urn:microsoft.com/office/officeart/2005/8/layout/vList2"/>
    <dgm:cxn modelId="{CC787D8C-2E47-4685-B795-2FFFE4D30AF5}" srcId="{AA0EDCCB-90F4-4105-9827-D7972BC09D3C}" destId="{4A0F5867-E595-4A57-8980-16B740D5A47F}" srcOrd="4" destOrd="0" parTransId="{67B58033-5F0A-4DDE-AD6E-89B8EE461ADA}" sibTransId="{E9C329EA-1A58-4783-8C1C-77D9B76E5DE6}"/>
    <dgm:cxn modelId="{26A930BA-7ABF-4E41-9533-DB00CF5B37D6}" srcId="{5CCF8C6F-41C6-4B28-BF32-4E6757E8EFFD}" destId="{AA0EDCCB-90F4-4105-9827-D7972BC09D3C}" srcOrd="0" destOrd="0" parTransId="{721535B0-2EF9-459D-8B1A-FE1FA7B9799B}" sibTransId="{1AE22E5B-1800-4E3F-8E49-3F52153B1679}"/>
    <dgm:cxn modelId="{47381E6D-7B7B-4397-BB34-FDFBE4448301}" type="presOf" srcId="{4A0F5867-E595-4A57-8980-16B740D5A47F}" destId="{6FA6B267-AD11-42DA-87FE-467AFDA5C7D9}" srcOrd="0" destOrd="5" presId="urn:microsoft.com/office/officeart/2005/8/layout/vList2"/>
    <dgm:cxn modelId="{8C483E3C-5BAB-4EDB-AB82-E9255A1F8672}" srcId="{AA0EDCCB-90F4-4105-9827-D7972BC09D3C}" destId="{10EF1275-4904-460A-BD4F-51B79A7ABE2C}" srcOrd="0" destOrd="0" parTransId="{DE46083A-4D4D-41F5-9650-7F0675D88D13}" sibTransId="{3766169A-0B0D-40A0-8713-B07C6196B5A2}"/>
    <dgm:cxn modelId="{81030D33-DFBC-413A-9DBC-4179C8E860AB}" srcId="{5CCF8C6F-41C6-4B28-BF32-4E6757E8EFFD}" destId="{DBD77892-7CF6-4FDB-AE36-2CBA5D668B30}" srcOrd="1" destOrd="0" parTransId="{53E80E70-4790-4539-971D-425F1ECAED76}" sibTransId="{2242C676-0B23-43D8-B31E-3B01E59F4F6B}"/>
    <dgm:cxn modelId="{587E156F-25B1-4491-9589-2FE47C608762}" type="presParOf" srcId="{0260BC69-0BDD-4DA9-B6AB-E63321CB51DB}" destId="{C01026B6-549B-4F5D-872A-331392F6E88A}" srcOrd="0" destOrd="0" presId="urn:microsoft.com/office/officeart/2005/8/layout/vList2"/>
    <dgm:cxn modelId="{755E3F88-6035-4C1E-A0F1-B37A21987DE8}" type="presParOf" srcId="{0260BC69-0BDD-4DA9-B6AB-E63321CB51DB}" destId="{6FA6B267-AD11-42DA-87FE-467AFDA5C7D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B3F090B-99E5-4A5E-9642-0615473511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C150715-643E-4327-8C37-2B6EA45557B0}">
      <dgm:prSet/>
      <dgm:spPr/>
      <dgm:t>
        <a:bodyPr/>
        <a:lstStyle/>
        <a:p>
          <a:pPr rtl="0"/>
          <a:r>
            <a:rPr lang="en-US" smtClean="0"/>
            <a:t>Ruang/Fasilitas Pemberian ASI</a:t>
          </a:r>
          <a:endParaRPr lang="en-US"/>
        </a:p>
      </dgm:t>
    </dgm:pt>
    <dgm:pt modelId="{FD5E1035-44B7-449A-9AF2-9DB0873E9178}" type="parTrans" cxnId="{3D1523AE-86E1-444D-8A9C-E1CC6AEFCA65}">
      <dgm:prSet/>
      <dgm:spPr/>
      <dgm:t>
        <a:bodyPr/>
        <a:lstStyle/>
        <a:p>
          <a:endParaRPr lang="en-US"/>
        </a:p>
      </dgm:t>
    </dgm:pt>
    <dgm:pt modelId="{ADEADA18-B50B-43EE-B0AE-26F12CFAA1FE}" type="sibTrans" cxnId="{3D1523AE-86E1-444D-8A9C-E1CC6AEFCA65}">
      <dgm:prSet/>
      <dgm:spPr/>
      <dgm:t>
        <a:bodyPr/>
        <a:lstStyle/>
        <a:p>
          <a:endParaRPr lang="en-US"/>
        </a:p>
      </dgm:t>
    </dgm:pt>
    <dgm:pt modelId="{D4D7EA74-D23E-49E3-92F9-F9A4DEB7A8C6}">
      <dgm:prSet/>
      <dgm:spPr/>
      <dgm:t>
        <a:bodyPr/>
        <a:lstStyle/>
        <a:p>
          <a:pPr rtl="0"/>
          <a:r>
            <a:rPr lang="en-US" smtClean="0"/>
            <a:t>Fasilitas:</a:t>
          </a:r>
          <a:endParaRPr lang="en-US"/>
        </a:p>
      </dgm:t>
    </dgm:pt>
    <dgm:pt modelId="{AD113F5A-AE97-453F-B591-01FF996C61E5}" type="parTrans" cxnId="{F910416A-7EE9-4F17-B8C1-7E900C5DB1EF}">
      <dgm:prSet/>
      <dgm:spPr/>
      <dgm:t>
        <a:bodyPr/>
        <a:lstStyle/>
        <a:p>
          <a:endParaRPr lang="en-US"/>
        </a:p>
      </dgm:t>
    </dgm:pt>
    <dgm:pt modelId="{D7ED5C33-FF59-4CB6-B1A4-AFC8DCD61E90}" type="sibTrans" cxnId="{F910416A-7EE9-4F17-B8C1-7E900C5DB1EF}">
      <dgm:prSet/>
      <dgm:spPr/>
      <dgm:t>
        <a:bodyPr/>
        <a:lstStyle/>
        <a:p>
          <a:endParaRPr lang="en-US"/>
        </a:p>
      </dgm:t>
    </dgm:pt>
    <dgm:pt modelId="{419807FA-8B64-449A-BF06-92426F7977EC}">
      <dgm:prSet/>
      <dgm:spPr/>
      <dgm:t>
        <a:bodyPr/>
        <a:lstStyle/>
        <a:p>
          <a:pPr rtl="0"/>
          <a:r>
            <a:rPr lang="en-US" smtClean="0"/>
            <a:t>Pencahayaan yang memadai.</a:t>
          </a:r>
          <a:endParaRPr lang="en-US"/>
        </a:p>
      </dgm:t>
    </dgm:pt>
    <dgm:pt modelId="{4DA89D38-AB70-4628-97CE-040A857B5CE7}" type="parTrans" cxnId="{6269AE89-476A-49CD-A376-E47611C18B3D}">
      <dgm:prSet/>
      <dgm:spPr/>
      <dgm:t>
        <a:bodyPr/>
        <a:lstStyle/>
        <a:p>
          <a:endParaRPr lang="en-US"/>
        </a:p>
      </dgm:t>
    </dgm:pt>
    <dgm:pt modelId="{33C7747E-D893-405C-91BA-6369AA050870}" type="sibTrans" cxnId="{6269AE89-476A-49CD-A376-E47611C18B3D}">
      <dgm:prSet/>
      <dgm:spPr/>
      <dgm:t>
        <a:bodyPr/>
        <a:lstStyle/>
        <a:p>
          <a:endParaRPr lang="en-US"/>
        </a:p>
      </dgm:t>
    </dgm:pt>
    <dgm:pt modelId="{DC863E2D-736C-484C-B9AC-1BADFA00C13C}">
      <dgm:prSet/>
      <dgm:spPr/>
      <dgm:t>
        <a:bodyPr/>
        <a:lstStyle/>
        <a:p>
          <a:pPr rtl="0"/>
          <a:r>
            <a:rPr lang="en-US" smtClean="0"/>
            <a:t>Saklar listrik.</a:t>
          </a:r>
          <a:endParaRPr lang="en-US"/>
        </a:p>
      </dgm:t>
    </dgm:pt>
    <dgm:pt modelId="{631E0581-E4E3-4DFD-A305-D87C1BE690D0}" type="parTrans" cxnId="{302B0422-9A16-47DE-9191-2FE1BCB4844F}">
      <dgm:prSet/>
      <dgm:spPr/>
      <dgm:t>
        <a:bodyPr/>
        <a:lstStyle/>
        <a:p>
          <a:endParaRPr lang="en-US"/>
        </a:p>
      </dgm:t>
    </dgm:pt>
    <dgm:pt modelId="{D024B074-7349-419F-8471-B0610395D1F9}" type="sibTrans" cxnId="{302B0422-9A16-47DE-9191-2FE1BCB4844F}">
      <dgm:prSet/>
      <dgm:spPr/>
      <dgm:t>
        <a:bodyPr/>
        <a:lstStyle/>
        <a:p>
          <a:endParaRPr lang="en-US"/>
        </a:p>
      </dgm:t>
    </dgm:pt>
    <dgm:pt modelId="{637C6694-4DFD-47C6-8E5C-2FF026E9ECB4}">
      <dgm:prSet/>
      <dgm:spPr/>
      <dgm:t>
        <a:bodyPr/>
        <a:lstStyle/>
        <a:p>
          <a:pPr rtl="0"/>
          <a:r>
            <a:rPr lang="en-US" smtClean="0"/>
            <a:t>Kulkas/freezer untuk menyimpan ASI.</a:t>
          </a:r>
          <a:endParaRPr lang="en-US"/>
        </a:p>
      </dgm:t>
    </dgm:pt>
    <dgm:pt modelId="{4AF4EA21-F309-49CA-8482-A54219359017}" type="parTrans" cxnId="{027D7179-CD37-49A1-9F0E-D8CE84AEDC5C}">
      <dgm:prSet/>
      <dgm:spPr/>
      <dgm:t>
        <a:bodyPr/>
        <a:lstStyle/>
        <a:p>
          <a:endParaRPr lang="en-US"/>
        </a:p>
      </dgm:t>
    </dgm:pt>
    <dgm:pt modelId="{59D9014C-D53B-48F1-AB27-06EB0FB2C4F0}" type="sibTrans" cxnId="{027D7179-CD37-49A1-9F0E-D8CE84AEDC5C}">
      <dgm:prSet/>
      <dgm:spPr/>
      <dgm:t>
        <a:bodyPr/>
        <a:lstStyle/>
        <a:p>
          <a:endParaRPr lang="en-US"/>
        </a:p>
      </dgm:t>
    </dgm:pt>
    <dgm:pt modelId="{F0E3389E-D64E-4BD2-80FB-25DED6752E10}">
      <dgm:prSet/>
      <dgm:spPr/>
      <dgm:t>
        <a:bodyPr/>
        <a:lstStyle/>
        <a:p>
          <a:pPr rtl="0"/>
          <a:r>
            <a:rPr lang="en-US" smtClean="0"/>
            <a:t>Tempat cuci dengan air yang mengalir.</a:t>
          </a:r>
          <a:endParaRPr lang="en-US"/>
        </a:p>
      </dgm:t>
    </dgm:pt>
    <dgm:pt modelId="{F9961DD1-DCE7-4453-A9BE-BCF7C4ABEFDA}" type="parTrans" cxnId="{0A0C5FEA-BBA0-4296-9FC9-4E8EC22077D1}">
      <dgm:prSet/>
      <dgm:spPr/>
      <dgm:t>
        <a:bodyPr/>
        <a:lstStyle/>
        <a:p>
          <a:endParaRPr lang="en-US"/>
        </a:p>
      </dgm:t>
    </dgm:pt>
    <dgm:pt modelId="{A8302AD3-8C2A-4DA2-9D6C-84F4CD14E600}" type="sibTrans" cxnId="{0A0C5FEA-BBA0-4296-9FC9-4E8EC22077D1}">
      <dgm:prSet/>
      <dgm:spPr/>
      <dgm:t>
        <a:bodyPr/>
        <a:lstStyle/>
        <a:p>
          <a:endParaRPr lang="en-US"/>
        </a:p>
      </dgm:t>
    </dgm:pt>
    <dgm:pt modelId="{0D369E33-CE50-4D18-A84A-FC5C610E4E78}">
      <dgm:prSet/>
      <dgm:spPr/>
      <dgm:t>
        <a:bodyPr/>
        <a:lstStyle/>
        <a:p>
          <a:pPr rtl="0"/>
          <a:r>
            <a:rPr lang="en-US" smtClean="0"/>
            <a:t>Dispenser (dengan air panas dan dingin) atau termos listrik untuk air panas </a:t>
          </a:r>
          <a:endParaRPr lang="en-US"/>
        </a:p>
      </dgm:t>
    </dgm:pt>
    <dgm:pt modelId="{F36E1876-A9A7-46BF-A65D-5647C255CC7E}" type="parTrans" cxnId="{1798959B-1BD2-40F2-9870-F7C3F098DC76}">
      <dgm:prSet/>
      <dgm:spPr/>
      <dgm:t>
        <a:bodyPr/>
        <a:lstStyle/>
        <a:p>
          <a:endParaRPr lang="en-US"/>
        </a:p>
      </dgm:t>
    </dgm:pt>
    <dgm:pt modelId="{AF54C1AC-1CEA-4BBD-ADFB-F415670989D4}" type="sibTrans" cxnId="{1798959B-1BD2-40F2-9870-F7C3F098DC76}">
      <dgm:prSet/>
      <dgm:spPr/>
      <dgm:t>
        <a:bodyPr/>
        <a:lstStyle/>
        <a:p>
          <a:endParaRPr lang="en-US"/>
        </a:p>
      </dgm:t>
    </dgm:pt>
    <dgm:pt modelId="{405289F3-431F-4187-8662-0840ED24CD3C}">
      <dgm:prSet/>
      <dgm:spPr/>
      <dgm:t>
        <a:bodyPr/>
        <a:lstStyle/>
        <a:p>
          <a:pPr rtl="0"/>
          <a:r>
            <a:rPr lang="en-US" smtClean="0"/>
            <a:t>Sabun pencuci tangan, cairan antiseptik, dan handuk kertas/tissue.</a:t>
          </a:r>
          <a:endParaRPr lang="en-US"/>
        </a:p>
      </dgm:t>
    </dgm:pt>
    <dgm:pt modelId="{6E56DBA0-060B-427D-B1FB-862DB6D02515}" type="parTrans" cxnId="{E28498C2-69E7-4D2D-A755-1392F0BAF2CD}">
      <dgm:prSet/>
      <dgm:spPr/>
      <dgm:t>
        <a:bodyPr/>
        <a:lstStyle/>
        <a:p>
          <a:endParaRPr lang="en-US"/>
        </a:p>
      </dgm:t>
    </dgm:pt>
    <dgm:pt modelId="{244B3CEE-D794-4467-A48C-2251C92151B4}" type="sibTrans" cxnId="{E28498C2-69E7-4D2D-A755-1392F0BAF2CD}">
      <dgm:prSet/>
      <dgm:spPr/>
      <dgm:t>
        <a:bodyPr/>
        <a:lstStyle/>
        <a:p>
          <a:endParaRPr lang="en-US"/>
        </a:p>
      </dgm:t>
    </dgm:pt>
    <dgm:pt modelId="{F95D813F-1A02-4E50-94AC-849F0FE2ACB5}">
      <dgm:prSet/>
      <dgm:spPr/>
      <dgm:t>
        <a:bodyPr/>
        <a:lstStyle/>
        <a:p>
          <a:pPr rtl="0"/>
          <a:r>
            <a:rPr lang="fr-FR" smtClean="0"/>
            <a:t>Tissue dan cairan antiseptik.</a:t>
          </a:r>
          <a:endParaRPr lang="en-US"/>
        </a:p>
      </dgm:t>
    </dgm:pt>
    <dgm:pt modelId="{9BA9B495-4933-4B74-B556-5D429D8B0683}" type="parTrans" cxnId="{E1F0ABDF-3229-4504-9689-FD820737D11C}">
      <dgm:prSet/>
      <dgm:spPr/>
      <dgm:t>
        <a:bodyPr/>
        <a:lstStyle/>
        <a:p>
          <a:endParaRPr lang="en-US"/>
        </a:p>
      </dgm:t>
    </dgm:pt>
    <dgm:pt modelId="{601D31E6-74AC-491A-8278-E64887774DFD}" type="sibTrans" cxnId="{E1F0ABDF-3229-4504-9689-FD820737D11C}">
      <dgm:prSet/>
      <dgm:spPr/>
      <dgm:t>
        <a:bodyPr/>
        <a:lstStyle/>
        <a:p>
          <a:endParaRPr lang="en-US"/>
        </a:p>
      </dgm:t>
    </dgm:pt>
    <dgm:pt modelId="{BB4E0437-50F2-40CD-B1EA-75D11C10AFE6}">
      <dgm:prSet/>
      <dgm:spPr/>
      <dgm:t>
        <a:bodyPr/>
        <a:lstStyle/>
        <a:p>
          <a:pPr rtl="0"/>
          <a:r>
            <a:rPr lang="en-US" smtClean="0"/>
            <a:t>Tempat sampah dengan penutup</a:t>
          </a:r>
          <a:endParaRPr lang="en-US"/>
        </a:p>
      </dgm:t>
    </dgm:pt>
    <dgm:pt modelId="{96C875EC-4A5B-4674-9448-5F1003CDD808}" type="parTrans" cxnId="{429D57F8-F71E-4F9A-8C44-882A80CE5AFC}">
      <dgm:prSet/>
      <dgm:spPr/>
      <dgm:t>
        <a:bodyPr/>
        <a:lstStyle/>
        <a:p>
          <a:endParaRPr lang="en-US"/>
        </a:p>
      </dgm:t>
    </dgm:pt>
    <dgm:pt modelId="{754E0C5B-AFCD-4C1E-A35A-70B3E50757EB}" type="sibTrans" cxnId="{429D57F8-F71E-4F9A-8C44-882A80CE5AFC}">
      <dgm:prSet/>
      <dgm:spPr/>
      <dgm:t>
        <a:bodyPr/>
        <a:lstStyle/>
        <a:p>
          <a:endParaRPr lang="en-US"/>
        </a:p>
      </dgm:t>
    </dgm:pt>
    <dgm:pt modelId="{673F1A4D-17E3-44C6-8917-498A40CF5221}" type="pres">
      <dgm:prSet presAssocID="{8B3F090B-99E5-4A5E-9642-06154735118C}" presName="linear" presStyleCnt="0">
        <dgm:presLayoutVars>
          <dgm:animLvl val="lvl"/>
          <dgm:resizeHandles val="exact"/>
        </dgm:presLayoutVars>
      </dgm:prSet>
      <dgm:spPr/>
      <dgm:t>
        <a:bodyPr/>
        <a:lstStyle/>
        <a:p>
          <a:endParaRPr lang="en-US"/>
        </a:p>
      </dgm:t>
    </dgm:pt>
    <dgm:pt modelId="{8CB4E35F-D9EC-4CFD-99AC-6FEE47FB35E5}" type="pres">
      <dgm:prSet presAssocID="{2C150715-643E-4327-8C37-2B6EA45557B0}" presName="parentText" presStyleLbl="node1" presStyleIdx="0" presStyleCnt="1">
        <dgm:presLayoutVars>
          <dgm:chMax val="0"/>
          <dgm:bulletEnabled val="1"/>
        </dgm:presLayoutVars>
      </dgm:prSet>
      <dgm:spPr/>
      <dgm:t>
        <a:bodyPr/>
        <a:lstStyle/>
        <a:p>
          <a:endParaRPr lang="en-US"/>
        </a:p>
      </dgm:t>
    </dgm:pt>
    <dgm:pt modelId="{FFF93A66-ECE5-4E12-B538-52D1C580F6F1}" type="pres">
      <dgm:prSet presAssocID="{2C150715-643E-4327-8C37-2B6EA45557B0}" presName="childText" presStyleLbl="revTx" presStyleIdx="0" presStyleCnt="1">
        <dgm:presLayoutVars>
          <dgm:bulletEnabled val="1"/>
        </dgm:presLayoutVars>
      </dgm:prSet>
      <dgm:spPr/>
      <dgm:t>
        <a:bodyPr/>
        <a:lstStyle/>
        <a:p>
          <a:endParaRPr lang="en-US"/>
        </a:p>
      </dgm:t>
    </dgm:pt>
  </dgm:ptLst>
  <dgm:cxnLst>
    <dgm:cxn modelId="{3D1523AE-86E1-444D-8A9C-E1CC6AEFCA65}" srcId="{8B3F090B-99E5-4A5E-9642-06154735118C}" destId="{2C150715-643E-4327-8C37-2B6EA45557B0}" srcOrd="0" destOrd="0" parTransId="{FD5E1035-44B7-449A-9AF2-9DB0873E9178}" sibTransId="{ADEADA18-B50B-43EE-B0AE-26F12CFAA1FE}"/>
    <dgm:cxn modelId="{429D57F8-F71E-4F9A-8C44-882A80CE5AFC}" srcId="{D4D7EA74-D23E-49E3-92F9-F9A4DEB7A8C6}" destId="{BB4E0437-50F2-40CD-B1EA-75D11C10AFE6}" srcOrd="7" destOrd="0" parTransId="{96C875EC-4A5B-4674-9448-5F1003CDD808}" sibTransId="{754E0C5B-AFCD-4C1E-A35A-70B3E50757EB}"/>
    <dgm:cxn modelId="{B06B47DE-014E-4BCA-BBCE-1EB9D247FDB2}" type="presOf" srcId="{8B3F090B-99E5-4A5E-9642-06154735118C}" destId="{673F1A4D-17E3-44C6-8917-498A40CF5221}" srcOrd="0" destOrd="0" presId="urn:microsoft.com/office/officeart/2005/8/layout/vList2"/>
    <dgm:cxn modelId="{0A0C5FEA-BBA0-4296-9FC9-4E8EC22077D1}" srcId="{D4D7EA74-D23E-49E3-92F9-F9A4DEB7A8C6}" destId="{F0E3389E-D64E-4BD2-80FB-25DED6752E10}" srcOrd="3" destOrd="0" parTransId="{F9961DD1-DCE7-4453-A9BE-BCF7C4ABEFDA}" sibTransId="{A8302AD3-8C2A-4DA2-9D6C-84F4CD14E600}"/>
    <dgm:cxn modelId="{D64BA3CE-476F-4433-822C-25193BADE5AD}" type="presOf" srcId="{419807FA-8B64-449A-BF06-92426F7977EC}" destId="{FFF93A66-ECE5-4E12-B538-52D1C580F6F1}" srcOrd="0" destOrd="1" presId="urn:microsoft.com/office/officeart/2005/8/layout/vList2"/>
    <dgm:cxn modelId="{9608B4AA-01E9-4FD7-9ADE-4BF0436D16DA}" type="presOf" srcId="{DC863E2D-736C-484C-B9AC-1BADFA00C13C}" destId="{FFF93A66-ECE5-4E12-B538-52D1C580F6F1}" srcOrd="0" destOrd="2" presId="urn:microsoft.com/office/officeart/2005/8/layout/vList2"/>
    <dgm:cxn modelId="{2B0F2F09-D661-47B4-BD19-088AFFC1BEA9}" type="presOf" srcId="{F95D813F-1A02-4E50-94AC-849F0FE2ACB5}" destId="{FFF93A66-ECE5-4E12-B538-52D1C580F6F1}" srcOrd="0" destOrd="7" presId="urn:microsoft.com/office/officeart/2005/8/layout/vList2"/>
    <dgm:cxn modelId="{1798959B-1BD2-40F2-9870-F7C3F098DC76}" srcId="{D4D7EA74-D23E-49E3-92F9-F9A4DEB7A8C6}" destId="{0D369E33-CE50-4D18-A84A-FC5C610E4E78}" srcOrd="4" destOrd="0" parTransId="{F36E1876-A9A7-46BF-A65D-5647C255CC7E}" sibTransId="{AF54C1AC-1CEA-4BBD-ADFB-F415670989D4}"/>
    <dgm:cxn modelId="{F910416A-7EE9-4F17-B8C1-7E900C5DB1EF}" srcId="{2C150715-643E-4327-8C37-2B6EA45557B0}" destId="{D4D7EA74-D23E-49E3-92F9-F9A4DEB7A8C6}" srcOrd="0" destOrd="0" parTransId="{AD113F5A-AE97-453F-B591-01FF996C61E5}" sibTransId="{D7ED5C33-FF59-4CB6-B1A4-AFC8DCD61E90}"/>
    <dgm:cxn modelId="{8B9841E7-DC3F-40B3-B9F0-719A34CDE332}" type="presOf" srcId="{F0E3389E-D64E-4BD2-80FB-25DED6752E10}" destId="{FFF93A66-ECE5-4E12-B538-52D1C580F6F1}" srcOrd="0" destOrd="4" presId="urn:microsoft.com/office/officeart/2005/8/layout/vList2"/>
    <dgm:cxn modelId="{6269AE89-476A-49CD-A376-E47611C18B3D}" srcId="{D4D7EA74-D23E-49E3-92F9-F9A4DEB7A8C6}" destId="{419807FA-8B64-449A-BF06-92426F7977EC}" srcOrd="0" destOrd="0" parTransId="{4DA89D38-AB70-4628-97CE-040A857B5CE7}" sibTransId="{33C7747E-D893-405C-91BA-6369AA050870}"/>
    <dgm:cxn modelId="{E28498C2-69E7-4D2D-A755-1392F0BAF2CD}" srcId="{D4D7EA74-D23E-49E3-92F9-F9A4DEB7A8C6}" destId="{405289F3-431F-4187-8662-0840ED24CD3C}" srcOrd="5" destOrd="0" parTransId="{6E56DBA0-060B-427D-B1FB-862DB6D02515}" sibTransId="{244B3CEE-D794-4467-A48C-2251C92151B4}"/>
    <dgm:cxn modelId="{302B0422-9A16-47DE-9191-2FE1BCB4844F}" srcId="{D4D7EA74-D23E-49E3-92F9-F9A4DEB7A8C6}" destId="{DC863E2D-736C-484C-B9AC-1BADFA00C13C}" srcOrd="1" destOrd="0" parTransId="{631E0581-E4E3-4DFD-A305-D87C1BE690D0}" sibTransId="{D024B074-7349-419F-8471-B0610395D1F9}"/>
    <dgm:cxn modelId="{79835121-E705-4384-B900-D12E910626E5}" type="presOf" srcId="{637C6694-4DFD-47C6-8E5C-2FF026E9ECB4}" destId="{FFF93A66-ECE5-4E12-B538-52D1C580F6F1}" srcOrd="0" destOrd="3" presId="urn:microsoft.com/office/officeart/2005/8/layout/vList2"/>
    <dgm:cxn modelId="{E1F0ABDF-3229-4504-9689-FD820737D11C}" srcId="{D4D7EA74-D23E-49E3-92F9-F9A4DEB7A8C6}" destId="{F95D813F-1A02-4E50-94AC-849F0FE2ACB5}" srcOrd="6" destOrd="0" parTransId="{9BA9B495-4933-4B74-B556-5D429D8B0683}" sibTransId="{601D31E6-74AC-491A-8278-E64887774DFD}"/>
    <dgm:cxn modelId="{DD13B441-2134-416E-8872-003CE1D8DE9D}" type="presOf" srcId="{BB4E0437-50F2-40CD-B1EA-75D11C10AFE6}" destId="{FFF93A66-ECE5-4E12-B538-52D1C580F6F1}" srcOrd="0" destOrd="8" presId="urn:microsoft.com/office/officeart/2005/8/layout/vList2"/>
    <dgm:cxn modelId="{027D7179-CD37-49A1-9F0E-D8CE84AEDC5C}" srcId="{D4D7EA74-D23E-49E3-92F9-F9A4DEB7A8C6}" destId="{637C6694-4DFD-47C6-8E5C-2FF026E9ECB4}" srcOrd="2" destOrd="0" parTransId="{4AF4EA21-F309-49CA-8482-A54219359017}" sibTransId="{59D9014C-D53B-48F1-AB27-06EB0FB2C4F0}"/>
    <dgm:cxn modelId="{3C0DB509-452C-4C5A-BD26-2845D20C126E}" type="presOf" srcId="{D4D7EA74-D23E-49E3-92F9-F9A4DEB7A8C6}" destId="{FFF93A66-ECE5-4E12-B538-52D1C580F6F1}" srcOrd="0" destOrd="0" presId="urn:microsoft.com/office/officeart/2005/8/layout/vList2"/>
    <dgm:cxn modelId="{E73DBCFF-18F7-49D4-AF21-961ED6E250AE}" type="presOf" srcId="{2C150715-643E-4327-8C37-2B6EA45557B0}" destId="{8CB4E35F-D9EC-4CFD-99AC-6FEE47FB35E5}" srcOrd="0" destOrd="0" presId="urn:microsoft.com/office/officeart/2005/8/layout/vList2"/>
    <dgm:cxn modelId="{5310F2DC-A6BE-402E-8CB2-958DE8215456}" type="presOf" srcId="{405289F3-431F-4187-8662-0840ED24CD3C}" destId="{FFF93A66-ECE5-4E12-B538-52D1C580F6F1}" srcOrd="0" destOrd="6" presId="urn:microsoft.com/office/officeart/2005/8/layout/vList2"/>
    <dgm:cxn modelId="{300AF260-0BFA-43F3-A427-15EF065CA839}" type="presOf" srcId="{0D369E33-CE50-4D18-A84A-FC5C610E4E78}" destId="{FFF93A66-ECE5-4E12-B538-52D1C580F6F1}" srcOrd="0" destOrd="5" presId="urn:microsoft.com/office/officeart/2005/8/layout/vList2"/>
    <dgm:cxn modelId="{F3F69D7A-3719-481F-9233-E22042D097BB}" type="presParOf" srcId="{673F1A4D-17E3-44C6-8917-498A40CF5221}" destId="{8CB4E35F-D9EC-4CFD-99AC-6FEE47FB35E5}" srcOrd="0" destOrd="0" presId="urn:microsoft.com/office/officeart/2005/8/layout/vList2"/>
    <dgm:cxn modelId="{3E6068C8-CD60-449A-A179-59EC5AEF56CC}" type="presParOf" srcId="{673F1A4D-17E3-44C6-8917-498A40CF5221}" destId="{FFF93A66-ECE5-4E12-B538-52D1C580F6F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648CDFB-824D-4213-A021-6053D61D80F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B07CC63-CD4B-478F-AAA5-C75A589B86DC}">
      <dgm:prSet/>
      <dgm:spPr/>
      <dgm:t>
        <a:bodyPr/>
        <a:lstStyle/>
        <a:p>
          <a:pPr rtl="0"/>
          <a:r>
            <a:rPr lang="fi-FI" smtClean="0"/>
            <a:t>Dukungan perusahaan terhadap pemberian ASI di tempat kerja.</a:t>
          </a:r>
          <a:endParaRPr lang="en-US"/>
        </a:p>
      </dgm:t>
    </dgm:pt>
    <dgm:pt modelId="{E8ED8763-A418-4195-9E46-2FD2DDBCC894}" type="parTrans" cxnId="{56B219CF-2A1F-4346-81A9-B0C37229A4D9}">
      <dgm:prSet/>
      <dgm:spPr/>
      <dgm:t>
        <a:bodyPr/>
        <a:lstStyle/>
        <a:p>
          <a:endParaRPr lang="en-US"/>
        </a:p>
      </dgm:t>
    </dgm:pt>
    <dgm:pt modelId="{3F38ABB4-6B87-4878-A920-76A0EC35C6BE}" type="sibTrans" cxnId="{56B219CF-2A1F-4346-81A9-B0C37229A4D9}">
      <dgm:prSet/>
      <dgm:spPr/>
      <dgm:t>
        <a:bodyPr/>
        <a:lstStyle/>
        <a:p>
          <a:endParaRPr lang="en-US"/>
        </a:p>
      </dgm:t>
    </dgm:pt>
    <dgm:pt modelId="{E486249A-A999-40BE-B42D-7E18750C6994}">
      <dgm:prSet/>
      <dgm:spPr/>
      <dgm:t>
        <a:bodyPr/>
        <a:lstStyle/>
        <a:p>
          <a:pPr rtl="0"/>
          <a:r>
            <a:rPr lang="en-US" smtClean="0"/>
            <a:t>Cuti melahirkan yang layak sesuai dengan Undang-Undang Ketenagakerjaan Indonesia, dengan opsi yang lebih fleksibel (tidak harus terpaku pada 1,5 bulan sebelum dan 1,5 bulan sesudah melahirkan).</a:t>
          </a:r>
          <a:endParaRPr lang="en-US"/>
        </a:p>
      </dgm:t>
    </dgm:pt>
    <dgm:pt modelId="{44B4253F-CA53-4D2E-9DE2-E4A8B6C2200B}" type="parTrans" cxnId="{7182CFDA-22B0-401E-ADBB-EBE307882079}">
      <dgm:prSet/>
      <dgm:spPr/>
      <dgm:t>
        <a:bodyPr/>
        <a:lstStyle/>
        <a:p>
          <a:endParaRPr lang="en-US"/>
        </a:p>
      </dgm:t>
    </dgm:pt>
    <dgm:pt modelId="{6FF4F4E0-7488-4E43-BA12-FB71E2CA1414}" type="sibTrans" cxnId="{7182CFDA-22B0-401E-ADBB-EBE307882079}">
      <dgm:prSet/>
      <dgm:spPr/>
      <dgm:t>
        <a:bodyPr/>
        <a:lstStyle/>
        <a:p>
          <a:endParaRPr lang="en-US"/>
        </a:p>
      </dgm:t>
    </dgm:pt>
    <dgm:pt modelId="{F807E063-75D9-4EA4-B051-328BB551EA3F}">
      <dgm:prSet/>
      <dgm:spPr/>
      <dgm:t>
        <a:bodyPr/>
        <a:lstStyle/>
        <a:p>
          <a:pPr rtl="0"/>
          <a:r>
            <a:rPr lang="en-US" smtClean="0"/>
            <a:t>Terpenuhinya 2x waktu istirahat dan rehat makan siang selama hari kerja normal yang memungkinkan kaum ibu untuk memerah ASI atau memberi ASI pada anaknya.</a:t>
          </a:r>
          <a:endParaRPr lang="en-US"/>
        </a:p>
      </dgm:t>
    </dgm:pt>
    <dgm:pt modelId="{254ABA12-5E91-4146-8C6E-CF69750AF984}" type="parTrans" cxnId="{9E97F7D3-039C-40B6-BEF5-3EDCCFE85624}">
      <dgm:prSet/>
      <dgm:spPr/>
      <dgm:t>
        <a:bodyPr/>
        <a:lstStyle/>
        <a:p>
          <a:endParaRPr lang="en-US"/>
        </a:p>
      </dgm:t>
    </dgm:pt>
    <dgm:pt modelId="{BD401D78-52E3-47FC-B686-5F8C3A6919A2}" type="sibTrans" cxnId="{9E97F7D3-039C-40B6-BEF5-3EDCCFE85624}">
      <dgm:prSet/>
      <dgm:spPr/>
      <dgm:t>
        <a:bodyPr/>
        <a:lstStyle/>
        <a:p>
          <a:endParaRPr lang="en-US"/>
        </a:p>
      </dgm:t>
    </dgm:pt>
    <dgm:pt modelId="{F75E8A52-7FD8-40A3-89D2-F911FA7A45B8}" type="pres">
      <dgm:prSet presAssocID="{E648CDFB-824D-4213-A021-6053D61D80FD}" presName="Name0" presStyleCnt="0">
        <dgm:presLayoutVars>
          <dgm:chMax val="7"/>
          <dgm:dir/>
          <dgm:animLvl val="lvl"/>
          <dgm:resizeHandles val="exact"/>
        </dgm:presLayoutVars>
      </dgm:prSet>
      <dgm:spPr/>
      <dgm:t>
        <a:bodyPr/>
        <a:lstStyle/>
        <a:p>
          <a:endParaRPr lang="en-US"/>
        </a:p>
      </dgm:t>
    </dgm:pt>
    <dgm:pt modelId="{3F66EE71-BB59-4E39-AB98-E37C1CA3E524}" type="pres">
      <dgm:prSet presAssocID="{2B07CC63-CD4B-478F-AAA5-C75A589B86DC}" presName="circle1" presStyleLbl="node1" presStyleIdx="0" presStyleCnt="3"/>
      <dgm:spPr/>
    </dgm:pt>
    <dgm:pt modelId="{176DE06A-AB32-4D5F-B72F-0AC0BEFC622D}" type="pres">
      <dgm:prSet presAssocID="{2B07CC63-CD4B-478F-AAA5-C75A589B86DC}" presName="space" presStyleCnt="0"/>
      <dgm:spPr/>
    </dgm:pt>
    <dgm:pt modelId="{E56EF231-5F0C-4C48-887C-959B0DDD8D1A}" type="pres">
      <dgm:prSet presAssocID="{2B07CC63-CD4B-478F-AAA5-C75A589B86DC}" presName="rect1" presStyleLbl="alignAcc1" presStyleIdx="0" presStyleCnt="3"/>
      <dgm:spPr/>
      <dgm:t>
        <a:bodyPr/>
        <a:lstStyle/>
        <a:p>
          <a:endParaRPr lang="en-US"/>
        </a:p>
      </dgm:t>
    </dgm:pt>
    <dgm:pt modelId="{2FF8D22B-7C9B-41DB-8053-026EFDA15C9C}" type="pres">
      <dgm:prSet presAssocID="{E486249A-A999-40BE-B42D-7E18750C6994}" presName="vertSpace2" presStyleLbl="node1" presStyleIdx="0" presStyleCnt="3"/>
      <dgm:spPr/>
    </dgm:pt>
    <dgm:pt modelId="{BD546933-579C-401B-AC11-7BC61BEB5FD6}" type="pres">
      <dgm:prSet presAssocID="{E486249A-A999-40BE-B42D-7E18750C6994}" presName="circle2" presStyleLbl="node1" presStyleIdx="1" presStyleCnt="3"/>
      <dgm:spPr/>
    </dgm:pt>
    <dgm:pt modelId="{FA614575-154A-41BF-A0D0-642C1D764377}" type="pres">
      <dgm:prSet presAssocID="{E486249A-A999-40BE-B42D-7E18750C6994}" presName="rect2" presStyleLbl="alignAcc1" presStyleIdx="1" presStyleCnt="3"/>
      <dgm:spPr/>
      <dgm:t>
        <a:bodyPr/>
        <a:lstStyle/>
        <a:p>
          <a:endParaRPr lang="en-US"/>
        </a:p>
      </dgm:t>
    </dgm:pt>
    <dgm:pt modelId="{0383E7D7-756D-42C1-B9DA-BA77DE2E2BFD}" type="pres">
      <dgm:prSet presAssocID="{F807E063-75D9-4EA4-B051-328BB551EA3F}" presName="vertSpace3" presStyleLbl="node1" presStyleIdx="1" presStyleCnt="3"/>
      <dgm:spPr/>
    </dgm:pt>
    <dgm:pt modelId="{DE126ED6-0835-4068-B22E-C144741653E9}" type="pres">
      <dgm:prSet presAssocID="{F807E063-75D9-4EA4-B051-328BB551EA3F}" presName="circle3" presStyleLbl="node1" presStyleIdx="2" presStyleCnt="3"/>
      <dgm:spPr/>
    </dgm:pt>
    <dgm:pt modelId="{23CC607F-2C6A-479E-8C38-0080EA0BB728}" type="pres">
      <dgm:prSet presAssocID="{F807E063-75D9-4EA4-B051-328BB551EA3F}" presName="rect3" presStyleLbl="alignAcc1" presStyleIdx="2" presStyleCnt="3"/>
      <dgm:spPr/>
      <dgm:t>
        <a:bodyPr/>
        <a:lstStyle/>
        <a:p>
          <a:endParaRPr lang="en-US"/>
        </a:p>
      </dgm:t>
    </dgm:pt>
    <dgm:pt modelId="{4662EC56-52A1-4081-91AA-55E5A2FDEBEC}" type="pres">
      <dgm:prSet presAssocID="{2B07CC63-CD4B-478F-AAA5-C75A589B86DC}" presName="rect1ParTxNoCh" presStyleLbl="alignAcc1" presStyleIdx="2" presStyleCnt="3">
        <dgm:presLayoutVars>
          <dgm:chMax val="1"/>
          <dgm:bulletEnabled val="1"/>
        </dgm:presLayoutVars>
      </dgm:prSet>
      <dgm:spPr/>
      <dgm:t>
        <a:bodyPr/>
        <a:lstStyle/>
        <a:p>
          <a:endParaRPr lang="en-US"/>
        </a:p>
      </dgm:t>
    </dgm:pt>
    <dgm:pt modelId="{D1604746-AE89-4798-B0DD-8DB3ADE849DC}" type="pres">
      <dgm:prSet presAssocID="{E486249A-A999-40BE-B42D-7E18750C6994}" presName="rect2ParTxNoCh" presStyleLbl="alignAcc1" presStyleIdx="2" presStyleCnt="3">
        <dgm:presLayoutVars>
          <dgm:chMax val="1"/>
          <dgm:bulletEnabled val="1"/>
        </dgm:presLayoutVars>
      </dgm:prSet>
      <dgm:spPr/>
      <dgm:t>
        <a:bodyPr/>
        <a:lstStyle/>
        <a:p>
          <a:endParaRPr lang="en-US"/>
        </a:p>
      </dgm:t>
    </dgm:pt>
    <dgm:pt modelId="{174F912A-948B-4410-BCA7-E54758920469}" type="pres">
      <dgm:prSet presAssocID="{F807E063-75D9-4EA4-B051-328BB551EA3F}" presName="rect3ParTxNoCh" presStyleLbl="alignAcc1" presStyleIdx="2" presStyleCnt="3">
        <dgm:presLayoutVars>
          <dgm:chMax val="1"/>
          <dgm:bulletEnabled val="1"/>
        </dgm:presLayoutVars>
      </dgm:prSet>
      <dgm:spPr/>
      <dgm:t>
        <a:bodyPr/>
        <a:lstStyle/>
        <a:p>
          <a:endParaRPr lang="en-US"/>
        </a:p>
      </dgm:t>
    </dgm:pt>
  </dgm:ptLst>
  <dgm:cxnLst>
    <dgm:cxn modelId="{C8AB1CC9-7DA3-43C0-BE61-CB0DF557F2E0}" type="presOf" srcId="{E648CDFB-824D-4213-A021-6053D61D80FD}" destId="{F75E8A52-7FD8-40A3-89D2-F911FA7A45B8}" srcOrd="0" destOrd="0" presId="urn:microsoft.com/office/officeart/2005/8/layout/target3"/>
    <dgm:cxn modelId="{9E97F7D3-039C-40B6-BEF5-3EDCCFE85624}" srcId="{E648CDFB-824D-4213-A021-6053D61D80FD}" destId="{F807E063-75D9-4EA4-B051-328BB551EA3F}" srcOrd="2" destOrd="0" parTransId="{254ABA12-5E91-4146-8C6E-CF69750AF984}" sibTransId="{BD401D78-52E3-47FC-B686-5F8C3A6919A2}"/>
    <dgm:cxn modelId="{56B219CF-2A1F-4346-81A9-B0C37229A4D9}" srcId="{E648CDFB-824D-4213-A021-6053D61D80FD}" destId="{2B07CC63-CD4B-478F-AAA5-C75A589B86DC}" srcOrd="0" destOrd="0" parTransId="{E8ED8763-A418-4195-9E46-2FD2DDBCC894}" sibTransId="{3F38ABB4-6B87-4878-A920-76A0EC35C6BE}"/>
    <dgm:cxn modelId="{7182CFDA-22B0-401E-ADBB-EBE307882079}" srcId="{E648CDFB-824D-4213-A021-6053D61D80FD}" destId="{E486249A-A999-40BE-B42D-7E18750C6994}" srcOrd="1" destOrd="0" parTransId="{44B4253F-CA53-4D2E-9DE2-E4A8B6C2200B}" sibTransId="{6FF4F4E0-7488-4E43-BA12-FB71E2CA1414}"/>
    <dgm:cxn modelId="{AECA5636-EF82-415C-9F18-0021AFF1D743}" type="presOf" srcId="{F807E063-75D9-4EA4-B051-328BB551EA3F}" destId="{23CC607F-2C6A-479E-8C38-0080EA0BB728}" srcOrd="0" destOrd="0" presId="urn:microsoft.com/office/officeart/2005/8/layout/target3"/>
    <dgm:cxn modelId="{85235B44-C851-4619-87CC-468ECA2EAE3D}" type="presOf" srcId="{E486249A-A999-40BE-B42D-7E18750C6994}" destId="{D1604746-AE89-4798-B0DD-8DB3ADE849DC}" srcOrd="1" destOrd="0" presId="urn:microsoft.com/office/officeart/2005/8/layout/target3"/>
    <dgm:cxn modelId="{F9523F40-DA56-4492-BA68-AEE45B1A097C}" type="presOf" srcId="{2B07CC63-CD4B-478F-AAA5-C75A589B86DC}" destId="{E56EF231-5F0C-4C48-887C-959B0DDD8D1A}" srcOrd="0" destOrd="0" presId="urn:microsoft.com/office/officeart/2005/8/layout/target3"/>
    <dgm:cxn modelId="{584463C3-1349-494C-AFF4-CB4A9D88FC14}" type="presOf" srcId="{2B07CC63-CD4B-478F-AAA5-C75A589B86DC}" destId="{4662EC56-52A1-4081-91AA-55E5A2FDEBEC}" srcOrd="1" destOrd="0" presId="urn:microsoft.com/office/officeart/2005/8/layout/target3"/>
    <dgm:cxn modelId="{E1DE4AEF-DC96-4252-B272-BDF9477966AD}" type="presOf" srcId="{F807E063-75D9-4EA4-B051-328BB551EA3F}" destId="{174F912A-948B-4410-BCA7-E54758920469}" srcOrd="1" destOrd="0" presId="urn:microsoft.com/office/officeart/2005/8/layout/target3"/>
    <dgm:cxn modelId="{ECA1921B-E840-4662-BD4A-19571400965D}" type="presOf" srcId="{E486249A-A999-40BE-B42D-7E18750C6994}" destId="{FA614575-154A-41BF-A0D0-642C1D764377}" srcOrd="0" destOrd="0" presId="urn:microsoft.com/office/officeart/2005/8/layout/target3"/>
    <dgm:cxn modelId="{7E555AB3-37BC-43F3-8682-CF66419B1B37}" type="presParOf" srcId="{F75E8A52-7FD8-40A3-89D2-F911FA7A45B8}" destId="{3F66EE71-BB59-4E39-AB98-E37C1CA3E524}" srcOrd="0" destOrd="0" presId="urn:microsoft.com/office/officeart/2005/8/layout/target3"/>
    <dgm:cxn modelId="{0F8069AB-3600-45A0-AA85-C9A463107B13}" type="presParOf" srcId="{F75E8A52-7FD8-40A3-89D2-F911FA7A45B8}" destId="{176DE06A-AB32-4D5F-B72F-0AC0BEFC622D}" srcOrd="1" destOrd="0" presId="urn:microsoft.com/office/officeart/2005/8/layout/target3"/>
    <dgm:cxn modelId="{B1A31F24-CB47-49FE-887C-46ED2235DB62}" type="presParOf" srcId="{F75E8A52-7FD8-40A3-89D2-F911FA7A45B8}" destId="{E56EF231-5F0C-4C48-887C-959B0DDD8D1A}" srcOrd="2" destOrd="0" presId="urn:microsoft.com/office/officeart/2005/8/layout/target3"/>
    <dgm:cxn modelId="{3A619D07-A996-4680-A5B2-187997B38D4E}" type="presParOf" srcId="{F75E8A52-7FD8-40A3-89D2-F911FA7A45B8}" destId="{2FF8D22B-7C9B-41DB-8053-026EFDA15C9C}" srcOrd="3" destOrd="0" presId="urn:microsoft.com/office/officeart/2005/8/layout/target3"/>
    <dgm:cxn modelId="{6C47073D-DFE5-484B-B624-8F289348D4F4}" type="presParOf" srcId="{F75E8A52-7FD8-40A3-89D2-F911FA7A45B8}" destId="{BD546933-579C-401B-AC11-7BC61BEB5FD6}" srcOrd="4" destOrd="0" presId="urn:microsoft.com/office/officeart/2005/8/layout/target3"/>
    <dgm:cxn modelId="{527C74A5-4B4D-41B6-BF68-2989A594D32F}" type="presParOf" srcId="{F75E8A52-7FD8-40A3-89D2-F911FA7A45B8}" destId="{FA614575-154A-41BF-A0D0-642C1D764377}" srcOrd="5" destOrd="0" presId="urn:microsoft.com/office/officeart/2005/8/layout/target3"/>
    <dgm:cxn modelId="{2BB35F30-8F2D-4A06-A2BF-38371AAB64DC}" type="presParOf" srcId="{F75E8A52-7FD8-40A3-89D2-F911FA7A45B8}" destId="{0383E7D7-756D-42C1-B9DA-BA77DE2E2BFD}" srcOrd="6" destOrd="0" presId="urn:microsoft.com/office/officeart/2005/8/layout/target3"/>
    <dgm:cxn modelId="{788B6C4D-01EB-413B-90D1-72A8944819B3}" type="presParOf" srcId="{F75E8A52-7FD8-40A3-89D2-F911FA7A45B8}" destId="{DE126ED6-0835-4068-B22E-C144741653E9}" srcOrd="7" destOrd="0" presId="urn:microsoft.com/office/officeart/2005/8/layout/target3"/>
    <dgm:cxn modelId="{8F16BE5A-A19B-4815-8D87-63251956E58A}" type="presParOf" srcId="{F75E8A52-7FD8-40A3-89D2-F911FA7A45B8}" destId="{23CC607F-2C6A-479E-8C38-0080EA0BB728}" srcOrd="8" destOrd="0" presId="urn:microsoft.com/office/officeart/2005/8/layout/target3"/>
    <dgm:cxn modelId="{BA2BA2E4-CCDC-4B05-A4EF-665184514BE1}" type="presParOf" srcId="{F75E8A52-7FD8-40A3-89D2-F911FA7A45B8}" destId="{4662EC56-52A1-4081-91AA-55E5A2FDEBEC}" srcOrd="9" destOrd="0" presId="urn:microsoft.com/office/officeart/2005/8/layout/target3"/>
    <dgm:cxn modelId="{C69E9A54-1B3F-4250-9B0A-5FB562651DAC}" type="presParOf" srcId="{F75E8A52-7FD8-40A3-89D2-F911FA7A45B8}" destId="{D1604746-AE89-4798-B0DD-8DB3ADE849DC}" srcOrd="10" destOrd="0" presId="urn:microsoft.com/office/officeart/2005/8/layout/target3"/>
    <dgm:cxn modelId="{FD560F3D-A634-46AD-B0D1-B81693DD08BF}" type="presParOf" srcId="{F75E8A52-7FD8-40A3-89D2-F911FA7A45B8}" destId="{174F912A-948B-4410-BCA7-E54758920469}"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482FC0B-2B40-4432-91CB-F310FF8F0CE7}" type="doc">
      <dgm:prSet loTypeId="urn:microsoft.com/office/officeart/2005/8/layout/hList7" loCatId="list" qsTypeId="urn:microsoft.com/office/officeart/2005/8/quickstyle/3d1" qsCatId="3D" csTypeId="urn:microsoft.com/office/officeart/2005/8/colors/accent1_2" csCatId="accent1" phldr="1"/>
      <dgm:spPr/>
      <dgm:t>
        <a:bodyPr/>
        <a:lstStyle/>
        <a:p>
          <a:endParaRPr lang="en-US"/>
        </a:p>
      </dgm:t>
    </dgm:pt>
    <dgm:pt modelId="{CC31B364-147C-4A81-B873-6C4FF7CF6F59}">
      <dgm:prSet custT="1">
        <dgm:style>
          <a:lnRef idx="2">
            <a:schemeClr val="accent1"/>
          </a:lnRef>
          <a:fillRef idx="1">
            <a:schemeClr val="lt1"/>
          </a:fillRef>
          <a:effectRef idx="0">
            <a:schemeClr val="accent1"/>
          </a:effectRef>
          <a:fontRef idx="minor">
            <a:schemeClr val="dk1"/>
          </a:fontRef>
        </dgm:style>
      </dgm:prSet>
      <dgm:spPr/>
      <dgm:t>
        <a:bodyPr/>
        <a:lstStyle/>
        <a:p>
          <a:pPr rtl="0"/>
          <a:r>
            <a:rPr lang="en-US" sz="1400" smtClean="0">
              <a:solidFill>
                <a:schemeClr val="tx1"/>
              </a:solidFill>
            </a:rPr>
            <a:t>Perusahaan menawarkan kelas-kelas tentang laktasi dari waktu ke waktu, bagi karyawan yang sedang berada dalam masa kehamilan atau sedang menyusui. Kelas-kelas tersebut akan diselenggarakan oleh </a:t>
          </a:r>
          <a:r>
            <a:rPr lang="en-US" sz="1400" i="1" smtClean="0">
              <a:solidFill>
                <a:schemeClr val="tx1"/>
              </a:solidFill>
            </a:rPr>
            <a:t>Certified Breastfeeding Counsellors </a:t>
          </a:r>
          <a:r>
            <a:rPr lang="en-US" sz="1400" smtClean="0">
              <a:solidFill>
                <a:schemeClr val="tx1"/>
              </a:solidFill>
            </a:rPr>
            <a:t>(Konselor Laktasi Bersertifikat).</a:t>
          </a:r>
          <a:endParaRPr lang="en-US" sz="1400">
            <a:solidFill>
              <a:schemeClr val="tx1"/>
            </a:solidFill>
          </a:endParaRPr>
        </a:p>
      </dgm:t>
    </dgm:pt>
    <dgm:pt modelId="{EC7B680F-5BB2-4102-9CC2-0937C36CF09D}" type="parTrans" cxnId="{26CCC7BA-6B94-4D0E-BB03-CF95DBC681B4}">
      <dgm:prSet/>
      <dgm:spPr/>
      <dgm:t>
        <a:bodyPr/>
        <a:lstStyle/>
        <a:p>
          <a:endParaRPr lang="en-US">
            <a:solidFill>
              <a:schemeClr val="tx1"/>
            </a:solidFill>
          </a:endParaRPr>
        </a:p>
      </dgm:t>
    </dgm:pt>
    <dgm:pt modelId="{2474AB03-9B56-4597-946B-037CF9D0BD1C}" type="sibTrans" cxnId="{26CCC7BA-6B94-4D0E-BB03-CF95DBC681B4}">
      <dgm:prSet/>
      <dgm:spPr/>
      <dgm:t>
        <a:bodyPr/>
        <a:lstStyle/>
        <a:p>
          <a:endParaRPr lang="en-US">
            <a:solidFill>
              <a:schemeClr val="tx1"/>
            </a:solidFill>
          </a:endParaRPr>
        </a:p>
      </dgm:t>
    </dgm:pt>
    <dgm:pt modelId="{EEBE960C-3A35-4D79-9770-503CCC6B32D8}">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tx1"/>
              </a:solidFill>
            </a:rPr>
            <a:t>Perusahaan </a:t>
          </a:r>
          <a:r>
            <a:rPr lang="en-US" dirty="0" err="1" smtClean="0">
              <a:solidFill>
                <a:schemeClr val="tx1"/>
              </a:solidFill>
            </a:rPr>
            <a:t>menawarkan</a:t>
          </a:r>
          <a:r>
            <a:rPr lang="en-US" dirty="0" smtClean="0">
              <a:solidFill>
                <a:schemeClr val="tx1"/>
              </a:solidFill>
            </a:rPr>
            <a:t> </a:t>
          </a:r>
          <a:r>
            <a:rPr lang="en-US" dirty="0" err="1" smtClean="0">
              <a:solidFill>
                <a:schemeClr val="tx1"/>
              </a:solidFill>
            </a:rPr>
            <a:t>pada</a:t>
          </a:r>
          <a:r>
            <a:rPr lang="en-US" dirty="0" smtClean="0">
              <a:solidFill>
                <a:schemeClr val="tx1"/>
              </a:solidFill>
            </a:rPr>
            <a:t> </a:t>
          </a:r>
          <a:r>
            <a:rPr lang="en-US" dirty="0" err="1" smtClean="0">
              <a:solidFill>
                <a:schemeClr val="tx1"/>
              </a:solidFill>
            </a:rPr>
            <a:t>para</a:t>
          </a:r>
          <a:r>
            <a:rPr lang="en-US" dirty="0" smtClean="0">
              <a:solidFill>
                <a:schemeClr val="tx1"/>
              </a:solidFill>
            </a:rPr>
            <a:t> </a:t>
          </a:r>
          <a:r>
            <a:rPr lang="en-US" dirty="0" err="1" smtClean="0">
              <a:solidFill>
                <a:schemeClr val="tx1"/>
              </a:solidFill>
            </a:rPr>
            <a:t>karyawannya</a:t>
          </a:r>
          <a:r>
            <a:rPr lang="en-US" dirty="0" smtClean="0">
              <a:solidFill>
                <a:schemeClr val="tx1"/>
              </a:solidFill>
            </a:rPr>
            <a:t> </a:t>
          </a:r>
          <a:r>
            <a:rPr lang="en-US" dirty="0" err="1" smtClean="0">
              <a:solidFill>
                <a:schemeClr val="tx1"/>
              </a:solidFill>
            </a:rPr>
            <a:t>daftar</a:t>
          </a:r>
          <a:r>
            <a:rPr lang="en-US" dirty="0" smtClean="0">
              <a:solidFill>
                <a:schemeClr val="tx1"/>
              </a:solidFill>
            </a:rPr>
            <a:t> </a:t>
          </a:r>
          <a:r>
            <a:rPr lang="en-US" dirty="0" err="1" smtClean="0">
              <a:solidFill>
                <a:schemeClr val="tx1"/>
              </a:solidFill>
            </a:rPr>
            <a:t>konselor</a:t>
          </a:r>
          <a:r>
            <a:rPr lang="en-US" dirty="0" smtClean="0">
              <a:solidFill>
                <a:schemeClr val="tx1"/>
              </a:solidFill>
            </a:rPr>
            <a:t> </a:t>
          </a:r>
          <a:r>
            <a:rPr lang="en-US" dirty="0" err="1" smtClean="0">
              <a:solidFill>
                <a:schemeClr val="tx1"/>
              </a:solidFill>
            </a:rPr>
            <a:t>laktasi</a:t>
          </a:r>
          <a:r>
            <a:rPr lang="en-US" dirty="0" smtClean="0">
              <a:solidFill>
                <a:schemeClr val="tx1"/>
              </a:solidFill>
            </a:rPr>
            <a:t> yang </a:t>
          </a:r>
          <a:r>
            <a:rPr lang="en-US" dirty="0" err="1" smtClean="0">
              <a:solidFill>
                <a:schemeClr val="tx1"/>
              </a:solidFill>
            </a:rPr>
            <a:t>tersedia</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keperluan</a:t>
          </a:r>
          <a:r>
            <a:rPr lang="en-US" dirty="0" smtClean="0">
              <a:solidFill>
                <a:schemeClr val="tx1"/>
              </a:solidFill>
            </a:rPr>
            <a:t> </a:t>
          </a:r>
          <a:r>
            <a:rPr lang="en-US" dirty="0" err="1" smtClean="0">
              <a:solidFill>
                <a:schemeClr val="tx1"/>
              </a:solidFill>
            </a:rPr>
            <a:t>konseling</a:t>
          </a:r>
          <a:r>
            <a:rPr lang="en-US" dirty="0" smtClean="0">
              <a:solidFill>
                <a:schemeClr val="tx1"/>
              </a:solidFill>
            </a:rPr>
            <a:t>.</a:t>
          </a:r>
          <a:endParaRPr lang="en-US" dirty="0">
            <a:solidFill>
              <a:schemeClr val="tx1"/>
            </a:solidFill>
          </a:endParaRPr>
        </a:p>
      </dgm:t>
    </dgm:pt>
    <dgm:pt modelId="{FB5DE9B1-D38E-47C8-A96E-C970DC65D7A3}" type="parTrans" cxnId="{38BFFD7E-A346-408D-BD41-E4C7997CCB15}">
      <dgm:prSet/>
      <dgm:spPr/>
      <dgm:t>
        <a:bodyPr/>
        <a:lstStyle/>
        <a:p>
          <a:endParaRPr lang="en-US">
            <a:solidFill>
              <a:schemeClr val="tx1"/>
            </a:solidFill>
          </a:endParaRPr>
        </a:p>
      </dgm:t>
    </dgm:pt>
    <dgm:pt modelId="{E4872D83-511E-44B7-8BB3-4B3A20155F58}" type="sibTrans" cxnId="{38BFFD7E-A346-408D-BD41-E4C7997CCB15}">
      <dgm:prSet/>
      <dgm:spPr/>
      <dgm:t>
        <a:bodyPr/>
        <a:lstStyle/>
        <a:p>
          <a:endParaRPr lang="en-US">
            <a:solidFill>
              <a:schemeClr val="tx1"/>
            </a:solidFill>
          </a:endParaRPr>
        </a:p>
      </dgm:t>
    </dgm:pt>
    <dgm:pt modelId="{5E60963D-CBCB-40C9-9594-52DD5FA8A884}">
      <dgm:prSet>
        <dgm:style>
          <a:lnRef idx="2">
            <a:schemeClr val="accent2"/>
          </a:lnRef>
          <a:fillRef idx="1">
            <a:schemeClr val="lt1"/>
          </a:fillRef>
          <a:effectRef idx="0">
            <a:schemeClr val="accent2"/>
          </a:effectRef>
          <a:fontRef idx="minor">
            <a:schemeClr val="dk1"/>
          </a:fontRef>
        </dgm:style>
      </dgm:prSet>
      <dgm:spPr/>
      <dgm:t>
        <a:bodyPr/>
        <a:lstStyle/>
        <a:p>
          <a:pPr rtl="0"/>
          <a:r>
            <a:rPr lang="fi-FI" smtClean="0">
              <a:solidFill>
                <a:schemeClr val="tx1"/>
              </a:solidFill>
            </a:rPr>
            <a:t>Perusahaan menyebarluaskan bahan-bahan komunikasi dan edukasi untuk meningkatkan </a:t>
          </a:r>
          <a:r>
            <a:rPr lang="nn-NO" smtClean="0">
              <a:solidFill>
                <a:schemeClr val="tx1"/>
              </a:solidFill>
            </a:rPr>
            <a:t>kesadaran di seluruh lingkungan kerja (pamflet, poster di dinding, banner, buku-buku, </a:t>
          </a:r>
          <a:r>
            <a:rPr lang="en-US" smtClean="0">
              <a:solidFill>
                <a:schemeClr val="tx1"/>
              </a:solidFill>
            </a:rPr>
            <a:t>video, dsb)</a:t>
          </a:r>
          <a:endParaRPr lang="en-US">
            <a:solidFill>
              <a:schemeClr val="tx1"/>
            </a:solidFill>
          </a:endParaRPr>
        </a:p>
      </dgm:t>
    </dgm:pt>
    <dgm:pt modelId="{1C65E9AD-1AD6-436D-91BD-CD9F835A2D4B}" type="parTrans" cxnId="{8C4A19FD-FE77-495A-9EA1-341523043288}">
      <dgm:prSet/>
      <dgm:spPr/>
      <dgm:t>
        <a:bodyPr/>
        <a:lstStyle/>
        <a:p>
          <a:endParaRPr lang="en-US">
            <a:solidFill>
              <a:schemeClr val="tx1"/>
            </a:solidFill>
          </a:endParaRPr>
        </a:p>
      </dgm:t>
    </dgm:pt>
    <dgm:pt modelId="{741581B4-2B91-4DEA-B3F6-9E5ADA3B6A3A}" type="sibTrans" cxnId="{8C4A19FD-FE77-495A-9EA1-341523043288}">
      <dgm:prSet/>
      <dgm:spPr/>
      <dgm:t>
        <a:bodyPr/>
        <a:lstStyle/>
        <a:p>
          <a:endParaRPr lang="en-US">
            <a:solidFill>
              <a:schemeClr val="tx1"/>
            </a:solidFill>
          </a:endParaRPr>
        </a:p>
      </dgm:t>
    </dgm:pt>
    <dgm:pt modelId="{8F20942E-1EBF-4B43-A37D-96B694DC2FC3}" type="pres">
      <dgm:prSet presAssocID="{C482FC0B-2B40-4432-91CB-F310FF8F0CE7}" presName="Name0" presStyleCnt="0">
        <dgm:presLayoutVars>
          <dgm:dir/>
          <dgm:resizeHandles val="exact"/>
        </dgm:presLayoutVars>
      </dgm:prSet>
      <dgm:spPr/>
      <dgm:t>
        <a:bodyPr/>
        <a:lstStyle/>
        <a:p>
          <a:endParaRPr lang="en-US"/>
        </a:p>
      </dgm:t>
    </dgm:pt>
    <dgm:pt modelId="{927B6040-2593-4481-8BA3-06BE74E2CAD2}" type="pres">
      <dgm:prSet presAssocID="{C482FC0B-2B40-4432-91CB-F310FF8F0CE7}" presName="fgShape" presStyleLbl="fgShp" presStyleIdx="0" presStyleCnt="1" custScaleY="66666" custLinFactNeighborY="33333"/>
      <dgm:spPr>
        <a:solidFill>
          <a:schemeClr val="accent2">
            <a:lumMod val="75000"/>
          </a:schemeClr>
        </a:solidFill>
      </dgm:spPr>
    </dgm:pt>
    <dgm:pt modelId="{148C6869-E18F-438B-A942-B9DB20740110}" type="pres">
      <dgm:prSet presAssocID="{C482FC0B-2B40-4432-91CB-F310FF8F0CE7}" presName="linComp" presStyleCnt="0"/>
      <dgm:spPr/>
    </dgm:pt>
    <dgm:pt modelId="{CFFB760D-0A70-4CF8-8FAD-AC555F7E83CF}" type="pres">
      <dgm:prSet presAssocID="{CC31B364-147C-4A81-B873-6C4FF7CF6F59}" presName="compNode" presStyleCnt="0"/>
      <dgm:spPr/>
    </dgm:pt>
    <dgm:pt modelId="{0A313942-7D89-4537-8B9A-13B6DCB59EB3}" type="pres">
      <dgm:prSet presAssocID="{CC31B364-147C-4A81-B873-6C4FF7CF6F59}" presName="bkgdShape" presStyleLbl="node1" presStyleIdx="0" presStyleCnt="3"/>
      <dgm:spPr/>
      <dgm:t>
        <a:bodyPr/>
        <a:lstStyle/>
        <a:p>
          <a:endParaRPr lang="en-US"/>
        </a:p>
      </dgm:t>
    </dgm:pt>
    <dgm:pt modelId="{844C39FD-EC59-4A62-A2D1-0C698953E5E4}" type="pres">
      <dgm:prSet presAssocID="{CC31B364-147C-4A81-B873-6C4FF7CF6F59}" presName="nodeTx" presStyleLbl="node1" presStyleIdx="0" presStyleCnt="3">
        <dgm:presLayoutVars>
          <dgm:bulletEnabled val="1"/>
        </dgm:presLayoutVars>
      </dgm:prSet>
      <dgm:spPr/>
      <dgm:t>
        <a:bodyPr/>
        <a:lstStyle/>
        <a:p>
          <a:endParaRPr lang="en-US"/>
        </a:p>
      </dgm:t>
    </dgm:pt>
    <dgm:pt modelId="{72BDB47A-2958-4969-9C38-3D2E014B4A5E}" type="pres">
      <dgm:prSet presAssocID="{CC31B364-147C-4A81-B873-6C4FF7CF6F59}" presName="invisiNode" presStyleLbl="node1" presStyleIdx="0" presStyleCnt="3"/>
      <dgm:spPr/>
    </dgm:pt>
    <dgm:pt modelId="{AFF71288-4689-4A85-97D8-C82C2FCB4673}" type="pres">
      <dgm:prSet presAssocID="{CC31B364-147C-4A81-B873-6C4FF7CF6F59}" presName="imagNode" presStyleLbl="fgImgPlace1" presStyleIdx="0" presStyleCnt="3" custScaleX="72662" custScaleY="64164" custLinFactNeighborY="-17167"/>
      <dgm:spPr>
        <a:blipFill rotWithShape="1">
          <a:blip xmlns:r="http://schemas.openxmlformats.org/officeDocument/2006/relationships" r:embed="rId1"/>
          <a:stretch>
            <a:fillRect/>
          </a:stretch>
        </a:blipFill>
      </dgm:spPr>
    </dgm:pt>
    <dgm:pt modelId="{95EFF653-A01D-4D6D-B86E-55BCBCF32B2D}" type="pres">
      <dgm:prSet presAssocID="{2474AB03-9B56-4597-946B-037CF9D0BD1C}" presName="sibTrans" presStyleLbl="sibTrans2D1" presStyleIdx="0" presStyleCnt="0"/>
      <dgm:spPr/>
      <dgm:t>
        <a:bodyPr/>
        <a:lstStyle/>
        <a:p>
          <a:endParaRPr lang="en-US"/>
        </a:p>
      </dgm:t>
    </dgm:pt>
    <dgm:pt modelId="{082D0B60-3DFB-4283-A5E5-9A2F77F7B09D}" type="pres">
      <dgm:prSet presAssocID="{EEBE960C-3A35-4D79-9770-503CCC6B32D8}" presName="compNode" presStyleCnt="0"/>
      <dgm:spPr/>
    </dgm:pt>
    <dgm:pt modelId="{E8B123BA-5D67-4683-B5A1-BA71C77CFAB3}" type="pres">
      <dgm:prSet presAssocID="{EEBE960C-3A35-4D79-9770-503CCC6B32D8}" presName="bkgdShape" presStyleLbl="node1" presStyleIdx="1" presStyleCnt="3"/>
      <dgm:spPr/>
      <dgm:t>
        <a:bodyPr/>
        <a:lstStyle/>
        <a:p>
          <a:endParaRPr lang="en-US"/>
        </a:p>
      </dgm:t>
    </dgm:pt>
    <dgm:pt modelId="{BF45487B-D8BB-4655-9B5E-418428AA11EA}" type="pres">
      <dgm:prSet presAssocID="{EEBE960C-3A35-4D79-9770-503CCC6B32D8}" presName="nodeTx" presStyleLbl="node1" presStyleIdx="1" presStyleCnt="3">
        <dgm:presLayoutVars>
          <dgm:bulletEnabled val="1"/>
        </dgm:presLayoutVars>
      </dgm:prSet>
      <dgm:spPr/>
      <dgm:t>
        <a:bodyPr/>
        <a:lstStyle/>
        <a:p>
          <a:endParaRPr lang="en-US"/>
        </a:p>
      </dgm:t>
    </dgm:pt>
    <dgm:pt modelId="{D7EE2D68-7EC4-48B0-A084-2B4C397D42C4}" type="pres">
      <dgm:prSet presAssocID="{EEBE960C-3A35-4D79-9770-503CCC6B32D8}" presName="invisiNode" presStyleLbl="node1" presStyleIdx="1" presStyleCnt="3"/>
      <dgm:spPr/>
    </dgm:pt>
    <dgm:pt modelId="{24CCEB1A-80AA-4288-9730-E29E59CF1DB1}" type="pres">
      <dgm:prSet presAssocID="{EEBE960C-3A35-4D79-9770-503CCC6B32D8}" presName="imagNode" presStyleLbl="fgImgPlace1" presStyleIdx="1" presStyleCnt="3" custScaleX="72662" custScaleY="64164" custLinFactNeighborY="-17167"/>
      <dgm:spPr>
        <a:blipFill rotWithShape="1">
          <a:blip xmlns:r="http://schemas.openxmlformats.org/officeDocument/2006/relationships" r:embed="rId1"/>
          <a:stretch>
            <a:fillRect/>
          </a:stretch>
        </a:blipFill>
      </dgm:spPr>
    </dgm:pt>
    <dgm:pt modelId="{00470CF8-221B-4121-9259-45D1F7AF6E08}" type="pres">
      <dgm:prSet presAssocID="{E4872D83-511E-44B7-8BB3-4B3A20155F58}" presName="sibTrans" presStyleLbl="sibTrans2D1" presStyleIdx="0" presStyleCnt="0"/>
      <dgm:spPr/>
      <dgm:t>
        <a:bodyPr/>
        <a:lstStyle/>
        <a:p>
          <a:endParaRPr lang="en-US"/>
        </a:p>
      </dgm:t>
    </dgm:pt>
    <dgm:pt modelId="{ECC2D83E-D3DD-4578-BC83-74858C28015B}" type="pres">
      <dgm:prSet presAssocID="{5E60963D-CBCB-40C9-9594-52DD5FA8A884}" presName="compNode" presStyleCnt="0"/>
      <dgm:spPr/>
    </dgm:pt>
    <dgm:pt modelId="{D0C388C9-8238-4F7B-8EEB-9485BB6FBC31}" type="pres">
      <dgm:prSet presAssocID="{5E60963D-CBCB-40C9-9594-52DD5FA8A884}" presName="bkgdShape" presStyleLbl="node1" presStyleIdx="2" presStyleCnt="3"/>
      <dgm:spPr/>
      <dgm:t>
        <a:bodyPr/>
        <a:lstStyle/>
        <a:p>
          <a:endParaRPr lang="en-US"/>
        </a:p>
      </dgm:t>
    </dgm:pt>
    <dgm:pt modelId="{B5306BAB-DB31-4375-BE28-84688716FC50}" type="pres">
      <dgm:prSet presAssocID="{5E60963D-CBCB-40C9-9594-52DD5FA8A884}" presName="nodeTx" presStyleLbl="node1" presStyleIdx="2" presStyleCnt="3">
        <dgm:presLayoutVars>
          <dgm:bulletEnabled val="1"/>
        </dgm:presLayoutVars>
      </dgm:prSet>
      <dgm:spPr/>
      <dgm:t>
        <a:bodyPr/>
        <a:lstStyle/>
        <a:p>
          <a:endParaRPr lang="en-US"/>
        </a:p>
      </dgm:t>
    </dgm:pt>
    <dgm:pt modelId="{2E51FF32-75D4-49F4-B69E-957B574BB9F6}" type="pres">
      <dgm:prSet presAssocID="{5E60963D-CBCB-40C9-9594-52DD5FA8A884}" presName="invisiNode" presStyleLbl="node1" presStyleIdx="2" presStyleCnt="3"/>
      <dgm:spPr/>
    </dgm:pt>
    <dgm:pt modelId="{069B6D35-C71E-40D2-9039-EE0432A53C96}" type="pres">
      <dgm:prSet presAssocID="{5E60963D-CBCB-40C9-9594-52DD5FA8A884}" presName="imagNode" presStyleLbl="fgImgPlace1" presStyleIdx="2" presStyleCnt="3" custScaleX="72662" custScaleY="64164" custLinFactNeighborY="-17167"/>
      <dgm:spPr>
        <a:blipFill rotWithShape="1">
          <a:blip xmlns:r="http://schemas.openxmlformats.org/officeDocument/2006/relationships" r:embed="rId1"/>
          <a:stretch>
            <a:fillRect/>
          </a:stretch>
        </a:blipFill>
      </dgm:spPr>
    </dgm:pt>
  </dgm:ptLst>
  <dgm:cxnLst>
    <dgm:cxn modelId="{174C6323-61E8-4B9F-92F9-1AC6A874D6ED}" type="presOf" srcId="{EEBE960C-3A35-4D79-9770-503CCC6B32D8}" destId="{E8B123BA-5D67-4683-B5A1-BA71C77CFAB3}" srcOrd="0" destOrd="0" presId="urn:microsoft.com/office/officeart/2005/8/layout/hList7"/>
    <dgm:cxn modelId="{319B2CD1-A13F-40D4-92CE-7AD6BB2930D3}" type="presOf" srcId="{EEBE960C-3A35-4D79-9770-503CCC6B32D8}" destId="{BF45487B-D8BB-4655-9B5E-418428AA11EA}" srcOrd="1" destOrd="0" presId="urn:microsoft.com/office/officeart/2005/8/layout/hList7"/>
    <dgm:cxn modelId="{3917C5A2-F965-49C1-B2CF-C91D8627C0D0}" type="presOf" srcId="{C482FC0B-2B40-4432-91CB-F310FF8F0CE7}" destId="{8F20942E-1EBF-4B43-A37D-96B694DC2FC3}" srcOrd="0" destOrd="0" presId="urn:microsoft.com/office/officeart/2005/8/layout/hList7"/>
    <dgm:cxn modelId="{639B0AA3-0995-4B7F-8466-241E8C7C04F0}" type="presOf" srcId="{CC31B364-147C-4A81-B873-6C4FF7CF6F59}" destId="{844C39FD-EC59-4A62-A2D1-0C698953E5E4}" srcOrd="1" destOrd="0" presId="urn:microsoft.com/office/officeart/2005/8/layout/hList7"/>
    <dgm:cxn modelId="{9C54CFB6-C06B-46F7-991C-F1AFB6BD0A4B}" type="presOf" srcId="{E4872D83-511E-44B7-8BB3-4B3A20155F58}" destId="{00470CF8-221B-4121-9259-45D1F7AF6E08}" srcOrd="0" destOrd="0" presId="urn:microsoft.com/office/officeart/2005/8/layout/hList7"/>
    <dgm:cxn modelId="{3B1D3B6C-A7AE-4BEC-BE4B-B35404DB45EA}" type="presOf" srcId="{2474AB03-9B56-4597-946B-037CF9D0BD1C}" destId="{95EFF653-A01D-4D6D-B86E-55BCBCF32B2D}" srcOrd="0" destOrd="0" presId="urn:microsoft.com/office/officeart/2005/8/layout/hList7"/>
    <dgm:cxn modelId="{38BFFD7E-A346-408D-BD41-E4C7997CCB15}" srcId="{C482FC0B-2B40-4432-91CB-F310FF8F0CE7}" destId="{EEBE960C-3A35-4D79-9770-503CCC6B32D8}" srcOrd="1" destOrd="0" parTransId="{FB5DE9B1-D38E-47C8-A96E-C970DC65D7A3}" sibTransId="{E4872D83-511E-44B7-8BB3-4B3A20155F58}"/>
    <dgm:cxn modelId="{C7C40E2B-4F1F-4BD4-89FB-C07F54946207}" type="presOf" srcId="{CC31B364-147C-4A81-B873-6C4FF7CF6F59}" destId="{0A313942-7D89-4537-8B9A-13B6DCB59EB3}" srcOrd="0" destOrd="0" presId="urn:microsoft.com/office/officeart/2005/8/layout/hList7"/>
    <dgm:cxn modelId="{8C4A19FD-FE77-495A-9EA1-341523043288}" srcId="{C482FC0B-2B40-4432-91CB-F310FF8F0CE7}" destId="{5E60963D-CBCB-40C9-9594-52DD5FA8A884}" srcOrd="2" destOrd="0" parTransId="{1C65E9AD-1AD6-436D-91BD-CD9F835A2D4B}" sibTransId="{741581B4-2B91-4DEA-B3F6-9E5ADA3B6A3A}"/>
    <dgm:cxn modelId="{A77F2194-266C-45F5-890E-40024F6030B4}" type="presOf" srcId="{5E60963D-CBCB-40C9-9594-52DD5FA8A884}" destId="{B5306BAB-DB31-4375-BE28-84688716FC50}" srcOrd="1" destOrd="0" presId="urn:microsoft.com/office/officeart/2005/8/layout/hList7"/>
    <dgm:cxn modelId="{004CC31D-9166-4DAF-AF77-C504BB8D8846}" type="presOf" srcId="{5E60963D-CBCB-40C9-9594-52DD5FA8A884}" destId="{D0C388C9-8238-4F7B-8EEB-9485BB6FBC31}" srcOrd="0" destOrd="0" presId="urn:microsoft.com/office/officeart/2005/8/layout/hList7"/>
    <dgm:cxn modelId="{26CCC7BA-6B94-4D0E-BB03-CF95DBC681B4}" srcId="{C482FC0B-2B40-4432-91CB-F310FF8F0CE7}" destId="{CC31B364-147C-4A81-B873-6C4FF7CF6F59}" srcOrd="0" destOrd="0" parTransId="{EC7B680F-5BB2-4102-9CC2-0937C36CF09D}" sibTransId="{2474AB03-9B56-4597-946B-037CF9D0BD1C}"/>
    <dgm:cxn modelId="{4C54F7E6-B000-46A1-89BA-28D9138ACAF5}" type="presParOf" srcId="{8F20942E-1EBF-4B43-A37D-96B694DC2FC3}" destId="{927B6040-2593-4481-8BA3-06BE74E2CAD2}" srcOrd="0" destOrd="0" presId="urn:microsoft.com/office/officeart/2005/8/layout/hList7"/>
    <dgm:cxn modelId="{C6ADBC8E-017E-4142-BDEE-FD220CB6BEB7}" type="presParOf" srcId="{8F20942E-1EBF-4B43-A37D-96B694DC2FC3}" destId="{148C6869-E18F-438B-A942-B9DB20740110}" srcOrd="1" destOrd="0" presId="urn:microsoft.com/office/officeart/2005/8/layout/hList7"/>
    <dgm:cxn modelId="{FD41FAE7-C18A-40BF-9933-CB54FEB19821}" type="presParOf" srcId="{148C6869-E18F-438B-A942-B9DB20740110}" destId="{CFFB760D-0A70-4CF8-8FAD-AC555F7E83CF}" srcOrd="0" destOrd="0" presId="urn:microsoft.com/office/officeart/2005/8/layout/hList7"/>
    <dgm:cxn modelId="{B74DE202-8325-4EDF-931E-BAE2A2AA86EB}" type="presParOf" srcId="{CFFB760D-0A70-4CF8-8FAD-AC555F7E83CF}" destId="{0A313942-7D89-4537-8B9A-13B6DCB59EB3}" srcOrd="0" destOrd="0" presId="urn:microsoft.com/office/officeart/2005/8/layout/hList7"/>
    <dgm:cxn modelId="{87880192-D33E-4A15-AA27-F5C9294845BE}" type="presParOf" srcId="{CFFB760D-0A70-4CF8-8FAD-AC555F7E83CF}" destId="{844C39FD-EC59-4A62-A2D1-0C698953E5E4}" srcOrd="1" destOrd="0" presId="urn:microsoft.com/office/officeart/2005/8/layout/hList7"/>
    <dgm:cxn modelId="{F0F3CB60-9758-499E-B8BB-A28DE59FB30B}" type="presParOf" srcId="{CFFB760D-0A70-4CF8-8FAD-AC555F7E83CF}" destId="{72BDB47A-2958-4969-9C38-3D2E014B4A5E}" srcOrd="2" destOrd="0" presId="urn:microsoft.com/office/officeart/2005/8/layout/hList7"/>
    <dgm:cxn modelId="{9EA92AEA-5D47-4722-A4CF-F2FBD598EF7C}" type="presParOf" srcId="{CFFB760D-0A70-4CF8-8FAD-AC555F7E83CF}" destId="{AFF71288-4689-4A85-97D8-C82C2FCB4673}" srcOrd="3" destOrd="0" presId="urn:microsoft.com/office/officeart/2005/8/layout/hList7"/>
    <dgm:cxn modelId="{61F6AA3D-6336-4F17-89A0-625787D382C8}" type="presParOf" srcId="{148C6869-E18F-438B-A942-B9DB20740110}" destId="{95EFF653-A01D-4D6D-B86E-55BCBCF32B2D}" srcOrd="1" destOrd="0" presId="urn:microsoft.com/office/officeart/2005/8/layout/hList7"/>
    <dgm:cxn modelId="{C4105727-20AF-41ED-B3D0-9C7A4C22367A}" type="presParOf" srcId="{148C6869-E18F-438B-A942-B9DB20740110}" destId="{082D0B60-3DFB-4283-A5E5-9A2F77F7B09D}" srcOrd="2" destOrd="0" presId="urn:microsoft.com/office/officeart/2005/8/layout/hList7"/>
    <dgm:cxn modelId="{04190C69-0F76-4883-996E-CBF54773CB69}" type="presParOf" srcId="{082D0B60-3DFB-4283-A5E5-9A2F77F7B09D}" destId="{E8B123BA-5D67-4683-B5A1-BA71C77CFAB3}" srcOrd="0" destOrd="0" presId="urn:microsoft.com/office/officeart/2005/8/layout/hList7"/>
    <dgm:cxn modelId="{ABC672CA-3041-4DF5-85CF-40F991835406}" type="presParOf" srcId="{082D0B60-3DFB-4283-A5E5-9A2F77F7B09D}" destId="{BF45487B-D8BB-4655-9B5E-418428AA11EA}" srcOrd="1" destOrd="0" presId="urn:microsoft.com/office/officeart/2005/8/layout/hList7"/>
    <dgm:cxn modelId="{9A4BFA41-F636-4395-B4AA-40AA8BF6D6FF}" type="presParOf" srcId="{082D0B60-3DFB-4283-A5E5-9A2F77F7B09D}" destId="{D7EE2D68-7EC4-48B0-A084-2B4C397D42C4}" srcOrd="2" destOrd="0" presId="urn:microsoft.com/office/officeart/2005/8/layout/hList7"/>
    <dgm:cxn modelId="{770AA428-BC8F-491D-923F-5BB68F087099}" type="presParOf" srcId="{082D0B60-3DFB-4283-A5E5-9A2F77F7B09D}" destId="{24CCEB1A-80AA-4288-9730-E29E59CF1DB1}" srcOrd="3" destOrd="0" presId="urn:microsoft.com/office/officeart/2005/8/layout/hList7"/>
    <dgm:cxn modelId="{017825E6-A38E-4E0D-BF3B-3F89E3254A2F}" type="presParOf" srcId="{148C6869-E18F-438B-A942-B9DB20740110}" destId="{00470CF8-221B-4121-9259-45D1F7AF6E08}" srcOrd="3" destOrd="0" presId="urn:microsoft.com/office/officeart/2005/8/layout/hList7"/>
    <dgm:cxn modelId="{A54305CE-8FF1-4AE8-9A18-A090B0496867}" type="presParOf" srcId="{148C6869-E18F-438B-A942-B9DB20740110}" destId="{ECC2D83E-D3DD-4578-BC83-74858C28015B}" srcOrd="4" destOrd="0" presId="urn:microsoft.com/office/officeart/2005/8/layout/hList7"/>
    <dgm:cxn modelId="{EF686A91-9809-4A42-9267-DC13C50A185E}" type="presParOf" srcId="{ECC2D83E-D3DD-4578-BC83-74858C28015B}" destId="{D0C388C9-8238-4F7B-8EEB-9485BB6FBC31}" srcOrd="0" destOrd="0" presId="urn:microsoft.com/office/officeart/2005/8/layout/hList7"/>
    <dgm:cxn modelId="{FBE93F87-C719-4188-B5FA-AB1E06518325}" type="presParOf" srcId="{ECC2D83E-D3DD-4578-BC83-74858C28015B}" destId="{B5306BAB-DB31-4375-BE28-84688716FC50}" srcOrd="1" destOrd="0" presId="urn:microsoft.com/office/officeart/2005/8/layout/hList7"/>
    <dgm:cxn modelId="{896B6623-ADD4-4303-B620-EEFBE681EC48}" type="presParOf" srcId="{ECC2D83E-D3DD-4578-BC83-74858C28015B}" destId="{2E51FF32-75D4-49F4-B69E-957B574BB9F6}" srcOrd="2" destOrd="0" presId="urn:microsoft.com/office/officeart/2005/8/layout/hList7"/>
    <dgm:cxn modelId="{1311E6B5-DD7D-4307-9724-273FE3707605}" type="presParOf" srcId="{ECC2D83E-D3DD-4578-BC83-74858C28015B}" destId="{069B6D35-C71E-40D2-9039-EE0432A53C9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995CEC1-E239-44A5-990E-30181F78F1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D23AEC-31E0-4C14-B1EB-349CB8D2B37C}">
      <dgm:prSet/>
      <dgm:spPr>
        <a:solidFill>
          <a:schemeClr val="accent2">
            <a:lumMod val="75000"/>
          </a:schemeClr>
        </a:solidFill>
      </dgm:spPr>
      <dgm:t>
        <a:bodyPr/>
        <a:lstStyle/>
        <a:p>
          <a:pPr rtl="0"/>
          <a:r>
            <a:rPr lang="en-US" smtClean="0">
              <a:solidFill>
                <a:schemeClr val="tx1"/>
              </a:solidFill>
            </a:rPr>
            <a:t>Komitmen perusahaan dalam mengembangkan dan mendukung kebijakan.</a:t>
          </a:r>
          <a:endParaRPr lang="en-US">
            <a:solidFill>
              <a:schemeClr val="tx1"/>
            </a:solidFill>
          </a:endParaRPr>
        </a:p>
      </dgm:t>
    </dgm:pt>
    <dgm:pt modelId="{AD5C8136-EEAE-4951-989D-C0A2AD19CCB1}" type="parTrans" cxnId="{43029DE6-0D52-415B-8A4B-55A3C20C4820}">
      <dgm:prSet/>
      <dgm:spPr/>
      <dgm:t>
        <a:bodyPr/>
        <a:lstStyle/>
        <a:p>
          <a:endParaRPr lang="en-US"/>
        </a:p>
      </dgm:t>
    </dgm:pt>
    <dgm:pt modelId="{734AAFCB-F54C-4D40-90A3-6C7E9D98DA84}" type="sibTrans" cxnId="{43029DE6-0D52-415B-8A4B-55A3C20C4820}">
      <dgm:prSet/>
      <dgm:spPr/>
      <dgm:t>
        <a:bodyPr/>
        <a:lstStyle/>
        <a:p>
          <a:endParaRPr lang="en-US"/>
        </a:p>
      </dgm:t>
    </dgm:pt>
    <dgm:pt modelId="{E3D0D8BF-ED0E-4820-92DE-E6860929BBA2}">
      <dgm:prSet/>
      <dgm:spPr>
        <a:solidFill>
          <a:srgbClr val="92D050"/>
        </a:solidFill>
      </dgm:spPr>
      <dgm:t>
        <a:bodyPr/>
        <a:lstStyle/>
        <a:p>
          <a:pPr rtl="0"/>
          <a:r>
            <a:rPr lang="en-US" smtClean="0">
              <a:solidFill>
                <a:schemeClr val="tx1"/>
              </a:solidFill>
            </a:rPr>
            <a:t>Menciptakan kelompok kerja.</a:t>
          </a:r>
          <a:endParaRPr lang="en-US">
            <a:solidFill>
              <a:schemeClr val="tx1"/>
            </a:solidFill>
          </a:endParaRPr>
        </a:p>
      </dgm:t>
    </dgm:pt>
    <dgm:pt modelId="{F5F1C63B-F83D-49F5-BCC2-A42CFC65AF02}" type="parTrans" cxnId="{626377A5-6ABF-4A46-A91B-78D779D3433D}">
      <dgm:prSet/>
      <dgm:spPr/>
      <dgm:t>
        <a:bodyPr/>
        <a:lstStyle/>
        <a:p>
          <a:endParaRPr lang="en-US"/>
        </a:p>
      </dgm:t>
    </dgm:pt>
    <dgm:pt modelId="{2D6A8048-38AA-4606-8A8F-F88E5B06442B}" type="sibTrans" cxnId="{626377A5-6ABF-4A46-A91B-78D779D3433D}">
      <dgm:prSet/>
      <dgm:spPr/>
      <dgm:t>
        <a:bodyPr/>
        <a:lstStyle/>
        <a:p>
          <a:endParaRPr lang="en-US"/>
        </a:p>
      </dgm:t>
    </dgm:pt>
    <dgm:pt modelId="{FC435167-6CD9-4237-B232-36E3BD06F028}">
      <dgm:prSet/>
      <dgm:spPr>
        <a:solidFill>
          <a:srgbClr val="0070C0"/>
        </a:solidFill>
      </dgm:spPr>
      <dgm:t>
        <a:bodyPr/>
        <a:lstStyle/>
        <a:p>
          <a:pPr rtl="0"/>
          <a:r>
            <a:rPr lang="en-US" smtClean="0">
              <a:solidFill>
                <a:schemeClr val="tx1"/>
              </a:solidFill>
            </a:rPr>
            <a:t>Menyesuaikan kebijakan berdasarkan atas kebutuhan, kondisi, dan sumberdaya  dari masing-masing perusahaan:</a:t>
          </a:r>
          <a:endParaRPr lang="en-US">
            <a:solidFill>
              <a:schemeClr val="tx1"/>
            </a:solidFill>
          </a:endParaRPr>
        </a:p>
      </dgm:t>
    </dgm:pt>
    <dgm:pt modelId="{558D3CB1-E957-4CC3-A663-B1FAD5372571}" type="parTrans" cxnId="{9D5A1DE5-CAEE-4070-BE13-1FFAAA850982}">
      <dgm:prSet/>
      <dgm:spPr/>
      <dgm:t>
        <a:bodyPr/>
        <a:lstStyle/>
        <a:p>
          <a:endParaRPr lang="en-US"/>
        </a:p>
      </dgm:t>
    </dgm:pt>
    <dgm:pt modelId="{9B93C5C4-5F0F-4DC9-99AB-2E51DF705058}" type="sibTrans" cxnId="{9D5A1DE5-CAEE-4070-BE13-1FFAAA850982}">
      <dgm:prSet/>
      <dgm:spPr/>
      <dgm:t>
        <a:bodyPr/>
        <a:lstStyle/>
        <a:p>
          <a:endParaRPr lang="en-US"/>
        </a:p>
      </dgm:t>
    </dgm:pt>
    <dgm:pt modelId="{23D6DB88-B927-4537-AF8B-026CFCF029BC}">
      <dgm:prSet/>
      <dgm:spPr/>
      <dgm:t>
        <a:bodyPr/>
        <a:lstStyle/>
        <a:p>
          <a:pPr rtl="0"/>
          <a:r>
            <a:rPr lang="en-US" smtClean="0"/>
            <a:t>Ruang, lokasi fasilitas, kebijakan pemberian ASI, isi ruangan, dsb.</a:t>
          </a:r>
          <a:endParaRPr lang="en-US"/>
        </a:p>
      </dgm:t>
    </dgm:pt>
    <dgm:pt modelId="{F3263337-1E16-492B-AEE8-5F0FEFADE845}" type="parTrans" cxnId="{40D984E3-6E5E-4F4C-B882-F2C35EB5E6EB}">
      <dgm:prSet/>
      <dgm:spPr/>
      <dgm:t>
        <a:bodyPr/>
        <a:lstStyle/>
        <a:p>
          <a:endParaRPr lang="en-US"/>
        </a:p>
      </dgm:t>
    </dgm:pt>
    <dgm:pt modelId="{FC266F0E-DE29-4D7C-88FD-A9E48C0C1FB6}" type="sibTrans" cxnId="{40D984E3-6E5E-4F4C-B882-F2C35EB5E6EB}">
      <dgm:prSet/>
      <dgm:spPr/>
      <dgm:t>
        <a:bodyPr/>
        <a:lstStyle/>
        <a:p>
          <a:endParaRPr lang="en-US"/>
        </a:p>
      </dgm:t>
    </dgm:pt>
    <dgm:pt modelId="{4DC1BB9E-2003-4F03-A304-B2DD49CC0E82}">
      <dgm:prSet/>
      <dgm:spPr/>
      <dgm:t>
        <a:bodyPr/>
        <a:lstStyle/>
        <a:p>
          <a:pPr rtl="0"/>
          <a:r>
            <a:rPr lang="en-US" smtClean="0"/>
            <a:t>Daftar periksa untuk kebijakan tertulis (cuti melahirkan, jenis-jenis cuti lainnya, tipetipe akomodasi yang dapat ditawarkan oleh perusahaan pada karyawan mereka yang sedang menyusui, waktu rehat untuk memerah ASI atau memberikan ASI, kelas-kelas edukasi dan dukungan konseling).</a:t>
          </a:r>
          <a:endParaRPr lang="en-US"/>
        </a:p>
      </dgm:t>
    </dgm:pt>
    <dgm:pt modelId="{FFA9090F-F403-42DE-B85D-DBB6F6447AFF}" type="parTrans" cxnId="{CC36E9FF-2B0A-432B-9015-3681D11D9C10}">
      <dgm:prSet/>
      <dgm:spPr/>
      <dgm:t>
        <a:bodyPr/>
        <a:lstStyle/>
        <a:p>
          <a:endParaRPr lang="en-US"/>
        </a:p>
      </dgm:t>
    </dgm:pt>
    <dgm:pt modelId="{7622756F-87BE-43BA-ABC8-50A92E716419}" type="sibTrans" cxnId="{CC36E9FF-2B0A-432B-9015-3681D11D9C10}">
      <dgm:prSet/>
      <dgm:spPr/>
      <dgm:t>
        <a:bodyPr/>
        <a:lstStyle/>
        <a:p>
          <a:endParaRPr lang="en-US"/>
        </a:p>
      </dgm:t>
    </dgm:pt>
    <dgm:pt modelId="{F69DAABF-E6A2-4A76-B77D-7B2B0FE30AAC}" type="pres">
      <dgm:prSet presAssocID="{1995CEC1-E239-44A5-990E-30181F78F1A4}" presName="linear" presStyleCnt="0">
        <dgm:presLayoutVars>
          <dgm:animLvl val="lvl"/>
          <dgm:resizeHandles val="exact"/>
        </dgm:presLayoutVars>
      </dgm:prSet>
      <dgm:spPr/>
      <dgm:t>
        <a:bodyPr/>
        <a:lstStyle/>
        <a:p>
          <a:endParaRPr lang="en-US"/>
        </a:p>
      </dgm:t>
    </dgm:pt>
    <dgm:pt modelId="{DF83DEE9-D383-4488-961E-04697DE8F371}" type="pres">
      <dgm:prSet presAssocID="{ABD23AEC-31E0-4C14-B1EB-349CB8D2B37C}" presName="parentText" presStyleLbl="node1" presStyleIdx="0" presStyleCnt="3">
        <dgm:presLayoutVars>
          <dgm:chMax val="0"/>
          <dgm:bulletEnabled val="1"/>
        </dgm:presLayoutVars>
      </dgm:prSet>
      <dgm:spPr/>
      <dgm:t>
        <a:bodyPr/>
        <a:lstStyle/>
        <a:p>
          <a:endParaRPr lang="en-US"/>
        </a:p>
      </dgm:t>
    </dgm:pt>
    <dgm:pt modelId="{71252416-2F47-4FFF-8A52-12DC72F9C32C}" type="pres">
      <dgm:prSet presAssocID="{734AAFCB-F54C-4D40-90A3-6C7E9D98DA84}" presName="spacer" presStyleCnt="0"/>
      <dgm:spPr/>
    </dgm:pt>
    <dgm:pt modelId="{9AF10AFB-14F2-4AAD-A1D4-335594BE785F}" type="pres">
      <dgm:prSet presAssocID="{E3D0D8BF-ED0E-4820-92DE-E6860929BBA2}" presName="parentText" presStyleLbl="node1" presStyleIdx="1" presStyleCnt="3">
        <dgm:presLayoutVars>
          <dgm:chMax val="0"/>
          <dgm:bulletEnabled val="1"/>
        </dgm:presLayoutVars>
      </dgm:prSet>
      <dgm:spPr/>
      <dgm:t>
        <a:bodyPr/>
        <a:lstStyle/>
        <a:p>
          <a:endParaRPr lang="en-US"/>
        </a:p>
      </dgm:t>
    </dgm:pt>
    <dgm:pt modelId="{8384D1C1-692F-48A9-B275-B9C3DA489E88}" type="pres">
      <dgm:prSet presAssocID="{2D6A8048-38AA-4606-8A8F-F88E5B06442B}" presName="spacer" presStyleCnt="0"/>
      <dgm:spPr/>
    </dgm:pt>
    <dgm:pt modelId="{3DCE4E2F-9C9B-4820-9E7B-92588FE2A7EC}" type="pres">
      <dgm:prSet presAssocID="{FC435167-6CD9-4237-B232-36E3BD06F028}" presName="parentText" presStyleLbl="node1" presStyleIdx="2" presStyleCnt="3">
        <dgm:presLayoutVars>
          <dgm:chMax val="0"/>
          <dgm:bulletEnabled val="1"/>
        </dgm:presLayoutVars>
      </dgm:prSet>
      <dgm:spPr/>
      <dgm:t>
        <a:bodyPr/>
        <a:lstStyle/>
        <a:p>
          <a:endParaRPr lang="en-US"/>
        </a:p>
      </dgm:t>
    </dgm:pt>
    <dgm:pt modelId="{C92B17F2-79AA-4196-9DAF-E071F532F707}" type="pres">
      <dgm:prSet presAssocID="{FC435167-6CD9-4237-B232-36E3BD06F028}" presName="childText" presStyleLbl="revTx" presStyleIdx="0" presStyleCnt="1">
        <dgm:presLayoutVars>
          <dgm:bulletEnabled val="1"/>
        </dgm:presLayoutVars>
      </dgm:prSet>
      <dgm:spPr/>
      <dgm:t>
        <a:bodyPr/>
        <a:lstStyle/>
        <a:p>
          <a:endParaRPr lang="en-US"/>
        </a:p>
      </dgm:t>
    </dgm:pt>
  </dgm:ptLst>
  <dgm:cxnLst>
    <dgm:cxn modelId="{626377A5-6ABF-4A46-A91B-78D779D3433D}" srcId="{1995CEC1-E239-44A5-990E-30181F78F1A4}" destId="{E3D0D8BF-ED0E-4820-92DE-E6860929BBA2}" srcOrd="1" destOrd="0" parTransId="{F5F1C63B-F83D-49F5-BCC2-A42CFC65AF02}" sibTransId="{2D6A8048-38AA-4606-8A8F-F88E5B06442B}"/>
    <dgm:cxn modelId="{422AEE4A-2A87-4605-BDDF-97B27D44A2FE}" type="presOf" srcId="{ABD23AEC-31E0-4C14-B1EB-349CB8D2B37C}" destId="{DF83DEE9-D383-4488-961E-04697DE8F371}" srcOrd="0" destOrd="0" presId="urn:microsoft.com/office/officeart/2005/8/layout/vList2"/>
    <dgm:cxn modelId="{40D984E3-6E5E-4F4C-B882-F2C35EB5E6EB}" srcId="{FC435167-6CD9-4237-B232-36E3BD06F028}" destId="{23D6DB88-B927-4537-AF8B-026CFCF029BC}" srcOrd="0" destOrd="0" parTransId="{F3263337-1E16-492B-AEE8-5F0FEFADE845}" sibTransId="{FC266F0E-DE29-4D7C-88FD-A9E48C0C1FB6}"/>
    <dgm:cxn modelId="{420949A4-20A2-4A30-89A2-520B9EC4F00F}" type="presOf" srcId="{1995CEC1-E239-44A5-990E-30181F78F1A4}" destId="{F69DAABF-E6A2-4A76-B77D-7B2B0FE30AAC}" srcOrd="0" destOrd="0" presId="urn:microsoft.com/office/officeart/2005/8/layout/vList2"/>
    <dgm:cxn modelId="{CAC3AA0A-02E0-48B7-AF27-CBF451329D4D}" type="presOf" srcId="{E3D0D8BF-ED0E-4820-92DE-E6860929BBA2}" destId="{9AF10AFB-14F2-4AAD-A1D4-335594BE785F}" srcOrd="0" destOrd="0" presId="urn:microsoft.com/office/officeart/2005/8/layout/vList2"/>
    <dgm:cxn modelId="{6C1B3124-3601-49BA-A2B7-16654EEA3D85}" type="presOf" srcId="{FC435167-6CD9-4237-B232-36E3BD06F028}" destId="{3DCE4E2F-9C9B-4820-9E7B-92588FE2A7EC}" srcOrd="0" destOrd="0" presId="urn:microsoft.com/office/officeart/2005/8/layout/vList2"/>
    <dgm:cxn modelId="{9D5A1DE5-CAEE-4070-BE13-1FFAAA850982}" srcId="{1995CEC1-E239-44A5-990E-30181F78F1A4}" destId="{FC435167-6CD9-4237-B232-36E3BD06F028}" srcOrd="2" destOrd="0" parTransId="{558D3CB1-E957-4CC3-A663-B1FAD5372571}" sibTransId="{9B93C5C4-5F0F-4DC9-99AB-2E51DF705058}"/>
    <dgm:cxn modelId="{43029DE6-0D52-415B-8A4B-55A3C20C4820}" srcId="{1995CEC1-E239-44A5-990E-30181F78F1A4}" destId="{ABD23AEC-31E0-4C14-B1EB-349CB8D2B37C}" srcOrd="0" destOrd="0" parTransId="{AD5C8136-EEAE-4951-989D-C0A2AD19CCB1}" sibTransId="{734AAFCB-F54C-4D40-90A3-6C7E9D98DA84}"/>
    <dgm:cxn modelId="{CC36E9FF-2B0A-432B-9015-3681D11D9C10}" srcId="{FC435167-6CD9-4237-B232-36E3BD06F028}" destId="{4DC1BB9E-2003-4F03-A304-B2DD49CC0E82}" srcOrd="1" destOrd="0" parTransId="{FFA9090F-F403-42DE-B85D-DBB6F6447AFF}" sibTransId="{7622756F-87BE-43BA-ABC8-50A92E716419}"/>
    <dgm:cxn modelId="{A46BF58A-D927-487B-B9B6-614A6FDD9A8C}" type="presOf" srcId="{4DC1BB9E-2003-4F03-A304-B2DD49CC0E82}" destId="{C92B17F2-79AA-4196-9DAF-E071F532F707}" srcOrd="0" destOrd="1" presId="urn:microsoft.com/office/officeart/2005/8/layout/vList2"/>
    <dgm:cxn modelId="{F3533E82-9761-42E6-AF7C-2B1E570B3578}" type="presOf" srcId="{23D6DB88-B927-4537-AF8B-026CFCF029BC}" destId="{C92B17F2-79AA-4196-9DAF-E071F532F707}" srcOrd="0" destOrd="0" presId="urn:microsoft.com/office/officeart/2005/8/layout/vList2"/>
    <dgm:cxn modelId="{62A9ADD0-FC78-4FA2-B8A1-A2EC8EA47B85}" type="presParOf" srcId="{F69DAABF-E6A2-4A76-B77D-7B2B0FE30AAC}" destId="{DF83DEE9-D383-4488-961E-04697DE8F371}" srcOrd="0" destOrd="0" presId="urn:microsoft.com/office/officeart/2005/8/layout/vList2"/>
    <dgm:cxn modelId="{6880D85F-63E3-4FEC-8DC8-3ABADED84A50}" type="presParOf" srcId="{F69DAABF-E6A2-4A76-B77D-7B2B0FE30AAC}" destId="{71252416-2F47-4FFF-8A52-12DC72F9C32C}" srcOrd="1" destOrd="0" presId="urn:microsoft.com/office/officeart/2005/8/layout/vList2"/>
    <dgm:cxn modelId="{A2CE5F84-CF6F-4029-86F0-ED09A839AFC2}" type="presParOf" srcId="{F69DAABF-E6A2-4A76-B77D-7B2B0FE30AAC}" destId="{9AF10AFB-14F2-4AAD-A1D4-335594BE785F}" srcOrd="2" destOrd="0" presId="urn:microsoft.com/office/officeart/2005/8/layout/vList2"/>
    <dgm:cxn modelId="{50643FBC-AEC9-4CE3-9754-AFDF1B580845}" type="presParOf" srcId="{F69DAABF-E6A2-4A76-B77D-7B2B0FE30AAC}" destId="{8384D1C1-692F-48A9-B275-B9C3DA489E88}" srcOrd="3" destOrd="0" presId="urn:microsoft.com/office/officeart/2005/8/layout/vList2"/>
    <dgm:cxn modelId="{83B6FE26-4F09-46AE-8C47-F5C49E9CAC7F}" type="presParOf" srcId="{F69DAABF-E6A2-4A76-B77D-7B2B0FE30AAC}" destId="{3DCE4E2F-9C9B-4820-9E7B-92588FE2A7EC}" srcOrd="4" destOrd="0" presId="urn:microsoft.com/office/officeart/2005/8/layout/vList2"/>
    <dgm:cxn modelId="{379F6484-4FF6-4FD4-8203-C05A543EF08B}" type="presParOf" srcId="{F69DAABF-E6A2-4A76-B77D-7B2B0FE30AAC}" destId="{C92B17F2-79AA-4196-9DAF-E071F532F70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4CA266F-9761-4CE3-8EC6-D1ADC8244E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86AA3C-3989-437E-9894-04BBCCD4B89B}">
      <dgm:prSet/>
      <dgm:spPr>
        <a:solidFill>
          <a:srgbClr val="219797"/>
        </a:solidFill>
      </dgm:spPr>
      <dgm:t>
        <a:bodyPr/>
        <a:lstStyle/>
        <a:p>
          <a:pPr rtl="0"/>
          <a:r>
            <a:rPr lang="en-US" dirty="0" smtClean="0">
              <a:solidFill>
                <a:schemeClr val="tx1"/>
              </a:solidFill>
            </a:rPr>
            <a:t>Oral and written </a:t>
          </a:r>
          <a:r>
            <a:rPr lang="en-US" dirty="0" err="1" smtClean="0">
              <a:solidFill>
                <a:schemeClr val="tx1"/>
              </a:solidFill>
            </a:rPr>
            <a:t>socialisation</a:t>
          </a:r>
          <a:r>
            <a:rPr lang="en-US" dirty="0" smtClean="0">
              <a:solidFill>
                <a:schemeClr val="tx1"/>
              </a:solidFill>
            </a:rPr>
            <a:t> of the policy at every level (management, employees, unions).</a:t>
          </a:r>
          <a:endParaRPr lang="en-US" dirty="0">
            <a:solidFill>
              <a:schemeClr val="tx1"/>
            </a:solidFill>
          </a:endParaRPr>
        </a:p>
      </dgm:t>
    </dgm:pt>
    <dgm:pt modelId="{D38967B7-1DDB-495C-B5B0-5BF0599C623E}" type="parTrans" cxnId="{3D60AF8E-C168-4A9D-9D24-DF52EE1071BB}">
      <dgm:prSet/>
      <dgm:spPr/>
      <dgm:t>
        <a:bodyPr/>
        <a:lstStyle/>
        <a:p>
          <a:endParaRPr lang="en-US"/>
        </a:p>
      </dgm:t>
    </dgm:pt>
    <dgm:pt modelId="{21DF10F9-21EE-454E-95E0-1961015D7999}" type="sibTrans" cxnId="{3D60AF8E-C168-4A9D-9D24-DF52EE1071BB}">
      <dgm:prSet/>
      <dgm:spPr/>
      <dgm:t>
        <a:bodyPr/>
        <a:lstStyle/>
        <a:p>
          <a:endParaRPr lang="en-US"/>
        </a:p>
      </dgm:t>
    </dgm:pt>
    <dgm:pt modelId="{7F1B9C44-29BC-4A88-9229-B931108649B2}">
      <dgm:prSet/>
      <dgm:spPr>
        <a:solidFill>
          <a:srgbClr val="E3CD74"/>
        </a:solidFill>
      </dgm:spPr>
      <dgm:t>
        <a:bodyPr/>
        <a:lstStyle/>
        <a:p>
          <a:pPr rtl="0"/>
          <a:r>
            <a:rPr lang="en-US" dirty="0" err="1" smtClean="0">
              <a:solidFill>
                <a:schemeClr val="tx1"/>
              </a:solidFill>
            </a:rPr>
            <a:t>Menerbitkan</a:t>
          </a:r>
          <a:r>
            <a:rPr lang="en-US" dirty="0" smtClean="0">
              <a:solidFill>
                <a:schemeClr val="tx1"/>
              </a:solidFill>
            </a:rPr>
            <a:t> </a:t>
          </a:r>
          <a:r>
            <a:rPr lang="en-US" dirty="0" err="1" smtClean="0">
              <a:solidFill>
                <a:schemeClr val="tx1"/>
              </a:solidFill>
            </a:rPr>
            <a:t>sertifikat</a:t>
          </a:r>
          <a:r>
            <a:rPr lang="en-US" dirty="0" smtClean="0">
              <a:solidFill>
                <a:schemeClr val="tx1"/>
              </a:solidFill>
            </a:rPr>
            <a:t>/</a:t>
          </a:r>
          <a:r>
            <a:rPr lang="en-US" dirty="0" err="1" smtClean="0">
              <a:solidFill>
                <a:schemeClr val="tx1"/>
              </a:solidFill>
            </a:rPr>
            <a:t>akreditasi</a:t>
          </a:r>
          <a:r>
            <a:rPr lang="en-US" dirty="0" smtClean="0">
              <a:solidFill>
                <a:schemeClr val="tx1"/>
              </a:solidFill>
            </a:rPr>
            <a:t> </a:t>
          </a:r>
          <a:r>
            <a:rPr lang="en-US" dirty="0" err="1" smtClean="0">
              <a:solidFill>
                <a:schemeClr val="tx1"/>
              </a:solidFill>
            </a:rPr>
            <a:t>sebagai</a:t>
          </a:r>
          <a:r>
            <a:rPr lang="en-US" dirty="0" smtClean="0">
              <a:solidFill>
                <a:schemeClr val="tx1"/>
              </a:solidFill>
            </a:rPr>
            <a:t> </a:t>
          </a:r>
          <a:r>
            <a:rPr lang="en-US" dirty="0" err="1" smtClean="0">
              <a:solidFill>
                <a:schemeClr val="tx1"/>
              </a:solidFill>
            </a:rPr>
            <a:t>bukti</a:t>
          </a:r>
          <a:r>
            <a:rPr lang="en-US" dirty="0" smtClean="0">
              <a:solidFill>
                <a:schemeClr val="tx1"/>
              </a:solidFill>
            </a:rPr>
            <a:t> </a:t>
          </a:r>
          <a:r>
            <a:rPr lang="en-US" dirty="0" err="1" smtClean="0">
              <a:solidFill>
                <a:schemeClr val="tx1"/>
              </a:solidFill>
            </a:rPr>
            <a:t>bahwa</a:t>
          </a:r>
          <a:r>
            <a:rPr lang="en-US" dirty="0" smtClean="0">
              <a:solidFill>
                <a:schemeClr val="tx1"/>
              </a:solidFill>
            </a:rPr>
            <a:t> </a:t>
          </a:r>
          <a:r>
            <a:rPr lang="en-US" dirty="0" err="1" smtClean="0">
              <a:solidFill>
                <a:schemeClr val="tx1"/>
              </a:solidFill>
            </a:rPr>
            <a:t>perusahaan</a:t>
          </a:r>
          <a:r>
            <a:rPr lang="en-US" dirty="0" smtClean="0">
              <a:solidFill>
                <a:schemeClr val="tx1"/>
              </a:solidFill>
            </a:rPr>
            <a:t> </a:t>
          </a:r>
          <a:r>
            <a:rPr lang="en-US" dirty="0" err="1" smtClean="0">
              <a:solidFill>
                <a:schemeClr val="tx1"/>
              </a:solidFill>
            </a:rPr>
            <a:t>adalah</a:t>
          </a:r>
          <a:r>
            <a:rPr lang="en-US" dirty="0" smtClean="0">
              <a:solidFill>
                <a:schemeClr val="tx1"/>
              </a:solidFill>
            </a:rPr>
            <a:t> </a:t>
          </a:r>
          <a:r>
            <a:rPr lang="en-US" dirty="0" err="1" smtClean="0">
              <a:solidFill>
                <a:schemeClr val="tx1"/>
              </a:solidFill>
            </a:rPr>
            <a:t>tempat</a:t>
          </a:r>
          <a:r>
            <a:rPr lang="en-US" dirty="0" smtClean="0">
              <a:solidFill>
                <a:schemeClr val="tx1"/>
              </a:solidFill>
            </a:rPr>
            <a:t> yang </a:t>
          </a:r>
          <a:r>
            <a:rPr lang="en-US" dirty="0" err="1" smtClean="0">
              <a:solidFill>
                <a:schemeClr val="tx1"/>
              </a:solidFill>
            </a:rPr>
            <a:t>ramah</a:t>
          </a:r>
          <a:r>
            <a:rPr lang="en-US" dirty="0" smtClean="0">
              <a:solidFill>
                <a:schemeClr val="tx1"/>
              </a:solidFill>
            </a:rPr>
            <a:t> </a:t>
          </a:r>
          <a:r>
            <a:rPr lang="en-US" dirty="0" err="1" smtClean="0">
              <a:solidFill>
                <a:schemeClr val="tx1"/>
              </a:solidFill>
            </a:rPr>
            <a:t>laktasi</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perusahaan</a:t>
          </a:r>
          <a:r>
            <a:rPr lang="en-US" dirty="0" smtClean="0">
              <a:solidFill>
                <a:schemeClr val="tx1"/>
              </a:solidFill>
            </a:rPr>
            <a:t> </a:t>
          </a:r>
          <a:r>
            <a:rPr lang="en-US" dirty="0" err="1" smtClean="0">
              <a:solidFill>
                <a:schemeClr val="tx1"/>
              </a:solidFill>
            </a:rPr>
            <a:t>tersebut</a:t>
          </a:r>
          <a:r>
            <a:rPr lang="en-US" dirty="0" smtClean="0">
              <a:solidFill>
                <a:schemeClr val="tx1"/>
              </a:solidFill>
            </a:rPr>
            <a:t> </a:t>
          </a:r>
          <a:r>
            <a:rPr lang="en-US" dirty="0" err="1" smtClean="0">
              <a:solidFill>
                <a:schemeClr val="tx1"/>
              </a:solidFill>
            </a:rPr>
            <a:t>sungguh-sungguh</a:t>
          </a:r>
          <a:r>
            <a:rPr lang="en-US" dirty="0" smtClean="0">
              <a:solidFill>
                <a:schemeClr val="tx1"/>
              </a:solidFill>
            </a:rPr>
            <a:t> </a:t>
          </a:r>
          <a:r>
            <a:rPr lang="en-US" dirty="0" err="1" smtClean="0">
              <a:solidFill>
                <a:schemeClr val="tx1"/>
              </a:solidFill>
            </a:rPr>
            <a:t>menerapkan</a:t>
          </a:r>
          <a:r>
            <a:rPr lang="en-US" dirty="0" smtClean="0">
              <a:solidFill>
                <a:schemeClr val="tx1"/>
              </a:solidFill>
            </a:rPr>
            <a:t> </a:t>
          </a:r>
          <a:r>
            <a:rPr lang="fi-FI" dirty="0" smtClean="0">
              <a:solidFill>
                <a:schemeClr val="tx1"/>
              </a:solidFill>
            </a:rPr>
            <a:t>kebijakan Tempat Kerja Ramah Laktasi.</a:t>
          </a:r>
          <a:endParaRPr lang="en-US" dirty="0">
            <a:solidFill>
              <a:schemeClr val="tx1"/>
            </a:solidFill>
          </a:endParaRPr>
        </a:p>
      </dgm:t>
    </dgm:pt>
    <dgm:pt modelId="{5D013EE1-E4A5-4505-8C19-3DC0D9CAF3E0}" type="parTrans" cxnId="{DEA75118-B221-4187-86B9-3D5F07114377}">
      <dgm:prSet/>
      <dgm:spPr/>
      <dgm:t>
        <a:bodyPr/>
        <a:lstStyle/>
        <a:p>
          <a:endParaRPr lang="en-US"/>
        </a:p>
      </dgm:t>
    </dgm:pt>
    <dgm:pt modelId="{CC093CAE-CE7B-4FC0-810B-0D496955E991}" type="sibTrans" cxnId="{DEA75118-B221-4187-86B9-3D5F07114377}">
      <dgm:prSet/>
      <dgm:spPr/>
      <dgm:t>
        <a:bodyPr/>
        <a:lstStyle/>
        <a:p>
          <a:endParaRPr lang="en-US"/>
        </a:p>
      </dgm:t>
    </dgm:pt>
    <dgm:pt modelId="{0CC3D2AF-08C3-44C7-9D23-851C1AEC4D0D}">
      <dgm:prSet/>
      <dgm:spPr>
        <a:solidFill>
          <a:srgbClr val="FFC000"/>
        </a:solidFill>
      </dgm:spPr>
      <dgm:t>
        <a:bodyPr/>
        <a:lstStyle/>
        <a:p>
          <a:pPr rtl="0"/>
          <a:r>
            <a:rPr lang="en-US" dirty="0" err="1" smtClean="0">
              <a:solidFill>
                <a:schemeClr val="tx1"/>
              </a:solidFill>
            </a:rPr>
            <a:t>Melaksanakan</a:t>
          </a:r>
          <a:r>
            <a:rPr lang="en-US" dirty="0" smtClean="0">
              <a:solidFill>
                <a:schemeClr val="tx1"/>
              </a:solidFill>
            </a:rPr>
            <a:t> </a:t>
          </a:r>
          <a:r>
            <a:rPr lang="en-US" dirty="0" err="1" smtClean="0">
              <a:solidFill>
                <a:schemeClr val="tx1"/>
              </a:solidFill>
            </a:rPr>
            <a:t>telaah</a:t>
          </a:r>
          <a:r>
            <a:rPr lang="en-US" dirty="0" smtClean="0">
              <a:solidFill>
                <a:schemeClr val="tx1"/>
              </a:solidFill>
            </a:rPr>
            <a:t> </a:t>
          </a:r>
          <a:r>
            <a:rPr lang="en-US" dirty="0" err="1" smtClean="0">
              <a:solidFill>
                <a:schemeClr val="tx1"/>
              </a:solidFill>
            </a:rPr>
            <a:t>tahunan</a:t>
          </a:r>
          <a:r>
            <a:rPr lang="en-US" dirty="0" smtClean="0">
              <a:solidFill>
                <a:schemeClr val="tx1"/>
              </a:solidFill>
            </a:rPr>
            <a:t> </a:t>
          </a:r>
          <a:r>
            <a:rPr lang="en-US" dirty="0" err="1" smtClean="0">
              <a:solidFill>
                <a:schemeClr val="tx1"/>
              </a:solidFill>
            </a:rPr>
            <a:t>terhadap</a:t>
          </a:r>
          <a:r>
            <a:rPr lang="en-US" dirty="0" smtClean="0">
              <a:solidFill>
                <a:schemeClr val="tx1"/>
              </a:solidFill>
            </a:rPr>
            <a:t> </a:t>
          </a:r>
          <a:r>
            <a:rPr lang="en-US" dirty="0" err="1" smtClean="0">
              <a:solidFill>
                <a:schemeClr val="tx1"/>
              </a:solidFill>
            </a:rPr>
            <a:t>kepatuhan</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memastikan</a:t>
          </a:r>
          <a:r>
            <a:rPr lang="en-US" dirty="0" smtClean="0">
              <a:solidFill>
                <a:schemeClr val="tx1"/>
              </a:solidFill>
            </a:rPr>
            <a:t> </a:t>
          </a:r>
          <a:r>
            <a:rPr lang="en-US" dirty="0" err="1" smtClean="0">
              <a:solidFill>
                <a:schemeClr val="tx1"/>
              </a:solidFill>
            </a:rPr>
            <a:t>bahwa</a:t>
          </a:r>
          <a:r>
            <a:rPr lang="en-US" dirty="0" smtClean="0">
              <a:solidFill>
                <a:schemeClr val="tx1"/>
              </a:solidFill>
            </a:rPr>
            <a:t> </a:t>
          </a:r>
          <a:r>
            <a:rPr lang="fi-FI" dirty="0" smtClean="0">
              <a:solidFill>
                <a:schemeClr val="tx1"/>
              </a:solidFill>
            </a:rPr>
            <a:t>kebijakan perusahaan tentang Tempat Kerja Ramah Laktasi tetap memenuhi </a:t>
          </a:r>
          <a:r>
            <a:rPr lang="en-US" dirty="0" err="1" smtClean="0">
              <a:solidFill>
                <a:schemeClr val="tx1"/>
              </a:solidFill>
            </a:rPr>
            <a:t>standar</a:t>
          </a:r>
          <a:r>
            <a:rPr lang="en-US" dirty="0" smtClean="0">
              <a:solidFill>
                <a:schemeClr val="tx1"/>
              </a:solidFill>
            </a:rPr>
            <a:t>. </a:t>
          </a:r>
          <a:endParaRPr lang="en-US" dirty="0">
            <a:solidFill>
              <a:schemeClr val="tx1"/>
            </a:solidFill>
          </a:endParaRPr>
        </a:p>
      </dgm:t>
    </dgm:pt>
    <dgm:pt modelId="{B80C380E-A6C8-4691-AADE-7951A92625CF}" type="parTrans" cxnId="{C0FEC764-1E59-4F5A-98A9-00742B45F28B}">
      <dgm:prSet/>
      <dgm:spPr/>
      <dgm:t>
        <a:bodyPr/>
        <a:lstStyle/>
        <a:p>
          <a:endParaRPr lang="en-US"/>
        </a:p>
      </dgm:t>
    </dgm:pt>
    <dgm:pt modelId="{439430A5-2CD3-44D5-AFF2-DFBCA2D80B47}" type="sibTrans" cxnId="{C0FEC764-1E59-4F5A-98A9-00742B45F28B}">
      <dgm:prSet/>
      <dgm:spPr/>
      <dgm:t>
        <a:bodyPr/>
        <a:lstStyle/>
        <a:p>
          <a:endParaRPr lang="en-US"/>
        </a:p>
      </dgm:t>
    </dgm:pt>
    <dgm:pt modelId="{FB30D844-484B-4E5D-ADA8-E146FA09B3B6}">
      <dgm:prSet/>
      <dgm:spPr>
        <a:solidFill>
          <a:schemeClr val="accent6">
            <a:lumMod val="40000"/>
            <a:lumOff val="60000"/>
          </a:schemeClr>
        </a:solidFill>
      </dgm:spPr>
      <dgm:t>
        <a:bodyPr/>
        <a:lstStyle/>
        <a:p>
          <a:pPr rtl="0"/>
          <a:r>
            <a:rPr lang="en-US" dirty="0" err="1" smtClean="0">
              <a:solidFill>
                <a:schemeClr val="tx1"/>
              </a:solidFill>
            </a:rPr>
            <a:t>Temukan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pecahkan</a:t>
          </a:r>
          <a:r>
            <a:rPr lang="en-US" dirty="0" smtClean="0">
              <a:solidFill>
                <a:schemeClr val="tx1"/>
              </a:solidFill>
            </a:rPr>
            <a:t> </a:t>
          </a:r>
          <a:r>
            <a:rPr lang="en-US" dirty="0" err="1" smtClean="0">
              <a:solidFill>
                <a:schemeClr val="tx1"/>
              </a:solidFill>
            </a:rPr>
            <a:t>setiap</a:t>
          </a:r>
          <a:r>
            <a:rPr lang="en-US" dirty="0" smtClean="0">
              <a:solidFill>
                <a:schemeClr val="tx1"/>
              </a:solidFill>
            </a:rPr>
            <a:t> </a:t>
          </a:r>
          <a:r>
            <a:rPr lang="en-US" dirty="0" err="1" smtClean="0">
              <a:solidFill>
                <a:schemeClr val="tx1"/>
              </a:solidFill>
            </a:rPr>
            <a:t>persoalan</a:t>
          </a:r>
          <a:r>
            <a:rPr lang="en-US" dirty="0" smtClean="0">
              <a:solidFill>
                <a:schemeClr val="tx1"/>
              </a:solidFill>
            </a:rPr>
            <a:t> yang </a:t>
          </a:r>
          <a:r>
            <a:rPr lang="en-US" dirty="0" err="1" smtClean="0">
              <a:solidFill>
                <a:schemeClr val="tx1"/>
              </a:solidFill>
            </a:rPr>
            <a:t>ada</a:t>
          </a:r>
          <a:r>
            <a:rPr lang="en-US" dirty="0" smtClean="0">
              <a:solidFill>
                <a:schemeClr val="tx1"/>
              </a:solidFill>
            </a:rPr>
            <a:t>.</a:t>
          </a:r>
          <a:endParaRPr lang="en-US" dirty="0">
            <a:solidFill>
              <a:schemeClr val="tx1"/>
            </a:solidFill>
          </a:endParaRPr>
        </a:p>
      </dgm:t>
    </dgm:pt>
    <dgm:pt modelId="{46600F57-D7FB-40E0-9270-A02A3C3DA999}" type="parTrans" cxnId="{C0D1F4A3-A020-4956-A158-2B8A9644BC15}">
      <dgm:prSet/>
      <dgm:spPr/>
      <dgm:t>
        <a:bodyPr/>
        <a:lstStyle/>
        <a:p>
          <a:endParaRPr lang="en-US"/>
        </a:p>
      </dgm:t>
    </dgm:pt>
    <dgm:pt modelId="{43FEDF8D-ADAD-47FB-8222-D4546212E88E}" type="sibTrans" cxnId="{C0D1F4A3-A020-4956-A158-2B8A9644BC15}">
      <dgm:prSet/>
      <dgm:spPr/>
      <dgm:t>
        <a:bodyPr/>
        <a:lstStyle/>
        <a:p>
          <a:endParaRPr lang="en-US"/>
        </a:p>
      </dgm:t>
    </dgm:pt>
    <dgm:pt modelId="{5BA20DCA-8E28-447F-BDF8-22A247271F03}">
      <dgm:prSet/>
      <dgm:spPr>
        <a:solidFill>
          <a:srgbClr val="92D050"/>
        </a:solidFill>
      </dgm:spPr>
      <dgm:t>
        <a:bodyPr/>
        <a:lstStyle/>
        <a:p>
          <a:pPr rtl="0"/>
          <a:r>
            <a:rPr lang="en-US" smtClean="0">
              <a:solidFill>
                <a:schemeClr val="tx1"/>
              </a:solidFill>
            </a:rPr>
            <a:t>Publikasikan</a:t>
          </a:r>
          <a:endParaRPr lang="en-US">
            <a:solidFill>
              <a:schemeClr val="tx1"/>
            </a:solidFill>
          </a:endParaRPr>
        </a:p>
      </dgm:t>
    </dgm:pt>
    <dgm:pt modelId="{C9DD7620-710A-4D50-97B9-8C1142C82BBA}" type="parTrans" cxnId="{3E765452-261A-4BFA-B847-A82AB5086DE9}">
      <dgm:prSet/>
      <dgm:spPr/>
      <dgm:t>
        <a:bodyPr/>
        <a:lstStyle/>
        <a:p>
          <a:endParaRPr lang="en-US"/>
        </a:p>
      </dgm:t>
    </dgm:pt>
    <dgm:pt modelId="{27AEA829-8AD4-41F8-8EA8-B2DC16B9C309}" type="sibTrans" cxnId="{3E765452-261A-4BFA-B847-A82AB5086DE9}">
      <dgm:prSet/>
      <dgm:spPr/>
      <dgm:t>
        <a:bodyPr/>
        <a:lstStyle/>
        <a:p>
          <a:endParaRPr lang="en-US"/>
        </a:p>
      </dgm:t>
    </dgm:pt>
    <dgm:pt modelId="{30FC8441-CEAA-4AAA-947D-2995DB7EC0E9}" type="pres">
      <dgm:prSet presAssocID="{E4CA266F-9761-4CE3-8EC6-D1ADC8244EF6}" presName="linear" presStyleCnt="0">
        <dgm:presLayoutVars>
          <dgm:animLvl val="lvl"/>
          <dgm:resizeHandles val="exact"/>
        </dgm:presLayoutVars>
      </dgm:prSet>
      <dgm:spPr/>
      <dgm:t>
        <a:bodyPr/>
        <a:lstStyle/>
        <a:p>
          <a:endParaRPr lang="en-US"/>
        </a:p>
      </dgm:t>
    </dgm:pt>
    <dgm:pt modelId="{4A4DFECF-3F75-450D-9C89-067B469265B5}" type="pres">
      <dgm:prSet presAssocID="{A986AA3C-3989-437E-9894-04BBCCD4B89B}" presName="parentText" presStyleLbl="node1" presStyleIdx="0" presStyleCnt="5" custLinFactY="-116951" custLinFactNeighborY="-200000">
        <dgm:presLayoutVars>
          <dgm:chMax val="0"/>
          <dgm:bulletEnabled val="1"/>
        </dgm:presLayoutVars>
      </dgm:prSet>
      <dgm:spPr/>
      <dgm:t>
        <a:bodyPr/>
        <a:lstStyle/>
        <a:p>
          <a:endParaRPr lang="en-US"/>
        </a:p>
      </dgm:t>
    </dgm:pt>
    <dgm:pt modelId="{D331831D-9CD9-49BE-9D5A-AACEA5FBDCCF}" type="pres">
      <dgm:prSet presAssocID="{21DF10F9-21EE-454E-95E0-1961015D7999}" presName="spacer" presStyleCnt="0"/>
      <dgm:spPr/>
    </dgm:pt>
    <dgm:pt modelId="{AE3C60D3-3248-4154-AAC7-509C44DD97AE}" type="pres">
      <dgm:prSet presAssocID="{7F1B9C44-29BC-4A88-9229-B931108649B2}" presName="parentText" presStyleLbl="node1" presStyleIdx="1" presStyleCnt="5" custScaleY="102479" custLinFactY="-72584" custLinFactNeighborY="-100000">
        <dgm:presLayoutVars>
          <dgm:chMax val="0"/>
          <dgm:bulletEnabled val="1"/>
        </dgm:presLayoutVars>
      </dgm:prSet>
      <dgm:spPr/>
      <dgm:t>
        <a:bodyPr/>
        <a:lstStyle/>
        <a:p>
          <a:endParaRPr lang="en-US"/>
        </a:p>
      </dgm:t>
    </dgm:pt>
    <dgm:pt modelId="{33D84B3F-ED60-410C-88E9-2F8A751ACCC5}" type="pres">
      <dgm:prSet presAssocID="{CC093CAE-CE7B-4FC0-810B-0D496955E991}" presName="spacer" presStyleCnt="0"/>
      <dgm:spPr/>
    </dgm:pt>
    <dgm:pt modelId="{70D79149-9BBF-4924-9D14-5A781AAB0EAC}" type="pres">
      <dgm:prSet presAssocID="{0CC3D2AF-08C3-44C7-9D23-851C1AEC4D0D}" presName="parentText" presStyleLbl="node1" presStyleIdx="2" presStyleCnt="5" custScaleY="110171" custLinFactY="-72584" custLinFactNeighborY="-100000">
        <dgm:presLayoutVars>
          <dgm:chMax val="0"/>
          <dgm:bulletEnabled val="1"/>
        </dgm:presLayoutVars>
      </dgm:prSet>
      <dgm:spPr/>
      <dgm:t>
        <a:bodyPr/>
        <a:lstStyle/>
        <a:p>
          <a:endParaRPr lang="en-US"/>
        </a:p>
      </dgm:t>
    </dgm:pt>
    <dgm:pt modelId="{058D711A-02AF-4C0F-9222-82E0D1110458}" type="pres">
      <dgm:prSet presAssocID="{439430A5-2CD3-44D5-AFF2-DFBCA2D80B47}" presName="spacer" presStyleCnt="0"/>
      <dgm:spPr/>
    </dgm:pt>
    <dgm:pt modelId="{004F7494-1548-4737-9950-523283E8F368}" type="pres">
      <dgm:prSet presAssocID="{FB30D844-484B-4E5D-ADA8-E146FA09B3B6}" presName="parentText" presStyleLbl="node1" presStyleIdx="3" presStyleCnt="5" custLinFactY="-72281" custLinFactNeighborY="-100000">
        <dgm:presLayoutVars>
          <dgm:chMax val="0"/>
          <dgm:bulletEnabled val="1"/>
        </dgm:presLayoutVars>
      </dgm:prSet>
      <dgm:spPr/>
      <dgm:t>
        <a:bodyPr/>
        <a:lstStyle/>
        <a:p>
          <a:endParaRPr lang="en-US"/>
        </a:p>
      </dgm:t>
    </dgm:pt>
    <dgm:pt modelId="{AF583CE6-09E7-4F5F-964F-562721523670}" type="pres">
      <dgm:prSet presAssocID="{43FEDF8D-ADAD-47FB-8222-D4546212E88E}" presName="spacer" presStyleCnt="0"/>
      <dgm:spPr/>
    </dgm:pt>
    <dgm:pt modelId="{4058F78D-9C8C-4D0A-B2FB-1ABA4EA24761}" type="pres">
      <dgm:prSet presAssocID="{5BA20DCA-8E28-447F-BDF8-22A247271F03}" presName="parentText" presStyleLbl="node1" presStyleIdx="4" presStyleCnt="5" custLinFactY="-72281" custLinFactNeighborY="-100000">
        <dgm:presLayoutVars>
          <dgm:chMax val="0"/>
          <dgm:bulletEnabled val="1"/>
        </dgm:presLayoutVars>
      </dgm:prSet>
      <dgm:spPr/>
      <dgm:t>
        <a:bodyPr/>
        <a:lstStyle/>
        <a:p>
          <a:endParaRPr lang="en-US"/>
        </a:p>
      </dgm:t>
    </dgm:pt>
  </dgm:ptLst>
  <dgm:cxnLst>
    <dgm:cxn modelId="{8252C8B6-870E-41F6-98A7-01B33964C90E}" type="presOf" srcId="{7F1B9C44-29BC-4A88-9229-B931108649B2}" destId="{AE3C60D3-3248-4154-AAC7-509C44DD97AE}" srcOrd="0" destOrd="0" presId="urn:microsoft.com/office/officeart/2005/8/layout/vList2"/>
    <dgm:cxn modelId="{C0D1F4A3-A020-4956-A158-2B8A9644BC15}" srcId="{E4CA266F-9761-4CE3-8EC6-D1ADC8244EF6}" destId="{FB30D844-484B-4E5D-ADA8-E146FA09B3B6}" srcOrd="3" destOrd="0" parTransId="{46600F57-D7FB-40E0-9270-A02A3C3DA999}" sibTransId="{43FEDF8D-ADAD-47FB-8222-D4546212E88E}"/>
    <dgm:cxn modelId="{C4089808-85A7-493A-ADFB-A0601695DE4C}" type="presOf" srcId="{5BA20DCA-8E28-447F-BDF8-22A247271F03}" destId="{4058F78D-9C8C-4D0A-B2FB-1ABA4EA24761}" srcOrd="0" destOrd="0" presId="urn:microsoft.com/office/officeart/2005/8/layout/vList2"/>
    <dgm:cxn modelId="{3070FFBE-0F42-4CBB-84C8-EF6F008B0791}" type="presOf" srcId="{FB30D844-484B-4E5D-ADA8-E146FA09B3B6}" destId="{004F7494-1548-4737-9950-523283E8F368}" srcOrd="0" destOrd="0" presId="urn:microsoft.com/office/officeart/2005/8/layout/vList2"/>
    <dgm:cxn modelId="{C0FEC764-1E59-4F5A-98A9-00742B45F28B}" srcId="{E4CA266F-9761-4CE3-8EC6-D1ADC8244EF6}" destId="{0CC3D2AF-08C3-44C7-9D23-851C1AEC4D0D}" srcOrd="2" destOrd="0" parTransId="{B80C380E-A6C8-4691-AADE-7951A92625CF}" sibTransId="{439430A5-2CD3-44D5-AFF2-DFBCA2D80B47}"/>
    <dgm:cxn modelId="{3D60AF8E-C168-4A9D-9D24-DF52EE1071BB}" srcId="{E4CA266F-9761-4CE3-8EC6-D1ADC8244EF6}" destId="{A986AA3C-3989-437E-9894-04BBCCD4B89B}" srcOrd="0" destOrd="0" parTransId="{D38967B7-1DDB-495C-B5B0-5BF0599C623E}" sibTransId="{21DF10F9-21EE-454E-95E0-1961015D7999}"/>
    <dgm:cxn modelId="{40C402C9-F365-4E0E-A9C7-EBC50157CA68}" type="presOf" srcId="{A986AA3C-3989-437E-9894-04BBCCD4B89B}" destId="{4A4DFECF-3F75-450D-9C89-067B469265B5}" srcOrd="0" destOrd="0" presId="urn:microsoft.com/office/officeart/2005/8/layout/vList2"/>
    <dgm:cxn modelId="{9AC891B3-B051-4EDB-A76B-DCC43CC41C1E}" type="presOf" srcId="{E4CA266F-9761-4CE3-8EC6-D1ADC8244EF6}" destId="{30FC8441-CEAA-4AAA-947D-2995DB7EC0E9}" srcOrd="0" destOrd="0" presId="urn:microsoft.com/office/officeart/2005/8/layout/vList2"/>
    <dgm:cxn modelId="{EF44CF02-34AD-4B8A-B32B-F51CFBFF9065}" type="presOf" srcId="{0CC3D2AF-08C3-44C7-9D23-851C1AEC4D0D}" destId="{70D79149-9BBF-4924-9D14-5A781AAB0EAC}" srcOrd="0" destOrd="0" presId="urn:microsoft.com/office/officeart/2005/8/layout/vList2"/>
    <dgm:cxn modelId="{3E765452-261A-4BFA-B847-A82AB5086DE9}" srcId="{E4CA266F-9761-4CE3-8EC6-D1ADC8244EF6}" destId="{5BA20DCA-8E28-447F-BDF8-22A247271F03}" srcOrd="4" destOrd="0" parTransId="{C9DD7620-710A-4D50-97B9-8C1142C82BBA}" sibTransId="{27AEA829-8AD4-41F8-8EA8-B2DC16B9C309}"/>
    <dgm:cxn modelId="{DEA75118-B221-4187-86B9-3D5F07114377}" srcId="{E4CA266F-9761-4CE3-8EC6-D1ADC8244EF6}" destId="{7F1B9C44-29BC-4A88-9229-B931108649B2}" srcOrd="1" destOrd="0" parTransId="{5D013EE1-E4A5-4505-8C19-3DC0D9CAF3E0}" sibTransId="{CC093CAE-CE7B-4FC0-810B-0D496955E991}"/>
    <dgm:cxn modelId="{6886E85F-CCCD-48C7-ACFA-C85FBCDC877D}" type="presParOf" srcId="{30FC8441-CEAA-4AAA-947D-2995DB7EC0E9}" destId="{4A4DFECF-3F75-450D-9C89-067B469265B5}" srcOrd="0" destOrd="0" presId="urn:microsoft.com/office/officeart/2005/8/layout/vList2"/>
    <dgm:cxn modelId="{7B3FDAC3-6E75-4541-97A2-36815FAA93C8}" type="presParOf" srcId="{30FC8441-CEAA-4AAA-947D-2995DB7EC0E9}" destId="{D331831D-9CD9-49BE-9D5A-AACEA5FBDCCF}" srcOrd="1" destOrd="0" presId="urn:microsoft.com/office/officeart/2005/8/layout/vList2"/>
    <dgm:cxn modelId="{DED87EF7-46CA-46BA-A819-9C9F84176D98}" type="presParOf" srcId="{30FC8441-CEAA-4AAA-947D-2995DB7EC0E9}" destId="{AE3C60D3-3248-4154-AAC7-509C44DD97AE}" srcOrd="2" destOrd="0" presId="urn:microsoft.com/office/officeart/2005/8/layout/vList2"/>
    <dgm:cxn modelId="{4A4EE013-5742-485C-AE7E-BC7956AB4866}" type="presParOf" srcId="{30FC8441-CEAA-4AAA-947D-2995DB7EC0E9}" destId="{33D84B3F-ED60-410C-88E9-2F8A751ACCC5}" srcOrd="3" destOrd="0" presId="urn:microsoft.com/office/officeart/2005/8/layout/vList2"/>
    <dgm:cxn modelId="{D953BDCE-A3FC-489B-B774-3DCAF1052DD9}" type="presParOf" srcId="{30FC8441-CEAA-4AAA-947D-2995DB7EC0E9}" destId="{70D79149-9BBF-4924-9D14-5A781AAB0EAC}" srcOrd="4" destOrd="0" presId="urn:microsoft.com/office/officeart/2005/8/layout/vList2"/>
    <dgm:cxn modelId="{EA6001CB-6BF3-4938-AC20-9E3209BAFEC0}" type="presParOf" srcId="{30FC8441-CEAA-4AAA-947D-2995DB7EC0E9}" destId="{058D711A-02AF-4C0F-9222-82E0D1110458}" srcOrd="5" destOrd="0" presId="urn:microsoft.com/office/officeart/2005/8/layout/vList2"/>
    <dgm:cxn modelId="{912DD518-15B2-4F84-BD15-292B8F01B933}" type="presParOf" srcId="{30FC8441-CEAA-4AAA-947D-2995DB7EC0E9}" destId="{004F7494-1548-4737-9950-523283E8F368}" srcOrd="6" destOrd="0" presId="urn:microsoft.com/office/officeart/2005/8/layout/vList2"/>
    <dgm:cxn modelId="{0C39D3F5-A1BE-42DC-908E-E0FE1304D9FE}" type="presParOf" srcId="{30FC8441-CEAA-4AAA-947D-2995DB7EC0E9}" destId="{AF583CE6-09E7-4F5F-964F-562721523670}" srcOrd="7" destOrd="0" presId="urn:microsoft.com/office/officeart/2005/8/layout/vList2"/>
    <dgm:cxn modelId="{60AB88DE-DFE3-4168-9F39-10B68DAD72C6}" type="presParOf" srcId="{30FC8441-CEAA-4AAA-947D-2995DB7EC0E9}" destId="{4058F78D-9C8C-4D0A-B2FB-1ABA4EA2476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AA99A3E-02A3-4D2D-8922-535A7DC4A131}"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465F7AD8-F28C-4D96-9346-2FD17149C562}">
      <dgm:prSet/>
      <dgm:spPr/>
      <dgm:t>
        <a:bodyPr/>
        <a:lstStyle/>
        <a:p>
          <a:pPr rtl="0"/>
          <a:r>
            <a:rPr lang="en-US" smtClean="0"/>
            <a:t>Satu dari kunci keberhasilan laktasi adalah adanya dukungan dari ibu untuk ibu. </a:t>
          </a:r>
          <a:endParaRPr lang="en-US"/>
        </a:p>
      </dgm:t>
    </dgm:pt>
    <dgm:pt modelId="{CAA41818-45E6-453E-BA46-AB1E33BD2D13}" type="parTrans" cxnId="{90B3A026-BC49-41D1-903B-FB840C37AD13}">
      <dgm:prSet/>
      <dgm:spPr/>
      <dgm:t>
        <a:bodyPr/>
        <a:lstStyle/>
        <a:p>
          <a:endParaRPr lang="en-US"/>
        </a:p>
      </dgm:t>
    </dgm:pt>
    <dgm:pt modelId="{93EAACA9-C05C-434F-B5D3-6412EBA6DEAC}" type="sibTrans" cxnId="{90B3A026-BC49-41D1-903B-FB840C37AD13}">
      <dgm:prSet/>
      <dgm:spPr/>
      <dgm:t>
        <a:bodyPr/>
        <a:lstStyle/>
        <a:p>
          <a:endParaRPr lang="en-US"/>
        </a:p>
      </dgm:t>
    </dgm:pt>
    <dgm:pt modelId="{C82C2F36-C442-4949-AB2A-C04506C718BB}">
      <dgm:prSet/>
      <dgm:spPr/>
      <dgm:t>
        <a:bodyPr/>
        <a:lstStyle/>
        <a:p>
          <a:pPr rtl="0"/>
          <a:r>
            <a:rPr lang="en-US" smtClean="0"/>
            <a:t>Dukungan semacam ini dapat meningkatkan kepercayaan diri dan kepercayaan kaum ibu yang menyusui, meyakinkan ibu yang bersangkutan bahwa ia dapat menyusui bayinya dan bahwa produksi ASI nya bermanfaat dan memadai untuk bayinya.</a:t>
          </a:r>
          <a:endParaRPr lang="en-US"/>
        </a:p>
      </dgm:t>
    </dgm:pt>
    <dgm:pt modelId="{0464ECF1-72DB-442A-AFD1-A6898F86686D}" type="parTrans" cxnId="{1947DA16-1DAD-475F-9365-216521F1C813}">
      <dgm:prSet/>
      <dgm:spPr/>
      <dgm:t>
        <a:bodyPr/>
        <a:lstStyle/>
        <a:p>
          <a:endParaRPr lang="en-US"/>
        </a:p>
      </dgm:t>
    </dgm:pt>
    <dgm:pt modelId="{59933AD4-D9D7-48B3-852A-B5B6801C79F8}" type="sibTrans" cxnId="{1947DA16-1DAD-475F-9365-216521F1C813}">
      <dgm:prSet/>
      <dgm:spPr/>
      <dgm:t>
        <a:bodyPr/>
        <a:lstStyle/>
        <a:p>
          <a:endParaRPr lang="en-US"/>
        </a:p>
      </dgm:t>
    </dgm:pt>
    <dgm:pt modelId="{BAF3F0C0-AD66-4EAA-B112-ABDA6CA9D931}">
      <dgm:prSet/>
      <dgm:spPr/>
      <dgm:t>
        <a:bodyPr/>
        <a:lstStyle/>
        <a:p>
          <a:pPr rtl="0"/>
          <a:r>
            <a:rPr lang="en-US" smtClean="0"/>
            <a:t>Mendengarkan atau berbagi pengalaman di antara kaum ibu membuat kaum ibu yang menyusui merasa bahwa mereka tidak sendiri. Pengalaman apapun yang dibagi menjadi pelajaran yang baik yang dapat diimplementasikan berikutnya atau dihindari oleh kaum ibu </a:t>
          </a:r>
          <a:r>
            <a:rPr lang="fi-FI" smtClean="0"/>
            <a:t>pada saat mereka menyusui bayi-bayinya.</a:t>
          </a:r>
          <a:endParaRPr lang="en-US"/>
        </a:p>
      </dgm:t>
    </dgm:pt>
    <dgm:pt modelId="{E7EF92F8-611D-4558-BCC5-2B19752A838F}" type="parTrans" cxnId="{2D5CA60C-E4FB-44B3-913C-BC8323DD157C}">
      <dgm:prSet/>
      <dgm:spPr/>
      <dgm:t>
        <a:bodyPr/>
        <a:lstStyle/>
        <a:p>
          <a:endParaRPr lang="en-US"/>
        </a:p>
      </dgm:t>
    </dgm:pt>
    <dgm:pt modelId="{EFC196BC-29AB-4FD4-ABE6-8046706483B5}" type="sibTrans" cxnId="{2D5CA60C-E4FB-44B3-913C-BC8323DD157C}">
      <dgm:prSet/>
      <dgm:spPr/>
      <dgm:t>
        <a:bodyPr/>
        <a:lstStyle/>
        <a:p>
          <a:endParaRPr lang="en-US"/>
        </a:p>
      </dgm:t>
    </dgm:pt>
    <dgm:pt modelId="{F7705C98-BA15-4B58-A5CB-5196C6ADE42E}" type="pres">
      <dgm:prSet presAssocID="{6AA99A3E-02A3-4D2D-8922-535A7DC4A131}" presName="Name0" presStyleCnt="0">
        <dgm:presLayoutVars>
          <dgm:chMax val="7"/>
          <dgm:dir/>
          <dgm:animLvl val="lvl"/>
          <dgm:resizeHandles val="exact"/>
        </dgm:presLayoutVars>
      </dgm:prSet>
      <dgm:spPr/>
      <dgm:t>
        <a:bodyPr/>
        <a:lstStyle/>
        <a:p>
          <a:endParaRPr lang="en-US"/>
        </a:p>
      </dgm:t>
    </dgm:pt>
    <dgm:pt modelId="{90A0E663-C014-44D5-9500-8798EE4A4E3E}" type="pres">
      <dgm:prSet presAssocID="{465F7AD8-F28C-4D96-9346-2FD17149C562}" presName="circle1" presStyleLbl="node1" presStyleIdx="0" presStyleCnt="3"/>
      <dgm:spPr/>
    </dgm:pt>
    <dgm:pt modelId="{CA533BBB-3C57-4B06-BF54-39C384F4EC95}" type="pres">
      <dgm:prSet presAssocID="{465F7AD8-F28C-4D96-9346-2FD17149C562}" presName="space" presStyleCnt="0"/>
      <dgm:spPr/>
    </dgm:pt>
    <dgm:pt modelId="{54D504EE-7298-4B15-B14A-5FD1E1FE274C}" type="pres">
      <dgm:prSet presAssocID="{465F7AD8-F28C-4D96-9346-2FD17149C562}" presName="rect1" presStyleLbl="alignAcc1" presStyleIdx="0" presStyleCnt="3" custLinFactNeighborY="2083"/>
      <dgm:spPr/>
      <dgm:t>
        <a:bodyPr/>
        <a:lstStyle/>
        <a:p>
          <a:endParaRPr lang="en-US"/>
        </a:p>
      </dgm:t>
    </dgm:pt>
    <dgm:pt modelId="{2E22DDFB-2EA5-4719-9FF3-838A670F50D9}" type="pres">
      <dgm:prSet presAssocID="{C82C2F36-C442-4949-AB2A-C04506C718BB}" presName="vertSpace2" presStyleLbl="node1" presStyleIdx="0" presStyleCnt="3"/>
      <dgm:spPr/>
    </dgm:pt>
    <dgm:pt modelId="{80B1590B-025C-4356-B2A9-2572AAB20103}" type="pres">
      <dgm:prSet presAssocID="{C82C2F36-C442-4949-AB2A-C04506C718BB}" presName="circle2" presStyleLbl="node1" presStyleIdx="1" presStyleCnt="3"/>
      <dgm:spPr/>
    </dgm:pt>
    <dgm:pt modelId="{7CAA757D-23A2-45CE-AD4A-88E54272A32E}" type="pres">
      <dgm:prSet presAssocID="{C82C2F36-C442-4949-AB2A-C04506C718BB}" presName="rect2" presStyleLbl="alignAcc1" presStyleIdx="1" presStyleCnt="3"/>
      <dgm:spPr/>
      <dgm:t>
        <a:bodyPr/>
        <a:lstStyle/>
        <a:p>
          <a:endParaRPr lang="en-US"/>
        </a:p>
      </dgm:t>
    </dgm:pt>
    <dgm:pt modelId="{7EA2842D-923D-4A2D-9DEF-DBB5FF49E299}" type="pres">
      <dgm:prSet presAssocID="{BAF3F0C0-AD66-4EAA-B112-ABDA6CA9D931}" presName="vertSpace3" presStyleLbl="node1" presStyleIdx="1" presStyleCnt="3"/>
      <dgm:spPr/>
    </dgm:pt>
    <dgm:pt modelId="{A02C5313-781F-4FF9-B92C-1D1CC230BC44}" type="pres">
      <dgm:prSet presAssocID="{BAF3F0C0-AD66-4EAA-B112-ABDA6CA9D931}" presName="circle3" presStyleLbl="node1" presStyleIdx="2" presStyleCnt="3"/>
      <dgm:spPr/>
    </dgm:pt>
    <dgm:pt modelId="{E69ADC33-682B-4778-A851-748F94DC6798}" type="pres">
      <dgm:prSet presAssocID="{BAF3F0C0-AD66-4EAA-B112-ABDA6CA9D931}" presName="rect3" presStyleLbl="alignAcc1" presStyleIdx="2" presStyleCnt="3"/>
      <dgm:spPr/>
      <dgm:t>
        <a:bodyPr/>
        <a:lstStyle/>
        <a:p>
          <a:endParaRPr lang="en-US"/>
        </a:p>
      </dgm:t>
    </dgm:pt>
    <dgm:pt modelId="{782EBCEB-575C-4A44-92A2-ED477CA71AD5}" type="pres">
      <dgm:prSet presAssocID="{465F7AD8-F28C-4D96-9346-2FD17149C562}" presName="rect1ParTxNoCh" presStyleLbl="alignAcc1" presStyleIdx="2" presStyleCnt="3">
        <dgm:presLayoutVars>
          <dgm:chMax val="1"/>
          <dgm:bulletEnabled val="1"/>
        </dgm:presLayoutVars>
      </dgm:prSet>
      <dgm:spPr/>
      <dgm:t>
        <a:bodyPr/>
        <a:lstStyle/>
        <a:p>
          <a:endParaRPr lang="en-US"/>
        </a:p>
      </dgm:t>
    </dgm:pt>
    <dgm:pt modelId="{11C23AA4-9863-46A1-935B-C1717AD4B123}" type="pres">
      <dgm:prSet presAssocID="{C82C2F36-C442-4949-AB2A-C04506C718BB}" presName="rect2ParTxNoCh" presStyleLbl="alignAcc1" presStyleIdx="2" presStyleCnt="3">
        <dgm:presLayoutVars>
          <dgm:chMax val="1"/>
          <dgm:bulletEnabled val="1"/>
        </dgm:presLayoutVars>
      </dgm:prSet>
      <dgm:spPr/>
      <dgm:t>
        <a:bodyPr/>
        <a:lstStyle/>
        <a:p>
          <a:endParaRPr lang="en-US"/>
        </a:p>
      </dgm:t>
    </dgm:pt>
    <dgm:pt modelId="{33870C52-D03B-4DDE-910D-56809A42FD38}" type="pres">
      <dgm:prSet presAssocID="{BAF3F0C0-AD66-4EAA-B112-ABDA6CA9D931}" presName="rect3ParTxNoCh" presStyleLbl="alignAcc1" presStyleIdx="2" presStyleCnt="3">
        <dgm:presLayoutVars>
          <dgm:chMax val="1"/>
          <dgm:bulletEnabled val="1"/>
        </dgm:presLayoutVars>
      </dgm:prSet>
      <dgm:spPr/>
      <dgm:t>
        <a:bodyPr/>
        <a:lstStyle/>
        <a:p>
          <a:endParaRPr lang="en-US"/>
        </a:p>
      </dgm:t>
    </dgm:pt>
  </dgm:ptLst>
  <dgm:cxnLst>
    <dgm:cxn modelId="{1947DA16-1DAD-475F-9365-216521F1C813}" srcId="{6AA99A3E-02A3-4D2D-8922-535A7DC4A131}" destId="{C82C2F36-C442-4949-AB2A-C04506C718BB}" srcOrd="1" destOrd="0" parTransId="{0464ECF1-72DB-442A-AFD1-A6898F86686D}" sibTransId="{59933AD4-D9D7-48B3-852A-B5B6801C79F8}"/>
    <dgm:cxn modelId="{86B6ACE4-92F8-4DB8-810D-24AD4B79A4E3}" type="presOf" srcId="{465F7AD8-F28C-4D96-9346-2FD17149C562}" destId="{54D504EE-7298-4B15-B14A-5FD1E1FE274C}" srcOrd="0" destOrd="0" presId="urn:microsoft.com/office/officeart/2005/8/layout/target3"/>
    <dgm:cxn modelId="{2EE34700-74C3-4672-9462-D10EB95C56BE}" type="presOf" srcId="{BAF3F0C0-AD66-4EAA-B112-ABDA6CA9D931}" destId="{E69ADC33-682B-4778-A851-748F94DC6798}" srcOrd="0" destOrd="0" presId="urn:microsoft.com/office/officeart/2005/8/layout/target3"/>
    <dgm:cxn modelId="{3618301C-8C8A-4E60-9F05-25F37D833D70}" type="presOf" srcId="{BAF3F0C0-AD66-4EAA-B112-ABDA6CA9D931}" destId="{33870C52-D03B-4DDE-910D-56809A42FD38}" srcOrd="1" destOrd="0" presId="urn:microsoft.com/office/officeart/2005/8/layout/target3"/>
    <dgm:cxn modelId="{A85F1553-0AC4-4154-B96C-B43842391D49}" type="presOf" srcId="{C82C2F36-C442-4949-AB2A-C04506C718BB}" destId="{7CAA757D-23A2-45CE-AD4A-88E54272A32E}" srcOrd="0" destOrd="0" presId="urn:microsoft.com/office/officeart/2005/8/layout/target3"/>
    <dgm:cxn modelId="{E4B5698F-07CA-4F0F-ABA2-8C58EF204266}" type="presOf" srcId="{465F7AD8-F28C-4D96-9346-2FD17149C562}" destId="{782EBCEB-575C-4A44-92A2-ED477CA71AD5}" srcOrd="1" destOrd="0" presId="urn:microsoft.com/office/officeart/2005/8/layout/target3"/>
    <dgm:cxn modelId="{90B3A026-BC49-41D1-903B-FB840C37AD13}" srcId="{6AA99A3E-02A3-4D2D-8922-535A7DC4A131}" destId="{465F7AD8-F28C-4D96-9346-2FD17149C562}" srcOrd="0" destOrd="0" parTransId="{CAA41818-45E6-453E-BA46-AB1E33BD2D13}" sibTransId="{93EAACA9-C05C-434F-B5D3-6412EBA6DEAC}"/>
    <dgm:cxn modelId="{C40F7903-5BBD-4625-B0E3-0496F8013353}" type="presOf" srcId="{C82C2F36-C442-4949-AB2A-C04506C718BB}" destId="{11C23AA4-9863-46A1-935B-C1717AD4B123}" srcOrd="1" destOrd="0" presId="urn:microsoft.com/office/officeart/2005/8/layout/target3"/>
    <dgm:cxn modelId="{2D5CA60C-E4FB-44B3-913C-BC8323DD157C}" srcId="{6AA99A3E-02A3-4D2D-8922-535A7DC4A131}" destId="{BAF3F0C0-AD66-4EAA-B112-ABDA6CA9D931}" srcOrd="2" destOrd="0" parTransId="{E7EF92F8-611D-4558-BCC5-2B19752A838F}" sibTransId="{EFC196BC-29AB-4FD4-ABE6-8046706483B5}"/>
    <dgm:cxn modelId="{D23E7940-8678-4E5B-A135-AEA27C55B33E}" type="presOf" srcId="{6AA99A3E-02A3-4D2D-8922-535A7DC4A131}" destId="{F7705C98-BA15-4B58-A5CB-5196C6ADE42E}" srcOrd="0" destOrd="0" presId="urn:microsoft.com/office/officeart/2005/8/layout/target3"/>
    <dgm:cxn modelId="{7842ED79-8262-4A7B-B5AC-93F3C8D6DF87}" type="presParOf" srcId="{F7705C98-BA15-4B58-A5CB-5196C6ADE42E}" destId="{90A0E663-C014-44D5-9500-8798EE4A4E3E}" srcOrd="0" destOrd="0" presId="urn:microsoft.com/office/officeart/2005/8/layout/target3"/>
    <dgm:cxn modelId="{2FEFE746-0DCE-4580-B57C-C0CF3422443F}" type="presParOf" srcId="{F7705C98-BA15-4B58-A5CB-5196C6ADE42E}" destId="{CA533BBB-3C57-4B06-BF54-39C384F4EC95}" srcOrd="1" destOrd="0" presId="urn:microsoft.com/office/officeart/2005/8/layout/target3"/>
    <dgm:cxn modelId="{1603C0AD-CDBB-4FB8-83AA-58766543EC57}" type="presParOf" srcId="{F7705C98-BA15-4B58-A5CB-5196C6ADE42E}" destId="{54D504EE-7298-4B15-B14A-5FD1E1FE274C}" srcOrd="2" destOrd="0" presId="urn:microsoft.com/office/officeart/2005/8/layout/target3"/>
    <dgm:cxn modelId="{BBDAF78B-0AD0-4D9E-A72C-BAB8DF1E8F08}" type="presParOf" srcId="{F7705C98-BA15-4B58-A5CB-5196C6ADE42E}" destId="{2E22DDFB-2EA5-4719-9FF3-838A670F50D9}" srcOrd="3" destOrd="0" presId="urn:microsoft.com/office/officeart/2005/8/layout/target3"/>
    <dgm:cxn modelId="{68AFF77A-D56F-46E0-BD14-7F16225CD316}" type="presParOf" srcId="{F7705C98-BA15-4B58-A5CB-5196C6ADE42E}" destId="{80B1590B-025C-4356-B2A9-2572AAB20103}" srcOrd="4" destOrd="0" presId="urn:microsoft.com/office/officeart/2005/8/layout/target3"/>
    <dgm:cxn modelId="{3AB2D427-1C7E-484A-B727-6BDB112859F0}" type="presParOf" srcId="{F7705C98-BA15-4B58-A5CB-5196C6ADE42E}" destId="{7CAA757D-23A2-45CE-AD4A-88E54272A32E}" srcOrd="5" destOrd="0" presId="urn:microsoft.com/office/officeart/2005/8/layout/target3"/>
    <dgm:cxn modelId="{1BA53D17-2CF0-492F-AA76-5C89C9AE5841}" type="presParOf" srcId="{F7705C98-BA15-4B58-A5CB-5196C6ADE42E}" destId="{7EA2842D-923D-4A2D-9DEF-DBB5FF49E299}" srcOrd="6" destOrd="0" presId="urn:microsoft.com/office/officeart/2005/8/layout/target3"/>
    <dgm:cxn modelId="{817280EA-C08A-4528-B0B4-D921D8929E28}" type="presParOf" srcId="{F7705C98-BA15-4B58-A5CB-5196C6ADE42E}" destId="{A02C5313-781F-4FF9-B92C-1D1CC230BC44}" srcOrd="7" destOrd="0" presId="urn:microsoft.com/office/officeart/2005/8/layout/target3"/>
    <dgm:cxn modelId="{A7212733-EA13-48FB-9BF2-7C6B4863BB69}" type="presParOf" srcId="{F7705C98-BA15-4B58-A5CB-5196C6ADE42E}" destId="{E69ADC33-682B-4778-A851-748F94DC6798}" srcOrd="8" destOrd="0" presId="urn:microsoft.com/office/officeart/2005/8/layout/target3"/>
    <dgm:cxn modelId="{D15266BF-33C9-4E06-BB73-356CF27E94E6}" type="presParOf" srcId="{F7705C98-BA15-4B58-A5CB-5196C6ADE42E}" destId="{782EBCEB-575C-4A44-92A2-ED477CA71AD5}" srcOrd="9" destOrd="0" presId="urn:microsoft.com/office/officeart/2005/8/layout/target3"/>
    <dgm:cxn modelId="{B7127CED-E5C1-4E5E-B5C7-3770F3DA9FEF}" type="presParOf" srcId="{F7705C98-BA15-4B58-A5CB-5196C6ADE42E}" destId="{11C23AA4-9863-46A1-935B-C1717AD4B123}" srcOrd="10" destOrd="0" presId="urn:microsoft.com/office/officeart/2005/8/layout/target3"/>
    <dgm:cxn modelId="{1903EE79-6F03-44B4-BC25-66487696DB3E}" type="presParOf" srcId="{F7705C98-BA15-4B58-A5CB-5196C6ADE42E}" destId="{33870C52-D03B-4DDE-910D-56809A42FD38}"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1FAD78F-76DB-4319-AEF2-F6BB9199760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C98B82E-B4B5-46FE-807C-4BB2D3F5309A}">
      <dgm:prSet/>
      <dgm:spPr>
        <a:solidFill>
          <a:srgbClr val="92D050"/>
        </a:solidFill>
      </dgm:spPr>
      <dgm:t>
        <a:bodyPr/>
        <a:lstStyle/>
        <a:p>
          <a:pPr rtl="0"/>
          <a:r>
            <a:rPr lang="en-US" dirty="0" smtClean="0">
              <a:solidFill>
                <a:schemeClr val="tx1"/>
              </a:solidFill>
            </a:rPr>
            <a:t>Better Work Indonesia (BWI) – </a:t>
          </a:r>
          <a:r>
            <a:rPr lang="en-US" dirty="0" err="1" smtClean="0">
              <a:solidFill>
                <a:schemeClr val="tx1"/>
              </a:solidFill>
            </a:rPr>
            <a:t>sebuah</a:t>
          </a:r>
          <a:r>
            <a:rPr lang="en-US" dirty="0" smtClean="0">
              <a:solidFill>
                <a:schemeClr val="tx1"/>
              </a:solidFill>
            </a:rPr>
            <a:t> program </a:t>
          </a:r>
          <a:r>
            <a:rPr lang="en-US" dirty="0" err="1" smtClean="0">
              <a:solidFill>
                <a:schemeClr val="tx1"/>
              </a:solidFill>
            </a:rPr>
            <a:t>kemitraan</a:t>
          </a:r>
          <a:r>
            <a:rPr lang="en-US" dirty="0" smtClean="0">
              <a:solidFill>
                <a:schemeClr val="tx1"/>
              </a:solidFill>
            </a:rPr>
            <a:t> </a:t>
          </a:r>
          <a:r>
            <a:rPr lang="en-US" dirty="0" err="1" smtClean="0">
              <a:solidFill>
                <a:schemeClr val="tx1"/>
              </a:solidFill>
            </a:rPr>
            <a:t>antara</a:t>
          </a:r>
          <a:r>
            <a:rPr lang="en-US" dirty="0" smtClean="0">
              <a:solidFill>
                <a:schemeClr val="tx1"/>
              </a:solidFill>
            </a:rPr>
            <a:t> International Labor Organization (ILO) </a:t>
          </a:r>
          <a:r>
            <a:rPr lang="en-US" dirty="0" err="1" smtClean="0">
              <a:solidFill>
                <a:schemeClr val="tx1"/>
              </a:solidFill>
            </a:rPr>
            <a:t>dan</a:t>
          </a:r>
          <a:r>
            <a:rPr lang="en-US" dirty="0" smtClean="0">
              <a:solidFill>
                <a:schemeClr val="tx1"/>
              </a:solidFill>
            </a:rPr>
            <a:t> International Finance Corporation (IFC) – </a:t>
          </a:r>
          <a:r>
            <a:rPr lang="en-US" dirty="0" err="1" smtClean="0">
              <a:solidFill>
                <a:schemeClr val="tx1"/>
              </a:solidFill>
            </a:rPr>
            <a:t>mempersatukan</a:t>
          </a:r>
          <a:r>
            <a:rPr lang="en-US" dirty="0" smtClean="0">
              <a:solidFill>
                <a:schemeClr val="tx1"/>
              </a:solidFill>
            </a:rPr>
            <a:t> </a:t>
          </a:r>
          <a:r>
            <a:rPr lang="en-US" dirty="0" err="1" smtClean="0">
              <a:solidFill>
                <a:schemeClr val="tx1"/>
              </a:solidFill>
            </a:rPr>
            <a:t>pemerintah</a:t>
          </a:r>
          <a:r>
            <a:rPr lang="en-US" dirty="0" smtClean="0">
              <a:solidFill>
                <a:schemeClr val="tx1"/>
              </a:solidFill>
            </a:rPr>
            <a:t>, </a:t>
          </a:r>
          <a:r>
            <a:rPr lang="en-US" dirty="0" err="1" smtClean="0">
              <a:solidFill>
                <a:schemeClr val="tx1"/>
              </a:solidFill>
            </a:rPr>
            <a:t>para</a:t>
          </a:r>
          <a:r>
            <a:rPr lang="en-US" dirty="0" smtClean="0">
              <a:solidFill>
                <a:schemeClr val="tx1"/>
              </a:solidFill>
            </a:rPr>
            <a:t> </a:t>
          </a:r>
          <a:r>
            <a:rPr lang="en-US" dirty="0" err="1" smtClean="0">
              <a:solidFill>
                <a:schemeClr val="tx1"/>
              </a:solidFill>
            </a:rPr>
            <a:t>pengusaha</a:t>
          </a:r>
          <a:r>
            <a:rPr lang="en-US" dirty="0" smtClean="0">
              <a:solidFill>
                <a:schemeClr val="tx1"/>
              </a:solidFill>
            </a:rPr>
            <a:t>, </a:t>
          </a:r>
          <a:r>
            <a:rPr lang="en-US" dirty="0" err="1" smtClean="0">
              <a:solidFill>
                <a:schemeClr val="tx1"/>
              </a:solidFill>
            </a:rPr>
            <a:t>para</a:t>
          </a:r>
          <a:r>
            <a:rPr lang="en-US" dirty="0" smtClean="0">
              <a:solidFill>
                <a:schemeClr val="tx1"/>
              </a:solidFill>
            </a:rPr>
            <a:t> </a:t>
          </a:r>
          <a:r>
            <a:rPr lang="en-US" dirty="0" err="1" smtClean="0">
              <a:solidFill>
                <a:schemeClr val="tx1"/>
              </a:solidFill>
            </a:rPr>
            <a:t>pekerja</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para</a:t>
          </a:r>
          <a:r>
            <a:rPr lang="en-US" dirty="0" smtClean="0">
              <a:solidFill>
                <a:schemeClr val="tx1"/>
              </a:solidFill>
            </a:rPr>
            <a:t> </a:t>
          </a:r>
          <a:r>
            <a:rPr lang="en-US" dirty="0" err="1" smtClean="0">
              <a:solidFill>
                <a:schemeClr val="tx1"/>
              </a:solidFill>
            </a:rPr>
            <a:t>pembeli</a:t>
          </a:r>
          <a:r>
            <a:rPr lang="en-US" dirty="0" smtClean="0">
              <a:solidFill>
                <a:schemeClr val="tx1"/>
              </a:solidFill>
            </a:rPr>
            <a:t> </a:t>
          </a:r>
          <a:r>
            <a:rPr lang="en-US" dirty="0" err="1" smtClean="0">
              <a:solidFill>
                <a:schemeClr val="tx1"/>
              </a:solidFill>
            </a:rPr>
            <a:t>internasional</a:t>
          </a:r>
          <a:r>
            <a:rPr lang="en-US" dirty="0" smtClean="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meningkatkan</a:t>
          </a:r>
          <a:r>
            <a:rPr lang="en-US" dirty="0" smtClean="0">
              <a:solidFill>
                <a:schemeClr val="tx1"/>
              </a:solidFill>
            </a:rPr>
            <a:t> </a:t>
          </a:r>
          <a:r>
            <a:rPr lang="en-US" dirty="0" err="1" smtClean="0">
              <a:solidFill>
                <a:schemeClr val="tx1"/>
              </a:solidFill>
            </a:rPr>
            <a:t>tingkat</a:t>
          </a:r>
          <a:r>
            <a:rPr lang="en-US" dirty="0" smtClean="0">
              <a:solidFill>
                <a:schemeClr val="tx1"/>
              </a:solidFill>
            </a:rPr>
            <a:t> </a:t>
          </a:r>
          <a:r>
            <a:rPr lang="en-US" dirty="0" err="1" smtClean="0">
              <a:solidFill>
                <a:schemeClr val="tx1"/>
              </a:solidFill>
            </a:rPr>
            <a:t>kepatuhan</a:t>
          </a:r>
          <a:r>
            <a:rPr lang="en-US" dirty="0" smtClean="0">
              <a:solidFill>
                <a:schemeClr val="tx1"/>
              </a:solidFill>
            </a:rPr>
            <a:t> </a:t>
          </a:r>
          <a:r>
            <a:rPr lang="en-US" dirty="0" err="1" smtClean="0">
              <a:solidFill>
                <a:schemeClr val="tx1"/>
              </a:solidFill>
            </a:rPr>
            <a:t>terhadap</a:t>
          </a:r>
          <a:r>
            <a:rPr lang="en-US" dirty="0" smtClean="0">
              <a:solidFill>
                <a:schemeClr val="tx1"/>
              </a:solidFill>
            </a:rPr>
            <a:t> </a:t>
          </a:r>
          <a:r>
            <a:rPr lang="en-US" dirty="0" err="1" smtClean="0">
              <a:solidFill>
                <a:schemeClr val="tx1"/>
              </a:solidFill>
            </a:rPr>
            <a:t>standar</a:t>
          </a:r>
          <a:r>
            <a:rPr lang="en-US" dirty="0" smtClean="0">
              <a:solidFill>
                <a:schemeClr val="tx1"/>
              </a:solidFill>
            </a:rPr>
            <a:t> </a:t>
          </a:r>
          <a:r>
            <a:rPr lang="en-US" dirty="0" err="1" smtClean="0">
              <a:solidFill>
                <a:schemeClr val="tx1"/>
              </a:solidFill>
            </a:rPr>
            <a:t>ketenagakerjaan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daya</a:t>
          </a:r>
          <a:r>
            <a:rPr lang="en-US" dirty="0" smtClean="0">
              <a:solidFill>
                <a:schemeClr val="tx1"/>
              </a:solidFill>
            </a:rPr>
            <a:t> </a:t>
          </a:r>
          <a:r>
            <a:rPr lang="en-US" dirty="0" err="1" smtClean="0">
              <a:solidFill>
                <a:schemeClr val="tx1"/>
              </a:solidFill>
            </a:rPr>
            <a:t>saing</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rantai</a:t>
          </a:r>
          <a:r>
            <a:rPr lang="en-US" dirty="0" smtClean="0">
              <a:solidFill>
                <a:schemeClr val="tx1"/>
              </a:solidFill>
            </a:rPr>
            <a:t> </a:t>
          </a:r>
          <a:r>
            <a:rPr lang="en-US" dirty="0" err="1" smtClean="0">
              <a:solidFill>
                <a:schemeClr val="tx1"/>
              </a:solidFill>
            </a:rPr>
            <a:t>pasokan</a:t>
          </a:r>
          <a:r>
            <a:rPr lang="en-US" dirty="0" smtClean="0">
              <a:solidFill>
                <a:schemeClr val="tx1"/>
              </a:solidFill>
            </a:rPr>
            <a:t> global.</a:t>
          </a:r>
          <a:endParaRPr lang="en-US" dirty="0">
            <a:solidFill>
              <a:schemeClr val="tx1"/>
            </a:solidFill>
          </a:endParaRPr>
        </a:p>
      </dgm:t>
    </dgm:pt>
    <dgm:pt modelId="{E19B11AA-6103-4593-AA72-1F00E87A44A5}" type="parTrans" cxnId="{844C9A2F-CAA4-4252-9E76-BBCA8B02F156}">
      <dgm:prSet/>
      <dgm:spPr/>
      <dgm:t>
        <a:bodyPr/>
        <a:lstStyle/>
        <a:p>
          <a:endParaRPr lang="en-US"/>
        </a:p>
      </dgm:t>
    </dgm:pt>
    <dgm:pt modelId="{238082F0-2E36-41D6-AF40-89459AF3AE6B}" type="sibTrans" cxnId="{844C9A2F-CAA4-4252-9E76-BBCA8B02F156}">
      <dgm:prSet/>
      <dgm:spPr/>
      <dgm:t>
        <a:bodyPr/>
        <a:lstStyle/>
        <a:p>
          <a:endParaRPr lang="en-US"/>
        </a:p>
      </dgm:t>
    </dgm:pt>
    <dgm:pt modelId="{C9FEF992-F6FA-40EA-99A9-D338CCFCB877}">
      <dgm:prSet/>
      <dgm:spPr>
        <a:solidFill>
          <a:srgbClr val="92D050"/>
        </a:solidFill>
      </dgm:spPr>
      <dgm:t>
        <a:bodyPr/>
        <a:lstStyle/>
        <a:p>
          <a:pPr rtl="0"/>
          <a:r>
            <a:rPr lang="en-US" dirty="0" err="1" smtClean="0">
              <a:solidFill>
                <a:schemeClr val="tx1"/>
              </a:solidFill>
            </a:rPr>
            <a:t>Dalam</a:t>
          </a:r>
          <a:r>
            <a:rPr lang="en-US" dirty="0" smtClean="0">
              <a:solidFill>
                <a:schemeClr val="tx1"/>
              </a:solidFill>
            </a:rPr>
            <a:t> </a:t>
          </a:r>
          <a:r>
            <a:rPr lang="en-US" dirty="0" err="1" smtClean="0">
              <a:solidFill>
                <a:schemeClr val="tx1"/>
              </a:solidFill>
            </a:rPr>
            <a:t>kerjasamanya</a:t>
          </a:r>
          <a:r>
            <a:rPr lang="en-US" dirty="0" smtClean="0">
              <a:solidFill>
                <a:schemeClr val="tx1"/>
              </a:solidFill>
            </a:rPr>
            <a:t> </a:t>
          </a:r>
          <a:r>
            <a:rPr lang="en-US" dirty="0" err="1" smtClean="0">
              <a:solidFill>
                <a:schemeClr val="tx1"/>
              </a:solidFill>
            </a:rPr>
            <a:t>dengan</a:t>
          </a:r>
          <a:r>
            <a:rPr lang="en-US" dirty="0" smtClean="0">
              <a:solidFill>
                <a:schemeClr val="tx1"/>
              </a:solidFill>
            </a:rPr>
            <a:t> AIMI, BWI </a:t>
          </a:r>
          <a:r>
            <a:rPr lang="en-US" dirty="0" err="1" smtClean="0">
              <a:solidFill>
                <a:schemeClr val="tx1"/>
              </a:solidFill>
            </a:rPr>
            <a:t>membantu</a:t>
          </a:r>
          <a:r>
            <a:rPr lang="en-US" dirty="0" smtClean="0">
              <a:solidFill>
                <a:schemeClr val="tx1"/>
              </a:solidFill>
            </a:rPr>
            <a:t> </a:t>
          </a:r>
          <a:r>
            <a:rPr lang="en-US" dirty="0" err="1" smtClean="0">
              <a:solidFill>
                <a:schemeClr val="tx1"/>
              </a:solidFill>
            </a:rPr>
            <a:t>pabrik-pabrik</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mengimplementasikan</a:t>
          </a:r>
          <a:r>
            <a:rPr lang="en-US" dirty="0" smtClean="0">
              <a:solidFill>
                <a:schemeClr val="tx1"/>
              </a:solidFill>
            </a:rPr>
            <a:t> </a:t>
          </a:r>
          <a:r>
            <a:rPr lang="en-US" dirty="0" err="1" smtClean="0">
              <a:solidFill>
                <a:schemeClr val="tx1"/>
              </a:solidFill>
            </a:rPr>
            <a:t>berbagai</a:t>
          </a:r>
          <a:r>
            <a:rPr lang="en-US" dirty="0" smtClean="0">
              <a:solidFill>
                <a:schemeClr val="tx1"/>
              </a:solidFill>
            </a:rPr>
            <a:t> </a:t>
          </a:r>
          <a:r>
            <a:rPr lang="en-US" dirty="0" err="1" smtClean="0">
              <a:solidFill>
                <a:schemeClr val="tx1"/>
              </a:solidFill>
            </a:rPr>
            <a:t>kebijakan</a:t>
          </a:r>
          <a:r>
            <a:rPr lang="en-US" dirty="0" smtClean="0">
              <a:solidFill>
                <a:schemeClr val="tx1"/>
              </a:solidFill>
            </a:rPr>
            <a:t> </a:t>
          </a:r>
          <a:r>
            <a:rPr lang="en-US" dirty="0" err="1" smtClean="0">
              <a:solidFill>
                <a:schemeClr val="tx1"/>
              </a:solidFill>
            </a:rPr>
            <a:t>Tempat</a:t>
          </a:r>
          <a:r>
            <a:rPr lang="en-US" dirty="0" smtClean="0">
              <a:solidFill>
                <a:schemeClr val="tx1"/>
              </a:solidFill>
            </a:rPr>
            <a:t> </a:t>
          </a:r>
          <a:r>
            <a:rPr lang="en-US" dirty="0" err="1" smtClean="0">
              <a:solidFill>
                <a:schemeClr val="tx1"/>
              </a:solidFill>
            </a:rPr>
            <a:t>Kerja</a:t>
          </a:r>
          <a:r>
            <a:rPr lang="en-US" dirty="0" smtClean="0">
              <a:solidFill>
                <a:schemeClr val="tx1"/>
              </a:solidFill>
            </a:rPr>
            <a:t> Ramah </a:t>
          </a:r>
          <a:r>
            <a:rPr lang="en-US" dirty="0" err="1" smtClean="0">
              <a:solidFill>
                <a:schemeClr val="tx1"/>
              </a:solidFill>
            </a:rPr>
            <a:t>Laktasi</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meningkatkan</a:t>
          </a:r>
          <a:r>
            <a:rPr lang="en-US" dirty="0" smtClean="0">
              <a:solidFill>
                <a:schemeClr val="tx1"/>
              </a:solidFill>
            </a:rPr>
            <a:t> </a:t>
          </a:r>
          <a:r>
            <a:rPr lang="en-US" dirty="0" err="1" smtClean="0">
              <a:solidFill>
                <a:schemeClr val="tx1"/>
              </a:solidFill>
            </a:rPr>
            <a:t>kesadaran</a:t>
          </a:r>
          <a:r>
            <a:rPr lang="en-US" dirty="0" smtClean="0">
              <a:solidFill>
                <a:schemeClr val="tx1"/>
              </a:solidFill>
            </a:rPr>
            <a:t> </a:t>
          </a:r>
          <a:r>
            <a:rPr lang="en-US" dirty="0" err="1" smtClean="0">
              <a:solidFill>
                <a:schemeClr val="tx1"/>
              </a:solidFill>
            </a:rPr>
            <a:t>manfaat</a:t>
          </a:r>
          <a:r>
            <a:rPr lang="en-US" dirty="0" smtClean="0">
              <a:solidFill>
                <a:schemeClr val="tx1"/>
              </a:solidFill>
            </a:rPr>
            <a:t> </a:t>
          </a:r>
          <a:r>
            <a:rPr lang="en-US" dirty="0" err="1" smtClean="0">
              <a:solidFill>
                <a:schemeClr val="tx1"/>
              </a:solidFill>
            </a:rPr>
            <a:t>dari</a:t>
          </a:r>
          <a:r>
            <a:rPr lang="en-US" dirty="0" smtClean="0">
              <a:solidFill>
                <a:schemeClr val="tx1"/>
              </a:solidFill>
            </a:rPr>
            <a:t> </a:t>
          </a:r>
          <a:r>
            <a:rPr lang="en-US" dirty="0" err="1" smtClean="0">
              <a:solidFill>
                <a:schemeClr val="tx1"/>
              </a:solidFill>
            </a:rPr>
            <a:t>laktasi</a:t>
          </a:r>
          <a:r>
            <a:rPr lang="en-US" dirty="0" smtClean="0">
              <a:solidFill>
                <a:schemeClr val="tx1"/>
              </a:solidFill>
            </a:rPr>
            <a:t>, </a:t>
          </a:r>
          <a:r>
            <a:rPr lang="en-US" dirty="0" err="1" smtClean="0">
              <a:solidFill>
                <a:schemeClr val="tx1"/>
              </a:solidFill>
            </a:rPr>
            <a:t>guna</a:t>
          </a:r>
          <a:r>
            <a:rPr lang="en-US" dirty="0" smtClean="0">
              <a:solidFill>
                <a:schemeClr val="tx1"/>
              </a:solidFill>
            </a:rPr>
            <a:t> </a:t>
          </a:r>
          <a:r>
            <a:rPr lang="en-US" dirty="0" err="1" smtClean="0">
              <a:solidFill>
                <a:schemeClr val="tx1"/>
              </a:solidFill>
            </a:rPr>
            <a:t>memastikan</a:t>
          </a:r>
          <a:r>
            <a:rPr lang="en-US" dirty="0" smtClean="0">
              <a:solidFill>
                <a:schemeClr val="tx1"/>
              </a:solidFill>
            </a:rPr>
            <a:t> </a:t>
          </a:r>
          <a:r>
            <a:rPr lang="en-US" dirty="0" err="1" smtClean="0">
              <a:solidFill>
                <a:schemeClr val="tx1"/>
              </a:solidFill>
            </a:rPr>
            <a:t>bahwa</a:t>
          </a:r>
          <a:r>
            <a:rPr lang="en-US" dirty="0" smtClean="0">
              <a:solidFill>
                <a:schemeClr val="tx1"/>
              </a:solidFill>
            </a:rPr>
            <a:t> </a:t>
          </a:r>
          <a:r>
            <a:rPr lang="en-US" dirty="0" err="1" smtClean="0">
              <a:solidFill>
                <a:schemeClr val="tx1"/>
              </a:solidFill>
            </a:rPr>
            <a:t>seluruh</a:t>
          </a:r>
          <a:r>
            <a:rPr lang="en-US" dirty="0" smtClean="0">
              <a:solidFill>
                <a:schemeClr val="tx1"/>
              </a:solidFill>
            </a:rPr>
            <a:t> </a:t>
          </a:r>
          <a:r>
            <a:rPr lang="en-US" dirty="0" err="1" smtClean="0">
              <a:solidFill>
                <a:schemeClr val="tx1"/>
              </a:solidFill>
            </a:rPr>
            <a:t>pabrik</a:t>
          </a:r>
          <a:r>
            <a:rPr lang="en-US" dirty="0" smtClean="0">
              <a:solidFill>
                <a:schemeClr val="tx1"/>
              </a:solidFill>
            </a:rPr>
            <a:t> </a:t>
          </a:r>
          <a:r>
            <a:rPr lang="en-US" dirty="0" err="1" smtClean="0">
              <a:solidFill>
                <a:schemeClr val="tx1"/>
              </a:solidFill>
            </a:rPr>
            <a:t>mematuhi</a:t>
          </a:r>
          <a:r>
            <a:rPr lang="en-US" dirty="0" smtClean="0">
              <a:solidFill>
                <a:schemeClr val="tx1"/>
              </a:solidFill>
            </a:rPr>
            <a:t> </a:t>
          </a:r>
          <a:r>
            <a:rPr lang="en-US" dirty="0" err="1" smtClean="0">
              <a:solidFill>
                <a:schemeClr val="tx1"/>
              </a:solidFill>
            </a:rPr>
            <a:t>Undang-Undang</a:t>
          </a:r>
          <a:r>
            <a:rPr lang="en-US" dirty="0" smtClean="0">
              <a:solidFill>
                <a:schemeClr val="tx1"/>
              </a:solidFill>
            </a:rPr>
            <a:t> </a:t>
          </a:r>
          <a:r>
            <a:rPr lang="en-US" dirty="0" err="1" smtClean="0">
              <a:solidFill>
                <a:schemeClr val="tx1"/>
              </a:solidFill>
            </a:rPr>
            <a:t>Ketenagakerjaan</a:t>
          </a:r>
          <a:r>
            <a:rPr lang="en-US" dirty="0" smtClean="0">
              <a:solidFill>
                <a:schemeClr val="tx1"/>
              </a:solidFill>
            </a:rPr>
            <a:t> Indonesia</a:t>
          </a:r>
          <a:endParaRPr lang="en-US" dirty="0">
            <a:solidFill>
              <a:schemeClr val="tx1"/>
            </a:solidFill>
          </a:endParaRPr>
        </a:p>
      </dgm:t>
    </dgm:pt>
    <dgm:pt modelId="{7951E117-6B91-4CDD-95F5-BAA824D7B846}" type="parTrans" cxnId="{3B8BDFF2-B3B9-411B-B1F5-1819C6FA9E80}">
      <dgm:prSet/>
      <dgm:spPr/>
      <dgm:t>
        <a:bodyPr/>
        <a:lstStyle/>
        <a:p>
          <a:endParaRPr lang="en-US"/>
        </a:p>
      </dgm:t>
    </dgm:pt>
    <dgm:pt modelId="{D51DCDEF-CD2E-4F9E-A2A9-5267EC7A6F17}" type="sibTrans" cxnId="{3B8BDFF2-B3B9-411B-B1F5-1819C6FA9E80}">
      <dgm:prSet/>
      <dgm:spPr/>
      <dgm:t>
        <a:bodyPr/>
        <a:lstStyle/>
        <a:p>
          <a:endParaRPr lang="en-US"/>
        </a:p>
      </dgm:t>
    </dgm:pt>
    <dgm:pt modelId="{0C394AC5-1249-4089-8731-7A803AA4B8AB}" type="pres">
      <dgm:prSet presAssocID="{81FAD78F-76DB-4319-AEF2-F6BB91997601}" presName="linearFlow" presStyleCnt="0">
        <dgm:presLayoutVars>
          <dgm:dir/>
          <dgm:resizeHandles val="exact"/>
        </dgm:presLayoutVars>
      </dgm:prSet>
      <dgm:spPr/>
      <dgm:t>
        <a:bodyPr/>
        <a:lstStyle/>
        <a:p>
          <a:endParaRPr lang="en-US"/>
        </a:p>
      </dgm:t>
    </dgm:pt>
    <dgm:pt modelId="{717BC304-793E-4624-98A6-10B1FEAE3902}" type="pres">
      <dgm:prSet presAssocID="{3C98B82E-B4B5-46FE-807C-4BB2D3F5309A}" presName="composite" presStyleCnt="0"/>
      <dgm:spPr/>
    </dgm:pt>
    <dgm:pt modelId="{A8A73BCD-2E21-4250-9E06-959BE069B61B}" type="pres">
      <dgm:prSet presAssocID="{3C98B82E-B4B5-46FE-807C-4BB2D3F5309A}" presName="imgShp" presStyleLbl="fgImgPlace1" presStyleIdx="0" presStyleCnt="2" custLinFactNeighborX="-21251"/>
      <dgm:spPr>
        <a:blipFill rotWithShape="1">
          <a:blip xmlns:r="http://schemas.openxmlformats.org/officeDocument/2006/relationships" r:embed="rId1"/>
          <a:stretch>
            <a:fillRect/>
          </a:stretch>
        </a:blipFill>
      </dgm:spPr>
    </dgm:pt>
    <dgm:pt modelId="{81EC473A-CCA7-4097-A8D0-682AEC119F2D}" type="pres">
      <dgm:prSet presAssocID="{3C98B82E-B4B5-46FE-807C-4BB2D3F5309A}" presName="txShp" presStyleLbl="node1" presStyleIdx="0" presStyleCnt="2" custScaleX="119901">
        <dgm:presLayoutVars>
          <dgm:bulletEnabled val="1"/>
        </dgm:presLayoutVars>
      </dgm:prSet>
      <dgm:spPr/>
      <dgm:t>
        <a:bodyPr/>
        <a:lstStyle/>
        <a:p>
          <a:endParaRPr lang="en-US"/>
        </a:p>
      </dgm:t>
    </dgm:pt>
    <dgm:pt modelId="{A7B52E6A-15C7-4CA3-B1B9-FA33AD1EFE87}" type="pres">
      <dgm:prSet presAssocID="{238082F0-2E36-41D6-AF40-89459AF3AE6B}" presName="spacing" presStyleCnt="0"/>
      <dgm:spPr/>
    </dgm:pt>
    <dgm:pt modelId="{AA51F869-5FF5-4D9D-9CD0-81E39701CD33}" type="pres">
      <dgm:prSet presAssocID="{C9FEF992-F6FA-40EA-99A9-D338CCFCB877}" presName="composite" presStyleCnt="0"/>
      <dgm:spPr/>
    </dgm:pt>
    <dgm:pt modelId="{D944148E-5A6B-4E0D-9C6F-742AC79920E2}" type="pres">
      <dgm:prSet presAssocID="{C9FEF992-F6FA-40EA-99A9-D338CCFCB877}" presName="imgShp" presStyleLbl="fgImgPlace1" presStyleIdx="1" presStyleCnt="2" custLinFactNeighborX="-21251"/>
      <dgm:spPr>
        <a:blipFill rotWithShape="1">
          <a:blip xmlns:r="http://schemas.openxmlformats.org/officeDocument/2006/relationships" r:embed="rId1"/>
          <a:stretch>
            <a:fillRect/>
          </a:stretch>
        </a:blipFill>
      </dgm:spPr>
    </dgm:pt>
    <dgm:pt modelId="{1E7CBB07-EF35-4911-AD4B-AE0BB59AD036}" type="pres">
      <dgm:prSet presAssocID="{C9FEF992-F6FA-40EA-99A9-D338CCFCB877}" presName="txShp" presStyleLbl="node1" presStyleIdx="1" presStyleCnt="2" custScaleX="119901">
        <dgm:presLayoutVars>
          <dgm:bulletEnabled val="1"/>
        </dgm:presLayoutVars>
      </dgm:prSet>
      <dgm:spPr/>
      <dgm:t>
        <a:bodyPr/>
        <a:lstStyle/>
        <a:p>
          <a:endParaRPr lang="en-US"/>
        </a:p>
      </dgm:t>
    </dgm:pt>
  </dgm:ptLst>
  <dgm:cxnLst>
    <dgm:cxn modelId="{789F8A5D-427F-4E9B-96D2-A560957B596B}" type="presOf" srcId="{81FAD78F-76DB-4319-AEF2-F6BB91997601}" destId="{0C394AC5-1249-4089-8731-7A803AA4B8AB}" srcOrd="0" destOrd="0" presId="urn:microsoft.com/office/officeart/2005/8/layout/vList3"/>
    <dgm:cxn modelId="{3B8BDFF2-B3B9-411B-B1F5-1819C6FA9E80}" srcId="{81FAD78F-76DB-4319-AEF2-F6BB91997601}" destId="{C9FEF992-F6FA-40EA-99A9-D338CCFCB877}" srcOrd="1" destOrd="0" parTransId="{7951E117-6B91-4CDD-95F5-BAA824D7B846}" sibTransId="{D51DCDEF-CD2E-4F9E-A2A9-5267EC7A6F17}"/>
    <dgm:cxn modelId="{844C9A2F-CAA4-4252-9E76-BBCA8B02F156}" srcId="{81FAD78F-76DB-4319-AEF2-F6BB91997601}" destId="{3C98B82E-B4B5-46FE-807C-4BB2D3F5309A}" srcOrd="0" destOrd="0" parTransId="{E19B11AA-6103-4593-AA72-1F00E87A44A5}" sibTransId="{238082F0-2E36-41D6-AF40-89459AF3AE6B}"/>
    <dgm:cxn modelId="{3D946E3C-8001-40F3-AF8B-5DC2F4ECB1D9}" type="presOf" srcId="{3C98B82E-B4B5-46FE-807C-4BB2D3F5309A}" destId="{81EC473A-CCA7-4097-A8D0-682AEC119F2D}" srcOrd="0" destOrd="0" presId="urn:microsoft.com/office/officeart/2005/8/layout/vList3"/>
    <dgm:cxn modelId="{01D68771-1DA7-43A6-AE0B-4635D1D2D3FC}" type="presOf" srcId="{C9FEF992-F6FA-40EA-99A9-D338CCFCB877}" destId="{1E7CBB07-EF35-4911-AD4B-AE0BB59AD036}" srcOrd="0" destOrd="0" presId="urn:microsoft.com/office/officeart/2005/8/layout/vList3"/>
    <dgm:cxn modelId="{142D166A-EDCA-4B39-94BE-BDB446ED2D33}" type="presParOf" srcId="{0C394AC5-1249-4089-8731-7A803AA4B8AB}" destId="{717BC304-793E-4624-98A6-10B1FEAE3902}" srcOrd="0" destOrd="0" presId="urn:microsoft.com/office/officeart/2005/8/layout/vList3"/>
    <dgm:cxn modelId="{FEBA88BA-2EDD-4E51-B509-281BFBF4625D}" type="presParOf" srcId="{717BC304-793E-4624-98A6-10B1FEAE3902}" destId="{A8A73BCD-2E21-4250-9E06-959BE069B61B}" srcOrd="0" destOrd="0" presId="urn:microsoft.com/office/officeart/2005/8/layout/vList3"/>
    <dgm:cxn modelId="{01C3CABE-873A-4B71-B378-828EADFA8681}" type="presParOf" srcId="{717BC304-793E-4624-98A6-10B1FEAE3902}" destId="{81EC473A-CCA7-4097-A8D0-682AEC119F2D}" srcOrd="1" destOrd="0" presId="urn:microsoft.com/office/officeart/2005/8/layout/vList3"/>
    <dgm:cxn modelId="{47EC8DFF-026E-49B5-A434-0CEC45B5374B}" type="presParOf" srcId="{0C394AC5-1249-4089-8731-7A803AA4B8AB}" destId="{A7B52E6A-15C7-4CA3-B1B9-FA33AD1EFE87}" srcOrd="1" destOrd="0" presId="urn:microsoft.com/office/officeart/2005/8/layout/vList3"/>
    <dgm:cxn modelId="{E287A7C3-79E2-4363-9014-9A78474AF96C}" type="presParOf" srcId="{0C394AC5-1249-4089-8731-7A803AA4B8AB}" destId="{AA51F869-5FF5-4D9D-9CD0-81E39701CD33}" srcOrd="2" destOrd="0" presId="urn:microsoft.com/office/officeart/2005/8/layout/vList3"/>
    <dgm:cxn modelId="{FC725C28-425B-4D70-B9BA-005401964CA4}" type="presParOf" srcId="{AA51F869-5FF5-4D9D-9CD0-81E39701CD33}" destId="{D944148E-5A6B-4E0D-9C6F-742AC79920E2}" srcOrd="0" destOrd="0" presId="urn:microsoft.com/office/officeart/2005/8/layout/vList3"/>
    <dgm:cxn modelId="{049D3540-A604-491C-981C-59D704A33C83}" type="presParOf" srcId="{AA51F869-5FF5-4D9D-9CD0-81E39701CD33}" destId="{1E7CBB07-EF35-4911-AD4B-AE0BB59AD03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7315D91-2E22-4727-B375-99DCB01E798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C865E539-155A-4964-98E4-61547D89A979}">
      <dgm:prSet/>
      <dgm:spPr/>
      <dgm:t>
        <a:bodyPr/>
        <a:lstStyle/>
        <a:p>
          <a:pPr rtl="0"/>
          <a:r>
            <a:rPr lang="en-US" smtClean="0"/>
            <a:t>WHO dan UNICEF sangat mendukung berbagai keunggulan dari laktasi untuk pertumbuhan dan perkembangan bayi-bayi yang sehat, merekomendasikan inisiasi laktasi dalam saat-saat awal kehidupan, pemberian ASI eksklusif untuk jangka waktu 6 bulan yang digabungkan dengan makanan pendamping dan laktasi berdasarkan kebutuhan (seiring dengan keinginan sang anak, baik siang maupun malam) hingga usia 2 tahun dan setelahnya.</a:t>
          </a:r>
          <a:endParaRPr lang="en-US"/>
        </a:p>
      </dgm:t>
    </dgm:pt>
    <dgm:pt modelId="{6DDD1124-9CC5-4636-B59F-95A00DAAB25A}" type="parTrans" cxnId="{B94D1028-5AB7-4FB8-931A-092588350881}">
      <dgm:prSet/>
      <dgm:spPr/>
      <dgm:t>
        <a:bodyPr/>
        <a:lstStyle/>
        <a:p>
          <a:endParaRPr lang="en-US"/>
        </a:p>
      </dgm:t>
    </dgm:pt>
    <dgm:pt modelId="{F39E854A-48FB-4033-9B7F-CC304EB579C6}" type="sibTrans" cxnId="{B94D1028-5AB7-4FB8-931A-092588350881}">
      <dgm:prSet/>
      <dgm:spPr/>
      <dgm:t>
        <a:bodyPr/>
        <a:lstStyle/>
        <a:p>
          <a:endParaRPr lang="en-US"/>
        </a:p>
      </dgm:t>
    </dgm:pt>
    <dgm:pt modelId="{30DD30CA-FBD5-4D4C-A39C-8CF536CC257B}" type="pres">
      <dgm:prSet presAssocID="{07315D91-2E22-4727-B375-99DCB01E7982}" presName="Name0" presStyleCnt="0">
        <dgm:presLayoutVars>
          <dgm:chMax val="7"/>
          <dgm:dir/>
          <dgm:animLvl val="lvl"/>
          <dgm:resizeHandles val="exact"/>
        </dgm:presLayoutVars>
      </dgm:prSet>
      <dgm:spPr/>
      <dgm:t>
        <a:bodyPr/>
        <a:lstStyle/>
        <a:p>
          <a:endParaRPr lang="en-US"/>
        </a:p>
      </dgm:t>
    </dgm:pt>
    <dgm:pt modelId="{BFE86FDA-5C1E-4455-8691-B21F5D6257B3}" type="pres">
      <dgm:prSet presAssocID="{C865E539-155A-4964-98E4-61547D89A979}" presName="circle1" presStyleLbl="node1" presStyleIdx="0" presStyleCnt="1"/>
      <dgm:spPr/>
    </dgm:pt>
    <dgm:pt modelId="{C4164D82-B502-4066-B08E-CDEE3A33C6F1}" type="pres">
      <dgm:prSet presAssocID="{C865E539-155A-4964-98E4-61547D89A979}" presName="space" presStyleCnt="0"/>
      <dgm:spPr/>
    </dgm:pt>
    <dgm:pt modelId="{8DD0F5F4-A928-4261-859D-BC694576A340}" type="pres">
      <dgm:prSet presAssocID="{C865E539-155A-4964-98E4-61547D89A979}" presName="rect1" presStyleLbl="alignAcc1" presStyleIdx="0" presStyleCnt="1"/>
      <dgm:spPr/>
      <dgm:t>
        <a:bodyPr/>
        <a:lstStyle/>
        <a:p>
          <a:endParaRPr lang="en-US"/>
        </a:p>
      </dgm:t>
    </dgm:pt>
    <dgm:pt modelId="{0472AA1C-ED80-4A16-AC04-87AFDD789D87}" type="pres">
      <dgm:prSet presAssocID="{C865E539-155A-4964-98E4-61547D89A979}" presName="rect1ParTxNoCh" presStyleLbl="alignAcc1" presStyleIdx="0" presStyleCnt="1">
        <dgm:presLayoutVars>
          <dgm:chMax val="1"/>
          <dgm:bulletEnabled val="1"/>
        </dgm:presLayoutVars>
      </dgm:prSet>
      <dgm:spPr/>
      <dgm:t>
        <a:bodyPr/>
        <a:lstStyle/>
        <a:p>
          <a:endParaRPr lang="en-US"/>
        </a:p>
      </dgm:t>
    </dgm:pt>
  </dgm:ptLst>
  <dgm:cxnLst>
    <dgm:cxn modelId="{7DC5DA8E-AE28-42D0-B1D6-B427A98DC8C0}" type="presOf" srcId="{07315D91-2E22-4727-B375-99DCB01E7982}" destId="{30DD30CA-FBD5-4D4C-A39C-8CF536CC257B}" srcOrd="0" destOrd="0" presId="urn:microsoft.com/office/officeart/2005/8/layout/target3"/>
    <dgm:cxn modelId="{B94D1028-5AB7-4FB8-931A-092588350881}" srcId="{07315D91-2E22-4727-B375-99DCB01E7982}" destId="{C865E539-155A-4964-98E4-61547D89A979}" srcOrd="0" destOrd="0" parTransId="{6DDD1124-9CC5-4636-B59F-95A00DAAB25A}" sibTransId="{F39E854A-48FB-4033-9B7F-CC304EB579C6}"/>
    <dgm:cxn modelId="{6DCA6C2F-FC11-4670-B0F4-C9061E192699}" type="presOf" srcId="{C865E539-155A-4964-98E4-61547D89A979}" destId="{8DD0F5F4-A928-4261-859D-BC694576A340}" srcOrd="0" destOrd="0" presId="urn:microsoft.com/office/officeart/2005/8/layout/target3"/>
    <dgm:cxn modelId="{61D69226-9A78-4F9E-A0F8-C1F5564B2E27}" type="presOf" srcId="{C865E539-155A-4964-98E4-61547D89A979}" destId="{0472AA1C-ED80-4A16-AC04-87AFDD789D87}" srcOrd="1" destOrd="0" presId="urn:microsoft.com/office/officeart/2005/8/layout/target3"/>
    <dgm:cxn modelId="{D587356A-5E09-4EE9-B272-A40CEFAB3296}" type="presParOf" srcId="{30DD30CA-FBD5-4D4C-A39C-8CF536CC257B}" destId="{BFE86FDA-5C1E-4455-8691-B21F5D6257B3}" srcOrd="0" destOrd="0" presId="urn:microsoft.com/office/officeart/2005/8/layout/target3"/>
    <dgm:cxn modelId="{148DC72A-CA7E-4400-BCDA-EC17370027F4}" type="presParOf" srcId="{30DD30CA-FBD5-4D4C-A39C-8CF536CC257B}" destId="{C4164D82-B502-4066-B08E-CDEE3A33C6F1}" srcOrd="1" destOrd="0" presId="urn:microsoft.com/office/officeart/2005/8/layout/target3"/>
    <dgm:cxn modelId="{0AB14BF8-4891-4C5C-9451-C74686378F9F}" type="presParOf" srcId="{30DD30CA-FBD5-4D4C-A39C-8CF536CC257B}" destId="{8DD0F5F4-A928-4261-859D-BC694576A340}" srcOrd="2" destOrd="0" presId="urn:microsoft.com/office/officeart/2005/8/layout/target3"/>
    <dgm:cxn modelId="{CA2535C6-B19D-4272-94A5-3A1934054D43}" type="presParOf" srcId="{30DD30CA-FBD5-4D4C-A39C-8CF536CC257B}" destId="{0472AA1C-ED80-4A16-AC04-87AFDD789D87}"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18DDBFA-D4E1-4DF9-B5C3-4C0B39FE4A29}"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65430935-E603-40A6-8992-C431A8B814F7}">
      <dgm:prSet/>
      <dgm:spPr>
        <a:solidFill>
          <a:srgbClr val="219797"/>
        </a:solidFill>
      </dgm:spPr>
      <dgm:t>
        <a:bodyPr/>
        <a:lstStyle/>
        <a:p>
          <a:pPr rtl="0"/>
          <a:r>
            <a:rPr lang="id-ID" dirty="0" smtClean="0"/>
            <a:t>Jika tidak ada ruang laktasi, ibu pekerja akan memanfaatkan ruangan apapun yang memungkinkan untuk memerah ASI.  Dalam beberapa kasus yang ditemui, ada ibu yang terpaksa memerah ASI di toilet, ruang ganti satpam, gudang, hingga mushala. Akibatnya, sering kali ibu dilanda perasaan tidak tenang karena bukan memerah ASI di ruangan khusus.</a:t>
          </a:r>
          <a:endParaRPr lang="en-US" dirty="0"/>
        </a:p>
      </dgm:t>
    </dgm:pt>
    <dgm:pt modelId="{9DB55C57-6378-45D5-ADF5-AB8494616FA6}" type="parTrans" cxnId="{9CEEA0F1-5AB2-4E82-94CA-42E28573EF26}">
      <dgm:prSet/>
      <dgm:spPr/>
      <dgm:t>
        <a:bodyPr/>
        <a:lstStyle/>
        <a:p>
          <a:endParaRPr lang="en-US"/>
        </a:p>
      </dgm:t>
    </dgm:pt>
    <dgm:pt modelId="{6BEE46EE-38A4-47EF-87D8-250F953001BF}" type="sibTrans" cxnId="{9CEEA0F1-5AB2-4E82-94CA-42E28573EF26}">
      <dgm:prSet/>
      <dgm:spPr/>
      <dgm:t>
        <a:bodyPr/>
        <a:lstStyle/>
        <a:p>
          <a:endParaRPr lang="en-US"/>
        </a:p>
      </dgm:t>
    </dgm:pt>
    <dgm:pt modelId="{6E9295D0-1B6C-4146-8E44-ED6ABE8333C3}">
      <dgm:prSet/>
      <dgm:spPr>
        <a:solidFill>
          <a:srgbClr val="219797"/>
        </a:solidFill>
      </dgm:spPr>
      <dgm:t>
        <a:bodyPr/>
        <a:lstStyle/>
        <a:p>
          <a:pPr rtl="0"/>
          <a:r>
            <a:rPr lang="id-ID" dirty="0" smtClean="0"/>
            <a:t>Jika kantor belum memiliki ruang laktasi, segera ajukan ke manajemen. Jika sudah ada ruang laktasi, karyawan juga berhak mendapat kesempatan untuk memerah ASI. Adanya ruang laktasi dapat mendukung ibu memberikan ASI eksklusif selama 6 bulan</a:t>
          </a:r>
          <a:endParaRPr lang="en-US" dirty="0"/>
        </a:p>
      </dgm:t>
    </dgm:pt>
    <dgm:pt modelId="{965686A9-7A34-45F9-83EB-5D2953F2FCB8}" type="parTrans" cxnId="{3BFA38EC-1A82-4CEA-A1B7-19AF64D8CA5D}">
      <dgm:prSet/>
      <dgm:spPr/>
      <dgm:t>
        <a:bodyPr/>
        <a:lstStyle/>
        <a:p>
          <a:endParaRPr lang="en-US"/>
        </a:p>
      </dgm:t>
    </dgm:pt>
    <dgm:pt modelId="{BC2000A9-BB6C-46F7-942D-4D074A4961D1}" type="sibTrans" cxnId="{3BFA38EC-1A82-4CEA-A1B7-19AF64D8CA5D}">
      <dgm:prSet/>
      <dgm:spPr/>
      <dgm:t>
        <a:bodyPr/>
        <a:lstStyle/>
        <a:p>
          <a:endParaRPr lang="en-US"/>
        </a:p>
      </dgm:t>
    </dgm:pt>
    <dgm:pt modelId="{510CC6E6-00D3-442D-94F3-86AFEB69FE65}" type="pres">
      <dgm:prSet presAssocID="{618DDBFA-D4E1-4DF9-B5C3-4C0B39FE4A29}" presName="linear" presStyleCnt="0">
        <dgm:presLayoutVars>
          <dgm:dir/>
          <dgm:resizeHandles val="exact"/>
        </dgm:presLayoutVars>
      </dgm:prSet>
      <dgm:spPr/>
      <dgm:t>
        <a:bodyPr/>
        <a:lstStyle/>
        <a:p>
          <a:endParaRPr lang="en-US"/>
        </a:p>
      </dgm:t>
    </dgm:pt>
    <dgm:pt modelId="{AFAD1067-C048-410F-A897-98DE1D7E97AB}" type="pres">
      <dgm:prSet presAssocID="{65430935-E603-40A6-8992-C431A8B814F7}" presName="comp" presStyleCnt="0"/>
      <dgm:spPr/>
    </dgm:pt>
    <dgm:pt modelId="{CAE8CDA2-0DD7-4213-9250-21EAF3033F72}" type="pres">
      <dgm:prSet presAssocID="{65430935-E603-40A6-8992-C431A8B814F7}" presName="box" presStyleLbl="node1" presStyleIdx="0" presStyleCnt="2"/>
      <dgm:spPr/>
      <dgm:t>
        <a:bodyPr/>
        <a:lstStyle/>
        <a:p>
          <a:endParaRPr lang="en-US"/>
        </a:p>
      </dgm:t>
    </dgm:pt>
    <dgm:pt modelId="{86B644EC-AAC6-4586-B95A-C66633F533B0}" type="pres">
      <dgm:prSet presAssocID="{65430935-E603-40A6-8992-C431A8B814F7}" presName="img" presStyleLbl="fgImgPlace1" presStyleIdx="0" presStyleCnt="2" custScaleX="71434"/>
      <dgm:spPr>
        <a:blipFill rotWithShape="1">
          <a:blip xmlns:r="http://schemas.openxmlformats.org/officeDocument/2006/relationships" r:embed="rId1"/>
          <a:stretch>
            <a:fillRect/>
          </a:stretch>
        </a:blipFill>
      </dgm:spPr>
    </dgm:pt>
    <dgm:pt modelId="{25A113B2-BE47-44C6-A20B-33758CBA1321}" type="pres">
      <dgm:prSet presAssocID="{65430935-E603-40A6-8992-C431A8B814F7}" presName="text" presStyleLbl="node1" presStyleIdx="0" presStyleCnt="2">
        <dgm:presLayoutVars>
          <dgm:bulletEnabled val="1"/>
        </dgm:presLayoutVars>
      </dgm:prSet>
      <dgm:spPr/>
      <dgm:t>
        <a:bodyPr/>
        <a:lstStyle/>
        <a:p>
          <a:endParaRPr lang="en-US"/>
        </a:p>
      </dgm:t>
    </dgm:pt>
    <dgm:pt modelId="{E1C4C778-6563-4345-A7FA-1AC24DCC70BC}" type="pres">
      <dgm:prSet presAssocID="{6BEE46EE-38A4-47EF-87D8-250F953001BF}" presName="spacer" presStyleCnt="0"/>
      <dgm:spPr/>
    </dgm:pt>
    <dgm:pt modelId="{7EA93899-27B3-4AD5-AA58-28001FCF3605}" type="pres">
      <dgm:prSet presAssocID="{6E9295D0-1B6C-4146-8E44-ED6ABE8333C3}" presName="comp" presStyleCnt="0"/>
      <dgm:spPr/>
    </dgm:pt>
    <dgm:pt modelId="{77B2F59B-D313-487D-988D-5FB0D815862A}" type="pres">
      <dgm:prSet presAssocID="{6E9295D0-1B6C-4146-8E44-ED6ABE8333C3}" presName="box" presStyleLbl="node1" presStyleIdx="1" presStyleCnt="2"/>
      <dgm:spPr/>
      <dgm:t>
        <a:bodyPr/>
        <a:lstStyle/>
        <a:p>
          <a:endParaRPr lang="en-US"/>
        </a:p>
      </dgm:t>
    </dgm:pt>
    <dgm:pt modelId="{E963C604-A24F-4759-AE9D-10DA544161F6}" type="pres">
      <dgm:prSet presAssocID="{6E9295D0-1B6C-4146-8E44-ED6ABE8333C3}" presName="img" presStyleLbl="fgImgPlace1" presStyleIdx="1" presStyleCnt="2" custScaleX="71434"/>
      <dgm:spPr>
        <a:blipFill rotWithShape="1">
          <a:blip xmlns:r="http://schemas.openxmlformats.org/officeDocument/2006/relationships" r:embed="rId1"/>
          <a:stretch>
            <a:fillRect/>
          </a:stretch>
        </a:blipFill>
      </dgm:spPr>
    </dgm:pt>
    <dgm:pt modelId="{7E22BC2D-AD2C-4FB8-947F-51965905B51E}" type="pres">
      <dgm:prSet presAssocID="{6E9295D0-1B6C-4146-8E44-ED6ABE8333C3}" presName="text" presStyleLbl="node1" presStyleIdx="1" presStyleCnt="2">
        <dgm:presLayoutVars>
          <dgm:bulletEnabled val="1"/>
        </dgm:presLayoutVars>
      </dgm:prSet>
      <dgm:spPr/>
      <dgm:t>
        <a:bodyPr/>
        <a:lstStyle/>
        <a:p>
          <a:endParaRPr lang="en-US"/>
        </a:p>
      </dgm:t>
    </dgm:pt>
  </dgm:ptLst>
  <dgm:cxnLst>
    <dgm:cxn modelId="{4256996E-8E7A-44E9-B57B-1B8C1D395D5C}" type="presOf" srcId="{65430935-E603-40A6-8992-C431A8B814F7}" destId="{CAE8CDA2-0DD7-4213-9250-21EAF3033F72}" srcOrd="0" destOrd="0" presId="urn:microsoft.com/office/officeart/2005/8/layout/vList4"/>
    <dgm:cxn modelId="{C4B6745C-DBD7-4BC5-A36C-BDBCC1EA193B}" type="presOf" srcId="{6E9295D0-1B6C-4146-8E44-ED6ABE8333C3}" destId="{77B2F59B-D313-487D-988D-5FB0D815862A}" srcOrd="0" destOrd="0" presId="urn:microsoft.com/office/officeart/2005/8/layout/vList4"/>
    <dgm:cxn modelId="{7D8CBAA0-E85C-4F38-B85E-C61E50536B88}" type="presOf" srcId="{6E9295D0-1B6C-4146-8E44-ED6ABE8333C3}" destId="{7E22BC2D-AD2C-4FB8-947F-51965905B51E}" srcOrd="1" destOrd="0" presId="urn:microsoft.com/office/officeart/2005/8/layout/vList4"/>
    <dgm:cxn modelId="{9CEEA0F1-5AB2-4E82-94CA-42E28573EF26}" srcId="{618DDBFA-D4E1-4DF9-B5C3-4C0B39FE4A29}" destId="{65430935-E603-40A6-8992-C431A8B814F7}" srcOrd="0" destOrd="0" parTransId="{9DB55C57-6378-45D5-ADF5-AB8494616FA6}" sibTransId="{6BEE46EE-38A4-47EF-87D8-250F953001BF}"/>
    <dgm:cxn modelId="{70D6E6A2-C817-4CA6-9014-4EEEA354495B}" type="presOf" srcId="{618DDBFA-D4E1-4DF9-B5C3-4C0B39FE4A29}" destId="{510CC6E6-00D3-442D-94F3-86AFEB69FE65}" srcOrd="0" destOrd="0" presId="urn:microsoft.com/office/officeart/2005/8/layout/vList4"/>
    <dgm:cxn modelId="{3BFA38EC-1A82-4CEA-A1B7-19AF64D8CA5D}" srcId="{618DDBFA-D4E1-4DF9-B5C3-4C0B39FE4A29}" destId="{6E9295D0-1B6C-4146-8E44-ED6ABE8333C3}" srcOrd="1" destOrd="0" parTransId="{965686A9-7A34-45F9-83EB-5D2953F2FCB8}" sibTransId="{BC2000A9-BB6C-46F7-942D-4D074A4961D1}"/>
    <dgm:cxn modelId="{51C9C879-8153-4E29-BEB0-BF6DEB2092AC}" type="presOf" srcId="{65430935-E603-40A6-8992-C431A8B814F7}" destId="{25A113B2-BE47-44C6-A20B-33758CBA1321}" srcOrd="1" destOrd="0" presId="urn:microsoft.com/office/officeart/2005/8/layout/vList4"/>
    <dgm:cxn modelId="{18E78DD9-B027-475A-B037-5F0429126730}" type="presParOf" srcId="{510CC6E6-00D3-442D-94F3-86AFEB69FE65}" destId="{AFAD1067-C048-410F-A897-98DE1D7E97AB}" srcOrd="0" destOrd="0" presId="urn:microsoft.com/office/officeart/2005/8/layout/vList4"/>
    <dgm:cxn modelId="{11FDE397-055B-4999-A72E-5C20764678A9}" type="presParOf" srcId="{AFAD1067-C048-410F-A897-98DE1D7E97AB}" destId="{CAE8CDA2-0DD7-4213-9250-21EAF3033F72}" srcOrd="0" destOrd="0" presId="urn:microsoft.com/office/officeart/2005/8/layout/vList4"/>
    <dgm:cxn modelId="{FA5C68D6-7AD9-4004-834B-30FAE4C018AD}" type="presParOf" srcId="{AFAD1067-C048-410F-A897-98DE1D7E97AB}" destId="{86B644EC-AAC6-4586-B95A-C66633F533B0}" srcOrd="1" destOrd="0" presId="urn:microsoft.com/office/officeart/2005/8/layout/vList4"/>
    <dgm:cxn modelId="{53480519-FAE2-4985-88CA-1F8B339B9FB9}" type="presParOf" srcId="{AFAD1067-C048-410F-A897-98DE1D7E97AB}" destId="{25A113B2-BE47-44C6-A20B-33758CBA1321}" srcOrd="2" destOrd="0" presId="urn:microsoft.com/office/officeart/2005/8/layout/vList4"/>
    <dgm:cxn modelId="{81BFACE4-CD8A-488B-9898-41F43533246E}" type="presParOf" srcId="{510CC6E6-00D3-442D-94F3-86AFEB69FE65}" destId="{E1C4C778-6563-4345-A7FA-1AC24DCC70BC}" srcOrd="1" destOrd="0" presId="urn:microsoft.com/office/officeart/2005/8/layout/vList4"/>
    <dgm:cxn modelId="{7DF0F7BB-27EE-4313-9210-974E291FBC2A}" type="presParOf" srcId="{510CC6E6-00D3-442D-94F3-86AFEB69FE65}" destId="{7EA93899-27B3-4AD5-AA58-28001FCF3605}" srcOrd="2" destOrd="0" presId="urn:microsoft.com/office/officeart/2005/8/layout/vList4"/>
    <dgm:cxn modelId="{28832E3C-12DB-4B23-8275-EE15E56C7294}" type="presParOf" srcId="{7EA93899-27B3-4AD5-AA58-28001FCF3605}" destId="{77B2F59B-D313-487D-988D-5FB0D815862A}" srcOrd="0" destOrd="0" presId="urn:microsoft.com/office/officeart/2005/8/layout/vList4"/>
    <dgm:cxn modelId="{D41826C5-28DA-4171-A322-DD6B1708A17F}" type="presParOf" srcId="{7EA93899-27B3-4AD5-AA58-28001FCF3605}" destId="{E963C604-A24F-4759-AE9D-10DA544161F6}" srcOrd="1" destOrd="0" presId="urn:microsoft.com/office/officeart/2005/8/layout/vList4"/>
    <dgm:cxn modelId="{9C9118E7-EF68-4337-9A18-97A39E85B363}" type="presParOf" srcId="{7EA93899-27B3-4AD5-AA58-28001FCF3605}" destId="{7E22BC2D-AD2C-4FB8-947F-51965905B51E}"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14CEBD-E8AF-4EB6-88AA-6F1D27C48DF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45E6B838-69E3-404A-B288-3F8E3E393F66}">
      <dgm:prSet/>
      <dgm:spPr/>
      <dgm:t>
        <a:bodyPr/>
        <a:lstStyle/>
        <a:p>
          <a:pPr rtl="0"/>
          <a:r>
            <a:rPr lang="en-US" smtClean="0"/>
            <a:t>Memberikan perlindungan kepada ibu dalam memberikan ASI Eksklusif dan memenuhi hak anak untuk mendapatkan ASI Eksklusif</a:t>
          </a:r>
          <a:endParaRPr lang="en-US"/>
        </a:p>
      </dgm:t>
    </dgm:pt>
    <dgm:pt modelId="{C0D52A9B-2747-42C0-8B2F-46AAF7678AA4}" type="parTrans" cxnId="{ACC33984-CBCA-413D-B659-BCEF5B3D2979}">
      <dgm:prSet/>
      <dgm:spPr/>
      <dgm:t>
        <a:bodyPr/>
        <a:lstStyle/>
        <a:p>
          <a:endParaRPr lang="en-US"/>
        </a:p>
      </dgm:t>
    </dgm:pt>
    <dgm:pt modelId="{C21985A1-C916-4DCB-87F3-EBD3812D0900}" type="sibTrans" cxnId="{ACC33984-CBCA-413D-B659-BCEF5B3D2979}">
      <dgm:prSet/>
      <dgm:spPr/>
      <dgm:t>
        <a:bodyPr/>
        <a:lstStyle/>
        <a:p>
          <a:endParaRPr lang="en-US"/>
        </a:p>
      </dgm:t>
    </dgm:pt>
    <dgm:pt modelId="{FC8E5EF5-F097-45B8-8758-94CC3EB55832}">
      <dgm:prSet/>
      <dgm:spPr/>
      <dgm:t>
        <a:bodyPr/>
        <a:lstStyle/>
        <a:p>
          <a:pPr rtl="0"/>
          <a:r>
            <a:rPr lang="en-US" smtClean="0"/>
            <a:t>Meningkatkan peran dan dukungan keluarga, masyarakat, Pemerintah Daerah, dan Pemerintah terhadap pemberian ASI Eksklusif</a:t>
          </a:r>
          <a:endParaRPr lang="en-US"/>
        </a:p>
      </dgm:t>
    </dgm:pt>
    <dgm:pt modelId="{1142106F-F088-423E-82CA-4C9F640E858A}" type="parTrans" cxnId="{6EAE37FD-165B-4705-BD77-29449512590E}">
      <dgm:prSet/>
      <dgm:spPr/>
      <dgm:t>
        <a:bodyPr/>
        <a:lstStyle/>
        <a:p>
          <a:endParaRPr lang="en-US"/>
        </a:p>
      </dgm:t>
    </dgm:pt>
    <dgm:pt modelId="{8F36DBC7-24EB-4BD1-B4B9-4D5123447F7E}" type="sibTrans" cxnId="{6EAE37FD-165B-4705-BD77-29449512590E}">
      <dgm:prSet/>
      <dgm:spPr/>
      <dgm:t>
        <a:bodyPr/>
        <a:lstStyle/>
        <a:p>
          <a:endParaRPr lang="en-US"/>
        </a:p>
      </dgm:t>
    </dgm:pt>
    <dgm:pt modelId="{995D4722-1FDB-4341-B762-1F9FFECA6D35}" type="pres">
      <dgm:prSet presAssocID="{9314CEBD-E8AF-4EB6-88AA-6F1D27C48DF6}" presName="Name0" presStyleCnt="0">
        <dgm:presLayoutVars>
          <dgm:chMax val="7"/>
          <dgm:dir/>
          <dgm:animLvl val="lvl"/>
          <dgm:resizeHandles val="exact"/>
        </dgm:presLayoutVars>
      </dgm:prSet>
      <dgm:spPr/>
      <dgm:t>
        <a:bodyPr/>
        <a:lstStyle/>
        <a:p>
          <a:endParaRPr lang="en-US"/>
        </a:p>
      </dgm:t>
    </dgm:pt>
    <dgm:pt modelId="{A8DC8B29-F9E5-482C-8F75-33B08F585F7F}" type="pres">
      <dgm:prSet presAssocID="{45E6B838-69E3-404A-B288-3F8E3E393F66}" presName="circle1" presStyleLbl="node1" presStyleIdx="0" presStyleCnt="2"/>
      <dgm:spPr/>
    </dgm:pt>
    <dgm:pt modelId="{ED312444-B6DA-487B-B224-93D8E676123D}" type="pres">
      <dgm:prSet presAssocID="{45E6B838-69E3-404A-B288-3F8E3E393F66}" presName="space" presStyleCnt="0"/>
      <dgm:spPr/>
    </dgm:pt>
    <dgm:pt modelId="{F71FA6C9-74EF-4273-8915-A34464026AE9}" type="pres">
      <dgm:prSet presAssocID="{45E6B838-69E3-404A-B288-3F8E3E393F66}" presName="rect1" presStyleLbl="alignAcc1" presStyleIdx="0" presStyleCnt="2" custLinFactNeighborX="549" custLinFactNeighborY="-12500"/>
      <dgm:spPr/>
      <dgm:t>
        <a:bodyPr/>
        <a:lstStyle/>
        <a:p>
          <a:endParaRPr lang="en-US"/>
        </a:p>
      </dgm:t>
    </dgm:pt>
    <dgm:pt modelId="{4405548C-F179-4882-A5F9-A2FDCF569972}" type="pres">
      <dgm:prSet presAssocID="{FC8E5EF5-F097-45B8-8758-94CC3EB55832}" presName="vertSpace2" presStyleLbl="node1" presStyleIdx="0" presStyleCnt="2"/>
      <dgm:spPr/>
    </dgm:pt>
    <dgm:pt modelId="{41675BC5-12FF-4723-B446-E23F6486D8B3}" type="pres">
      <dgm:prSet presAssocID="{FC8E5EF5-F097-45B8-8758-94CC3EB55832}" presName="circle2" presStyleLbl="node1" presStyleIdx="1" presStyleCnt="2"/>
      <dgm:spPr/>
    </dgm:pt>
    <dgm:pt modelId="{0D04471C-A3B5-4E39-B313-6522B9B432B5}" type="pres">
      <dgm:prSet presAssocID="{FC8E5EF5-F097-45B8-8758-94CC3EB55832}" presName="rect2" presStyleLbl="alignAcc1" presStyleIdx="1" presStyleCnt="2" custLinFactNeighborX="962" custLinFactNeighborY="-3509"/>
      <dgm:spPr/>
      <dgm:t>
        <a:bodyPr/>
        <a:lstStyle/>
        <a:p>
          <a:endParaRPr lang="en-US"/>
        </a:p>
      </dgm:t>
    </dgm:pt>
    <dgm:pt modelId="{FB6F139D-D9DF-4BA4-9F6A-2D447D1C6C7B}" type="pres">
      <dgm:prSet presAssocID="{45E6B838-69E3-404A-B288-3F8E3E393F66}" presName="rect1ParTxNoCh" presStyleLbl="alignAcc1" presStyleIdx="1" presStyleCnt="2">
        <dgm:presLayoutVars>
          <dgm:chMax val="1"/>
          <dgm:bulletEnabled val="1"/>
        </dgm:presLayoutVars>
      </dgm:prSet>
      <dgm:spPr/>
      <dgm:t>
        <a:bodyPr/>
        <a:lstStyle/>
        <a:p>
          <a:endParaRPr lang="en-US"/>
        </a:p>
      </dgm:t>
    </dgm:pt>
    <dgm:pt modelId="{4E25C259-EFC8-4BC9-9B08-B905E67E3454}" type="pres">
      <dgm:prSet presAssocID="{FC8E5EF5-F097-45B8-8758-94CC3EB55832}" presName="rect2ParTxNoCh" presStyleLbl="alignAcc1" presStyleIdx="1" presStyleCnt="2">
        <dgm:presLayoutVars>
          <dgm:chMax val="1"/>
          <dgm:bulletEnabled val="1"/>
        </dgm:presLayoutVars>
      </dgm:prSet>
      <dgm:spPr/>
      <dgm:t>
        <a:bodyPr/>
        <a:lstStyle/>
        <a:p>
          <a:endParaRPr lang="en-US"/>
        </a:p>
      </dgm:t>
    </dgm:pt>
  </dgm:ptLst>
  <dgm:cxnLst>
    <dgm:cxn modelId="{6EAE37FD-165B-4705-BD77-29449512590E}" srcId="{9314CEBD-E8AF-4EB6-88AA-6F1D27C48DF6}" destId="{FC8E5EF5-F097-45B8-8758-94CC3EB55832}" srcOrd="1" destOrd="0" parTransId="{1142106F-F088-423E-82CA-4C9F640E858A}" sibTransId="{8F36DBC7-24EB-4BD1-B4B9-4D5123447F7E}"/>
    <dgm:cxn modelId="{D4E72D51-C424-4A3B-9FBD-645CC9E77C4A}" type="presOf" srcId="{FC8E5EF5-F097-45B8-8758-94CC3EB55832}" destId="{0D04471C-A3B5-4E39-B313-6522B9B432B5}" srcOrd="0" destOrd="0" presId="urn:microsoft.com/office/officeart/2005/8/layout/target3"/>
    <dgm:cxn modelId="{ACC33984-CBCA-413D-B659-BCEF5B3D2979}" srcId="{9314CEBD-E8AF-4EB6-88AA-6F1D27C48DF6}" destId="{45E6B838-69E3-404A-B288-3F8E3E393F66}" srcOrd="0" destOrd="0" parTransId="{C0D52A9B-2747-42C0-8B2F-46AAF7678AA4}" sibTransId="{C21985A1-C916-4DCB-87F3-EBD3812D0900}"/>
    <dgm:cxn modelId="{20F1D750-F0AA-429A-82F9-7735A9A477D0}" type="presOf" srcId="{45E6B838-69E3-404A-B288-3F8E3E393F66}" destId="{FB6F139D-D9DF-4BA4-9F6A-2D447D1C6C7B}" srcOrd="1" destOrd="0" presId="urn:microsoft.com/office/officeart/2005/8/layout/target3"/>
    <dgm:cxn modelId="{A2B02BA0-968C-494E-9C3D-D415EEA5E8C2}" type="presOf" srcId="{9314CEBD-E8AF-4EB6-88AA-6F1D27C48DF6}" destId="{995D4722-1FDB-4341-B762-1F9FFECA6D35}" srcOrd="0" destOrd="0" presId="urn:microsoft.com/office/officeart/2005/8/layout/target3"/>
    <dgm:cxn modelId="{92517251-76D0-4FB8-A190-54A381E9FCAC}" type="presOf" srcId="{FC8E5EF5-F097-45B8-8758-94CC3EB55832}" destId="{4E25C259-EFC8-4BC9-9B08-B905E67E3454}" srcOrd="1" destOrd="0" presId="urn:microsoft.com/office/officeart/2005/8/layout/target3"/>
    <dgm:cxn modelId="{1AAAE90A-7625-471B-BBEA-88BA646EC175}" type="presOf" srcId="{45E6B838-69E3-404A-B288-3F8E3E393F66}" destId="{F71FA6C9-74EF-4273-8915-A34464026AE9}" srcOrd="0" destOrd="0" presId="urn:microsoft.com/office/officeart/2005/8/layout/target3"/>
    <dgm:cxn modelId="{A27C19C3-BE95-4C23-87F3-8BFAE53F2C37}" type="presParOf" srcId="{995D4722-1FDB-4341-B762-1F9FFECA6D35}" destId="{A8DC8B29-F9E5-482C-8F75-33B08F585F7F}" srcOrd="0" destOrd="0" presId="urn:microsoft.com/office/officeart/2005/8/layout/target3"/>
    <dgm:cxn modelId="{41B8992C-1D37-41FB-BD62-CFF7FDA655C1}" type="presParOf" srcId="{995D4722-1FDB-4341-B762-1F9FFECA6D35}" destId="{ED312444-B6DA-487B-B224-93D8E676123D}" srcOrd="1" destOrd="0" presId="urn:microsoft.com/office/officeart/2005/8/layout/target3"/>
    <dgm:cxn modelId="{DE7780AE-BED3-4F91-AD4A-887BBDACABA6}" type="presParOf" srcId="{995D4722-1FDB-4341-B762-1F9FFECA6D35}" destId="{F71FA6C9-74EF-4273-8915-A34464026AE9}" srcOrd="2" destOrd="0" presId="urn:microsoft.com/office/officeart/2005/8/layout/target3"/>
    <dgm:cxn modelId="{A10E2597-1FBF-473B-9C94-E06CBAFF4BA6}" type="presParOf" srcId="{995D4722-1FDB-4341-B762-1F9FFECA6D35}" destId="{4405548C-F179-4882-A5F9-A2FDCF569972}" srcOrd="3" destOrd="0" presId="urn:microsoft.com/office/officeart/2005/8/layout/target3"/>
    <dgm:cxn modelId="{89365CB8-29DF-4C8A-AD69-FB51455CDD0F}" type="presParOf" srcId="{995D4722-1FDB-4341-B762-1F9FFECA6D35}" destId="{41675BC5-12FF-4723-B446-E23F6486D8B3}" srcOrd="4" destOrd="0" presId="urn:microsoft.com/office/officeart/2005/8/layout/target3"/>
    <dgm:cxn modelId="{08537F04-B322-4763-B14C-A42BF6A1923F}" type="presParOf" srcId="{995D4722-1FDB-4341-B762-1F9FFECA6D35}" destId="{0D04471C-A3B5-4E39-B313-6522B9B432B5}" srcOrd="5" destOrd="0" presId="urn:microsoft.com/office/officeart/2005/8/layout/target3"/>
    <dgm:cxn modelId="{3E0459C1-3B60-4325-8154-FC2FABD93404}" type="presParOf" srcId="{995D4722-1FDB-4341-B762-1F9FFECA6D35}" destId="{FB6F139D-D9DF-4BA4-9F6A-2D447D1C6C7B}" srcOrd="6" destOrd="0" presId="urn:microsoft.com/office/officeart/2005/8/layout/target3"/>
    <dgm:cxn modelId="{CCB0835C-6F1A-4306-B0A1-D6F0446CE5F7}" type="presParOf" srcId="{995D4722-1FDB-4341-B762-1F9FFECA6D35}" destId="{4E25C259-EFC8-4BC9-9B08-B905E67E3454}"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30F828B-9394-47A9-9C4D-98A3917ECCF6}" type="doc">
      <dgm:prSet loTypeId="urn:microsoft.com/office/officeart/2005/8/layout/venn1" loCatId="relationship" qsTypeId="urn:microsoft.com/office/officeart/2005/8/quickstyle/3d1" qsCatId="3D" csTypeId="urn:microsoft.com/office/officeart/2005/8/colors/accent1_2" csCatId="accent1" phldr="1"/>
      <dgm:spPr/>
      <dgm:t>
        <a:bodyPr/>
        <a:lstStyle/>
        <a:p>
          <a:endParaRPr lang="en-US"/>
        </a:p>
      </dgm:t>
    </dgm:pt>
    <dgm:pt modelId="{B1E3C978-87C8-401D-BC28-1964AB69530D}">
      <dgm:prSet custT="1"/>
      <dgm:spPr>
        <a:solidFill>
          <a:srgbClr val="00B0F0">
            <a:alpha val="50000"/>
          </a:srgbClr>
        </a:solidFill>
      </dgm:spPr>
      <dgm:t>
        <a:bodyPr/>
        <a:lstStyle/>
        <a:p>
          <a:pPr rtl="0"/>
          <a:r>
            <a:rPr lang="en-US" sz="1500" dirty="0" err="1" smtClean="0"/>
            <a:t>Penelitian</a:t>
          </a:r>
          <a:r>
            <a:rPr lang="en-US" sz="1500" dirty="0" smtClean="0"/>
            <a:t> </a:t>
          </a:r>
          <a:r>
            <a:rPr lang="en-US" sz="1500" dirty="0" err="1" smtClean="0"/>
            <a:t>telah</a:t>
          </a:r>
          <a:r>
            <a:rPr lang="en-US" sz="1500" dirty="0" smtClean="0"/>
            <a:t> </a:t>
          </a:r>
          <a:r>
            <a:rPr lang="en-US" sz="1500" dirty="0" err="1" smtClean="0"/>
            <a:t>menunjukkan</a:t>
          </a:r>
          <a:r>
            <a:rPr lang="en-US" sz="1500" dirty="0" smtClean="0"/>
            <a:t> </a:t>
          </a:r>
          <a:r>
            <a:rPr lang="en-US" sz="1500" dirty="0" err="1" smtClean="0"/>
            <a:t>bahwa</a:t>
          </a:r>
          <a:r>
            <a:rPr lang="en-US" sz="1500" dirty="0" smtClean="0"/>
            <a:t> </a:t>
          </a:r>
          <a:r>
            <a:rPr lang="en-US" sz="1500" dirty="0" err="1" smtClean="0"/>
            <a:t>jangka</a:t>
          </a:r>
          <a:r>
            <a:rPr lang="en-US" sz="1500" dirty="0" smtClean="0"/>
            <a:t> </a:t>
          </a:r>
          <a:r>
            <a:rPr lang="en-US" sz="1500" dirty="0" err="1" smtClean="0"/>
            <a:t>waktu</a:t>
          </a:r>
          <a:r>
            <a:rPr lang="en-US" sz="1500" dirty="0" smtClean="0"/>
            <a:t> </a:t>
          </a:r>
          <a:r>
            <a:rPr lang="en-US" sz="1500" dirty="0" err="1" smtClean="0"/>
            <a:t>menyusui</a:t>
          </a:r>
          <a:r>
            <a:rPr lang="en-US" sz="1500" dirty="0" smtClean="0"/>
            <a:t> </a:t>
          </a:r>
          <a:r>
            <a:rPr lang="en-US" sz="1500" dirty="0" err="1" smtClean="0"/>
            <a:t>dan</a:t>
          </a:r>
          <a:r>
            <a:rPr lang="en-US" sz="1500" dirty="0" smtClean="0"/>
            <a:t> </a:t>
          </a:r>
          <a:r>
            <a:rPr lang="en-US" sz="1500" dirty="0" err="1" smtClean="0"/>
            <a:t>menghentikan</a:t>
          </a:r>
          <a:r>
            <a:rPr lang="en-US" sz="1500" dirty="0" smtClean="0"/>
            <a:t> </a:t>
          </a:r>
          <a:r>
            <a:rPr lang="en-US" sz="1500" dirty="0" err="1" smtClean="0"/>
            <a:t>pemberian</a:t>
          </a:r>
          <a:r>
            <a:rPr lang="en-US" sz="1500" dirty="0" smtClean="0"/>
            <a:t> ASI (air </a:t>
          </a:r>
          <a:r>
            <a:rPr lang="en-US" sz="1500" dirty="0" err="1" smtClean="0"/>
            <a:t>susu</a:t>
          </a:r>
          <a:r>
            <a:rPr lang="en-US" sz="1500" dirty="0" smtClean="0"/>
            <a:t> </a:t>
          </a:r>
          <a:r>
            <a:rPr lang="en-US" sz="1500" dirty="0" err="1" smtClean="0"/>
            <a:t>ibu</a:t>
          </a:r>
          <a:r>
            <a:rPr lang="en-US" sz="1500" dirty="0" smtClean="0"/>
            <a:t>) </a:t>
          </a:r>
          <a:r>
            <a:rPr lang="en-US" sz="1500" dirty="0" err="1" smtClean="0"/>
            <a:t>dikaitkan</a:t>
          </a:r>
          <a:r>
            <a:rPr lang="en-US" sz="1500" dirty="0" smtClean="0"/>
            <a:t> </a:t>
          </a:r>
          <a:r>
            <a:rPr lang="en-US" sz="1500" dirty="0" err="1" smtClean="0"/>
            <a:t>dengan</a:t>
          </a:r>
          <a:r>
            <a:rPr lang="en-US" sz="1500" dirty="0" smtClean="0"/>
            <a:t> </a:t>
          </a:r>
          <a:r>
            <a:rPr lang="en-US" sz="1500" dirty="0" err="1" smtClean="0"/>
            <a:t>pengaruh</a:t>
          </a:r>
          <a:r>
            <a:rPr lang="en-US" sz="1500" dirty="0" smtClean="0"/>
            <a:t> </a:t>
          </a:r>
          <a:r>
            <a:rPr lang="en-US" sz="1500" dirty="0" err="1" smtClean="0"/>
            <a:t>lingkungan</a:t>
          </a:r>
          <a:r>
            <a:rPr lang="en-US" sz="1500" dirty="0" smtClean="0"/>
            <a:t> </a:t>
          </a:r>
          <a:r>
            <a:rPr lang="en-US" sz="1500" dirty="0" err="1" smtClean="0"/>
            <a:t>sosial</a:t>
          </a:r>
          <a:r>
            <a:rPr lang="en-US" sz="1500" dirty="0" smtClean="0"/>
            <a:t> </a:t>
          </a:r>
          <a:r>
            <a:rPr lang="en-US" sz="1500" dirty="0" err="1" smtClean="0"/>
            <a:t>dan</a:t>
          </a:r>
          <a:r>
            <a:rPr lang="en-US" sz="1500" dirty="0" smtClean="0"/>
            <a:t> </a:t>
          </a:r>
          <a:r>
            <a:rPr lang="en-US" sz="1500" dirty="0" err="1" smtClean="0"/>
            <a:t>budaya</a:t>
          </a:r>
          <a:endParaRPr lang="en-US" sz="1500" dirty="0"/>
        </a:p>
      </dgm:t>
    </dgm:pt>
    <dgm:pt modelId="{C4003E32-12FA-406E-BB09-980242A8ED74}" type="parTrans" cxnId="{E9300762-27D9-4A6F-948B-8E1FA68D8141}">
      <dgm:prSet/>
      <dgm:spPr/>
      <dgm:t>
        <a:bodyPr/>
        <a:lstStyle/>
        <a:p>
          <a:endParaRPr lang="en-US"/>
        </a:p>
      </dgm:t>
    </dgm:pt>
    <dgm:pt modelId="{062715C9-6818-4A06-A1A1-3B5EDCF61BD9}" type="sibTrans" cxnId="{E9300762-27D9-4A6F-948B-8E1FA68D8141}">
      <dgm:prSet/>
      <dgm:spPr/>
      <dgm:t>
        <a:bodyPr/>
        <a:lstStyle/>
        <a:p>
          <a:endParaRPr lang="en-US"/>
        </a:p>
      </dgm:t>
    </dgm:pt>
    <dgm:pt modelId="{28B649F2-7112-4EA3-9D45-E40BED4CDDA4}">
      <dgm:prSet custT="1"/>
      <dgm:spPr>
        <a:solidFill>
          <a:schemeClr val="accent2">
            <a:alpha val="50000"/>
          </a:schemeClr>
        </a:solidFill>
      </dgm:spPr>
      <dgm:t>
        <a:bodyPr/>
        <a:lstStyle/>
        <a:p>
          <a:pPr rtl="0"/>
          <a:r>
            <a:rPr lang="en-US" sz="1500" dirty="0" err="1" smtClean="0"/>
            <a:t>Perempuan</a:t>
          </a:r>
          <a:r>
            <a:rPr lang="en-US" sz="1500" dirty="0" smtClean="0"/>
            <a:t> </a:t>
          </a:r>
          <a:r>
            <a:rPr lang="en-US" sz="1500" dirty="0" err="1" smtClean="0"/>
            <a:t>karir</a:t>
          </a:r>
          <a:r>
            <a:rPr lang="en-US" sz="1500" dirty="0" smtClean="0"/>
            <a:t> </a:t>
          </a:r>
          <a:r>
            <a:rPr lang="en-US" sz="1500" dirty="0" err="1" smtClean="0"/>
            <a:t>lebih</a:t>
          </a:r>
          <a:r>
            <a:rPr lang="en-US" sz="1500" dirty="0" smtClean="0"/>
            <a:t> </a:t>
          </a:r>
          <a:r>
            <a:rPr lang="en-US" sz="1500" dirty="0" err="1" smtClean="0"/>
            <a:t>cenderung</a:t>
          </a:r>
          <a:r>
            <a:rPr lang="en-US" sz="1500" dirty="0" smtClean="0"/>
            <a:t> </a:t>
          </a:r>
          <a:r>
            <a:rPr lang="en-US" sz="1500" dirty="0" err="1" smtClean="0"/>
            <a:t>berhenti</a:t>
          </a:r>
          <a:r>
            <a:rPr lang="en-US" sz="1500" dirty="0" smtClean="0"/>
            <a:t> </a:t>
          </a:r>
          <a:r>
            <a:rPr lang="en-US" sz="1500" dirty="0" err="1" smtClean="0"/>
            <a:t>menyusui</a:t>
          </a:r>
          <a:r>
            <a:rPr lang="en-US" sz="1500" dirty="0" smtClean="0"/>
            <a:t> </a:t>
          </a:r>
          <a:r>
            <a:rPr lang="en-US" sz="1500" dirty="0" err="1" smtClean="0"/>
            <a:t>sebelum</a:t>
          </a:r>
          <a:r>
            <a:rPr lang="en-US" sz="1500" dirty="0" smtClean="0"/>
            <a:t> </a:t>
          </a:r>
          <a:r>
            <a:rPr lang="en-US" sz="1500" dirty="0" err="1" smtClean="0"/>
            <a:t>enam</a:t>
          </a:r>
          <a:r>
            <a:rPr lang="en-US" sz="1500" dirty="0" smtClean="0"/>
            <a:t> </a:t>
          </a:r>
          <a:r>
            <a:rPr lang="en-US" sz="1500" dirty="0" err="1" smtClean="0"/>
            <a:t>bulan</a:t>
          </a:r>
          <a:r>
            <a:rPr lang="en-US" sz="1500" dirty="0" smtClean="0"/>
            <a:t> </a:t>
          </a:r>
          <a:r>
            <a:rPr lang="en-US" sz="1500" dirty="0" err="1" smtClean="0"/>
            <a:t>karena</a:t>
          </a:r>
          <a:r>
            <a:rPr lang="en-US" sz="1500" dirty="0" smtClean="0"/>
            <a:t> </a:t>
          </a:r>
          <a:r>
            <a:rPr lang="en-US" sz="1500" dirty="0" err="1" smtClean="0"/>
            <a:t>tidak</a:t>
          </a:r>
          <a:r>
            <a:rPr lang="en-US" sz="1500" dirty="0" smtClean="0"/>
            <a:t> </a:t>
          </a:r>
          <a:r>
            <a:rPr lang="en-US" sz="1500" dirty="0" err="1" smtClean="0"/>
            <a:t>tersedianya</a:t>
          </a:r>
          <a:r>
            <a:rPr lang="en-US" sz="1500" dirty="0" smtClean="0"/>
            <a:t> </a:t>
          </a:r>
          <a:r>
            <a:rPr lang="en-US" sz="1500" dirty="0" err="1" smtClean="0"/>
            <a:t>waktu</a:t>
          </a:r>
          <a:r>
            <a:rPr lang="en-US" sz="1500" dirty="0" smtClean="0"/>
            <a:t> yang </a:t>
          </a:r>
          <a:r>
            <a:rPr lang="en-US" sz="1500" dirty="0" err="1" smtClean="0"/>
            <a:t>dibutuhkan</a:t>
          </a:r>
          <a:r>
            <a:rPr lang="en-US" sz="1500" dirty="0" smtClean="0"/>
            <a:t> </a:t>
          </a:r>
          <a:r>
            <a:rPr lang="en-US" sz="1500" dirty="0" err="1" smtClean="0"/>
            <a:t>dalam</a:t>
          </a:r>
          <a:r>
            <a:rPr lang="en-US" sz="1500" dirty="0" smtClean="0"/>
            <a:t> </a:t>
          </a:r>
          <a:r>
            <a:rPr lang="en-US" sz="1500" dirty="0" err="1" smtClean="0"/>
            <a:t>memompa</a:t>
          </a:r>
          <a:r>
            <a:rPr lang="en-US" sz="1500" dirty="0" smtClean="0"/>
            <a:t> </a:t>
          </a:r>
          <a:r>
            <a:rPr lang="en-US" sz="1500" dirty="0" err="1" smtClean="0"/>
            <a:t>dan</a:t>
          </a:r>
          <a:r>
            <a:rPr lang="en-US" sz="1500" dirty="0" smtClean="0"/>
            <a:t> </a:t>
          </a:r>
          <a:r>
            <a:rPr lang="en-US" sz="1500" dirty="0" err="1" smtClean="0"/>
            <a:t>adanya</a:t>
          </a:r>
          <a:r>
            <a:rPr lang="en-US" sz="1500" dirty="0" smtClean="0"/>
            <a:t> </a:t>
          </a:r>
          <a:r>
            <a:rPr lang="en-US" sz="1500" dirty="0" err="1" smtClean="0"/>
            <a:t>tekanan</a:t>
          </a:r>
          <a:r>
            <a:rPr lang="en-US" sz="1500" dirty="0" smtClean="0"/>
            <a:t> </a:t>
          </a:r>
          <a:r>
            <a:rPr lang="en-US" sz="1500" dirty="0" err="1" smtClean="0"/>
            <a:t>masyarakat</a:t>
          </a:r>
          <a:r>
            <a:rPr lang="en-US" sz="1500" dirty="0" smtClean="0"/>
            <a:t> </a:t>
          </a:r>
          <a:endParaRPr lang="en-US" sz="1500" dirty="0"/>
        </a:p>
      </dgm:t>
    </dgm:pt>
    <dgm:pt modelId="{F91B0AD9-6856-4B32-A4B0-755CE23FDF63}" type="parTrans" cxnId="{38A8F687-3D53-404F-B23C-7DA4C8D4A1E4}">
      <dgm:prSet/>
      <dgm:spPr/>
      <dgm:t>
        <a:bodyPr/>
        <a:lstStyle/>
        <a:p>
          <a:endParaRPr lang="en-US"/>
        </a:p>
      </dgm:t>
    </dgm:pt>
    <dgm:pt modelId="{B98DFB38-E1F5-4C1A-8C91-61CEC917A3DF}" type="sibTrans" cxnId="{38A8F687-3D53-404F-B23C-7DA4C8D4A1E4}">
      <dgm:prSet/>
      <dgm:spPr/>
      <dgm:t>
        <a:bodyPr/>
        <a:lstStyle/>
        <a:p>
          <a:endParaRPr lang="en-US"/>
        </a:p>
      </dgm:t>
    </dgm:pt>
    <dgm:pt modelId="{11EBC55C-D45F-49A9-A66D-A4608004E155}">
      <dgm:prSet custT="1"/>
      <dgm:spPr>
        <a:solidFill>
          <a:srgbClr val="EED410">
            <a:alpha val="50000"/>
          </a:srgbClr>
        </a:solidFill>
      </dgm:spPr>
      <dgm:t>
        <a:bodyPr/>
        <a:lstStyle/>
        <a:p>
          <a:pPr rtl="0"/>
          <a:r>
            <a:rPr lang="en-US" sz="1500" smtClean="0"/>
            <a:t>Ada bukti yang menyatakan bahwa penekanan ini sangat mempengaruhi kurangnya pemberian ASI di tempat kerja.</a:t>
          </a:r>
          <a:endParaRPr lang="en-US" sz="1500"/>
        </a:p>
      </dgm:t>
    </dgm:pt>
    <dgm:pt modelId="{0D3FAE80-8E3E-4C21-A4CE-0615D88A995F}" type="parTrans" cxnId="{67AF06E3-20ED-4B6C-91D3-AD8539E0D6A9}">
      <dgm:prSet/>
      <dgm:spPr/>
      <dgm:t>
        <a:bodyPr/>
        <a:lstStyle/>
        <a:p>
          <a:endParaRPr lang="en-US"/>
        </a:p>
      </dgm:t>
    </dgm:pt>
    <dgm:pt modelId="{21B9F5D3-C77A-48AA-92BB-30F7C4D55622}" type="sibTrans" cxnId="{67AF06E3-20ED-4B6C-91D3-AD8539E0D6A9}">
      <dgm:prSet/>
      <dgm:spPr/>
      <dgm:t>
        <a:bodyPr/>
        <a:lstStyle/>
        <a:p>
          <a:endParaRPr lang="en-US"/>
        </a:p>
      </dgm:t>
    </dgm:pt>
    <dgm:pt modelId="{9AEE676A-5FE5-4431-B222-88E0093B603D}" type="pres">
      <dgm:prSet presAssocID="{530F828B-9394-47A9-9C4D-98A3917ECCF6}" presName="compositeShape" presStyleCnt="0">
        <dgm:presLayoutVars>
          <dgm:chMax val="7"/>
          <dgm:dir/>
          <dgm:resizeHandles val="exact"/>
        </dgm:presLayoutVars>
      </dgm:prSet>
      <dgm:spPr/>
      <dgm:t>
        <a:bodyPr/>
        <a:lstStyle/>
        <a:p>
          <a:endParaRPr lang="en-US"/>
        </a:p>
      </dgm:t>
    </dgm:pt>
    <dgm:pt modelId="{C135DFA3-E42A-4474-860E-61EC18304992}" type="pres">
      <dgm:prSet presAssocID="{B1E3C978-87C8-401D-BC28-1964AB69530D}" presName="circ1" presStyleLbl="vennNode1" presStyleIdx="0" presStyleCnt="3" custScaleX="186003"/>
      <dgm:spPr/>
      <dgm:t>
        <a:bodyPr/>
        <a:lstStyle/>
        <a:p>
          <a:endParaRPr lang="en-US"/>
        </a:p>
      </dgm:t>
    </dgm:pt>
    <dgm:pt modelId="{FEF1BB1E-E022-46A6-BE5F-793F7BD1F90C}" type="pres">
      <dgm:prSet presAssocID="{B1E3C978-87C8-401D-BC28-1964AB69530D}" presName="circ1Tx" presStyleLbl="revTx" presStyleIdx="0" presStyleCnt="0">
        <dgm:presLayoutVars>
          <dgm:chMax val="0"/>
          <dgm:chPref val="0"/>
          <dgm:bulletEnabled val="1"/>
        </dgm:presLayoutVars>
      </dgm:prSet>
      <dgm:spPr/>
      <dgm:t>
        <a:bodyPr/>
        <a:lstStyle/>
        <a:p>
          <a:endParaRPr lang="en-US"/>
        </a:p>
      </dgm:t>
    </dgm:pt>
    <dgm:pt modelId="{5018663F-F2D0-4C7C-AFF4-6F2518A1E1CD}" type="pres">
      <dgm:prSet presAssocID="{28B649F2-7112-4EA3-9D45-E40BED4CDDA4}" presName="circ2" presStyleLbl="vennNode1" presStyleIdx="1" presStyleCnt="3" custScaleX="186003" custLinFactNeighborX="39216"/>
      <dgm:spPr/>
      <dgm:t>
        <a:bodyPr/>
        <a:lstStyle/>
        <a:p>
          <a:endParaRPr lang="en-US"/>
        </a:p>
      </dgm:t>
    </dgm:pt>
    <dgm:pt modelId="{EED63BD9-AB49-4C62-A048-FF2C63F0A9A4}" type="pres">
      <dgm:prSet presAssocID="{28B649F2-7112-4EA3-9D45-E40BED4CDDA4}" presName="circ2Tx" presStyleLbl="revTx" presStyleIdx="0" presStyleCnt="0">
        <dgm:presLayoutVars>
          <dgm:chMax val="0"/>
          <dgm:chPref val="0"/>
          <dgm:bulletEnabled val="1"/>
        </dgm:presLayoutVars>
      </dgm:prSet>
      <dgm:spPr/>
      <dgm:t>
        <a:bodyPr/>
        <a:lstStyle/>
        <a:p>
          <a:endParaRPr lang="en-US"/>
        </a:p>
      </dgm:t>
    </dgm:pt>
    <dgm:pt modelId="{9535E3D2-89EB-4BAA-B586-3E249852A51A}" type="pres">
      <dgm:prSet presAssocID="{11EBC55C-D45F-49A9-A66D-A4608004E155}" presName="circ3" presStyleLbl="vennNode1" presStyleIdx="2" presStyleCnt="3" custScaleX="186003" custLinFactNeighborX="-22876"/>
      <dgm:spPr/>
      <dgm:t>
        <a:bodyPr/>
        <a:lstStyle/>
        <a:p>
          <a:endParaRPr lang="en-US"/>
        </a:p>
      </dgm:t>
    </dgm:pt>
    <dgm:pt modelId="{9A3F7322-A807-4CE6-BAF1-19E6B245582F}" type="pres">
      <dgm:prSet presAssocID="{11EBC55C-D45F-49A9-A66D-A4608004E155}" presName="circ3Tx" presStyleLbl="revTx" presStyleIdx="0" presStyleCnt="0">
        <dgm:presLayoutVars>
          <dgm:chMax val="0"/>
          <dgm:chPref val="0"/>
          <dgm:bulletEnabled val="1"/>
        </dgm:presLayoutVars>
      </dgm:prSet>
      <dgm:spPr/>
      <dgm:t>
        <a:bodyPr/>
        <a:lstStyle/>
        <a:p>
          <a:endParaRPr lang="en-US"/>
        </a:p>
      </dgm:t>
    </dgm:pt>
  </dgm:ptLst>
  <dgm:cxnLst>
    <dgm:cxn modelId="{05D59033-02C0-4699-B70E-4BDC68993C4A}" type="presOf" srcId="{B1E3C978-87C8-401D-BC28-1964AB69530D}" destId="{C135DFA3-E42A-4474-860E-61EC18304992}" srcOrd="0" destOrd="0" presId="urn:microsoft.com/office/officeart/2005/8/layout/venn1"/>
    <dgm:cxn modelId="{8C8EF09F-15C3-4743-AAAF-5E5DFB106F28}" type="presOf" srcId="{530F828B-9394-47A9-9C4D-98A3917ECCF6}" destId="{9AEE676A-5FE5-4431-B222-88E0093B603D}" srcOrd="0" destOrd="0" presId="urn:microsoft.com/office/officeart/2005/8/layout/venn1"/>
    <dgm:cxn modelId="{E9300762-27D9-4A6F-948B-8E1FA68D8141}" srcId="{530F828B-9394-47A9-9C4D-98A3917ECCF6}" destId="{B1E3C978-87C8-401D-BC28-1964AB69530D}" srcOrd="0" destOrd="0" parTransId="{C4003E32-12FA-406E-BB09-980242A8ED74}" sibTransId="{062715C9-6818-4A06-A1A1-3B5EDCF61BD9}"/>
    <dgm:cxn modelId="{41B8C8DA-54CA-424E-ABDE-96F57EC65340}" type="presOf" srcId="{28B649F2-7112-4EA3-9D45-E40BED4CDDA4}" destId="{5018663F-F2D0-4C7C-AFF4-6F2518A1E1CD}" srcOrd="0" destOrd="0" presId="urn:microsoft.com/office/officeart/2005/8/layout/venn1"/>
    <dgm:cxn modelId="{CA369563-9B42-48CD-81D2-71F3BACECA50}" type="presOf" srcId="{11EBC55C-D45F-49A9-A66D-A4608004E155}" destId="{9535E3D2-89EB-4BAA-B586-3E249852A51A}" srcOrd="0" destOrd="0" presId="urn:microsoft.com/office/officeart/2005/8/layout/venn1"/>
    <dgm:cxn modelId="{0F942388-FD70-4E91-98D5-238A1CEFF408}" type="presOf" srcId="{28B649F2-7112-4EA3-9D45-E40BED4CDDA4}" destId="{EED63BD9-AB49-4C62-A048-FF2C63F0A9A4}" srcOrd="1" destOrd="0" presId="urn:microsoft.com/office/officeart/2005/8/layout/venn1"/>
    <dgm:cxn modelId="{38A8F687-3D53-404F-B23C-7DA4C8D4A1E4}" srcId="{530F828B-9394-47A9-9C4D-98A3917ECCF6}" destId="{28B649F2-7112-4EA3-9D45-E40BED4CDDA4}" srcOrd="1" destOrd="0" parTransId="{F91B0AD9-6856-4B32-A4B0-755CE23FDF63}" sibTransId="{B98DFB38-E1F5-4C1A-8C91-61CEC917A3DF}"/>
    <dgm:cxn modelId="{67AF06E3-20ED-4B6C-91D3-AD8539E0D6A9}" srcId="{530F828B-9394-47A9-9C4D-98A3917ECCF6}" destId="{11EBC55C-D45F-49A9-A66D-A4608004E155}" srcOrd="2" destOrd="0" parTransId="{0D3FAE80-8E3E-4C21-A4CE-0615D88A995F}" sibTransId="{21B9F5D3-C77A-48AA-92BB-30F7C4D55622}"/>
    <dgm:cxn modelId="{AC16EF2D-2740-4702-A873-7AF619DDD394}" type="presOf" srcId="{11EBC55C-D45F-49A9-A66D-A4608004E155}" destId="{9A3F7322-A807-4CE6-BAF1-19E6B245582F}" srcOrd="1" destOrd="0" presId="urn:microsoft.com/office/officeart/2005/8/layout/venn1"/>
    <dgm:cxn modelId="{ABBAF58E-FA6B-45AC-99CB-2732D148F4A8}" type="presOf" srcId="{B1E3C978-87C8-401D-BC28-1964AB69530D}" destId="{FEF1BB1E-E022-46A6-BE5F-793F7BD1F90C}" srcOrd="1" destOrd="0" presId="urn:microsoft.com/office/officeart/2005/8/layout/venn1"/>
    <dgm:cxn modelId="{C8B92B4E-105D-4274-A0E1-164B16C143B5}" type="presParOf" srcId="{9AEE676A-5FE5-4431-B222-88E0093B603D}" destId="{C135DFA3-E42A-4474-860E-61EC18304992}" srcOrd="0" destOrd="0" presId="urn:microsoft.com/office/officeart/2005/8/layout/venn1"/>
    <dgm:cxn modelId="{30F01B81-133B-4221-805B-90D7E32E83B3}" type="presParOf" srcId="{9AEE676A-5FE5-4431-B222-88E0093B603D}" destId="{FEF1BB1E-E022-46A6-BE5F-793F7BD1F90C}" srcOrd="1" destOrd="0" presId="urn:microsoft.com/office/officeart/2005/8/layout/venn1"/>
    <dgm:cxn modelId="{8A60D53F-6443-4F04-8285-580F3DA1FCE6}" type="presParOf" srcId="{9AEE676A-5FE5-4431-B222-88E0093B603D}" destId="{5018663F-F2D0-4C7C-AFF4-6F2518A1E1CD}" srcOrd="2" destOrd="0" presId="urn:microsoft.com/office/officeart/2005/8/layout/venn1"/>
    <dgm:cxn modelId="{53B9103A-75B9-49DC-B9E0-3BB157F24E25}" type="presParOf" srcId="{9AEE676A-5FE5-4431-B222-88E0093B603D}" destId="{EED63BD9-AB49-4C62-A048-FF2C63F0A9A4}" srcOrd="3" destOrd="0" presId="urn:microsoft.com/office/officeart/2005/8/layout/venn1"/>
    <dgm:cxn modelId="{748F0C6B-E671-4F14-9AA6-9BF697CA6502}" type="presParOf" srcId="{9AEE676A-5FE5-4431-B222-88E0093B603D}" destId="{9535E3D2-89EB-4BAA-B586-3E249852A51A}" srcOrd="4" destOrd="0" presId="urn:microsoft.com/office/officeart/2005/8/layout/venn1"/>
    <dgm:cxn modelId="{6B2FB35B-F508-424B-8584-E616848128E0}" type="presParOf" srcId="{9AEE676A-5FE5-4431-B222-88E0093B603D}" destId="{9A3F7322-A807-4CE6-BAF1-19E6B245582F}"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F029683-AE74-415E-B9AA-6443DDE42D31}"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3E6ABB23-D1B4-4FB7-BE60-EC7A14BF986C}">
      <dgm:prSet/>
      <dgm:spPr>
        <a:solidFill>
          <a:schemeClr val="accent2">
            <a:lumMod val="75000"/>
          </a:schemeClr>
        </a:solidFill>
      </dgm:spPr>
      <dgm:t>
        <a:bodyPr/>
        <a:lstStyle/>
        <a:p>
          <a:pPr rtl="0"/>
          <a:r>
            <a:rPr lang="en-US" smtClean="0">
              <a:solidFill>
                <a:schemeClr val="accent4"/>
              </a:solidFill>
            </a:rPr>
            <a:t>Berdasarkan hasil penelitian, anak ASI memiliki tingkat kecerdasan dan daya tahan tubuh yang kuat dibandingkan anak susu formula dan memiliki tingkat kedekatan emosi yang lebih dengan ibunya</a:t>
          </a:r>
          <a:endParaRPr lang="en-US">
            <a:solidFill>
              <a:schemeClr val="accent4"/>
            </a:solidFill>
          </a:endParaRPr>
        </a:p>
      </dgm:t>
    </dgm:pt>
    <dgm:pt modelId="{D86344B6-02D2-4AFE-A69A-1AB778C2B065}" type="parTrans" cxnId="{96F38B42-8881-4117-B581-59343D39767D}">
      <dgm:prSet/>
      <dgm:spPr/>
      <dgm:t>
        <a:bodyPr/>
        <a:lstStyle/>
        <a:p>
          <a:endParaRPr lang="en-US"/>
        </a:p>
      </dgm:t>
    </dgm:pt>
    <dgm:pt modelId="{D6B43EBE-674F-4B6A-AA69-8A72E7189CFA}" type="sibTrans" cxnId="{96F38B42-8881-4117-B581-59343D39767D}">
      <dgm:prSet/>
      <dgm:spPr/>
      <dgm:t>
        <a:bodyPr/>
        <a:lstStyle/>
        <a:p>
          <a:endParaRPr lang="en-US"/>
        </a:p>
      </dgm:t>
    </dgm:pt>
    <dgm:pt modelId="{28B7C78B-C839-4D43-9BBD-FED69EC487EF}">
      <dgm:prSet/>
      <dgm:spPr>
        <a:solidFill>
          <a:srgbClr val="00B0F0"/>
        </a:solidFill>
      </dgm:spPr>
      <dgm:t>
        <a:bodyPr/>
        <a:lstStyle/>
        <a:p>
          <a:pPr rtl="0"/>
          <a:r>
            <a:rPr lang="en-US" smtClean="0">
              <a:solidFill>
                <a:schemeClr val="accent4"/>
              </a:solidFill>
            </a:rPr>
            <a:t>Disebabkan oleh pentingnya kandungan dalam ASI, maka tempat untuk mengeluarkan ASI haruslah tempat yang higienis dan tidak mengandung banyak kuman. Dengan demikian perlu ada ruang tersendiri yang dikhususkan untuk seorang ibu dapat mengeluarkan ASI-nya.</a:t>
          </a:r>
          <a:endParaRPr lang="en-US">
            <a:solidFill>
              <a:schemeClr val="accent4"/>
            </a:solidFill>
          </a:endParaRPr>
        </a:p>
      </dgm:t>
    </dgm:pt>
    <dgm:pt modelId="{6FB848BD-C4D1-42B9-9A90-8A3C512EA22B}" type="parTrans" cxnId="{134700EA-A57E-4520-967A-8B34B55380F3}">
      <dgm:prSet/>
      <dgm:spPr/>
      <dgm:t>
        <a:bodyPr/>
        <a:lstStyle/>
        <a:p>
          <a:endParaRPr lang="en-US"/>
        </a:p>
      </dgm:t>
    </dgm:pt>
    <dgm:pt modelId="{C7D89845-E01D-4914-A14E-0567407BF3CB}" type="sibTrans" cxnId="{134700EA-A57E-4520-967A-8B34B55380F3}">
      <dgm:prSet/>
      <dgm:spPr/>
      <dgm:t>
        <a:bodyPr/>
        <a:lstStyle/>
        <a:p>
          <a:endParaRPr lang="en-US"/>
        </a:p>
      </dgm:t>
    </dgm:pt>
    <dgm:pt modelId="{9A75D68D-5E93-457E-8AD2-8F8DA81F6855}" type="pres">
      <dgm:prSet presAssocID="{CF029683-AE74-415E-B9AA-6443DDE42D31}" presName="Name0" presStyleCnt="0">
        <dgm:presLayoutVars>
          <dgm:dir/>
          <dgm:animLvl val="lvl"/>
          <dgm:resizeHandles val="exact"/>
        </dgm:presLayoutVars>
      </dgm:prSet>
      <dgm:spPr/>
      <dgm:t>
        <a:bodyPr/>
        <a:lstStyle/>
        <a:p>
          <a:endParaRPr lang="en-US"/>
        </a:p>
      </dgm:t>
    </dgm:pt>
    <dgm:pt modelId="{79DA297C-36F6-4AAD-A318-670C8B9FC4C7}" type="pres">
      <dgm:prSet presAssocID="{3E6ABB23-D1B4-4FB7-BE60-EC7A14BF986C}" presName="linNode" presStyleCnt="0"/>
      <dgm:spPr/>
    </dgm:pt>
    <dgm:pt modelId="{3E410AEE-2184-4825-B31F-08295ADC964E}" type="pres">
      <dgm:prSet presAssocID="{3E6ABB23-D1B4-4FB7-BE60-EC7A14BF986C}" presName="parentText" presStyleLbl="node1" presStyleIdx="0" presStyleCnt="2" custScaleX="214976">
        <dgm:presLayoutVars>
          <dgm:chMax val="1"/>
          <dgm:bulletEnabled val="1"/>
        </dgm:presLayoutVars>
      </dgm:prSet>
      <dgm:spPr/>
      <dgm:t>
        <a:bodyPr/>
        <a:lstStyle/>
        <a:p>
          <a:endParaRPr lang="en-US"/>
        </a:p>
      </dgm:t>
    </dgm:pt>
    <dgm:pt modelId="{6E030D0F-8575-462F-AB6C-ACF1D5CA94F0}" type="pres">
      <dgm:prSet presAssocID="{D6B43EBE-674F-4B6A-AA69-8A72E7189CFA}" presName="sp" presStyleCnt="0"/>
      <dgm:spPr/>
    </dgm:pt>
    <dgm:pt modelId="{4B0F40E8-B9BA-4513-8050-0B704A76BA5F}" type="pres">
      <dgm:prSet presAssocID="{28B7C78B-C839-4D43-9BBD-FED69EC487EF}" presName="linNode" presStyleCnt="0"/>
      <dgm:spPr/>
    </dgm:pt>
    <dgm:pt modelId="{286E4A49-F00F-42ED-9E43-A0C8E875B0F5}" type="pres">
      <dgm:prSet presAssocID="{28B7C78B-C839-4D43-9BBD-FED69EC487EF}" presName="parentText" presStyleLbl="node1" presStyleIdx="1" presStyleCnt="2" custScaleX="214976">
        <dgm:presLayoutVars>
          <dgm:chMax val="1"/>
          <dgm:bulletEnabled val="1"/>
        </dgm:presLayoutVars>
      </dgm:prSet>
      <dgm:spPr/>
      <dgm:t>
        <a:bodyPr/>
        <a:lstStyle/>
        <a:p>
          <a:endParaRPr lang="en-US"/>
        </a:p>
      </dgm:t>
    </dgm:pt>
  </dgm:ptLst>
  <dgm:cxnLst>
    <dgm:cxn modelId="{0D14B666-E1B6-4F77-B554-20CEB6DB160F}" type="presOf" srcId="{28B7C78B-C839-4D43-9BBD-FED69EC487EF}" destId="{286E4A49-F00F-42ED-9E43-A0C8E875B0F5}" srcOrd="0" destOrd="0" presId="urn:microsoft.com/office/officeart/2005/8/layout/vList5"/>
    <dgm:cxn modelId="{134700EA-A57E-4520-967A-8B34B55380F3}" srcId="{CF029683-AE74-415E-B9AA-6443DDE42D31}" destId="{28B7C78B-C839-4D43-9BBD-FED69EC487EF}" srcOrd="1" destOrd="0" parTransId="{6FB848BD-C4D1-42B9-9A90-8A3C512EA22B}" sibTransId="{C7D89845-E01D-4914-A14E-0567407BF3CB}"/>
    <dgm:cxn modelId="{EE7296F7-A5F6-4339-83C9-07A94D96616D}" type="presOf" srcId="{3E6ABB23-D1B4-4FB7-BE60-EC7A14BF986C}" destId="{3E410AEE-2184-4825-B31F-08295ADC964E}" srcOrd="0" destOrd="0" presId="urn:microsoft.com/office/officeart/2005/8/layout/vList5"/>
    <dgm:cxn modelId="{96F38B42-8881-4117-B581-59343D39767D}" srcId="{CF029683-AE74-415E-B9AA-6443DDE42D31}" destId="{3E6ABB23-D1B4-4FB7-BE60-EC7A14BF986C}" srcOrd="0" destOrd="0" parTransId="{D86344B6-02D2-4AFE-A69A-1AB778C2B065}" sibTransId="{D6B43EBE-674F-4B6A-AA69-8A72E7189CFA}"/>
    <dgm:cxn modelId="{3B152547-D4CF-47F8-8C61-0622979C0331}" type="presOf" srcId="{CF029683-AE74-415E-B9AA-6443DDE42D31}" destId="{9A75D68D-5E93-457E-8AD2-8F8DA81F6855}" srcOrd="0" destOrd="0" presId="urn:microsoft.com/office/officeart/2005/8/layout/vList5"/>
    <dgm:cxn modelId="{91553F17-3110-437E-BF05-15D4A52E710E}" type="presParOf" srcId="{9A75D68D-5E93-457E-8AD2-8F8DA81F6855}" destId="{79DA297C-36F6-4AAD-A318-670C8B9FC4C7}" srcOrd="0" destOrd="0" presId="urn:microsoft.com/office/officeart/2005/8/layout/vList5"/>
    <dgm:cxn modelId="{B45EF226-F709-45AE-874D-F594365DC544}" type="presParOf" srcId="{79DA297C-36F6-4AAD-A318-670C8B9FC4C7}" destId="{3E410AEE-2184-4825-B31F-08295ADC964E}" srcOrd="0" destOrd="0" presId="urn:microsoft.com/office/officeart/2005/8/layout/vList5"/>
    <dgm:cxn modelId="{88EB7C81-1670-4249-9D2D-F40227030247}" type="presParOf" srcId="{9A75D68D-5E93-457E-8AD2-8F8DA81F6855}" destId="{6E030D0F-8575-462F-AB6C-ACF1D5CA94F0}" srcOrd="1" destOrd="0" presId="urn:microsoft.com/office/officeart/2005/8/layout/vList5"/>
    <dgm:cxn modelId="{BCBE7161-9B52-48D7-8FAB-6FD3CBFEDB79}" type="presParOf" srcId="{9A75D68D-5E93-457E-8AD2-8F8DA81F6855}" destId="{4B0F40E8-B9BA-4513-8050-0B704A76BA5F}" srcOrd="2" destOrd="0" presId="urn:microsoft.com/office/officeart/2005/8/layout/vList5"/>
    <dgm:cxn modelId="{83F39375-49A9-41DD-A541-4CC8ED1E8313}" type="presParOf" srcId="{4B0F40E8-B9BA-4513-8050-0B704A76BA5F}" destId="{286E4A49-F00F-42ED-9E43-A0C8E875B0F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8BD6356-7312-4B95-AC6B-D82F5D5F593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113CD6D4-767C-485B-B1AE-B44CF99CF4FC}">
      <dgm:prSet/>
      <dgm:spPr/>
      <dgm:t>
        <a:bodyPr/>
        <a:lstStyle/>
        <a:p>
          <a:pPr rtl="0"/>
          <a:r>
            <a:rPr lang="en-US" smtClean="0"/>
            <a:t>Bagaimanakah kebijakan perusahaan dalam melindungi hak menyusui Ibu yang baru melahirkan pasca cuti?</a:t>
          </a:r>
          <a:endParaRPr lang="en-US"/>
        </a:p>
      </dgm:t>
    </dgm:pt>
    <dgm:pt modelId="{997BF7DA-6DAE-4D3D-AA32-D641FFE22313}" type="parTrans" cxnId="{79EB8B7B-6332-4BDB-9380-62E468C66059}">
      <dgm:prSet/>
      <dgm:spPr/>
      <dgm:t>
        <a:bodyPr/>
        <a:lstStyle/>
        <a:p>
          <a:endParaRPr lang="en-US"/>
        </a:p>
      </dgm:t>
    </dgm:pt>
    <dgm:pt modelId="{1AC52D34-2805-472F-9CDD-D99FF71BC037}" type="sibTrans" cxnId="{79EB8B7B-6332-4BDB-9380-62E468C66059}">
      <dgm:prSet/>
      <dgm:spPr/>
      <dgm:t>
        <a:bodyPr/>
        <a:lstStyle/>
        <a:p>
          <a:endParaRPr lang="en-US"/>
        </a:p>
      </dgm:t>
    </dgm:pt>
    <dgm:pt modelId="{DC29CE85-3D56-434E-B04F-D8A8646F0756}">
      <dgm:prSet/>
      <dgm:spPr/>
      <dgm:t>
        <a:bodyPr/>
        <a:lstStyle/>
        <a:p>
          <a:pPr rtl="0"/>
          <a:r>
            <a:rPr lang="en-US" smtClean="0"/>
            <a:t>Bagaimanakah penyediaan ruang laktasi di perusahaan bagi pekerja perempuan yang masih menyusui?</a:t>
          </a:r>
          <a:endParaRPr lang="en-US"/>
        </a:p>
      </dgm:t>
    </dgm:pt>
    <dgm:pt modelId="{B3C4582C-D414-4816-BE66-C4283126E27B}" type="parTrans" cxnId="{FA22F266-2193-4DF9-802C-1CF7B7D5C03F}">
      <dgm:prSet/>
      <dgm:spPr/>
      <dgm:t>
        <a:bodyPr/>
        <a:lstStyle/>
        <a:p>
          <a:endParaRPr lang="en-US"/>
        </a:p>
      </dgm:t>
    </dgm:pt>
    <dgm:pt modelId="{F5038229-B35D-43D2-A950-912B7418A14F}" type="sibTrans" cxnId="{FA22F266-2193-4DF9-802C-1CF7B7D5C03F}">
      <dgm:prSet/>
      <dgm:spPr/>
      <dgm:t>
        <a:bodyPr/>
        <a:lstStyle/>
        <a:p>
          <a:endParaRPr lang="en-US"/>
        </a:p>
      </dgm:t>
    </dgm:pt>
    <dgm:pt modelId="{88277652-6A65-4E6A-B69C-1F85A970FF4B}" type="pres">
      <dgm:prSet presAssocID="{18BD6356-7312-4B95-AC6B-D82F5D5F5932}" presName="Name0" presStyleCnt="0">
        <dgm:presLayoutVars>
          <dgm:chMax val="7"/>
          <dgm:dir/>
          <dgm:animLvl val="lvl"/>
          <dgm:resizeHandles val="exact"/>
        </dgm:presLayoutVars>
      </dgm:prSet>
      <dgm:spPr/>
      <dgm:t>
        <a:bodyPr/>
        <a:lstStyle/>
        <a:p>
          <a:endParaRPr lang="en-US"/>
        </a:p>
      </dgm:t>
    </dgm:pt>
    <dgm:pt modelId="{20751ADC-C8E6-4434-8641-2A7E9BF57692}" type="pres">
      <dgm:prSet presAssocID="{113CD6D4-767C-485B-B1AE-B44CF99CF4FC}" presName="circle1" presStyleLbl="node1" presStyleIdx="0" presStyleCnt="2"/>
      <dgm:spPr/>
    </dgm:pt>
    <dgm:pt modelId="{0198A2B6-BD34-40C5-AFC8-FE6887BB4475}" type="pres">
      <dgm:prSet presAssocID="{113CD6D4-767C-485B-B1AE-B44CF99CF4FC}" presName="space" presStyleCnt="0"/>
      <dgm:spPr/>
    </dgm:pt>
    <dgm:pt modelId="{AD3DEB1C-3C09-43DF-A05C-841D87E7E2C2}" type="pres">
      <dgm:prSet presAssocID="{113CD6D4-767C-485B-B1AE-B44CF99CF4FC}" presName="rect1" presStyleLbl="alignAcc1" presStyleIdx="0" presStyleCnt="2"/>
      <dgm:spPr/>
      <dgm:t>
        <a:bodyPr/>
        <a:lstStyle/>
        <a:p>
          <a:endParaRPr lang="en-US"/>
        </a:p>
      </dgm:t>
    </dgm:pt>
    <dgm:pt modelId="{4DC3C347-2F9B-48B2-8517-C59C2A789EE4}" type="pres">
      <dgm:prSet presAssocID="{DC29CE85-3D56-434E-B04F-D8A8646F0756}" presName="vertSpace2" presStyleLbl="node1" presStyleIdx="0" presStyleCnt="2"/>
      <dgm:spPr/>
    </dgm:pt>
    <dgm:pt modelId="{1F2B6071-715F-4414-9AA8-3F22953F0FA2}" type="pres">
      <dgm:prSet presAssocID="{DC29CE85-3D56-434E-B04F-D8A8646F0756}" presName="circle2" presStyleLbl="node1" presStyleIdx="1" presStyleCnt="2"/>
      <dgm:spPr/>
    </dgm:pt>
    <dgm:pt modelId="{6100F49C-53F9-4F03-AE78-A5DB4458F9C6}" type="pres">
      <dgm:prSet presAssocID="{DC29CE85-3D56-434E-B04F-D8A8646F0756}" presName="rect2" presStyleLbl="alignAcc1" presStyleIdx="1" presStyleCnt="2"/>
      <dgm:spPr/>
      <dgm:t>
        <a:bodyPr/>
        <a:lstStyle/>
        <a:p>
          <a:endParaRPr lang="en-US"/>
        </a:p>
      </dgm:t>
    </dgm:pt>
    <dgm:pt modelId="{168FB2CE-949E-4CBC-8B6A-BCDEA593D53F}" type="pres">
      <dgm:prSet presAssocID="{113CD6D4-767C-485B-B1AE-B44CF99CF4FC}" presName="rect1ParTxNoCh" presStyleLbl="alignAcc1" presStyleIdx="1" presStyleCnt="2">
        <dgm:presLayoutVars>
          <dgm:chMax val="1"/>
          <dgm:bulletEnabled val="1"/>
        </dgm:presLayoutVars>
      </dgm:prSet>
      <dgm:spPr/>
      <dgm:t>
        <a:bodyPr/>
        <a:lstStyle/>
        <a:p>
          <a:endParaRPr lang="en-US"/>
        </a:p>
      </dgm:t>
    </dgm:pt>
    <dgm:pt modelId="{8EC02CC6-578B-4BC8-8EA5-CF6F9B7EC28B}" type="pres">
      <dgm:prSet presAssocID="{DC29CE85-3D56-434E-B04F-D8A8646F0756}" presName="rect2ParTxNoCh" presStyleLbl="alignAcc1" presStyleIdx="1" presStyleCnt="2">
        <dgm:presLayoutVars>
          <dgm:chMax val="1"/>
          <dgm:bulletEnabled val="1"/>
        </dgm:presLayoutVars>
      </dgm:prSet>
      <dgm:spPr/>
      <dgm:t>
        <a:bodyPr/>
        <a:lstStyle/>
        <a:p>
          <a:endParaRPr lang="en-US"/>
        </a:p>
      </dgm:t>
    </dgm:pt>
  </dgm:ptLst>
  <dgm:cxnLst>
    <dgm:cxn modelId="{79EB8B7B-6332-4BDB-9380-62E468C66059}" srcId="{18BD6356-7312-4B95-AC6B-D82F5D5F5932}" destId="{113CD6D4-767C-485B-B1AE-B44CF99CF4FC}" srcOrd="0" destOrd="0" parTransId="{997BF7DA-6DAE-4D3D-AA32-D641FFE22313}" sibTransId="{1AC52D34-2805-472F-9CDD-D99FF71BC037}"/>
    <dgm:cxn modelId="{39B721AC-AB7D-4B27-87CF-AF9CE159872D}" type="presOf" srcId="{113CD6D4-767C-485B-B1AE-B44CF99CF4FC}" destId="{168FB2CE-949E-4CBC-8B6A-BCDEA593D53F}" srcOrd="1" destOrd="0" presId="urn:microsoft.com/office/officeart/2005/8/layout/target3"/>
    <dgm:cxn modelId="{9BDE32A4-5D02-4935-9BD3-6EFBD4965F37}" type="presOf" srcId="{DC29CE85-3D56-434E-B04F-D8A8646F0756}" destId="{6100F49C-53F9-4F03-AE78-A5DB4458F9C6}" srcOrd="0" destOrd="0" presId="urn:microsoft.com/office/officeart/2005/8/layout/target3"/>
    <dgm:cxn modelId="{FA22F266-2193-4DF9-802C-1CF7B7D5C03F}" srcId="{18BD6356-7312-4B95-AC6B-D82F5D5F5932}" destId="{DC29CE85-3D56-434E-B04F-D8A8646F0756}" srcOrd="1" destOrd="0" parTransId="{B3C4582C-D414-4816-BE66-C4283126E27B}" sibTransId="{F5038229-B35D-43D2-A950-912B7418A14F}"/>
    <dgm:cxn modelId="{92D15BBE-05CD-43BC-B51C-5D0090C8DC8B}" type="presOf" srcId="{DC29CE85-3D56-434E-B04F-D8A8646F0756}" destId="{8EC02CC6-578B-4BC8-8EA5-CF6F9B7EC28B}" srcOrd="1" destOrd="0" presId="urn:microsoft.com/office/officeart/2005/8/layout/target3"/>
    <dgm:cxn modelId="{9F7C65C4-4F6E-4BD2-8A76-C8334DD36C62}" type="presOf" srcId="{18BD6356-7312-4B95-AC6B-D82F5D5F5932}" destId="{88277652-6A65-4E6A-B69C-1F85A970FF4B}" srcOrd="0" destOrd="0" presId="urn:microsoft.com/office/officeart/2005/8/layout/target3"/>
    <dgm:cxn modelId="{D2F78A8F-FAF6-4380-B2A6-091B4F73A753}" type="presOf" srcId="{113CD6D4-767C-485B-B1AE-B44CF99CF4FC}" destId="{AD3DEB1C-3C09-43DF-A05C-841D87E7E2C2}" srcOrd="0" destOrd="0" presId="urn:microsoft.com/office/officeart/2005/8/layout/target3"/>
    <dgm:cxn modelId="{6E2978F9-C9EB-4398-A2FF-E0D797B30238}" type="presParOf" srcId="{88277652-6A65-4E6A-B69C-1F85A970FF4B}" destId="{20751ADC-C8E6-4434-8641-2A7E9BF57692}" srcOrd="0" destOrd="0" presId="urn:microsoft.com/office/officeart/2005/8/layout/target3"/>
    <dgm:cxn modelId="{EB9BE95B-BF67-4E11-8600-3DEE86262BA2}" type="presParOf" srcId="{88277652-6A65-4E6A-B69C-1F85A970FF4B}" destId="{0198A2B6-BD34-40C5-AFC8-FE6887BB4475}" srcOrd="1" destOrd="0" presId="urn:microsoft.com/office/officeart/2005/8/layout/target3"/>
    <dgm:cxn modelId="{02090935-89D3-4B1F-B9C3-C87858681AC1}" type="presParOf" srcId="{88277652-6A65-4E6A-B69C-1F85A970FF4B}" destId="{AD3DEB1C-3C09-43DF-A05C-841D87E7E2C2}" srcOrd="2" destOrd="0" presId="urn:microsoft.com/office/officeart/2005/8/layout/target3"/>
    <dgm:cxn modelId="{7C7B7307-5925-42BA-9986-6EF9B87759C1}" type="presParOf" srcId="{88277652-6A65-4E6A-B69C-1F85A970FF4B}" destId="{4DC3C347-2F9B-48B2-8517-C59C2A789EE4}" srcOrd="3" destOrd="0" presId="urn:microsoft.com/office/officeart/2005/8/layout/target3"/>
    <dgm:cxn modelId="{1D34B5A5-974D-487C-890E-A1448E123423}" type="presParOf" srcId="{88277652-6A65-4E6A-B69C-1F85A970FF4B}" destId="{1F2B6071-715F-4414-9AA8-3F22953F0FA2}" srcOrd="4" destOrd="0" presId="urn:microsoft.com/office/officeart/2005/8/layout/target3"/>
    <dgm:cxn modelId="{E9A5EB3B-5EBD-4DCE-9D70-CB756C9E57FC}" type="presParOf" srcId="{88277652-6A65-4E6A-B69C-1F85A970FF4B}" destId="{6100F49C-53F9-4F03-AE78-A5DB4458F9C6}" srcOrd="5" destOrd="0" presId="urn:microsoft.com/office/officeart/2005/8/layout/target3"/>
    <dgm:cxn modelId="{0606EA7B-E00B-449F-9DE0-E73DCC9FE9A0}" type="presParOf" srcId="{88277652-6A65-4E6A-B69C-1F85A970FF4B}" destId="{168FB2CE-949E-4CBC-8B6A-BCDEA593D53F}" srcOrd="6" destOrd="0" presId="urn:microsoft.com/office/officeart/2005/8/layout/target3"/>
    <dgm:cxn modelId="{6E20FC3F-EFAB-49AE-8EE6-A933B6DACF28}" type="presParOf" srcId="{88277652-6A65-4E6A-B69C-1F85A970FF4B}" destId="{8EC02CC6-578B-4BC8-8EA5-CF6F9B7EC28B}"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42455B5-03A0-4894-8359-7CD0D3C64E6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97790F61-84AC-40B7-8296-96CFC8B316B0}">
      <dgm:prSet/>
      <dgm:spPr/>
      <dgm:t>
        <a:bodyPr/>
        <a:lstStyle/>
        <a:p>
          <a:pPr rtl="0"/>
          <a:r>
            <a:rPr lang="en-US" smtClean="0"/>
            <a:t>Mengetahui kebijakan perusahaan dalam melindungi hak menyusui Ibu yang baru melahirkan pasca cuti.</a:t>
          </a:r>
          <a:endParaRPr lang="en-US"/>
        </a:p>
      </dgm:t>
    </dgm:pt>
    <dgm:pt modelId="{2E38F700-B07C-423D-B0FB-1BF132011AD6}" type="parTrans" cxnId="{68C3F35B-793D-4EA4-AF0E-91680E55ACE8}">
      <dgm:prSet/>
      <dgm:spPr/>
      <dgm:t>
        <a:bodyPr/>
        <a:lstStyle/>
        <a:p>
          <a:endParaRPr lang="en-US"/>
        </a:p>
      </dgm:t>
    </dgm:pt>
    <dgm:pt modelId="{E263A6C7-F205-4633-8FE7-4FB88011D227}" type="sibTrans" cxnId="{68C3F35B-793D-4EA4-AF0E-91680E55ACE8}">
      <dgm:prSet/>
      <dgm:spPr/>
      <dgm:t>
        <a:bodyPr/>
        <a:lstStyle/>
        <a:p>
          <a:endParaRPr lang="en-US"/>
        </a:p>
      </dgm:t>
    </dgm:pt>
    <dgm:pt modelId="{1D6997DC-2248-4CEF-9E4C-8EA5B1E40662}">
      <dgm:prSet/>
      <dgm:spPr/>
      <dgm:t>
        <a:bodyPr/>
        <a:lstStyle/>
        <a:p>
          <a:pPr rtl="0"/>
          <a:r>
            <a:rPr lang="en-US" smtClean="0"/>
            <a:t>Mengetahui penyediaan ruang laktasi di perusahaan bagi pekerja perempuan yang masih menyusui.</a:t>
          </a:r>
          <a:endParaRPr lang="en-US"/>
        </a:p>
      </dgm:t>
    </dgm:pt>
    <dgm:pt modelId="{9C161E8E-9BAA-42AD-91EE-B676405B2FD8}" type="parTrans" cxnId="{0A30A99D-8C91-456A-9A87-3CD7B1A0EDFD}">
      <dgm:prSet/>
      <dgm:spPr/>
      <dgm:t>
        <a:bodyPr/>
        <a:lstStyle/>
        <a:p>
          <a:endParaRPr lang="en-US"/>
        </a:p>
      </dgm:t>
    </dgm:pt>
    <dgm:pt modelId="{CEFB80ED-6008-4551-BCA9-44C1C4CD5452}" type="sibTrans" cxnId="{0A30A99D-8C91-456A-9A87-3CD7B1A0EDFD}">
      <dgm:prSet/>
      <dgm:spPr/>
      <dgm:t>
        <a:bodyPr/>
        <a:lstStyle/>
        <a:p>
          <a:endParaRPr lang="en-US"/>
        </a:p>
      </dgm:t>
    </dgm:pt>
    <dgm:pt modelId="{7C27B170-AF57-406A-AEA0-BAAD78E44661}" type="pres">
      <dgm:prSet presAssocID="{342455B5-03A0-4894-8359-7CD0D3C64E6E}" presName="Name0" presStyleCnt="0">
        <dgm:presLayoutVars>
          <dgm:chMax val="7"/>
          <dgm:dir/>
          <dgm:animLvl val="lvl"/>
          <dgm:resizeHandles val="exact"/>
        </dgm:presLayoutVars>
      </dgm:prSet>
      <dgm:spPr/>
      <dgm:t>
        <a:bodyPr/>
        <a:lstStyle/>
        <a:p>
          <a:endParaRPr lang="en-US"/>
        </a:p>
      </dgm:t>
    </dgm:pt>
    <dgm:pt modelId="{BBC6229B-CF63-464B-888E-FEC0765CB0F7}" type="pres">
      <dgm:prSet presAssocID="{97790F61-84AC-40B7-8296-96CFC8B316B0}" presName="circle1" presStyleLbl="node1" presStyleIdx="0" presStyleCnt="2"/>
      <dgm:spPr/>
    </dgm:pt>
    <dgm:pt modelId="{E425C0A2-2194-457B-802F-BDAB7C5AE67B}" type="pres">
      <dgm:prSet presAssocID="{97790F61-84AC-40B7-8296-96CFC8B316B0}" presName="space" presStyleCnt="0"/>
      <dgm:spPr/>
    </dgm:pt>
    <dgm:pt modelId="{5A501276-F940-42B2-A2DA-3FF2FDF1C0D8}" type="pres">
      <dgm:prSet presAssocID="{97790F61-84AC-40B7-8296-96CFC8B316B0}" presName="rect1" presStyleLbl="alignAcc1" presStyleIdx="0" presStyleCnt="2"/>
      <dgm:spPr/>
      <dgm:t>
        <a:bodyPr/>
        <a:lstStyle/>
        <a:p>
          <a:endParaRPr lang="en-US"/>
        </a:p>
      </dgm:t>
    </dgm:pt>
    <dgm:pt modelId="{DCCD786B-3A88-4E55-96D3-FC36BF068B79}" type="pres">
      <dgm:prSet presAssocID="{1D6997DC-2248-4CEF-9E4C-8EA5B1E40662}" presName="vertSpace2" presStyleLbl="node1" presStyleIdx="0" presStyleCnt="2"/>
      <dgm:spPr/>
    </dgm:pt>
    <dgm:pt modelId="{9D8E7205-6D06-436F-95D8-8667470D70FA}" type="pres">
      <dgm:prSet presAssocID="{1D6997DC-2248-4CEF-9E4C-8EA5B1E40662}" presName="circle2" presStyleLbl="node1" presStyleIdx="1" presStyleCnt="2"/>
      <dgm:spPr/>
    </dgm:pt>
    <dgm:pt modelId="{7E2D38DA-695E-4014-93FC-4756B8B40F3F}" type="pres">
      <dgm:prSet presAssocID="{1D6997DC-2248-4CEF-9E4C-8EA5B1E40662}" presName="rect2" presStyleLbl="alignAcc1" presStyleIdx="1" presStyleCnt="2"/>
      <dgm:spPr/>
      <dgm:t>
        <a:bodyPr/>
        <a:lstStyle/>
        <a:p>
          <a:endParaRPr lang="en-US"/>
        </a:p>
      </dgm:t>
    </dgm:pt>
    <dgm:pt modelId="{99A28009-ADFE-4038-9B62-7FE244BE49F1}" type="pres">
      <dgm:prSet presAssocID="{97790F61-84AC-40B7-8296-96CFC8B316B0}" presName="rect1ParTxNoCh" presStyleLbl="alignAcc1" presStyleIdx="1" presStyleCnt="2">
        <dgm:presLayoutVars>
          <dgm:chMax val="1"/>
          <dgm:bulletEnabled val="1"/>
        </dgm:presLayoutVars>
      </dgm:prSet>
      <dgm:spPr/>
      <dgm:t>
        <a:bodyPr/>
        <a:lstStyle/>
        <a:p>
          <a:endParaRPr lang="en-US"/>
        </a:p>
      </dgm:t>
    </dgm:pt>
    <dgm:pt modelId="{68002F09-E13B-4FEF-9B00-624A244B2122}" type="pres">
      <dgm:prSet presAssocID="{1D6997DC-2248-4CEF-9E4C-8EA5B1E40662}" presName="rect2ParTxNoCh" presStyleLbl="alignAcc1" presStyleIdx="1" presStyleCnt="2">
        <dgm:presLayoutVars>
          <dgm:chMax val="1"/>
          <dgm:bulletEnabled val="1"/>
        </dgm:presLayoutVars>
      </dgm:prSet>
      <dgm:spPr/>
      <dgm:t>
        <a:bodyPr/>
        <a:lstStyle/>
        <a:p>
          <a:endParaRPr lang="en-US"/>
        </a:p>
      </dgm:t>
    </dgm:pt>
  </dgm:ptLst>
  <dgm:cxnLst>
    <dgm:cxn modelId="{1493354C-2F8E-4322-A063-7BF2BF6FC564}" type="presOf" srcId="{342455B5-03A0-4894-8359-7CD0D3C64E6E}" destId="{7C27B170-AF57-406A-AEA0-BAAD78E44661}" srcOrd="0" destOrd="0" presId="urn:microsoft.com/office/officeart/2005/8/layout/target3"/>
    <dgm:cxn modelId="{883C2880-E607-4393-A291-6CA8950D0D52}" type="presOf" srcId="{1D6997DC-2248-4CEF-9E4C-8EA5B1E40662}" destId="{7E2D38DA-695E-4014-93FC-4756B8B40F3F}" srcOrd="0" destOrd="0" presId="urn:microsoft.com/office/officeart/2005/8/layout/target3"/>
    <dgm:cxn modelId="{68C3F35B-793D-4EA4-AF0E-91680E55ACE8}" srcId="{342455B5-03A0-4894-8359-7CD0D3C64E6E}" destId="{97790F61-84AC-40B7-8296-96CFC8B316B0}" srcOrd="0" destOrd="0" parTransId="{2E38F700-B07C-423D-B0FB-1BF132011AD6}" sibTransId="{E263A6C7-F205-4633-8FE7-4FB88011D227}"/>
    <dgm:cxn modelId="{062B58EA-5B96-4CCD-B4B5-0635C5F9EF7A}" type="presOf" srcId="{1D6997DC-2248-4CEF-9E4C-8EA5B1E40662}" destId="{68002F09-E13B-4FEF-9B00-624A244B2122}" srcOrd="1" destOrd="0" presId="urn:microsoft.com/office/officeart/2005/8/layout/target3"/>
    <dgm:cxn modelId="{0A30A99D-8C91-456A-9A87-3CD7B1A0EDFD}" srcId="{342455B5-03A0-4894-8359-7CD0D3C64E6E}" destId="{1D6997DC-2248-4CEF-9E4C-8EA5B1E40662}" srcOrd="1" destOrd="0" parTransId="{9C161E8E-9BAA-42AD-91EE-B676405B2FD8}" sibTransId="{CEFB80ED-6008-4551-BCA9-44C1C4CD5452}"/>
    <dgm:cxn modelId="{87AD768A-C5B2-48D6-8F5D-5AF4D8BFFDF5}" type="presOf" srcId="{97790F61-84AC-40B7-8296-96CFC8B316B0}" destId="{99A28009-ADFE-4038-9B62-7FE244BE49F1}" srcOrd="1" destOrd="0" presId="urn:microsoft.com/office/officeart/2005/8/layout/target3"/>
    <dgm:cxn modelId="{F73FA1AA-EAFC-4CD8-93C3-D065B918E4F9}" type="presOf" srcId="{97790F61-84AC-40B7-8296-96CFC8B316B0}" destId="{5A501276-F940-42B2-A2DA-3FF2FDF1C0D8}" srcOrd="0" destOrd="0" presId="urn:microsoft.com/office/officeart/2005/8/layout/target3"/>
    <dgm:cxn modelId="{089F1407-2197-4CB0-BF98-8D1F94D92CF9}" type="presParOf" srcId="{7C27B170-AF57-406A-AEA0-BAAD78E44661}" destId="{BBC6229B-CF63-464B-888E-FEC0765CB0F7}" srcOrd="0" destOrd="0" presId="urn:microsoft.com/office/officeart/2005/8/layout/target3"/>
    <dgm:cxn modelId="{CD6A5C84-784F-4D5C-A2E1-442B6F1D621B}" type="presParOf" srcId="{7C27B170-AF57-406A-AEA0-BAAD78E44661}" destId="{E425C0A2-2194-457B-802F-BDAB7C5AE67B}" srcOrd="1" destOrd="0" presId="urn:microsoft.com/office/officeart/2005/8/layout/target3"/>
    <dgm:cxn modelId="{3BB777B1-A3BD-4E6A-B2AE-4C3F7CA5453B}" type="presParOf" srcId="{7C27B170-AF57-406A-AEA0-BAAD78E44661}" destId="{5A501276-F940-42B2-A2DA-3FF2FDF1C0D8}" srcOrd="2" destOrd="0" presId="urn:microsoft.com/office/officeart/2005/8/layout/target3"/>
    <dgm:cxn modelId="{3A26D166-8723-4BFD-BBE2-FFC174C785B2}" type="presParOf" srcId="{7C27B170-AF57-406A-AEA0-BAAD78E44661}" destId="{DCCD786B-3A88-4E55-96D3-FC36BF068B79}" srcOrd="3" destOrd="0" presId="urn:microsoft.com/office/officeart/2005/8/layout/target3"/>
    <dgm:cxn modelId="{E668367F-7D06-4F5F-9B77-0511AFFF1670}" type="presParOf" srcId="{7C27B170-AF57-406A-AEA0-BAAD78E44661}" destId="{9D8E7205-6D06-436F-95D8-8667470D70FA}" srcOrd="4" destOrd="0" presId="urn:microsoft.com/office/officeart/2005/8/layout/target3"/>
    <dgm:cxn modelId="{7AE3BCC2-6426-4F93-AABE-00076F713157}" type="presParOf" srcId="{7C27B170-AF57-406A-AEA0-BAAD78E44661}" destId="{7E2D38DA-695E-4014-93FC-4756B8B40F3F}" srcOrd="5" destOrd="0" presId="urn:microsoft.com/office/officeart/2005/8/layout/target3"/>
    <dgm:cxn modelId="{1EB7134D-82FF-495A-B217-43BB8837CE67}" type="presParOf" srcId="{7C27B170-AF57-406A-AEA0-BAAD78E44661}" destId="{99A28009-ADFE-4038-9B62-7FE244BE49F1}" srcOrd="6" destOrd="0" presId="urn:microsoft.com/office/officeart/2005/8/layout/target3"/>
    <dgm:cxn modelId="{5DABA33D-7CB7-4C6E-A1A5-88F70D6102E0}" type="presParOf" srcId="{7C27B170-AF57-406A-AEA0-BAAD78E44661}" destId="{68002F09-E13B-4FEF-9B00-624A244B2122}"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2980304-AFDA-45AD-AB4A-92E8579B5BF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87FF76D-A3F3-4A42-A2D4-B951EE28313B}">
      <dgm:prSet custT="1"/>
      <dgm:spPr>
        <a:solidFill>
          <a:srgbClr val="EEB42D"/>
        </a:solidFill>
      </dgm:spPr>
      <dgm:t>
        <a:bodyPr/>
        <a:lstStyle/>
        <a:p>
          <a:pPr rtl="0"/>
          <a:r>
            <a:rPr lang="en-US" sz="1400" smtClean="0">
              <a:solidFill>
                <a:schemeClr val="accent4"/>
              </a:solidFill>
            </a:rPr>
            <a:t>Perempuan layak mendapatkan perlakuan khusus atau tunjangan khusus karena mereka berbeda dari laki-laki.</a:t>
          </a:r>
          <a:endParaRPr lang="en-US" sz="1400">
            <a:solidFill>
              <a:schemeClr val="accent4"/>
            </a:solidFill>
          </a:endParaRPr>
        </a:p>
      </dgm:t>
    </dgm:pt>
    <dgm:pt modelId="{E2D76B67-228B-4C4A-A02B-DB378A9CCD35}" type="parTrans" cxnId="{544C963C-9A19-454B-BCF2-6ABEA8BCC07C}">
      <dgm:prSet/>
      <dgm:spPr/>
      <dgm:t>
        <a:bodyPr/>
        <a:lstStyle/>
        <a:p>
          <a:endParaRPr lang="en-US" sz="1400">
            <a:solidFill>
              <a:schemeClr val="accent4"/>
            </a:solidFill>
          </a:endParaRPr>
        </a:p>
      </dgm:t>
    </dgm:pt>
    <dgm:pt modelId="{720EE4C0-4E2C-40AF-A4C5-345322EBBA9E}" type="sibTrans" cxnId="{544C963C-9A19-454B-BCF2-6ABEA8BCC07C}">
      <dgm:prSet custT="1"/>
      <dgm:spPr>
        <a:solidFill>
          <a:schemeClr val="accent2">
            <a:lumMod val="75000"/>
          </a:schemeClr>
        </a:solidFill>
      </dgm:spPr>
      <dgm:t>
        <a:bodyPr/>
        <a:lstStyle/>
        <a:p>
          <a:endParaRPr lang="en-US" sz="1400">
            <a:solidFill>
              <a:schemeClr val="accent4"/>
            </a:solidFill>
          </a:endParaRPr>
        </a:p>
      </dgm:t>
    </dgm:pt>
    <dgm:pt modelId="{0491B1D8-5895-47F4-A0F2-518C104D779D}">
      <dgm:prSet custT="1"/>
      <dgm:spPr>
        <a:solidFill>
          <a:schemeClr val="bg2"/>
        </a:solidFill>
      </dgm:spPr>
      <dgm:t>
        <a:bodyPr/>
        <a:lstStyle/>
        <a:p>
          <a:pPr rtl="0"/>
          <a:r>
            <a:rPr lang="en-US" sz="1400" smtClean="0">
              <a:solidFill>
                <a:schemeClr val="accent4"/>
              </a:solidFill>
            </a:rPr>
            <a:t>Kekhususan biologis tersebut tidak boleh membuat perempuan dirugikan dan tempat kerja tidak boleh bersifat netral secara gender karena selama ini lingkungan kerja cenderung dibentuk dengan hanya menguntungkan pekerja laki-laki </a:t>
          </a:r>
          <a:endParaRPr lang="en-US" sz="1400">
            <a:solidFill>
              <a:schemeClr val="accent4"/>
            </a:solidFill>
          </a:endParaRPr>
        </a:p>
      </dgm:t>
    </dgm:pt>
    <dgm:pt modelId="{6850F51F-1B03-414D-8FCD-1B54B0A7AB5F}" type="parTrans" cxnId="{4956AD75-0B76-4B1F-8782-917EA5C95920}">
      <dgm:prSet/>
      <dgm:spPr/>
      <dgm:t>
        <a:bodyPr/>
        <a:lstStyle/>
        <a:p>
          <a:endParaRPr lang="en-US" sz="1400">
            <a:solidFill>
              <a:schemeClr val="accent4"/>
            </a:solidFill>
          </a:endParaRPr>
        </a:p>
      </dgm:t>
    </dgm:pt>
    <dgm:pt modelId="{072FD88F-66A8-4789-B3FB-7C3A9FE34BE6}" type="sibTrans" cxnId="{4956AD75-0B76-4B1F-8782-917EA5C95920}">
      <dgm:prSet custT="1"/>
      <dgm:spPr>
        <a:solidFill>
          <a:schemeClr val="accent2">
            <a:lumMod val="75000"/>
          </a:schemeClr>
        </a:solidFill>
      </dgm:spPr>
      <dgm:t>
        <a:bodyPr/>
        <a:lstStyle/>
        <a:p>
          <a:endParaRPr lang="en-US" sz="1400">
            <a:solidFill>
              <a:schemeClr val="accent4"/>
            </a:solidFill>
          </a:endParaRPr>
        </a:p>
      </dgm:t>
    </dgm:pt>
    <dgm:pt modelId="{A8D51C46-3FAB-4DDB-BA6A-F998070D1D09}">
      <dgm:prSet custT="1"/>
      <dgm:spPr>
        <a:solidFill>
          <a:srgbClr val="00B0F0"/>
        </a:solidFill>
      </dgm:spPr>
      <dgm:t>
        <a:bodyPr/>
        <a:lstStyle/>
        <a:p>
          <a:pPr rtl="0"/>
          <a:r>
            <a:rPr lang="en-US" sz="1400" smtClean="0">
              <a:solidFill>
                <a:schemeClr val="accent4"/>
              </a:solidFill>
            </a:rPr>
            <a:t>Perlakuan khusus ini bukanlah diskriminasi melainkan sebuah bentuk dukungan untuk menguatkan posisi perempuan yang masih rentan atau </a:t>
          </a:r>
          <a:r>
            <a:rPr lang="en-US" sz="1400" i="1" smtClean="0">
              <a:solidFill>
                <a:schemeClr val="accent4"/>
              </a:solidFill>
            </a:rPr>
            <a:t>affirmative action. </a:t>
          </a:r>
          <a:r>
            <a:rPr lang="en-US" sz="1400" smtClean="0">
              <a:solidFill>
                <a:schemeClr val="accent4"/>
              </a:solidFill>
            </a:rPr>
            <a:t>Hal ini berkaitan dengan dibutuhkannya perlakukan dan tunjangan khusus bagi pekerja perempuan di perusahaan yang memiliki realitas </a:t>
          </a:r>
          <a:r>
            <a:rPr lang="da-DK" sz="1400" smtClean="0">
              <a:solidFill>
                <a:schemeClr val="accent4"/>
              </a:solidFill>
            </a:rPr>
            <a:t>dan pengalaman yang berbeda dari laki-laki dalam hal sebelum dan sesudah </a:t>
          </a:r>
          <a:r>
            <a:rPr lang="en-US" sz="1400" smtClean="0">
              <a:solidFill>
                <a:schemeClr val="accent4"/>
              </a:solidFill>
            </a:rPr>
            <a:t>melahirkan</a:t>
          </a:r>
          <a:endParaRPr lang="en-US" sz="1400">
            <a:solidFill>
              <a:schemeClr val="accent4"/>
            </a:solidFill>
          </a:endParaRPr>
        </a:p>
      </dgm:t>
    </dgm:pt>
    <dgm:pt modelId="{01E5B02A-A9B4-494C-9F9B-62AD2F5AC1C9}" type="parTrans" cxnId="{4530180D-D358-4895-BA74-EA8931958A87}">
      <dgm:prSet/>
      <dgm:spPr/>
      <dgm:t>
        <a:bodyPr/>
        <a:lstStyle/>
        <a:p>
          <a:endParaRPr lang="en-US" sz="1400">
            <a:solidFill>
              <a:schemeClr val="accent4"/>
            </a:solidFill>
          </a:endParaRPr>
        </a:p>
      </dgm:t>
    </dgm:pt>
    <dgm:pt modelId="{8D238646-94D1-4E52-9140-05B1CE9822A3}" type="sibTrans" cxnId="{4530180D-D358-4895-BA74-EA8931958A87}">
      <dgm:prSet/>
      <dgm:spPr/>
      <dgm:t>
        <a:bodyPr/>
        <a:lstStyle/>
        <a:p>
          <a:endParaRPr lang="en-US" sz="1400">
            <a:solidFill>
              <a:schemeClr val="accent4"/>
            </a:solidFill>
          </a:endParaRPr>
        </a:p>
      </dgm:t>
    </dgm:pt>
    <dgm:pt modelId="{48E08945-F0EA-48F4-94B5-0DD8DC8A4207}" type="pres">
      <dgm:prSet presAssocID="{82980304-AFDA-45AD-AB4A-92E8579B5BF6}" presName="Name0" presStyleCnt="0">
        <dgm:presLayoutVars>
          <dgm:dir/>
          <dgm:resizeHandles val="exact"/>
        </dgm:presLayoutVars>
      </dgm:prSet>
      <dgm:spPr/>
      <dgm:t>
        <a:bodyPr/>
        <a:lstStyle/>
        <a:p>
          <a:endParaRPr lang="en-US"/>
        </a:p>
      </dgm:t>
    </dgm:pt>
    <dgm:pt modelId="{47E475AD-0301-402B-91C3-1C07C14DDE16}" type="pres">
      <dgm:prSet presAssocID="{487FF76D-A3F3-4A42-A2D4-B951EE28313B}" presName="node" presStyleLbl="node1" presStyleIdx="0" presStyleCnt="3">
        <dgm:presLayoutVars>
          <dgm:bulletEnabled val="1"/>
        </dgm:presLayoutVars>
      </dgm:prSet>
      <dgm:spPr/>
      <dgm:t>
        <a:bodyPr/>
        <a:lstStyle/>
        <a:p>
          <a:endParaRPr lang="en-US"/>
        </a:p>
      </dgm:t>
    </dgm:pt>
    <dgm:pt modelId="{DBA11E88-49B6-41EB-9BDA-41CE3AEDAD82}" type="pres">
      <dgm:prSet presAssocID="{720EE4C0-4E2C-40AF-A4C5-345322EBBA9E}" presName="sibTrans" presStyleLbl="sibTrans2D1" presStyleIdx="0" presStyleCnt="2"/>
      <dgm:spPr/>
      <dgm:t>
        <a:bodyPr/>
        <a:lstStyle/>
        <a:p>
          <a:endParaRPr lang="en-US"/>
        </a:p>
      </dgm:t>
    </dgm:pt>
    <dgm:pt modelId="{5DC77A17-6C69-4888-948A-1EE84D62AD62}" type="pres">
      <dgm:prSet presAssocID="{720EE4C0-4E2C-40AF-A4C5-345322EBBA9E}" presName="connectorText" presStyleLbl="sibTrans2D1" presStyleIdx="0" presStyleCnt="2"/>
      <dgm:spPr/>
      <dgm:t>
        <a:bodyPr/>
        <a:lstStyle/>
        <a:p>
          <a:endParaRPr lang="en-US"/>
        </a:p>
      </dgm:t>
    </dgm:pt>
    <dgm:pt modelId="{B6B9BB9A-BDB8-4F08-A902-682BC40D0EDA}" type="pres">
      <dgm:prSet presAssocID="{0491B1D8-5895-47F4-A0F2-518C104D779D}" presName="node" presStyleLbl="node1" presStyleIdx="1" presStyleCnt="3">
        <dgm:presLayoutVars>
          <dgm:bulletEnabled val="1"/>
        </dgm:presLayoutVars>
      </dgm:prSet>
      <dgm:spPr/>
      <dgm:t>
        <a:bodyPr/>
        <a:lstStyle/>
        <a:p>
          <a:endParaRPr lang="en-US"/>
        </a:p>
      </dgm:t>
    </dgm:pt>
    <dgm:pt modelId="{5BD898BE-1144-4932-BFC4-82B877002309}" type="pres">
      <dgm:prSet presAssocID="{072FD88F-66A8-4789-B3FB-7C3A9FE34BE6}" presName="sibTrans" presStyleLbl="sibTrans2D1" presStyleIdx="1" presStyleCnt="2"/>
      <dgm:spPr/>
      <dgm:t>
        <a:bodyPr/>
        <a:lstStyle/>
        <a:p>
          <a:endParaRPr lang="en-US"/>
        </a:p>
      </dgm:t>
    </dgm:pt>
    <dgm:pt modelId="{3A642525-5C14-4D68-B214-B5F4AE95F288}" type="pres">
      <dgm:prSet presAssocID="{072FD88F-66A8-4789-B3FB-7C3A9FE34BE6}" presName="connectorText" presStyleLbl="sibTrans2D1" presStyleIdx="1" presStyleCnt="2"/>
      <dgm:spPr/>
      <dgm:t>
        <a:bodyPr/>
        <a:lstStyle/>
        <a:p>
          <a:endParaRPr lang="en-US"/>
        </a:p>
      </dgm:t>
    </dgm:pt>
    <dgm:pt modelId="{C7F34B62-5C2D-4744-8829-6BE0FD1FCD6B}" type="pres">
      <dgm:prSet presAssocID="{A8D51C46-3FAB-4DDB-BA6A-F998070D1D09}" presName="node" presStyleLbl="node1" presStyleIdx="2" presStyleCnt="3">
        <dgm:presLayoutVars>
          <dgm:bulletEnabled val="1"/>
        </dgm:presLayoutVars>
      </dgm:prSet>
      <dgm:spPr/>
      <dgm:t>
        <a:bodyPr/>
        <a:lstStyle/>
        <a:p>
          <a:endParaRPr lang="en-US"/>
        </a:p>
      </dgm:t>
    </dgm:pt>
  </dgm:ptLst>
  <dgm:cxnLst>
    <dgm:cxn modelId="{F8ED2274-7794-4A33-93DD-76B343F45918}" type="presOf" srcId="{720EE4C0-4E2C-40AF-A4C5-345322EBBA9E}" destId="{5DC77A17-6C69-4888-948A-1EE84D62AD62}" srcOrd="1" destOrd="0" presId="urn:microsoft.com/office/officeart/2005/8/layout/process1"/>
    <dgm:cxn modelId="{A9229409-ED22-4426-9157-752A17B0B082}" type="presOf" srcId="{072FD88F-66A8-4789-B3FB-7C3A9FE34BE6}" destId="{5BD898BE-1144-4932-BFC4-82B877002309}" srcOrd="0" destOrd="0" presId="urn:microsoft.com/office/officeart/2005/8/layout/process1"/>
    <dgm:cxn modelId="{4956AD75-0B76-4B1F-8782-917EA5C95920}" srcId="{82980304-AFDA-45AD-AB4A-92E8579B5BF6}" destId="{0491B1D8-5895-47F4-A0F2-518C104D779D}" srcOrd="1" destOrd="0" parTransId="{6850F51F-1B03-414D-8FCD-1B54B0A7AB5F}" sibTransId="{072FD88F-66A8-4789-B3FB-7C3A9FE34BE6}"/>
    <dgm:cxn modelId="{E2127E16-95A1-4E9D-A868-C95E60144867}" type="presOf" srcId="{487FF76D-A3F3-4A42-A2D4-B951EE28313B}" destId="{47E475AD-0301-402B-91C3-1C07C14DDE16}" srcOrd="0" destOrd="0" presId="urn:microsoft.com/office/officeart/2005/8/layout/process1"/>
    <dgm:cxn modelId="{539CF399-C9DC-4181-8322-68BCCF092FE8}" type="presOf" srcId="{A8D51C46-3FAB-4DDB-BA6A-F998070D1D09}" destId="{C7F34B62-5C2D-4744-8829-6BE0FD1FCD6B}" srcOrd="0" destOrd="0" presId="urn:microsoft.com/office/officeart/2005/8/layout/process1"/>
    <dgm:cxn modelId="{7E61679A-AD36-4BCC-838C-A580113643D6}" type="presOf" srcId="{0491B1D8-5895-47F4-A0F2-518C104D779D}" destId="{B6B9BB9A-BDB8-4F08-A902-682BC40D0EDA}" srcOrd="0" destOrd="0" presId="urn:microsoft.com/office/officeart/2005/8/layout/process1"/>
    <dgm:cxn modelId="{E60E2A7B-E7F2-4FFB-BDCA-F9E0998BB626}" type="presOf" srcId="{82980304-AFDA-45AD-AB4A-92E8579B5BF6}" destId="{48E08945-F0EA-48F4-94B5-0DD8DC8A4207}" srcOrd="0" destOrd="0" presId="urn:microsoft.com/office/officeart/2005/8/layout/process1"/>
    <dgm:cxn modelId="{E21BAB56-B48B-40ED-B114-6F50BA13DD7B}" type="presOf" srcId="{720EE4C0-4E2C-40AF-A4C5-345322EBBA9E}" destId="{DBA11E88-49B6-41EB-9BDA-41CE3AEDAD82}" srcOrd="0" destOrd="0" presId="urn:microsoft.com/office/officeart/2005/8/layout/process1"/>
    <dgm:cxn modelId="{611E5B36-B526-411A-81D7-351FFCCD988D}" type="presOf" srcId="{072FD88F-66A8-4789-B3FB-7C3A9FE34BE6}" destId="{3A642525-5C14-4D68-B214-B5F4AE95F288}" srcOrd="1" destOrd="0" presId="urn:microsoft.com/office/officeart/2005/8/layout/process1"/>
    <dgm:cxn modelId="{4530180D-D358-4895-BA74-EA8931958A87}" srcId="{82980304-AFDA-45AD-AB4A-92E8579B5BF6}" destId="{A8D51C46-3FAB-4DDB-BA6A-F998070D1D09}" srcOrd="2" destOrd="0" parTransId="{01E5B02A-A9B4-494C-9F9B-62AD2F5AC1C9}" sibTransId="{8D238646-94D1-4E52-9140-05B1CE9822A3}"/>
    <dgm:cxn modelId="{544C963C-9A19-454B-BCF2-6ABEA8BCC07C}" srcId="{82980304-AFDA-45AD-AB4A-92E8579B5BF6}" destId="{487FF76D-A3F3-4A42-A2D4-B951EE28313B}" srcOrd="0" destOrd="0" parTransId="{E2D76B67-228B-4C4A-A02B-DB378A9CCD35}" sibTransId="{720EE4C0-4E2C-40AF-A4C5-345322EBBA9E}"/>
    <dgm:cxn modelId="{AC9EAE6F-4E86-4F5F-98CD-138C138FD760}" type="presParOf" srcId="{48E08945-F0EA-48F4-94B5-0DD8DC8A4207}" destId="{47E475AD-0301-402B-91C3-1C07C14DDE16}" srcOrd="0" destOrd="0" presId="urn:microsoft.com/office/officeart/2005/8/layout/process1"/>
    <dgm:cxn modelId="{160F1522-5F8D-4631-A714-33D60731F535}" type="presParOf" srcId="{48E08945-F0EA-48F4-94B5-0DD8DC8A4207}" destId="{DBA11E88-49B6-41EB-9BDA-41CE3AEDAD82}" srcOrd="1" destOrd="0" presId="urn:microsoft.com/office/officeart/2005/8/layout/process1"/>
    <dgm:cxn modelId="{5B404279-0D53-4896-BDC8-75CCB8536687}" type="presParOf" srcId="{DBA11E88-49B6-41EB-9BDA-41CE3AEDAD82}" destId="{5DC77A17-6C69-4888-948A-1EE84D62AD62}" srcOrd="0" destOrd="0" presId="urn:microsoft.com/office/officeart/2005/8/layout/process1"/>
    <dgm:cxn modelId="{AC962037-F606-44C4-82ED-A348372DF3FD}" type="presParOf" srcId="{48E08945-F0EA-48F4-94B5-0DD8DC8A4207}" destId="{B6B9BB9A-BDB8-4F08-A902-682BC40D0EDA}" srcOrd="2" destOrd="0" presId="urn:microsoft.com/office/officeart/2005/8/layout/process1"/>
    <dgm:cxn modelId="{12F7DC4B-BEBC-4DFC-B3FF-9253FCCEFC26}" type="presParOf" srcId="{48E08945-F0EA-48F4-94B5-0DD8DC8A4207}" destId="{5BD898BE-1144-4932-BFC4-82B877002309}" srcOrd="3" destOrd="0" presId="urn:microsoft.com/office/officeart/2005/8/layout/process1"/>
    <dgm:cxn modelId="{0E6C5237-31E4-4BF5-AFCB-C89854637CC9}" type="presParOf" srcId="{5BD898BE-1144-4932-BFC4-82B877002309}" destId="{3A642525-5C14-4D68-B214-B5F4AE95F288}" srcOrd="0" destOrd="0" presId="urn:microsoft.com/office/officeart/2005/8/layout/process1"/>
    <dgm:cxn modelId="{618CC4AB-F5A8-4CF3-989C-5F552CA732F6}" type="presParOf" srcId="{48E08945-F0EA-48F4-94B5-0DD8DC8A4207}" destId="{C7F34B62-5C2D-4744-8829-6BE0FD1FCD6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A916B40-27D3-421B-83EC-B45ACF897D1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2CA1B08-6F66-4FBD-93D9-728F52654315}">
      <dgm:prSet custT="1"/>
      <dgm:spPr>
        <a:solidFill>
          <a:srgbClr val="92D050"/>
        </a:solidFill>
      </dgm:spPr>
      <dgm:t>
        <a:bodyPr/>
        <a:lstStyle/>
        <a:p>
          <a:pPr rtl="0"/>
          <a:r>
            <a:rPr lang="en-US" sz="1400" smtClean="0">
              <a:solidFill>
                <a:schemeClr val="accent4"/>
              </a:solidFill>
            </a:rPr>
            <a:t>Astuti (2007) melakukan penelitian pada bayi yang memiliki risiko tinggi atopik dan mendapatkan hasil bahwa bayi yang tidak mendapatkan ASI eksklusif memiliki risiko 3,72 kali lebih besar untuk mendapatkan dermatitis atopik dibandingkan kelompok bayi yang mendapat ASI eksklusif enam bulan</a:t>
          </a:r>
          <a:endParaRPr lang="en-US" sz="1400">
            <a:solidFill>
              <a:schemeClr val="accent4"/>
            </a:solidFill>
          </a:endParaRPr>
        </a:p>
      </dgm:t>
    </dgm:pt>
    <dgm:pt modelId="{D74B9395-E087-430B-AB39-C06DC11DBC08}" type="parTrans" cxnId="{1B4BCBAB-CBA9-4DD0-82CD-2A1116700E88}">
      <dgm:prSet/>
      <dgm:spPr/>
      <dgm:t>
        <a:bodyPr/>
        <a:lstStyle/>
        <a:p>
          <a:endParaRPr lang="en-US"/>
        </a:p>
      </dgm:t>
    </dgm:pt>
    <dgm:pt modelId="{C368D520-B12B-45F6-A7EE-DDE721D694CF}" type="sibTrans" cxnId="{1B4BCBAB-CBA9-4DD0-82CD-2A1116700E88}">
      <dgm:prSet/>
      <dgm:spPr/>
      <dgm:t>
        <a:bodyPr/>
        <a:lstStyle/>
        <a:p>
          <a:endParaRPr lang="en-US"/>
        </a:p>
      </dgm:t>
    </dgm:pt>
    <dgm:pt modelId="{5A0A23CF-D930-4B1C-96EF-2641F95FD8C7}">
      <dgm:prSet custT="1"/>
      <dgm:spPr>
        <a:solidFill>
          <a:srgbClr val="92D050"/>
        </a:solidFill>
      </dgm:spPr>
      <dgm:t>
        <a:bodyPr/>
        <a:lstStyle/>
        <a:p>
          <a:pPr rtl="0"/>
          <a:r>
            <a:rPr lang="en-US" sz="1400" smtClean="0">
              <a:solidFill>
                <a:schemeClr val="accent4"/>
              </a:solidFill>
            </a:rPr>
            <a:t>Howoord (2001) pada anak usia 7-8 tahun membuktikan bahwa kelompok anak yang mendapat ASI minimal delapan bulan memiliki IQ verbal rata-rata 6 point lebih tinggi dibandingkan yang mendapat susu formula</a:t>
          </a:r>
          <a:endParaRPr lang="en-US" sz="1400">
            <a:solidFill>
              <a:schemeClr val="accent4"/>
            </a:solidFill>
          </a:endParaRPr>
        </a:p>
      </dgm:t>
    </dgm:pt>
    <dgm:pt modelId="{2D9D6704-1150-42FB-B437-474CB46640F0}" type="parTrans" cxnId="{68DB8E68-A630-45C8-85AC-C0C00A37A9A4}">
      <dgm:prSet/>
      <dgm:spPr/>
      <dgm:t>
        <a:bodyPr/>
        <a:lstStyle/>
        <a:p>
          <a:endParaRPr lang="en-US"/>
        </a:p>
      </dgm:t>
    </dgm:pt>
    <dgm:pt modelId="{AD730F24-2CD9-4678-AC31-0D8B5CE5C048}" type="sibTrans" cxnId="{68DB8E68-A630-45C8-85AC-C0C00A37A9A4}">
      <dgm:prSet/>
      <dgm:spPr/>
      <dgm:t>
        <a:bodyPr/>
        <a:lstStyle/>
        <a:p>
          <a:endParaRPr lang="en-US"/>
        </a:p>
      </dgm:t>
    </dgm:pt>
    <dgm:pt modelId="{169CAB5F-01A0-46F4-97A9-DFB5E392CF08}" type="pres">
      <dgm:prSet presAssocID="{5A916B40-27D3-421B-83EC-B45ACF897D10}" presName="Name0" presStyleCnt="0">
        <dgm:presLayoutVars>
          <dgm:dir/>
          <dgm:animLvl val="lvl"/>
          <dgm:resizeHandles val="exact"/>
        </dgm:presLayoutVars>
      </dgm:prSet>
      <dgm:spPr/>
      <dgm:t>
        <a:bodyPr/>
        <a:lstStyle/>
        <a:p>
          <a:endParaRPr lang="en-US"/>
        </a:p>
      </dgm:t>
    </dgm:pt>
    <dgm:pt modelId="{5859DBB4-6FF5-43B9-B182-7FB13107E9E2}" type="pres">
      <dgm:prSet presAssocID="{42CA1B08-6F66-4FBD-93D9-728F52654315}" presName="linNode" presStyleCnt="0"/>
      <dgm:spPr/>
    </dgm:pt>
    <dgm:pt modelId="{E8143BE3-6412-4FA7-A539-01CF14457B12}" type="pres">
      <dgm:prSet presAssocID="{42CA1B08-6F66-4FBD-93D9-728F52654315}" presName="parentText" presStyleLbl="node1" presStyleIdx="0" presStyleCnt="2" custLinFactNeighborX="-76812" custLinFactNeighborY="4274">
        <dgm:presLayoutVars>
          <dgm:chMax val="1"/>
          <dgm:bulletEnabled val="1"/>
        </dgm:presLayoutVars>
      </dgm:prSet>
      <dgm:spPr/>
      <dgm:t>
        <a:bodyPr/>
        <a:lstStyle/>
        <a:p>
          <a:endParaRPr lang="en-US"/>
        </a:p>
      </dgm:t>
    </dgm:pt>
    <dgm:pt modelId="{B9F0C245-3477-4ADC-A072-47F0AFB30471}" type="pres">
      <dgm:prSet presAssocID="{C368D520-B12B-45F6-A7EE-DDE721D694CF}" presName="sp" presStyleCnt="0"/>
      <dgm:spPr/>
    </dgm:pt>
    <dgm:pt modelId="{54C2EAAE-0892-4947-AFCF-9284F5C9E1D1}" type="pres">
      <dgm:prSet presAssocID="{5A0A23CF-D930-4B1C-96EF-2641F95FD8C7}" presName="linNode" presStyleCnt="0"/>
      <dgm:spPr/>
    </dgm:pt>
    <dgm:pt modelId="{1BB428C1-F853-482F-A16B-A370B6DDBCC7}" type="pres">
      <dgm:prSet presAssocID="{5A0A23CF-D930-4B1C-96EF-2641F95FD8C7}" presName="parentText" presStyleLbl="node1" presStyleIdx="1" presStyleCnt="2" custLinFactNeighborX="-76812" custLinFactNeighborY="4274">
        <dgm:presLayoutVars>
          <dgm:chMax val="1"/>
          <dgm:bulletEnabled val="1"/>
        </dgm:presLayoutVars>
      </dgm:prSet>
      <dgm:spPr/>
      <dgm:t>
        <a:bodyPr/>
        <a:lstStyle/>
        <a:p>
          <a:endParaRPr lang="en-US"/>
        </a:p>
      </dgm:t>
    </dgm:pt>
  </dgm:ptLst>
  <dgm:cxnLst>
    <dgm:cxn modelId="{6ECE7910-1E3F-4467-9F80-DC50500826A8}" type="presOf" srcId="{42CA1B08-6F66-4FBD-93D9-728F52654315}" destId="{E8143BE3-6412-4FA7-A539-01CF14457B12}" srcOrd="0" destOrd="0" presId="urn:microsoft.com/office/officeart/2005/8/layout/vList5"/>
    <dgm:cxn modelId="{BB2CC95B-3A74-4DD6-ADBD-20D95686E42E}" type="presOf" srcId="{5A0A23CF-D930-4B1C-96EF-2641F95FD8C7}" destId="{1BB428C1-F853-482F-A16B-A370B6DDBCC7}" srcOrd="0" destOrd="0" presId="urn:microsoft.com/office/officeart/2005/8/layout/vList5"/>
    <dgm:cxn modelId="{68DB8E68-A630-45C8-85AC-C0C00A37A9A4}" srcId="{5A916B40-27D3-421B-83EC-B45ACF897D10}" destId="{5A0A23CF-D930-4B1C-96EF-2641F95FD8C7}" srcOrd="1" destOrd="0" parTransId="{2D9D6704-1150-42FB-B437-474CB46640F0}" sibTransId="{AD730F24-2CD9-4678-AC31-0D8B5CE5C048}"/>
    <dgm:cxn modelId="{1B4BCBAB-CBA9-4DD0-82CD-2A1116700E88}" srcId="{5A916B40-27D3-421B-83EC-B45ACF897D10}" destId="{42CA1B08-6F66-4FBD-93D9-728F52654315}" srcOrd="0" destOrd="0" parTransId="{D74B9395-E087-430B-AB39-C06DC11DBC08}" sibTransId="{C368D520-B12B-45F6-A7EE-DDE721D694CF}"/>
    <dgm:cxn modelId="{4AB7ECFD-3B36-4B68-8E2A-3F99CA432290}" type="presOf" srcId="{5A916B40-27D3-421B-83EC-B45ACF897D10}" destId="{169CAB5F-01A0-46F4-97A9-DFB5E392CF08}" srcOrd="0" destOrd="0" presId="urn:microsoft.com/office/officeart/2005/8/layout/vList5"/>
    <dgm:cxn modelId="{85228E43-73C6-496B-8269-8B994553D3E9}" type="presParOf" srcId="{169CAB5F-01A0-46F4-97A9-DFB5E392CF08}" destId="{5859DBB4-6FF5-43B9-B182-7FB13107E9E2}" srcOrd="0" destOrd="0" presId="urn:microsoft.com/office/officeart/2005/8/layout/vList5"/>
    <dgm:cxn modelId="{91D1690F-0134-4010-A2A0-AFE23BE2D9CA}" type="presParOf" srcId="{5859DBB4-6FF5-43B9-B182-7FB13107E9E2}" destId="{E8143BE3-6412-4FA7-A539-01CF14457B12}" srcOrd="0" destOrd="0" presId="urn:microsoft.com/office/officeart/2005/8/layout/vList5"/>
    <dgm:cxn modelId="{B56DFBDC-EA0B-43DF-93C8-959EBE39213D}" type="presParOf" srcId="{169CAB5F-01A0-46F4-97A9-DFB5E392CF08}" destId="{B9F0C245-3477-4ADC-A072-47F0AFB30471}" srcOrd="1" destOrd="0" presId="urn:microsoft.com/office/officeart/2005/8/layout/vList5"/>
    <dgm:cxn modelId="{118C5457-7DE6-4B2E-9034-A3BAF2F2D973}" type="presParOf" srcId="{169CAB5F-01A0-46F4-97A9-DFB5E392CF08}" destId="{54C2EAAE-0892-4947-AFCF-9284F5C9E1D1}" srcOrd="2" destOrd="0" presId="urn:microsoft.com/office/officeart/2005/8/layout/vList5"/>
    <dgm:cxn modelId="{C3492775-C183-4E7D-9604-A9A595C0953F}" type="presParOf" srcId="{54C2EAAE-0892-4947-AFCF-9284F5C9E1D1}" destId="{1BB428C1-F853-482F-A16B-A370B6DDBCC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08399C1-10C1-435A-B5DD-9E34396939C4}"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6B3BCE8D-B8D4-404B-8FFC-A95D18B83414}">
      <dgm:prSet/>
      <dgm:spPr>
        <a:solidFill>
          <a:schemeClr val="accent1">
            <a:lumMod val="75000"/>
          </a:schemeClr>
        </a:solidFill>
      </dgm:spPr>
      <dgm:t>
        <a:bodyPr/>
        <a:lstStyle/>
        <a:p>
          <a:pPr rtl="0"/>
          <a:r>
            <a:rPr lang="en-US" i="1" smtClean="0">
              <a:solidFill>
                <a:schemeClr val="accent4"/>
              </a:solidFill>
            </a:rPr>
            <a:t>Negara &amp; pemerintah berkewajiban dan bertanggung jawab memberikan dukungan sarana dan prasarana dalam penyelenggaraan perlindungan anak“. Dalam penjelasan pasal disebutkan bahwa sarana dan prasarana itu salah satunya adalah ruang menyusui,</a:t>
          </a:r>
          <a:endParaRPr lang="en-US">
            <a:solidFill>
              <a:schemeClr val="accent4"/>
            </a:solidFill>
          </a:endParaRPr>
        </a:p>
      </dgm:t>
    </dgm:pt>
    <dgm:pt modelId="{7BFC9EBC-1AE6-4290-9F64-29991206C3A9}" type="parTrans" cxnId="{8B84E3EA-DC14-41F3-B588-5F260E461186}">
      <dgm:prSet/>
      <dgm:spPr/>
      <dgm:t>
        <a:bodyPr/>
        <a:lstStyle/>
        <a:p>
          <a:endParaRPr lang="en-US"/>
        </a:p>
      </dgm:t>
    </dgm:pt>
    <dgm:pt modelId="{D014D31E-176E-41E1-95FB-20BC9D900EC5}" type="sibTrans" cxnId="{8B84E3EA-DC14-41F3-B588-5F260E461186}">
      <dgm:prSet/>
      <dgm:spPr/>
      <dgm:t>
        <a:bodyPr/>
        <a:lstStyle/>
        <a:p>
          <a:endParaRPr lang="en-US"/>
        </a:p>
      </dgm:t>
    </dgm:pt>
    <dgm:pt modelId="{687AD650-60A0-4A69-96D7-14506A09187F}" type="pres">
      <dgm:prSet presAssocID="{E08399C1-10C1-435A-B5DD-9E34396939C4}" presName="Name0" presStyleCnt="0">
        <dgm:presLayoutVars>
          <dgm:dir/>
          <dgm:resizeHandles val="exact"/>
        </dgm:presLayoutVars>
      </dgm:prSet>
      <dgm:spPr/>
      <dgm:t>
        <a:bodyPr/>
        <a:lstStyle/>
        <a:p>
          <a:endParaRPr lang="en-US"/>
        </a:p>
      </dgm:t>
    </dgm:pt>
    <dgm:pt modelId="{109A4695-3F64-42D9-8AD5-4555D3C8171E}" type="pres">
      <dgm:prSet presAssocID="{E08399C1-10C1-435A-B5DD-9E34396939C4}" presName="fgShape" presStyleLbl="fgShp" presStyleIdx="0" presStyleCnt="1"/>
      <dgm:spPr/>
    </dgm:pt>
    <dgm:pt modelId="{24C03D1A-835F-4D48-BF19-D39298F94078}" type="pres">
      <dgm:prSet presAssocID="{E08399C1-10C1-435A-B5DD-9E34396939C4}" presName="linComp" presStyleCnt="0"/>
      <dgm:spPr/>
    </dgm:pt>
    <dgm:pt modelId="{55C70F88-5D81-4A79-8490-5532558A9552}" type="pres">
      <dgm:prSet presAssocID="{6B3BCE8D-B8D4-404B-8FFC-A95D18B83414}" presName="compNode" presStyleCnt="0"/>
      <dgm:spPr/>
    </dgm:pt>
    <dgm:pt modelId="{AC4AD1CD-237F-4C54-8950-7CF6A07444D5}" type="pres">
      <dgm:prSet presAssocID="{6B3BCE8D-B8D4-404B-8FFC-A95D18B83414}" presName="bkgdShape" presStyleLbl="node1" presStyleIdx="0" presStyleCnt="1"/>
      <dgm:spPr/>
      <dgm:t>
        <a:bodyPr/>
        <a:lstStyle/>
        <a:p>
          <a:endParaRPr lang="en-US"/>
        </a:p>
      </dgm:t>
    </dgm:pt>
    <dgm:pt modelId="{D17011DB-3F10-4F70-A4FD-741D5893270D}" type="pres">
      <dgm:prSet presAssocID="{6B3BCE8D-B8D4-404B-8FFC-A95D18B83414}" presName="nodeTx" presStyleLbl="node1" presStyleIdx="0" presStyleCnt="1">
        <dgm:presLayoutVars>
          <dgm:bulletEnabled val="1"/>
        </dgm:presLayoutVars>
      </dgm:prSet>
      <dgm:spPr/>
      <dgm:t>
        <a:bodyPr/>
        <a:lstStyle/>
        <a:p>
          <a:endParaRPr lang="en-US"/>
        </a:p>
      </dgm:t>
    </dgm:pt>
    <dgm:pt modelId="{5A28105C-4F92-4B8F-9C99-61801B50C59E}" type="pres">
      <dgm:prSet presAssocID="{6B3BCE8D-B8D4-404B-8FFC-A95D18B83414}" presName="invisiNode" presStyleLbl="node1" presStyleIdx="0" presStyleCnt="1"/>
      <dgm:spPr/>
    </dgm:pt>
    <dgm:pt modelId="{870604E1-6C93-4F04-B3DC-9A92D561D368}" type="pres">
      <dgm:prSet presAssocID="{6B3BCE8D-B8D4-404B-8FFC-A95D18B83414}" presName="imagNode" presStyleLbl="fgImgPlace1" presStyleIdx="0" presStyleCnt="1"/>
      <dgm:spPr>
        <a:blipFill rotWithShape="1">
          <a:blip xmlns:r="http://schemas.openxmlformats.org/officeDocument/2006/relationships"/>
          <a:stretch>
            <a:fillRect/>
          </a:stretch>
        </a:blipFill>
      </dgm:spPr>
    </dgm:pt>
  </dgm:ptLst>
  <dgm:cxnLst>
    <dgm:cxn modelId="{F3B987E9-C21C-4072-8188-27A60C2234E8}" type="presOf" srcId="{6B3BCE8D-B8D4-404B-8FFC-A95D18B83414}" destId="{AC4AD1CD-237F-4C54-8950-7CF6A07444D5}" srcOrd="0" destOrd="0" presId="urn:microsoft.com/office/officeart/2005/8/layout/hList7"/>
    <dgm:cxn modelId="{E010FC74-F9A6-4480-897E-024122779056}" type="presOf" srcId="{E08399C1-10C1-435A-B5DD-9E34396939C4}" destId="{687AD650-60A0-4A69-96D7-14506A09187F}" srcOrd="0" destOrd="0" presId="urn:microsoft.com/office/officeart/2005/8/layout/hList7"/>
    <dgm:cxn modelId="{8B84E3EA-DC14-41F3-B588-5F260E461186}" srcId="{E08399C1-10C1-435A-B5DD-9E34396939C4}" destId="{6B3BCE8D-B8D4-404B-8FFC-A95D18B83414}" srcOrd="0" destOrd="0" parTransId="{7BFC9EBC-1AE6-4290-9F64-29991206C3A9}" sibTransId="{D014D31E-176E-41E1-95FB-20BC9D900EC5}"/>
    <dgm:cxn modelId="{905AB524-97A2-45AC-A236-523985A531E3}" type="presOf" srcId="{6B3BCE8D-B8D4-404B-8FFC-A95D18B83414}" destId="{D17011DB-3F10-4F70-A4FD-741D5893270D}" srcOrd="1" destOrd="0" presId="urn:microsoft.com/office/officeart/2005/8/layout/hList7"/>
    <dgm:cxn modelId="{D1B13074-F8A0-4AF9-B3D1-C0AB8DEC4B2A}" type="presParOf" srcId="{687AD650-60A0-4A69-96D7-14506A09187F}" destId="{109A4695-3F64-42D9-8AD5-4555D3C8171E}" srcOrd="0" destOrd="0" presId="urn:microsoft.com/office/officeart/2005/8/layout/hList7"/>
    <dgm:cxn modelId="{9DECA338-F793-4F74-B7F8-9C85A399AE87}" type="presParOf" srcId="{687AD650-60A0-4A69-96D7-14506A09187F}" destId="{24C03D1A-835F-4D48-BF19-D39298F94078}" srcOrd="1" destOrd="0" presId="urn:microsoft.com/office/officeart/2005/8/layout/hList7"/>
    <dgm:cxn modelId="{A7CA09B9-F8F5-445D-8E43-002601386082}" type="presParOf" srcId="{24C03D1A-835F-4D48-BF19-D39298F94078}" destId="{55C70F88-5D81-4A79-8490-5532558A9552}" srcOrd="0" destOrd="0" presId="urn:microsoft.com/office/officeart/2005/8/layout/hList7"/>
    <dgm:cxn modelId="{7ABCF6C0-765E-42EF-9BEC-4708B77822AB}" type="presParOf" srcId="{55C70F88-5D81-4A79-8490-5532558A9552}" destId="{AC4AD1CD-237F-4C54-8950-7CF6A07444D5}" srcOrd="0" destOrd="0" presId="urn:microsoft.com/office/officeart/2005/8/layout/hList7"/>
    <dgm:cxn modelId="{CAC2D31F-E197-4906-A2D0-D79345799B3A}" type="presParOf" srcId="{55C70F88-5D81-4A79-8490-5532558A9552}" destId="{D17011DB-3F10-4F70-A4FD-741D5893270D}" srcOrd="1" destOrd="0" presId="urn:microsoft.com/office/officeart/2005/8/layout/hList7"/>
    <dgm:cxn modelId="{D165CD3C-B315-4CB8-A313-CC4E2289934A}" type="presParOf" srcId="{55C70F88-5D81-4A79-8490-5532558A9552}" destId="{5A28105C-4F92-4B8F-9C99-61801B50C59E}" srcOrd="2" destOrd="0" presId="urn:microsoft.com/office/officeart/2005/8/layout/hList7"/>
    <dgm:cxn modelId="{99BFA7D8-CD3A-4B4B-AE31-8A69F217175E}" type="presParOf" srcId="{55C70F88-5D81-4A79-8490-5532558A9552}" destId="{870604E1-6C93-4F04-B3DC-9A92D561D36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63C70EF-BF5F-4D30-941A-A9A9C9F0BDF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855CFCBA-9B7F-43F4-8147-AEA48A518FEB}">
      <dgm:prSet/>
      <dgm:spPr/>
      <dgm:t>
        <a:bodyPr/>
        <a:lstStyle/>
        <a:p>
          <a:pPr rtl="0"/>
          <a:r>
            <a:rPr lang="en-US" i="1" smtClean="0"/>
            <a:t>(2) selama pemberian air susu ibu, pihak keluarga, pemerintah, pemerintah daerah dan masyarakat harus mendukung ibu bayi secara penuh dengan penyediaan waktu dan fasilitas khusus.</a:t>
          </a:r>
          <a:endParaRPr lang="en-US"/>
        </a:p>
      </dgm:t>
    </dgm:pt>
    <dgm:pt modelId="{D875A612-C915-4889-95EF-E988F64A825C}" type="parTrans" cxnId="{8AF591E9-D774-4CFF-B68F-6B59CAD55594}">
      <dgm:prSet/>
      <dgm:spPr/>
      <dgm:t>
        <a:bodyPr/>
        <a:lstStyle/>
        <a:p>
          <a:endParaRPr lang="en-US"/>
        </a:p>
      </dgm:t>
    </dgm:pt>
    <dgm:pt modelId="{4EB74E3C-722A-4CF1-A0F5-42D769A93D18}" type="sibTrans" cxnId="{8AF591E9-D774-4CFF-B68F-6B59CAD55594}">
      <dgm:prSet/>
      <dgm:spPr/>
      <dgm:t>
        <a:bodyPr/>
        <a:lstStyle/>
        <a:p>
          <a:endParaRPr lang="en-US"/>
        </a:p>
      </dgm:t>
    </dgm:pt>
    <dgm:pt modelId="{469C3F4E-33AD-48F4-A524-926CA132030C}">
      <dgm:prSet/>
      <dgm:spPr/>
      <dgm:t>
        <a:bodyPr/>
        <a:lstStyle/>
        <a:p>
          <a:pPr rtl="0"/>
          <a:r>
            <a:rPr lang="es-ES" i="1" smtClean="0"/>
            <a:t>(3) penyediaan fasilitas khusus sebagaimana dimaksud pada ayat (2) </a:t>
          </a:r>
          <a:r>
            <a:rPr lang="it-IT" i="1" smtClean="0"/>
            <a:t>diadakan di tempat kerja dan di tempat sarana umum</a:t>
          </a:r>
          <a:endParaRPr lang="en-US"/>
        </a:p>
      </dgm:t>
    </dgm:pt>
    <dgm:pt modelId="{175E40B0-5844-4734-9C64-F92806F102BA}" type="parTrans" cxnId="{E94568B0-FA9D-453B-845E-93603AD3F2DE}">
      <dgm:prSet/>
      <dgm:spPr/>
      <dgm:t>
        <a:bodyPr/>
        <a:lstStyle/>
        <a:p>
          <a:endParaRPr lang="en-US"/>
        </a:p>
      </dgm:t>
    </dgm:pt>
    <dgm:pt modelId="{B49EAB81-1E02-4D1E-B9B5-7448E9B8F191}" type="sibTrans" cxnId="{E94568B0-FA9D-453B-845E-93603AD3F2DE}">
      <dgm:prSet/>
      <dgm:spPr/>
      <dgm:t>
        <a:bodyPr/>
        <a:lstStyle/>
        <a:p>
          <a:endParaRPr lang="en-US"/>
        </a:p>
      </dgm:t>
    </dgm:pt>
    <dgm:pt modelId="{CC723705-F59E-4D1E-ABEB-C4ED351A4054}" type="pres">
      <dgm:prSet presAssocID="{463C70EF-BF5F-4D30-941A-A9A9C9F0BDFB}" presName="Name0" presStyleCnt="0">
        <dgm:presLayoutVars>
          <dgm:chMax val="7"/>
          <dgm:dir/>
          <dgm:animLvl val="lvl"/>
          <dgm:resizeHandles val="exact"/>
        </dgm:presLayoutVars>
      </dgm:prSet>
      <dgm:spPr/>
      <dgm:t>
        <a:bodyPr/>
        <a:lstStyle/>
        <a:p>
          <a:endParaRPr lang="en-US"/>
        </a:p>
      </dgm:t>
    </dgm:pt>
    <dgm:pt modelId="{E307FFB2-C07D-4634-BE2A-95AD20F3EF99}" type="pres">
      <dgm:prSet presAssocID="{855CFCBA-9B7F-43F4-8147-AEA48A518FEB}" presName="circle1" presStyleLbl="node1" presStyleIdx="0" presStyleCnt="2"/>
      <dgm:spPr/>
    </dgm:pt>
    <dgm:pt modelId="{BF2784CC-323E-4878-8F05-59043432F062}" type="pres">
      <dgm:prSet presAssocID="{855CFCBA-9B7F-43F4-8147-AEA48A518FEB}" presName="space" presStyleCnt="0"/>
      <dgm:spPr/>
    </dgm:pt>
    <dgm:pt modelId="{3584AAEA-C8EC-4978-80FF-C708C8156216}" type="pres">
      <dgm:prSet presAssocID="{855CFCBA-9B7F-43F4-8147-AEA48A518FEB}" presName="rect1" presStyleLbl="alignAcc1" presStyleIdx="0" presStyleCnt="2"/>
      <dgm:spPr/>
      <dgm:t>
        <a:bodyPr/>
        <a:lstStyle/>
        <a:p>
          <a:endParaRPr lang="en-US"/>
        </a:p>
      </dgm:t>
    </dgm:pt>
    <dgm:pt modelId="{E4DBF6DA-E916-47A2-8A08-6E2A8C792597}" type="pres">
      <dgm:prSet presAssocID="{469C3F4E-33AD-48F4-A524-926CA132030C}" presName="vertSpace2" presStyleLbl="node1" presStyleIdx="0" presStyleCnt="2"/>
      <dgm:spPr/>
    </dgm:pt>
    <dgm:pt modelId="{7AF6F0C9-8C1A-4BD0-9FE7-C17E2D79B1A4}" type="pres">
      <dgm:prSet presAssocID="{469C3F4E-33AD-48F4-A524-926CA132030C}" presName="circle2" presStyleLbl="node1" presStyleIdx="1" presStyleCnt="2"/>
      <dgm:spPr/>
    </dgm:pt>
    <dgm:pt modelId="{CEC14AA8-B21F-4CD0-B322-5D08DD139EEC}" type="pres">
      <dgm:prSet presAssocID="{469C3F4E-33AD-48F4-A524-926CA132030C}" presName="rect2" presStyleLbl="alignAcc1" presStyleIdx="1" presStyleCnt="2"/>
      <dgm:spPr/>
      <dgm:t>
        <a:bodyPr/>
        <a:lstStyle/>
        <a:p>
          <a:endParaRPr lang="en-US"/>
        </a:p>
      </dgm:t>
    </dgm:pt>
    <dgm:pt modelId="{4804B658-40EE-45D8-804A-40FBB21C6208}" type="pres">
      <dgm:prSet presAssocID="{855CFCBA-9B7F-43F4-8147-AEA48A518FEB}" presName="rect1ParTxNoCh" presStyleLbl="alignAcc1" presStyleIdx="1" presStyleCnt="2">
        <dgm:presLayoutVars>
          <dgm:chMax val="1"/>
          <dgm:bulletEnabled val="1"/>
        </dgm:presLayoutVars>
      </dgm:prSet>
      <dgm:spPr/>
      <dgm:t>
        <a:bodyPr/>
        <a:lstStyle/>
        <a:p>
          <a:endParaRPr lang="en-US"/>
        </a:p>
      </dgm:t>
    </dgm:pt>
    <dgm:pt modelId="{16656859-0A97-4C2B-A198-554435D50793}" type="pres">
      <dgm:prSet presAssocID="{469C3F4E-33AD-48F4-A524-926CA132030C}" presName="rect2ParTxNoCh" presStyleLbl="alignAcc1" presStyleIdx="1" presStyleCnt="2">
        <dgm:presLayoutVars>
          <dgm:chMax val="1"/>
          <dgm:bulletEnabled val="1"/>
        </dgm:presLayoutVars>
      </dgm:prSet>
      <dgm:spPr/>
      <dgm:t>
        <a:bodyPr/>
        <a:lstStyle/>
        <a:p>
          <a:endParaRPr lang="en-US"/>
        </a:p>
      </dgm:t>
    </dgm:pt>
  </dgm:ptLst>
  <dgm:cxnLst>
    <dgm:cxn modelId="{29FEBA1B-BAF4-456D-8610-8B6EE14093D6}" type="presOf" srcId="{469C3F4E-33AD-48F4-A524-926CA132030C}" destId="{CEC14AA8-B21F-4CD0-B322-5D08DD139EEC}" srcOrd="0" destOrd="0" presId="urn:microsoft.com/office/officeart/2005/8/layout/target3"/>
    <dgm:cxn modelId="{E94568B0-FA9D-453B-845E-93603AD3F2DE}" srcId="{463C70EF-BF5F-4D30-941A-A9A9C9F0BDFB}" destId="{469C3F4E-33AD-48F4-A524-926CA132030C}" srcOrd="1" destOrd="0" parTransId="{175E40B0-5844-4734-9C64-F92806F102BA}" sibTransId="{B49EAB81-1E02-4D1E-B9B5-7448E9B8F191}"/>
    <dgm:cxn modelId="{8AF591E9-D774-4CFF-B68F-6B59CAD55594}" srcId="{463C70EF-BF5F-4D30-941A-A9A9C9F0BDFB}" destId="{855CFCBA-9B7F-43F4-8147-AEA48A518FEB}" srcOrd="0" destOrd="0" parTransId="{D875A612-C915-4889-95EF-E988F64A825C}" sibTransId="{4EB74E3C-722A-4CF1-A0F5-42D769A93D18}"/>
    <dgm:cxn modelId="{692A518B-BBB5-429A-BCEE-D5D0B779DE93}" type="presOf" srcId="{463C70EF-BF5F-4D30-941A-A9A9C9F0BDFB}" destId="{CC723705-F59E-4D1E-ABEB-C4ED351A4054}" srcOrd="0" destOrd="0" presId="urn:microsoft.com/office/officeart/2005/8/layout/target3"/>
    <dgm:cxn modelId="{482785D0-06F7-4C90-8F6B-F5048CFD4522}" type="presOf" srcId="{855CFCBA-9B7F-43F4-8147-AEA48A518FEB}" destId="{3584AAEA-C8EC-4978-80FF-C708C8156216}" srcOrd="0" destOrd="0" presId="urn:microsoft.com/office/officeart/2005/8/layout/target3"/>
    <dgm:cxn modelId="{7FA24BA0-34A0-4956-B96C-61310CC8554D}" type="presOf" srcId="{855CFCBA-9B7F-43F4-8147-AEA48A518FEB}" destId="{4804B658-40EE-45D8-804A-40FBB21C6208}" srcOrd="1" destOrd="0" presId="urn:microsoft.com/office/officeart/2005/8/layout/target3"/>
    <dgm:cxn modelId="{A5908519-D65D-48C2-AD9C-EBC4040A3B0A}" type="presOf" srcId="{469C3F4E-33AD-48F4-A524-926CA132030C}" destId="{16656859-0A97-4C2B-A198-554435D50793}" srcOrd="1" destOrd="0" presId="urn:microsoft.com/office/officeart/2005/8/layout/target3"/>
    <dgm:cxn modelId="{5FA4C406-9AE1-4ED6-A693-B38C5559EFE1}" type="presParOf" srcId="{CC723705-F59E-4D1E-ABEB-C4ED351A4054}" destId="{E307FFB2-C07D-4634-BE2A-95AD20F3EF99}" srcOrd="0" destOrd="0" presId="urn:microsoft.com/office/officeart/2005/8/layout/target3"/>
    <dgm:cxn modelId="{20CB75A6-B28E-48F0-AF36-17081E5C3EBE}" type="presParOf" srcId="{CC723705-F59E-4D1E-ABEB-C4ED351A4054}" destId="{BF2784CC-323E-4878-8F05-59043432F062}" srcOrd="1" destOrd="0" presId="urn:microsoft.com/office/officeart/2005/8/layout/target3"/>
    <dgm:cxn modelId="{20FCBBA6-A487-4B39-873B-CA4ADF89CFC1}" type="presParOf" srcId="{CC723705-F59E-4D1E-ABEB-C4ED351A4054}" destId="{3584AAEA-C8EC-4978-80FF-C708C8156216}" srcOrd="2" destOrd="0" presId="urn:microsoft.com/office/officeart/2005/8/layout/target3"/>
    <dgm:cxn modelId="{B6EB3D78-1756-4082-A1E9-DF8360AE5AEE}" type="presParOf" srcId="{CC723705-F59E-4D1E-ABEB-C4ED351A4054}" destId="{E4DBF6DA-E916-47A2-8A08-6E2A8C792597}" srcOrd="3" destOrd="0" presId="urn:microsoft.com/office/officeart/2005/8/layout/target3"/>
    <dgm:cxn modelId="{E7B0DCD1-6DFF-44A4-8038-DAE852354B3C}" type="presParOf" srcId="{CC723705-F59E-4D1E-ABEB-C4ED351A4054}" destId="{7AF6F0C9-8C1A-4BD0-9FE7-C17E2D79B1A4}" srcOrd="4" destOrd="0" presId="urn:microsoft.com/office/officeart/2005/8/layout/target3"/>
    <dgm:cxn modelId="{79FF1F2D-AB54-4318-B5EF-182327892A9A}" type="presParOf" srcId="{CC723705-F59E-4D1E-ABEB-C4ED351A4054}" destId="{CEC14AA8-B21F-4CD0-B322-5D08DD139EEC}" srcOrd="5" destOrd="0" presId="urn:microsoft.com/office/officeart/2005/8/layout/target3"/>
    <dgm:cxn modelId="{9FF37A12-2FB1-4838-9376-97D744360B50}" type="presParOf" srcId="{CC723705-F59E-4D1E-ABEB-C4ED351A4054}" destId="{4804B658-40EE-45D8-804A-40FBB21C6208}" srcOrd="6" destOrd="0" presId="urn:microsoft.com/office/officeart/2005/8/layout/target3"/>
    <dgm:cxn modelId="{B7BCCAC6-374C-4835-AD1F-EFBBD7ECE3EA}" type="presParOf" srcId="{CC723705-F59E-4D1E-ABEB-C4ED351A4054}" destId="{16656859-0A97-4C2B-A198-554435D50793}"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FB0A00F-E054-48F2-A9B6-DD733C8F8991}"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EF951E19-A3FF-409A-B411-A2E9A89AB561}">
      <dgm:prSet/>
      <dgm:spPr>
        <a:solidFill>
          <a:srgbClr val="92D050"/>
        </a:solidFill>
      </dgm:spPr>
      <dgm:t>
        <a:bodyPr/>
        <a:lstStyle/>
        <a:p>
          <a:pPr rtl="0"/>
          <a:r>
            <a:rPr lang="it-IT" i="1" dirty="0" smtClean="0">
              <a:solidFill>
                <a:srgbClr val="FF0000"/>
              </a:solidFill>
            </a:rPr>
            <a:t>Pasal 2 Peraturan Bersama Menteri Negara Pemberdayaan </a:t>
          </a:r>
          <a:r>
            <a:rPr lang="es-ES" i="1" dirty="0" err="1" smtClean="0">
              <a:solidFill>
                <a:srgbClr val="FF0000"/>
              </a:solidFill>
            </a:rPr>
            <a:t>Perempuan</a:t>
          </a:r>
          <a:r>
            <a:rPr lang="es-ES" i="1" dirty="0" smtClean="0">
              <a:solidFill>
                <a:srgbClr val="FF0000"/>
              </a:solidFill>
            </a:rPr>
            <a:t>, </a:t>
          </a:r>
          <a:r>
            <a:rPr lang="es-ES" i="1" dirty="0" err="1" smtClean="0">
              <a:solidFill>
                <a:srgbClr val="FF0000"/>
              </a:solidFill>
            </a:rPr>
            <a:t>Menteri</a:t>
          </a:r>
          <a:r>
            <a:rPr lang="es-ES" i="1" dirty="0" smtClean="0">
              <a:solidFill>
                <a:srgbClr val="FF0000"/>
              </a:solidFill>
            </a:rPr>
            <a:t> </a:t>
          </a:r>
          <a:r>
            <a:rPr lang="es-ES" i="1" dirty="0" err="1" smtClean="0">
              <a:solidFill>
                <a:srgbClr val="FF0000"/>
              </a:solidFill>
            </a:rPr>
            <a:t>Tenaga</a:t>
          </a:r>
          <a:r>
            <a:rPr lang="es-ES" i="1" dirty="0" smtClean="0">
              <a:solidFill>
                <a:srgbClr val="FF0000"/>
              </a:solidFill>
            </a:rPr>
            <a:t> </a:t>
          </a:r>
          <a:r>
            <a:rPr lang="es-ES" i="1" dirty="0" err="1" smtClean="0">
              <a:solidFill>
                <a:srgbClr val="FF0000"/>
              </a:solidFill>
            </a:rPr>
            <a:t>Kerja</a:t>
          </a:r>
          <a:r>
            <a:rPr lang="es-ES" i="1" dirty="0" smtClean="0">
              <a:solidFill>
                <a:srgbClr val="FF0000"/>
              </a:solidFill>
            </a:rPr>
            <a:t> dan </a:t>
          </a:r>
          <a:r>
            <a:rPr lang="es-ES" i="1" dirty="0" err="1" smtClean="0">
              <a:solidFill>
                <a:srgbClr val="FF0000"/>
              </a:solidFill>
            </a:rPr>
            <a:t>Transmigrasi</a:t>
          </a:r>
          <a:r>
            <a:rPr lang="es-ES" i="1" dirty="0" smtClean="0">
              <a:solidFill>
                <a:srgbClr val="FF0000"/>
              </a:solidFill>
            </a:rPr>
            <a:t> dan </a:t>
          </a:r>
          <a:r>
            <a:rPr lang="es-ES" i="1" dirty="0" err="1" smtClean="0">
              <a:solidFill>
                <a:srgbClr val="FF0000"/>
              </a:solidFill>
            </a:rPr>
            <a:t>Menteri</a:t>
          </a:r>
          <a:r>
            <a:rPr lang="es-ES" i="1" dirty="0" smtClean="0">
              <a:solidFill>
                <a:srgbClr val="FF0000"/>
              </a:solidFill>
            </a:rPr>
            <a:t> </a:t>
          </a:r>
          <a:r>
            <a:rPr lang="en-US" i="1" dirty="0" err="1" smtClean="0">
              <a:solidFill>
                <a:srgbClr val="FF0000"/>
              </a:solidFill>
            </a:rPr>
            <a:t>Kesehatan</a:t>
          </a:r>
          <a:r>
            <a:rPr lang="en-US" i="1" dirty="0" smtClean="0">
              <a:solidFill>
                <a:srgbClr val="FF0000"/>
              </a:solidFill>
            </a:rPr>
            <a:t> No. 48/MEN.PP/XII/2008, PER.27/MEN/XII/2008 </a:t>
          </a:r>
          <a:r>
            <a:rPr lang="en-US" i="1" dirty="0" err="1" smtClean="0">
              <a:solidFill>
                <a:srgbClr val="FF0000"/>
              </a:solidFill>
            </a:rPr>
            <a:t>dan</a:t>
          </a:r>
          <a:r>
            <a:rPr lang="en-US" i="1" dirty="0" smtClean="0">
              <a:solidFill>
                <a:srgbClr val="FF0000"/>
              </a:solidFill>
            </a:rPr>
            <a:t> 1177/MENKES/ PB/XII/2008 </a:t>
          </a:r>
          <a:r>
            <a:rPr lang="en-US" i="1" dirty="0" err="1" smtClean="0">
              <a:solidFill>
                <a:srgbClr val="FF0000"/>
              </a:solidFill>
            </a:rPr>
            <a:t>tahun</a:t>
          </a:r>
          <a:r>
            <a:rPr lang="en-US" i="1" dirty="0" smtClean="0">
              <a:solidFill>
                <a:srgbClr val="FF0000"/>
              </a:solidFill>
            </a:rPr>
            <a:t> 2008 </a:t>
          </a:r>
          <a:r>
            <a:rPr lang="en-US" i="1" dirty="0" err="1" smtClean="0">
              <a:solidFill>
                <a:srgbClr val="FF0000"/>
              </a:solidFill>
            </a:rPr>
            <a:t>tentang</a:t>
          </a:r>
          <a:r>
            <a:rPr lang="en-US" i="1" dirty="0" smtClean="0">
              <a:solidFill>
                <a:srgbClr val="FF0000"/>
              </a:solidFill>
            </a:rPr>
            <a:t> </a:t>
          </a:r>
          <a:r>
            <a:rPr lang="en-US" i="1" dirty="0" err="1" smtClean="0">
              <a:solidFill>
                <a:srgbClr val="FF0000"/>
              </a:solidFill>
            </a:rPr>
            <a:t>Peningkatan</a:t>
          </a:r>
          <a:r>
            <a:rPr lang="en-US" i="1" dirty="0" smtClean="0">
              <a:solidFill>
                <a:srgbClr val="FF0000"/>
              </a:solidFill>
            </a:rPr>
            <a:t> </a:t>
          </a:r>
          <a:r>
            <a:rPr lang="en-US" i="1" dirty="0" err="1" smtClean="0">
              <a:solidFill>
                <a:srgbClr val="FF0000"/>
              </a:solidFill>
            </a:rPr>
            <a:t>Pemberian</a:t>
          </a:r>
          <a:r>
            <a:rPr lang="en-US" i="1" dirty="0" smtClean="0">
              <a:solidFill>
                <a:srgbClr val="FF0000"/>
              </a:solidFill>
            </a:rPr>
            <a:t> Air </a:t>
          </a:r>
          <a:r>
            <a:rPr lang="en-US" i="1" dirty="0" err="1" smtClean="0">
              <a:solidFill>
                <a:srgbClr val="FF0000"/>
              </a:solidFill>
            </a:rPr>
            <a:t>Susu</a:t>
          </a:r>
          <a:r>
            <a:rPr lang="en-US" i="1" dirty="0" smtClean="0">
              <a:solidFill>
                <a:srgbClr val="FF0000"/>
              </a:solidFill>
            </a:rPr>
            <a:t> </a:t>
          </a:r>
          <a:r>
            <a:rPr lang="en-US" i="1" dirty="0" err="1" smtClean="0">
              <a:solidFill>
                <a:srgbClr val="FF0000"/>
              </a:solidFill>
            </a:rPr>
            <a:t>Ibu</a:t>
          </a:r>
          <a:r>
            <a:rPr lang="en-US" i="1" dirty="0" smtClean="0">
              <a:solidFill>
                <a:srgbClr val="FF0000"/>
              </a:solidFill>
            </a:rPr>
            <a:t> </a:t>
          </a:r>
          <a:r>
            <a:rPr lang="en-US" i="1" dirty="0" err="1" smtClean="0">
              <a:solidFill>
                <a:srgbClr val="FF0000"/>
              </a:solidFill>
            </a:rPr>
            <a:t>Selama</a:t>
          </a:r>
          <a:r>
            <a:rPr lang="en-US" i="1" dirty="0" smtClean="0">
              <a:solidFill>
                <a:srgbClr val="FF0000"/>
              </a:solidFill>
            </a:rPr>
            <a:t> </a:t>
          </a:r>
          <a:r>
            <a:rPr lang="en-US" i="1" dirty="0" err="1" smtClean="0">
              <a:solidFill>
                <a:srgbClr val="FF0000"/>
              </a:solidFill>
            </a:rPr>
            <a:t>Waktu</a:t>
          </a:r>
          <a:r>
            <a:rPr lang="en-US" i="1" dirty="0" smtClean="0">
              <a:solidFill>
                <a:srgbClr val="FF0000"/>
              </a:solidFill>
            </a:rPr>
            <a:t> </a:t>
          </a:r>
          <a:r>
            <a:rPr lang="en-US" i="1" dirty="0" err="1" smtClean="0">
              <a:solidFill>
                <a:srgbClr val="FF0000"/>
              </a:solidFill>
            </a:rPr>
            <a:t>Kerja</a:t>
          </a:r>
          <a:r>
            <a:rPr lang="en-US" i="1" dirty="0" smtClean="0">
              <a:solidFill>
                <a:srgbClr val="FF0000"/>
              </a:solidFill>
            </a:rPr>
            <a:t> di </a:t>
          </a:r>
          <a:r>
            <a:rPr lang="en-US" i="1" dirty="0" err="1" smtClean="0">
              <a:solidFill>
                <a:srgbClr val="FF0000"/>
              </a:solidFill>
            </a:rPr>
            <a:t>Tempat</a:t>
          </a:r>
          <a:r>
            <a:rPr lang="en-US" i="1" dirty="0" smtClean="0">
              <a:solidFill>
                <a:srgbClr val="FF0000"/>
              </a:solidFill>
            </a:rPr>
            <a:t> </a:t>
          </a:r>
          <a:r>
            <a:rPr lang="en-US" i="1" dirty="0" err="1" smtClean="0">
              <a:solidFill>
                <a:srgbClr val="FF0000"/>
              </a:solidFill>
            </a:rPr>
            <a:t>Kerja</a:t>
          </a:r>
          <a:endParaRPr lang="en-US" dirty="0">
            <a:solidFill>
              <a:srgbClr val="FF0000"/>
            </a:solidFill>
          </a:endParaRPr>
        </a:p>
      </dgm:t>
    </dgm:pt>
    <dgm:pt modelId="{7C0BC536-E737-46C4-9844-90D77B058F40}" type="parTrans" cxnId="{F1B3F589-BE93-43D4-8C4C-C2DABDF84E0B}">
      <dgm:prSet/>
      <dgm:spPr/>
      <dgm:t>
        <a:bodyPr/>
        <a:lstStyle/>
        <a:p>
          <a:endParaRPr lang="en-US"/>
        </a:p>
      </dgm:t>
    </dgm:pt>
    <dgm:pt modelId="{FDC7A8AB-D888-49AE-A2EC-6DBEC9EC2B89}" type="sibTrans" cxnId="{F1B3F589-BE93-43D4-8C4C-C2DABDF84E0B}">
      <dgm:prSet/>
      <dgm:spPr/>
      <dgm:t>
        <a:bodyPr/>
        <a:lstStyle/>
        <a:p>
          <a:endParaRPr lang="en-US"/>
        </a:p>
      </dgm:t>
    </dgm:pt>
    <dgm:pt modelId="{B43BFA51-04AD-4E81-8034-BFBBCE55E561}" type="pres">
      <dgm:prSet presAssocID="{8FB0A00F-E054-48F2-A9B6-DD733C8F8991}" presName="Name0" presStyleCnt="0">
        <dgm:presLayoutVars>
          <dgm:dir/>
          <dgm:animLvl val="lvl"/>
          <dgm:resizeHandles val="exact"/>
        </dgm:presLayoutVars>
      </dgm:prSet>
      <dgm:spPr/>
      <dgm:t>
        <a:bodyPr/>
        <a:lstStyle/>
        <a:p>
          <a:endParaRPr lang="en-US"/>
        </a:p>
      </dgm:t>
    </dgm:pt>
    <dgm:pt modelId="{A43E27AB-479E-45CF-9247-828CFDAF4598}" type="pres">
      <dgm:prSet presAssocID="{EF951E19-A3FF-409A-B411-A2E9A89AB561}" presName="linNode" presStyleCnt="0"/>
      <dgm:spPr/>
    </dgm:pt>
    <dgm:pt modelId="{AC4EA96F-C7CC-4FC0-8E80-FEDA3D7CA560}" type="pres">
      <dgm:prSet presAssocID="{EF951E19-A3FF-409A-B411-A2E9A89AB561}" presName="parentText" presStyleLbl="node1" presStyleIdx="0" presStyleCnt="1" custLinFactNeighborX="-87440">
        <dgm:presLayoutVars>
          <dgm:chMax val="1"/>
          <dgm:bulletEnabled val="1"/>
        </dgm:presLayoutVars>
      </dgm:prSet>
      <dgm:spPr/>
      <dgm:t>
        <a:bodyPr/>
        <a:lstStyle/>
        <a:p>
          <a:endParaRPr lang="en-US"/>
        </a:p>
      </dgm:t>
    </dgm:pt>
  </dgm:ptLst>
  <dgm:cxnLst>
    <dgm:cxn modelId="{F1B3F589-BE93-43D4-8C4C-C2DABDF84E0B}" srcId="{8FB0A00F-E054-48F2-A9B6-DD733C8F8991}" destId="{EF951E19-A3FF-409A-B411-A2E9A89AB561}" srcOrd="0" destOrd="0" parTransId="{7C0BC536-E737-46C4-9844-90D77B058F40}" sibTransId="{FDC7A8AB-D888-49AE-A2EC-6DBEC9EC2B89}"/>
    <dgm:cxn modelId="{620F57AA-1DBD-400A-AA16-98FBB2002546}" type="presOf" srcId="{8FB0A00F-E054-48F2-A9B6-DD733C8F8991}" destId="{B43BFA51-04AD-4E81-8034-BFBBCE55E561}" srcOrd="0" destOrd="0" presId="urn:microsoft.com/office/officeart/2005/8/layout/vList5"/>
    <dgm:cxn modelId="{DCAA3CDA-8719-4620-AC7F-34B4FBEF4EB5}" type="presOf" srcId="{EF951E19-A3FF-409A-B411-A2E9A89AB561}" destId="{AC4EA96F-C7CC-4FC0-8E80-FEDA3D7CA560}" srcOrd="0" destOrd="0" presId="urn:microsoft.com/office/officeart/2005/8/layout/vList5"/>
    <dgm:cxn modelId="{5BEB9025-B3DE-4C31-B0EA-59D5CC1EFCDB}" type="presParOf" srcId="{B43BFA51-04AD-4E81-8034-BFBBCE55E561}" destId="{A43E27AB-479E-45CF-9247-828CFDAF4598}" srcOrd="0" destOrd="0" presId="urn:microsoft.com/office/officeart/2005/8/layout/vList5"/>
    <dgm:cxn modelId="{0A0B5A4C-2A10-48BF-9254-022D92871441}" type="presParOf" srcId="{A43E27AB-479E-45CF-9247-828CFDAF4598}" destId="{AC4EA96F-C7CC-4FC0-8E80-FEDA3D7CA56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B1E16ACF-8F3B-426D-96B9-E55C48EB464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3236292-6BC2-4D7B-A145-7C1C35D94903}">
      <dgm:prSet custT="1"/>
      <dgm:spPr/>
      <dgm:t>
        <a:bodyPr/>
        <a:lstStyle/>
        <a:p>
          <a:pPr rtl="0"/>
          <a:r>
            <a:rPr lang="fi-FI" sz="2400" i="1" dirty="0" smtClean="0">
              <a:solidFill>
                <a:schemeClr val="accent4"/>
              </a:solidFill>
            </a:rPr>
            <a:t>TUJUAN :</a:t>
          </a:r>
          <a:endParaRPr lang="en-US" sz="2400" dirty="0">
            <a:solidFill>
              <a:schemeClr val="accent4"/>
            </a:solidFill>
          </a:endParaRPr>
        </a:p>
      </dgm:t>
    </dgm:pt>
    <dgm:pt modelId="{C6085CA0-4001-4A68-82BD-89A23007AD3E}" type="parTrans" cxnId="{6CAB4FF7-45F7-4298-AC39-746DCFD07E59}">
      <dgm:prSet/>
      <dgm:spPr/>
      <dgm:t>
        <a:bodyPr/>
        <a:lstStyle/>
        <a:p>
          <a:endParaRPr lang="en-US"/>
        </a:p>
      </dgm:t>
    </dgm:pt>
    <dgm:pt modelId="{034783DB-2BB0-42E9-87AE-2DE703F5184E}" type="sibTrans" cxnId="{6CAB4FF7-45F7-4298-AC39-746DCFD07E59}">
      <dgm:prSet/>
      <dgm:spPr/>
      <dgm:t>
        <a:bodyPr/>
        <a:lstStyle/>
        <a:p>
          <a:endParaRPr lang="en-US"/>
        </a:p>
      </dgm:t>
    </dgm:pt>
    <dgm:pt modelId="{72E250FB-3404-4FCC-A39D-1552BB92027B}">
      <dgm:prSet/>
      <dgm:spPr>
        <a:solidFill>
          <a:schemeClr val="accent2">
            <a:lumMod val="40000"/>
            <a:lumOff val="60000"/>
            <a:alpha val="90000"/>
          </a:schemeClr>
        </a:solidFill>
      </dgm:spPr>
      <dgm:t>
        <a:bodyPr/>
        <a:lstStyle/>
        <a:p>
          <a:pPr rtl="0"/>
          <a:r>
            <a:rPr lang="fi-FI" dirty="0" smtClean="0"/>
            <a:t>Memberi kesempatan kepada pekerja/buruh perempuan untuk </a:t>
          </a:r>
          <a:r>
            <a:rPr lang="en-US" dirty="0" err="1" smtClean="0"/>
            <a:t>memberikan</a:t>
          </a:r>
          <a:r>
            <a:rPr lang="en-US" dirty="0" smtClean="0"/>
            <a:t> </a:t>
          </a:r>
          <a:r>
            <a:rPr lang="en-US" dirty="0" err="1" smtClean="0"/>
            <a:t>atau</a:t>
          </a:r>
          <a:r>
            <a:rPr lang="en-US" dirty="0" smtClean="0"/>
            <a:t> </a:t>
          </a:r>
          <a:r>
            <a:rPr lang="en-US" dirty="0" err="1" smtClean="0"/>
            <a:t>memerah</a:t>
          </a:r>
          <a:r>
            <a:rPr lang="en-US" dirty="0" smtClean="0"/>
            <a:t> ASI </a:t>
          </a:r>
          <a:r>
            <a:rPr lang="en-US" dirty="0" err="1" smtClean="0"/>
            <a:t>selama</a:t>
          </a:r>
          <a:r>
            <a:rPr lang="en-US" dirty="0" smtClean="0"/>
            <a:t> </a:t>
          </a:r>
          <a:r>
            <a:rPr lang="en-US" dirty="0" err="1" smtClean="0"/>
            <a:t>waktu</a:t>
          </a:r>
          <a:r>
            <a:rPr lang="en-US" dirty="0" smtClean="0"/>
            <a:t> </a:t>
          </a:r>
          <a:r>
            <a:rPr lang="en-US" dirty="0" err="1" smtClean="0"/>
            <a:t>kerja</a:t>
          </a:r>
          <a:r>
            <a:rPr lang="en-US" dirty="0" smtClean="0"/>
            <a:t> </a:t>
          </a:r>
          <a:r>
            <a:rPr lang="en-US" dirty="0" err="1" smtClean="0"/>
            <a:t>dan</a:t>
          </a:r>
          <a:r>
            <a:rPr lang="en-US" dirty="0" smtClean="0"/>
            <a:t> </a:t>
          </a:r>
          <a:r>
            <a:rPr lang="en-US" dirty="0" err="1" smtClean="0"/>
            <a:t>menyimpan</a:t>
          </a:r>
          <a:r>
            <a:rPr lang="en-US" dirty="0" smtClean="0"/>
            <a:t> </a:t>
          </a:r>
          <a:r>
            <a:rPr lang="fi-FI" dirty="0" smtClean="0"/>
            <a:t>ASI perah untuk diberikan kepada anaknya </a:t>
          </a:r>
          <a:endParaRPr lang="en-US" dirty="0"/>
        </a:p>
      </dgm:t>
    </dgm:pt>
    <dgm:pt modelId="{6B112C0B-11ED-48F9-B6BC-89DB2299FE2E}" type="parTrans" cxnId="{A38A7E2C-EAB3-493C-A9AC-3456B9C58F29}">
      <dgm:prSet/>
      <dgm:spPr/>
      <dgm:t>
        <a:bodyPr/>
        <a:lstStyle/>
        <a:p>
          <a:endParaRPr lang="en-US"/>
        </a:p>
      </dgm:t>
    </dgm:pt>
    <dgm:pt modelId="{C8127B3A-50D0-4D25-A852-4603AD7428B1}" type="sibTrans" cxnId="{A38A7E2C-EAB3-493C-A9AC-3456B9C58F29}">
      <dgm:prSet/>
      <dgm:spPr/>
      <dgm:t>
        <a:bodyPr/>
        <a:lstStyle/>
        <a:p>
          <a:endParaRPr lang="en-US"/>
        </a:p>
      </dgm:t>
    </dgm:pt>
    <dgm:pt modelId="{264C6A6C-1FBB-4803-A891-964383E878CC}">
      <dgm:prSet/>
      <dgm:spPr>
        <a:solidFill>
          <a:schemeClr val="accent2">
            <a:lumMod val="40000"/>
            <a:lumOff val="60000"/>
            <a:alpha val="90000"/>
          </a:schemeClr>
        </a:solidFill>
      </dgm:spPr>
      <dgm:t>
        <a:bodyPr/>
        <a:lstStyle/>
        <a:p>
          <a:pPr rtl="0"/>
          <a:r>
            <a:rPr lang="en-US" i="1" smtClean="0"/>
            <a:t>M</a:t>
          </a:r>
          <a:r>
            <a:rPr lang="en-US" smtClean="0"/>
            <a:t>emenuhi hak pekerja/buruh perempuan untuk meningkatkan kesehatan ibu dan anaknya </a:t>
          </a:r>
          <a:endParaRPr lang="en-US"/>
        </a:p>
      </dgm:t>
    </dgm:pt>
    <dgm:pt modelId="{D9FF79A8-B6C6-40CC-B74A-E966EA33B4A8}" type="parTrans" cxnId="{FFD92EF6-BCFF-4809-A4AC-979CF2804E55}">
      <dgm:prSet/>
      <dgm:spPr/>
      <dgm:t>
        <a:bodyPr/>
        <a:lstStyle/>
        <a:p>
          <a:endParaRPr lang="en-US"/>
        </a:p>
      </dgm:t>
    </dgm:pt>
    <dgm:pt modelId="{C4AFBA9A-5445-4176-BEAD-42809AE788E1}" type="sibTrans" cxnId="{FFD92EF6-BCFF-4809-A4AC-979CF2804E55}">
      <dgm:prSet/>
      <dgm:spPr/>
      <dgm:t>
        <a:bodyPr/>
        <a:lstStyle/>
        <a:p>
          <a:endParaRPr lang="en-US"/>
        </a:p>
      </dgm:t>
    </dgm:pt>
    <dgm:pt modelId="{F6F8BDD6-3A69-4377-AB64-EE4F975B2911}">
      <dgm:prSet/>
      <dgm:spPr>
        <a:solidFill>
          <a:schemeClr val="accent2">
            <a:lumMod val="40000"/>
            <a:lumOff val="60000"/>
            <a:alpha val="90000"/>
          </a:schemeClr>
        </a:solidFill>
      </dgm:spPr>
      <dgm:t>
        <a:bodyPr/>
        <a:lstStyle/>
        <a:p>
          <a:pPr rtl="0"/>
          <a:r>
            <a:rPr lang="en-US" i="1" smtClean="0"/>
            <a:t>M</a:t>
          </a:r>
          <a:r>
            <a:rPr lang="en-US" smtClean="0"/>
            <a:t>emenuhi hak anak untuk mendapatkan asi guna meningkatkan gizi dan kekebalan anak </a:t>
          </a:r>
          <a:endParaRPr lang="en-US"/>
        </a:p>
      </dgm:t>
    </dgm:pt>
    <dgm:pt modelId="{8E5A9ABC-6FD9-4AEF-BF64-E734C7D5AC4A}" type="parTrans" cxnId="{B95F4387-F684-41A5-8621-E32E9672B71A}">
      <dgm:prSet/>
      <dgm:spPr/>
      <dgm:t>
        <a:bodyPr/>
        <a:lstStyle/>
        <a:p>
          <a:endParaRPr lang="en-US"/>
        </a:p>
      </dgm:t>
    </dgm:pt>
    <dgm:pt modelId="{997E2B26-6F60-4286-93EB-6B43D7A49CE1}" type="sibTrans" cxnId="{B95F4387-F684-41A5-8621-E32E9672B71A}">
      <dgm:prSet/>
      <dgm:spPr/>
      <dgm:t>
        <a:bodyPr/>
        <a:lstStyle/>
        <a:p>
          <a:endParaRPr lang="en-US"/>
        </a:p>
      </dgm:t>
    </dgm:pt>
    <dgm:pt modelId="{9A0CE8AC-41DA-440B-9386-7020AE22ED70}">
      <dgm:prSet/>
      <dgm:spPr>
        <a:solidFill>
          <a:schemeClr val="accent2">
            <a:lumMod val="40000"/>
            <a:lumOff val="60000"/>
            <a:alpha val="90000"/>
          </a:schemeClr>
        </a:solidFill>
      </dgm:spPr>
      <dgm:t>
        <a:bodyPr/>
        <a:lstStyle/>
        <a:p>
          <a:pPr rtl="0"/>
          <a:r>
            <a:rPr lang="en-US" i="1" smtClean="0"/>
            <a:t>M</a:t>
          </a:r>
          <a:r>
            <a:rPr lang="en-US" smtClean="0"/>
            <a:t>eningkatan kualitas sumber daya manusia sejak dini.</a:t>
          </a:r>
          <a:endParaRPr lang="en-US"/>
        </a:p>
      </dgm:t>
    </dgm:pt>
    <dgm:pt modelId="{B3278B60-DBD9-48E2-8F90-4966B3A20FDD}" type="parTrans" cxnId="{E4BFAA5B-4463-43B9-9220-EC8AF6E37A75}">
      <dgm:prSet/>
      <dgm:spPr/>
      <dgm:t>
        <a:bodyPr/>
        <a:lstStyle/>
        <a:p>
          <a:endParaRPr lang="en-US"/>
        </a:p>
      </dgm:t>
    </dgm:pt>
    <dgm:pt modelId="{52AF0529-110A-4E3A-BDDA-288B265A2B79}" type="sibTrans" cxnId="{E4BFAA5B-4463-43B9-9220-EC8AF6E37A75}">
      <dgm:prSet/>
      <dgm:spPr/>
      <dgm:t>
        <a:bodyPr/>
        <a:lstStyle/>
        <a:p>
          <a:endParaRPr lang="en-US"/>
        </a:p>
      </dgm:t>
    </dgm:pt>
    <dgm:pt modelId="{919CB4B7-628B-4715-A4E7-D999C149EA4B}" type="pres">
      <dgm:prSet presAssocID="{B1E16ACF-8F3B-426D-96B9-E55C48EB464B}" presName="Name0" presStyleCnt="0">
        <dgm:presLayoutVars>
          <dgm:dir/>
          <dgm:animLvl val="lvl"/>
          <dgm:resizeHandles val="exact"/>
        </dgm:presLayoutVars>
      </dgm:prSet>
      <dgm:spPr/>
      <dgm:t>
        <a:bodyPr/>
        <a:lstStyle/>
        <a:p>
          <a:endParaRPr lang="en-US"/>
        </a:p>
      </dgm:t>
    </dgm:pt>
    <dgm:pt modelId="{FF012A7B-B6DD-48DB-ABB1-0143DDE462B6}" type="pres">
      <dgm:prSet presAssocID="{F3236292-6BC2-4D7B-A145-7C1C35D94903}" presName="linNode" presStyleCnt="0"/>
      <dgm:spPr/>
    </dgm:pt>
    <dgm:pt modelId="{47BC4750-0D46-4668-93EA-FB63D38DB625}" type="pres">
      <dgm:prSet presAssocID="{F3236292-6BC2-4D7B-A145-7C1C35D94903}" presName="parentText" presStyleLbl="node1" presStyleIdx="0" presStyleCnt="1" custScaleY="39719">
        <dgm:presLayoutVars>
          <dgm:chMax val="1"/>
          <dgm:bulletEnabled val="1"/>
        </dgm:presLayoutVars>
      </dgm:prSet>
      <dgm:spPr/>
      <dgm:t>
        <a:bodyPr/>
        <a:lstStyle/>
        <a:p>
          <a:endParaRPr lang="en-US"/>
        </a:p>
      </dgm:t>
    </dgm:pt>
    <dgm:pt modelId="{69F0FB3E-4207-465B-BDE8-B2C87FDDB1EE}" type="pres">
      <dgm:prSet presAssocID="{F3236292-6BC2-4D7B-A145-7C1C35D94903}" presName="descendantText" presStyleLbl="alignAccFollowNode1" presStyleIdx="0" presStyleCnt="1">
        <dgm:presLayoutVars>
          <dgm:bulletEnabled val="1"/>
        </dgm:presLayoutVars>
      </dgm:prSet>
      <dgm:spPr/>
      <dgm:t>
        <a:bodyPr/>
        <a:lstStyle/>
        <a:p>
          <a:endParaRPr lang="en-US"/>
        </a:p>
      </dgm:t>
    </dgm:pt>
  </dgm:ptLst>
  <dgm:cxnLst>
    <dgm:cxn modelId="{89547421-246B-41C2-9836-3B0B1335853B}" type="presOf" srcId="{72E250FB-3404-4FCC-A39D-1552BB92027B}" destId="{69F0FB3E-4207-465B-BDE8-B2C87FDDB1EE}" srcOrd="0" destOrd="0" presId="urn:microsoft.com/office/officeart/2005/8/layout/vList5"/>
    <dgm:cxn modelId="{A38A7E2C-EAB3-493C-A9AC-3456B9C58F29}" srcId="{F3236292-6BC2-4D7B-A145-7C1C35D94903}" destId="{72E250FB-3404-4FCC-A39D-1552BB92027B}" srcOrd="0" destOrd="0" parTransId="{6B112C0B-11ED-48F9-B6BC-89DB2299FE2E}" sibTransId="{C8127B3A-50D0-4D25-A852-4603AD7428B1}"/>
    <dgm:cxn modelId="{10198015-5AD1-4CE6-A1ED-552B26102023}" type="presOf" srcId="{264C6A6C-1FBB-4803-A891-964383E878CC}" destId="{69F0FB3E-4207-465B-BDE8-B2C87FDDB1EE}" srcOrd="0" destOrd="1" presId="urn:microsoft.com/office/officeart/2005/8/layout/vList5"/>
    <dgm:cxn modelId="{AAAFD849-202B-4B2B-9CDD-34A512056233}" type="presOf" srcId="{F3236292-6BC2-4D7B-A145-7C1C35D94903}" destId="{47BC4750-0D46-4668-93EA-FB63D38DB625}" srcOrd="0" destOrd="0" presId="urn:microsoft.com/office/officeart/2005/8/layout/vList5"/>
    <dgm:cxn modelId="{FFD92EF6-BCFF-4809-A4AC-979CF2804E55}" srcId="{F3236292-6BC2-4D7B-A145-7C1C35D94903}" destId="{264C6A6C-1FBB-4803-A891-964383E878CC}" srcOrd="1" destOrd="0" parTransId="{D9FF79A8-B6C6-40CC-B74A-E966EA33B4A8}" sibTransId="{C4AFBA9A-5445-4176-BEAD-42809AE788E1}"/>
    <dgm:cxn modelId="{3645ABF1-89C7-45DE-BEE8-52A80595860B}" type="presOf" srcId="{9A0CE8AC-41DA-440B-9386-7020AE22ED70}" destId="{69F0FB3E-4207-465B-BDE8-B2C87FDDB1EE}" srcOrd="0" destOrd="3" presId="urn:microsoft.com/office/officeart/2005/8/layout/vList5"/>
    <dgm:cxn modelId="{B95F4387-F684-41A5-8621-E32E9672B71A}" srcId="{F3236292-6BC2-4D7B-A145-7C1C35D94903}" destId="{F6F8BDD6-3A69-4377-AB64-EE4F975B2911}" srcOrd="2" destOrd="0" parTransId="{8E5A9ABC-6FD9-4AEF-BF64-E734C7D5AC4A}" sibTransId="{997E2B26-6F60-4286-93EB-6B43D7A49CE1}"/>
    <dgm:cxn modelId="{E9A9A0E2-4558-45F6-8142-1FEB4A4938C0}" type="presOf" srcId="{B1E16ACF-8F3B-426D-96B9-E55C48EB464B}" destId="{919CB4B7-628B-4715-A4E7-D999C149EA4B}" srcOrd="0" destOrd="0" presId="urn:microsoft.com/office/officeart/2005/8/layout/vList5"/>
    <dgm:cxn modelId="{698959F7-0CB6-4271-8E8D-CC979173EC9D}" type="presOf" srcId="{F6F8BDD6-3A69-4377-AB64-EE4F975B2911}" destId="{69F0FB3E-4207-465B-BDE8-B2C87FDDB1EE}" srcOrd="0" destOrd="2" presId="urn:microsoft.com/office/officeart/2005/8/layout/vList5"/>
    <dgm:cxn modelId="{E4BFAA5B-4463-43B9-9220-EC8AF6E37A75}" srcId="{F3236292-6BC2-4D7B-A145-7C1C35D94903}" destId="{9A0CE8AC-41DA-440B-9386-7020AE22ED70}" srcOrd="3" destOrd="0" parTransId="{B3278B60-DBD9-48E2-8F90-4966B3A20FDD}" sibTransId="{52AF0529-110A-4E3A-BDDA-288B265A2B79}"/>
    <dgm:cxn modelId="{6CAB4FF7-45F7-4298-AC39-746DCFD07E59}" srcId="{B1E16ACF-8F3B-426D-96B9-E55C48EB464B}" destId="{F3236292-6BC2-4D7B-A145-7C1C35D94903}" srcOrd="0" destOrd="0" parTransId="{C6085CA0-4001-4A68-82BD-89A23007AD3E}" sibTransId="{034783DB-2BB0-42E9-87AE-2DE703F5184E}"/>
    <dgm:cxn modelId="{461EE23F-BDD9-4C5D-9842-2B2B7A4D2A6A}" type="presParOf" srcId="{919CB4B7-628B-4715-A4E7-D999C149EA4B}" destId="{FF012A7B-B6DD-48DB-ABB1-0143DDE462B6}" srcOrd="0" destOrd="0" presId="urn:microsoft.com/office/officeart/2005/8/layout/vList5"/>
    <dgm:cxn modelId="{67C235BC-0897-4366-9918-4BAB9274EA5B}" type="presParOf" srcId="{FF012A7B-B6DD-48DB-ABB1-0143DDE462B6}" destId="{47BC4750-0D46-4668-93EA-FB63D38DB625}" srcOrd="0" destOrd="0" presId="urn:microsoft.com/office/officeart/2005/8/layout/vList5"/>
    <dgm:cxn modelId="{4CF80C78-763D-443E-BDBC-3A1614DED2A2}" type="presParOf" srcId="{FF012A7B-B6DD-48DB-ABB1-0143DDE462B6}" destId="{69F0FB3E-4207-465B-BDE8-B2C87FDDB1E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B55897-C94E-4A39-B6F1-E72166E5C2E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177D0852-5040-4E0E-B44A-BBC8028D4199}">
      <dgm:prSet custT="1"/>
      <dgm:spPr/>
      <dgm:t>
        <a:bodyPr/>
        <a:lstStyle/>
        <a:p>
          <a:pPr rtl="0"/>
          <a:r>
            <a:rPr lang="en-US" sz="1600" dirty="0" err="1" smtClean="0">
              <a:solidFill>
                <a:srgbClr val="FF0000"/>
              </a:solidFill>
            </a:rPr>
            <a:t>Penyediaan</a:t>
          </a:r>
          <a:r>
            <a:rPr lang="en-US" sz="1600" dirty="0" smtClean="0">
              <a:solidFill>
                <a:srgbClr val="FF0000"/>
              </a:solidFill>
            </a:rPr>
            <a:t> </a:t>
          </a:r>
          <a:r>
            <a:rPr lang="en-US" sz="1600" dirty="0" err="1" smtClean="0">
              <a:solidFill>
                <a:srgbClr val="FF0000"/>
              </a:solidFill>
            </a:rPr>
            <a:t>fasilitas</a:t>
          </a:r>
          <a:r>
            <a:rPr lang="en-US" sz="1600" dirty="0" smtClean="0">
              <a:solidFill>
                <a:srgbClr val="FF0000"/>
              </a:solidFill>
            </a:rPr>
            <a:t> </a:t>
          </a:r>
          <a:r>
            <a:rPr lang="en-US" sz="1600" dirty="0" err="1" smtClean="0">
              <a:solidFill>
                <a:srgbClr val="FF0000"/>
              </a:solidFill>
            </a:rPr>
            <a:t>khusus</a:t>
          </a:r>
          <a:r>
            <a:rPr lang="en-US" sz="1600" dirty="0" smtClean="0">
              <a:solidFill>
                <a:srgbClr val="FF0000"/>
              </a:solidFill>
            </a:rPr>
            <a:t> </a:t>
          </a:r>
          <a:r>
            <a:rPr lang="en-US" sz="1600" dirty="0" err="1" smtClean="0">
              <a:solidFill>
                <a:srgbClr val="FF0000"/>
              </a:solidFill>
            </a:rPr>
            <a:t>untuk</a:t>
          </a:r>
          <a:r>
            <a:rPr lang="en-US" sz="1600" dirty="0" smtClean="0">
              <a:solidFill>
                <a:srgbClr val="FF0000"/>
              </a:solidFill>
            </a:rPr>
            <a:t> </a:t>
          </a:r>
          <a:r>
            <a:rPr lang="en-US" sz="1600" dirty="0" err="1" smtClean="0">
              <a:solidFill>
                <a:srgbClr val="FF0000"/>
              </a:solidFill>
            </a:rPr>
            <a:t>menyusui</a:t>
          </a:r>
          <a:r>
            <a:rPr lang="en-US" sz="1600" dirty="0" smtClean="0">
              <a:solidFill>
                <a:srgbClr val="FF0000"/>
              </a:solidFill>
            </a:rPr>
            <a:t> </a:t>
          </a:r>
          <a:r>
            <a:rPr lang="en-US" sz="1600" dirty="0" err="1" smtClean="0">
              <a:solidFill>
                <a:srgbClr val="FF0000"/>
              </a:solidFill>
            </a:rPr>
            <a:t>dan</a:t>
          </a:r>
          <a:r>
            <a:rPr lang="en-US" sz="1600" dirty="0" smtClean="0">
              <a:solidFill>
                <a:srgbClr val="FF0000"/>
              </a:solidFill>
            </a:rPr>
            <a:t>/</a:t>
          </a:r>
          <a:r>
            <a:rPr lang="en-US" sz="1600" dirty="0" err="1" smtClean="0">
              <a:solidFill>
                <a:srgbClr val="FF0000"/>
              </a:solidFill>
            </a:rPr>
            <a:t>atau</a:t>
          </a:r>
          <a:r>
            <a:rPr lang="en-US" sz="1600" dirty="0" smtClean="0">
              <a:solidFill>
                <a:srgbClr val="FF0000"/>
              </a:solidFill>
            </a:rPr>
            <a:t> </a:t>
          </a:r>
          <a:r>
            <a:rPr lang="en-US" sz="1600" dirty="0" err="1" smtClean="0">
              <a:solidFill>
                <a:srgbClr val="FF0000"/>
              </a:solidFill>
            </a:rPr>
            <a:t>memerah</a:t>
          </a:r>
          <a:r>
            <a:rPr lang="en-US" sz="1600" dirty="0" smtClean="0">
              <a:solidFill>
                <a:srgbClr val="FF0000"/>
              </a:solidFill>
            </a:rPr>
            <a:t> ASI; </a:t>
          </a:r>
          <a:endParaRPr lang="en-US" sz="1600" dirty="0">
            <a:solidFill>
              <a:srgbClr val="FF0000"/>
            </a:solidFill>
          </a:endParaRPr>
        </a:p>
      </dgm:t>
    </dgm:pt>
    <dgm:pt modelId="{AB213D8F-67E5-411A-9DF8-DA0BFC26DE23}" type="parTrans" cxnId="{0621F83C-26D6-4358-A598-E1201B42C0FD}">
      <dgm:prSet/>
      <dgm:spPr/>
      <dgm:t>
        <a:bodyPr/>
        <a:lstStyle/>
        <a:p>
          <a:endParaRPr lang="en-US"/>
        </a:p>
      </dgm:t>
    </dgm:pt>
    <dgm:pt modelId="{61CD5C2B-B5BD-40C6-9459-E1B9A4A3D50B}" type="sibTrans" cxnId="{0621F83C-26D6-4358-A598-E1201B42C0FD}">
      <dgm:prSet/>
      <dgm:spPr/>
      <dgm:t>
        <a:bodyPr/>
        <a:lstStyle/>
        <a:p>
          <a:endParaRPr lang="en-US"/>
        </a:p>
      </dgm:t>
    </dgm:pt>
    <dgm:pt modelId="{96FCB581-90F4-4C78-9B2A-3CDB567BED32}">
      <dgm:prSet custT="1"/>
      <dgm:spPr/>
      <dgm:t>
        <a:bodyPr/>
        <a:lstStyle/>
        <a:p>
          <a:pPr rtl="0"/>
          <a:r>
            <a:rPr lang="en-US" sz="1600" dirty="0" err="1" smtClean="0">
              <a:solidFill>
                <a:srgbClr val="FF0000"/>
              </a:solidFill>
            </a:rPr>
            <a:t>Pemberian</a:t>
          </a:r>
          <a:r>
            <a:rPr lang="en-US" sz="1600" dirty="0" smtClean="0">
              <a:solidFill>
                <a:srgbClr val="FF0000"/>
              </a:solidFill>
            </a:rPr>
            <a:t> </a:t>
          </a:r>
          <a:r>
            <a:rPr lang="en-US" sz="1600" dirty="0" err="1" smtClean="0">
              <a:solidFill>
                <a:srgbClr val="FF0000"/>
              </a:solidFill>
            </a:rPr>
            <a:t>kesempatan</a:t>
          </a:r>
          <a:r>
            <a:rPr lang="en-US" sz="1600" dirty="0" smtClean="0">
              <a:solidFill>
                <a:srgbClr val="FF0000"/>
              </a:solidFill>
            </a:rPr>
            <a:t> </a:t>
          </a:r>
          <a:r>
            <a:rPr lang="en-US" sz="1600" dirty="0" err="1" smtClean="0">
              <a:solidFill>
                <a:srgbClr val="FF0000"/>
              </a:solidFill>
            </a:rPr>
            <a:t>kepada</a:t>
          </a:r>
          <a:r>
            <a:rPr lang="en-US" sz="1600" dirty="0" smtClean="0">
              <a:solidFill>
                <a:srgbClr val="FF0000"/>
              </a:solidFill>
            </a:rPr>
            <a:t> </a:t>
          </a:r>
          <a:r>
            <a:rPr lang="en-US" sz="1600" dirty="0" err="1" smtClean="0">
              <a:solidFill>
                <a:srgbClr val="FF0000"/>
              </a:solidFill>
            </a:rPr>
            <a:t>ibu</a:t>
          </a:r>
          <a:r>
            <a:rPr lang="en-US" sz="1600" dirty="0" smtClean="0">
              <a:solidFill>
                <a:srgbClr val="FF0000"/>
              </a:solidFill>
            </a:rPr>
            <a:t> yang </a:t>
          </a:r>
          <a:r>
            <a:rPr lang="en-US" sz="1600" dirty="0" err="1" smtClean="0">
              <a:solidFill>
                <a:srgbClr val="FF0000"/>
              </a:solidFill>
            </a:rPr>
            <a:t>bekerja</a:t>
          </a:r>
          <a:r>
            <a:rPr lang="en-US" sz="1600" dirty="0" smtClean="0">
              <a:solidFill>
                <a:srgbClr val="FF0000"/>
              </a:solidFill>
            </a:rPr>
            <a:t> </a:t>
          </a:r>
          <a:r>
            <a:rPr lang="en-US" sz="1600" dirty="0" err="1" smtClean="0">
              <a:solidFill>
                <a:srgbClr val="FF0000"/>
              </a:solidFill>
            </a:rPr>
            <a:t>untuk</a:t>
          </a:r>
          <a:r>
            <a:rPr lang="en-US" sz="1600" dirty="0" smtClean="0">
              <a:solidFill>
                <a:srgbClr val="FF0000"/>
              </a:solidFill>
            </a:rPr>
            <a:t> </a:t>
          </a:r>
          <a:r>
            <a:rPr lang="en-US" sz="1600" dirty="0" err="1" smtClean="0">
              <a:solidFill>
                <a:srgbClr val="FF0000"/>
              </a:solidFill>
            </a:rPr>
            <a:t>memberikan</a:t>
          </a:r>
          <a:r>
            <a:rPr lang="en-US" sz="1600" dirty="0" smtClean="0">
              <a:solidFill>
                <a:srgbClr val="FF0000"/>
              </a:solidFill>
            </a:rPr>
            <a:t> ASI </a:t>
          </a:r>
          <a:r>
            <a:rPr lang="en-US" sz="1600" dirty="0" err="1" smtClean="0">
              <a:solidFill>
                <a:srgbClr val="FF0000"/>
              </a:solidFill>
            </a:rPr>
            <a:t>Eksklusif</a:t>
          </a:r>
          <a:r>
            <a:rPr lang="en-US" sz="1600" dirty="0" smtClean="0">
              <a:solidFill>
                <a:srgbClr val="FF0000"/>
              </a:solidFill>
            </a:rPr>
            <a:t> </a:t>
          </a:r>
          <a:r>
            <a:rPr lang="en-US" sz="1600" dirty="0" err="1" smtClean="0">
              <a:solidFill>
                <a:srgbClr val="FF0000"/>
              </a:solidFill>
            </a:rPr>
            <a:t>kepada</a:t>
          </a:r>
          <a:r>
            <a:rPr lang="en-US" sz="1600" dirty="0" smtClean="0">
              <a:solidFill>
                <a:srgbClr val="FF0000"/>
              </a:solidFill>
            </a:rPr>
            <a:t> </a:t>
          </a:r>
          <a:r>
            <a:rPr lang="en-US" sz="1600" dirty="0" err="1" smtClean="0">
              <a:solidFill>
                <a:srgbClr val="FF0000"/>
              </a:solidFill>
            </a:rPr>
            <a:t>bayi</a:t>
          </a:r>
          <a:r>
            <a:rPr lang="en-US" sz="1600" dirty="0" smtClean="0">
              <a:solidFill>
                <a:srgbClr val="FF0000"/>
              </a:solidFill>
            </a:rPr>
            <a:t> </a:t>
          </a:r>
          <a:r>
            <a:rPr lang="en-US" sz="1600" dirty="0" err="1" smtClean="0">
              <a:solidFill>
                <a:srgbClr val="FF0000"/>
              </a:solidFill>
            </a:rPr>
            <a:t>atau</a:t>
          </a:r>
          <a:r>
            <a:rPr lang="en-US" sz="1600" dirty="0" smtClean="0">
              <a:solidFill>
                <a:srgbClr val="FF0000"/>
              </a:solidFill>
            </a:rPr>
            <a:t> </a:t>
          </a:r>
          <a:r>
            <a:rPr lang="en-US" sz="1600" dirty="0" err="1" smtClean="0">
              <a:solidFill>
                <a:srgbClr val="FF0000"/>
              </a:solidFill>
            </a:rPr>
            <a:t>memerah</a:t>
          </a:r>
          <a:r>
            <a:rPr lang="en-US" sz="1600" dirty="0" smtClean="0">
              <a:solidFill>
                <a:srgbClr val="FF0000"/>
              </a:solidFill>
            </a:rPr>
            <a:t> ASI </a:t>
          </a:r>
          <a:r>
            <a:rPr lang="en-US" sz="1600" dirty="0" err="1" smtClean="0">
              <a:solidFill>
                <a:srgbClr val="FF0000"/>
              </a:solidFill>
            </a:rPr>
            <a:t>selama</a:t>
          </a:r>
          <a:r>
            <a:rPr lang="en-US" sz="1600" dirty="0" smtClean="0">
              <a:solidFill>
                <a:srgbClr val="FF0000"/>
              </a:solidFill>
            </a:rPr>
            <a:t> </a:t>
          </a:r>
          <a:r>
            <a:rPr lang="en-US" sz="1600" dirty="0" err="1" smtClean="0">
              <a:solidFill>
                <a:srgbClr val="FF0000"/>
              </a:solidFill>
            </a:rPr>
            <a:t>waktu</a:t>
          </a:r>
          <a:r>
            <a:rPr lang="en-US" sz="1600" dirty="0" smtClean="0">
              <a:solidFill>
                <a:srgbClr val="FF0000"/>
              </a:solidFill>
            </a:rPr>
            <a:t> </a:t>
          </a:r>
          <a:r>
            <a:rPr lang="en-US" sz="1600" dirty="0" err="1" smtClean="0">
              <a:solidFill>
                <a:srgbClr val="FF0000"/>
              </a:solidFill>
            </a:rPr>
            <a:t>kerja</a:t>
          </a:r>
          <a:r>
            <a:rPr lang="en-US" sz="1600" dirty="0" smtClean="0">
              <a:solidFill>
                <a:srgbClr val="FF0000"/>
              </a:solidFill>
            </a:rPr>
            <a:t> di </a:t>
          </a:r>
          <a:r>
            <a:rPr lang="en-US" sz="1600" dirty="0" err="1" smtClean="0">
              <a:solidFill>
                <a:srgbClr val="FF0000"/>
              </a:solidFill>
            </a:rPr>
            <a:t>Tempat</a:t>
          </a:r>
          <a:r>
            <a:rPr lang="en-US" sz="1600" dirty="0" smtClean="0">
              <a:solidFill>
                <a:srgbClr val="FF0000"/>
              </a:solidFill>
            </a:rPr>
            <a:t> </a:t>
          </a:r>
          <a:r>
            <a:rPr lang="en-US" sz="1600" dirty="0" err="1" smtClean="0">
              <a:solidFill>
                <a:srgbClr val="FF0000"/>
              </a:solidFill>
            </a:rPr>
            <a:t>Kerja</a:t>
          </a:r>
          <a:r>
            <a:rPr lang="en-US" sz="1600" dirty="0" smtClean="0">
              <a:solidFill>
                <a:srgbClr val="FF0000"/>
              </a:solidFill>
            </a:rPr>
            <a:t> </a:t>
          </a:r>
          <a:endParaRPr lang="en-US" sz="1600" dirty="0">
            <a:solidFill>
              <a:srgbClr val="FF0000"/>
            </a:solidFill>
          </a:endParaRPr>
        </a:p>
      </dgm:t>
    </dgm:pt>
    <dgm:pt modelId="{937C9E6B-3AE3-47FB-9B70-9BACFB604437}" type="parTrans" cxnId="{A1B31AA3-9351-4C18-B74D-4EEF6488AAB7}">
      <dgm:prSet/>
      <dgm:spPr/>
      <dgm:t>
        <a:bodyPr/>
        <a:lstStyle/>
        <a:p>
          <a:endParaRPr lang="en-US"/>
        </a:p>
      </dgm:t>
    </dgm:pt>
    <dgm:pt modelId="{29D24FAD-5A53-424A-A41A-3B9E884C44D4}" type="sibTrans" cxnId="{A1B31AA3-9351-4C18-B74D-4EEF6488AAB7}">
      <dgm:prSet/>
      <dgm:spPr/>
      <dgm:t>
        <a:bodyPr/>
        <a:lstStyle/>
        <a:p>
          <a:endParaRPr lang="en-US"/>
        </a:p>
      </dgm:t>
    </dgm:pt>
    <dgm:pt modelId="{C46338A9-A1B4-42CE-99E2-701DE10D2D4A}">
      <dgm:prSet custT="1"/>
      <dgm:spPr/>
      <dgm:t>
        <a:bodyPr/>
        <a:lstStyle/>
        <a:p>
          <a:pPr rtl="0"/>
          <a:r>
            <a:rPr lang="en-US" sz="1600" dirty="0" err="1" smtClean="0">
              <a:solidFill>
                <a:srgbClr val="FF0000"/>
              </a:solidFill>
            </a:rPr>
            <a:t>Pembuatan</a:t>
          </a:r>
          <a:r>
            <a:rPr lang="en-US" sz="1600" dirty="0" smtClean="0">
              <a:solidFill>
                <a:srgbClr val="FF0000"/>
              </a:solidFill>
            </a:rPr>
            <a:t> </a:t>
          </a:r>
          <a:r>
            <a:rPr lang="en-US" sz="1600" dirty="0" err="1" smtClean="0">
              <a:solidFill>
                <a:srgbClr val="FF0000"/>
              </a:solidFill>
            </a:rPr>
            <a:t>peraturan</a:t>
          </a:r>
          <a:r>
            <a:rPr lang="en-US" sz="1600" dirty="0" smtClean="0">
              <a:solidFill>
                <a:srgbClr val="FF0000"/>
              </a:solidFill>
            </a:rPr>
            <a:t> internal yang </a:t>
          </a:r>
          <a:r>
            <a:rPr lang="en-US" sz="1600" dirty="0" err="1" smtClean="0">
              <a:solidFill>
                <a:srgbClr val="FF0000"/>
              </a:solidFill>
            </a:rPr>
            <a:t>mendukung</a:t>
          </a:r>
          <a:r>
            <a:rPr lang="en-US" sz="1600" dirty="0" smtClean="0">
              <a:solidFill>
                <a:srgbClr val="FF0000"/>
              </a:solidFill>
            </a:rPr>
            <a:t> </a:t>
          </a:r>
          <a:r>
            <a:rPr lang="en-US" sz="1600" dirty="0" err="1" smtClean="0">
              <a:solidFill>
                <a:srgbClr val="FF0000"/>
              </a:solidFill>
            </a:rPr>
            <a:t>keberhasilan</a:t>
          </a:r>
          <a:r>
            <a:rPr lang="en-US" sz="1600" dirty="0" smtClean="0">
              <a:solidFill>
                <a:srgbClr val="FF0000"/>
              </a:solidFill>
            </a:rPr>
            <a:t> program </a:t>
          </a:r>
          <a:r>
            <a:rPr lang="en-US" sz="1600" dirty="0" err="1" smtClean="0">
              <a:solidFill>
                <a:srgbClr val="FF0000"/>
              </a:solidFill>
            </a:rPr>
            <a:t>pemberian</a:t>
          </a:r>
          <a:r>
            <a:rPr lang="en-US" sz="1600" dirty="0" smtClean="0">
              <a:solidFill>
                <a:srgbClr val="FF0000"/>
              </a:solidFill>
            </a:rPr>
            <a:t> ASI </a:t>
          </a:r>
          <a:r>
            <a:rPr lang="en-US" sz="1600" dirty="0" err="1" smtClean="0">
              <a:solidFill>
                <a:srgbClr val="FF0000"/>
              </a:solidFill>
            </a:rPr>
            <a:t>Eksklusif</a:t>
          </a:r>
          <a:r>
            <a:rPr lang="en-US" sz="1600" dirty="0" smtClean="0">
              <a:solidFill>
                <a:srgbClr val="FF0000"/>
              </a:solidFill>
            </a:rPr>
            <a:t> </a:t>
          </a:r>
          <a:endParaRPr lang="en-US" sz="1600" dirty="0">
            <a:solidFill>
              <a:srgbClr val="FF0000"/>
            </a:solidFill>
          </a:endParaRPr>
        </a:p>
      </dgm:t>
    </dgm:pt>
    <dgm:pt modelId="{1ACA10F0-F53F-4730-A05C-30A4EFA85FD7}" type="parTrans" cxnId="{24F36142-808E-4133-899E-E2CDB8800FCB}">
      <dgm:prSet/>
      <dgm:spPr/>
      <dgm:t>
        <a:bodyPr/>
        <a:lstStyle/>
        <a:p>
          <a:endParaRPr lang="en-US"/>
        </a:p>
      </dgm:t>
    </dgm:pt>
    <dgm:pt modelId="{18C076B7-6507-411C-B4A8-6A96170CE935}" type="sibTrans" cxnId="{24F36142-808E-4133-899E-E2CDB8800FCB}">
      <dgm:prSet/>
      <dgm:spPr/>
      <dgm:t>
        <a:bodyPr/>
        <a:lstStyle/>
        <a:p>
          <a:endParaRPr lang="en-US"/>
        </a:p>
      </dgm:t>
    </dgm:pt>
    <dgm:pt modelId="{61D5B965-EDC7-4055-93DD-B04F827F5CA6}">
      <dgm:prSet custT="1"/>
      <dgm:spPr/>
      <dgm:t>
        <a:bodyPr/>
        <a:lstStyle/>
        <a:p>
          <a:pPr rtl="0"/>
          <a:r>
            <a:rPr lang="fi-FI" sz="1600" dirty="0" smtClean="0">
              <a:solidFill>
                <a:srgbClr val="FF0000"/>
              </a:solidFill>
            </a:rPr>
            <a:t>Penyediaan Tenaga Terlatih Pemberian ASI</a:t>
          </a:r>
          <a:endParaRPr lang="en-US" sz="1600" dirty="0">
            <a:solidFill>
              <a:srgbClr val="FF0000"/>
            </a:solidFill>
          </a:endParaRPr>
        </a:p>
      </dgm:t>
    </dgm:pt>
    <dgm:pt modelId="{8F66EBDC-0A34-4CCE-B7F8-A97343257921}" type="parTrans" cxnId="{B6DD10F9-DDAF-41A7-BFF3-1BAE7E432A90}">
      <dgm:prSet/>
      <dgm:spPr/>
      <dgm:t>
        <a:bodyPr/>
        <a:lstStyle/>
        <a:p>
          <a:endParaRPr lang="en-US"/>
        </a:p>
      </dgm:t>
    </dgm:pt>
    <dgm:pt modelId="{A39F052E-1611-47E9-9CF3-66F8F04743E5}" type="sibTrans" cxnId="{B6DD10F9-DDAF-41A7-BFF3-1BAE7E432A90}">
      <dgm:prSet/>
      <dgm:spPr/>
      <dgm:t>
        <a:bodyPr/>
        <a:lstStyle/>
        <a:p>
          <a:endParaRPr lang="en-US"/>
        </a:p>
      </dgm:t>
    </dgm:pt>
    <dgm:pt modelId="{E356DD24-2528-4E12-BD38-CCC82689293F}" type="pres">
      <dgm:prSet presAssocID="{54B55897-C94E-4A39-B6F1-E72166E5C2EE}" presName="Name0" presStyleCnt="0">
        <dgm:presLayoutVars>
          <dgm:dir/>
          <dgm:resizeHandles val="exact"/>
        </dgm:presLayoutVars>
      </dgm:prSet>
      <dgm:spPr/>
      <dgm:t>
        <a:bodyPr/>
        <a:lstStyle/>
        <a:p>
          <a:endParaRPr lang="en-US"/>
        </a:p>
      </dgm:t>
    </dgm:pt>
    <dgm:pt modelId="{41B27A34-D85D-423A-890B-9B34F295F498}" type="pres">
      <dgm:prSet presAssocID="{54B55897-C94E-4A39-B6F1-E72166E5C2EE}" presName="fgShape" presStyleLbl="fgShp" presStyleIdx="0" presStyleCnt="1" custLinFactNeighborX="567" custLinFactNeighborY="8333"/>
      <dgm:spPr/>
    </dgm:pt>
    <dgm:pt modelId="{CDE7BF4F-C3B1-44D0-9C28-A004DFED005A}" type="pres">
      <dgm:prSet presAssocID="{54B55897-C94E-4A39-B6F1-E72166E5C2EE}" presName="linComp" presStyleCnt="0"/>
      <dgm:spPr/>
    </dgm:pt>
    <dgm:pt modelId="{00F5B73C-29ED-4E1F-83D2-587C9E9ECF21}" type="pres">
      <dgm:prSet presAssocID="{177D0852-5040-4E0E-B44A-BBC8028D4199}" presName="compNode" presStyleCnt="0"/>
      <dgm:spPr/>
    </dgm:pt>
    <dgm:pt modelId="{6382CE8B-85AD-4FAB-AD43-799B1D07AD3F}" type="pres">
      <dgm:prSet presAssocID="{177D0852-5040-4E0E-B44A-BBC8028D4199}" presName="bkgdShape" presStyleLbl="node1" presStyleIdx="0" presStyleCnt="4"/>
      <dgm:spPr/>
      <dgm:t>
        <a:bodyPr/>
        <a:lstStyle/>
        <a:p>
          <a:endParaRPr lang="en-US"/>
        </a:p>
      </dgm:t>
    </dgm:pt>
    <dgm:pt modelId="{DD571ACD-533F-4287-899C-3966AFE614BE}" type="pres">
      <dgm:prSet presAssocID="{177D0852-5040-4E0E-B44A-BBC8028D4199}" presName="nodeTx" presStyleLbl="node1" presStyleIdx="0" presStyleCnt="4">
        <dgm:presLayoutVars>
          <dgm:bulletEnabled val="1"/>
        </dgm:presLayoutVars>
      </dgm:prSet>
      <dgm:spPr/>
      <dgm:t>
        <a:bodyPr/>
        <a:lstStyle/>
        <a:p>
          <a:endParaRPr lang="en-US"/>
        </a:p>
      </dgm:t>
    </dgm:pt>
    <dgm:pt modelId="{667C0374-E121-4B80-B3E6-E971BA0FB5BD}" type="pres">
      <dgm:prSet presAssocID="{177D0852-5040-4E0E-B44A-BBC8028D4199}" presName="invisiNode" presStyleLbl="node1" presStyleIdx="0" presStyleCnt="4"/>
      <dgm:spPr/>
    </dgm:pt>
    <dgm:pt modelId="{E301835C-F1DF-431E-BAED-A3C2D1375E5A}" type="pres">
      <dgm:prSet presAssocID="{177D0852-5040-4E0E-B44A-BBC8028D4199}" presName="imagNode" presStyleLbl="fgImgPlace1" presStyleIdx="0" presStyleCnt="4" custScaleX="113601" custScaleY="76677" custLinFactNeighborY="-17167"/>
      <dgm:spPr>
        <a:blipFill rotWithShape="1">
          <a:blip xmlns:r="http://schemas.openxmlformats.org/officeDocument/2006/relationships" r:embed="rId1"/>
          <a:stretch>
            <a:fillRect/>
          </a:stretch>
        </a:blipFill>
      </dgm:spPr>
    </dgm:pt>
    <dgm:pt modelId="{886BFFD1-0AFC-498A-BCA4-7FBAF52D0FCA}" type="pres">
      <dgm:prSet presAssocID="{61CD5C2B-B5BD-40C6-9459-E1B9A4A3D50B}" presName="sibTrans" presStyleLbl="sibTrans2D1" presStyleIdx="0" presStyleCnt="0"/>
      <dgm:spPr/>
      <dgm:t>
        <a:bodyPr/>
        <a:lstStyle/>
        <a:p>
          <a:endParaRPr lang="en-US"/>
        </a:p>
      </dgm:t>
    </dgm:pt>
    <dgm:pt modelId="{9184AF7C-CA56-4791-B672-7FF84947AF69}" type="pres">
      <dgm:prSet presAssocID="{96FCB581-90F4-4C78-9B2A-3CDB567BED32}" presName="compNode" presStyleCnt="0"/>
      <dgm:spPr/>
    </dgm:pt>
    <dgm:pt modelId="{8B400C1D-743C-4373-B0D5-CD989324A3CF}" type="pres">
      <dgm:prSet presAssocID="{96FCB581-90F4-4C78-9B2A-3CDB567BED32}" presName="bkgdShape" presStyleLbl="node1" presStyleIdx="1" presStyleCnt="4"/>
      <dgm:spPr/>
      <dgm:t>
        <a:bodyPr/>
        <a:lstStyle/>
        <a:p>
          <a:endParaRPr lang="en-US"/>
        </a:p>
      </dgm:t>
    </dgm:pt>
    <dgm:pt modelId="{6133907B-FDB9-4EEC-923D-C86C87836ED8}" type="pres">
      <dgm:prSet presAssocID="{96FCB581-90F4-4C78-9B2A-3CDB567BED32}" presName="nodeTx" presStyleLbl="node1" presStyleIdx="1" presStyleCnt="4">
        <dgm:presLayoutVars>
          <dgm:bulletEnabled val="1"/>
        </dgm:presLayoutVars>
      </dgm:prSet>
      <dgm:spPr/>
      <dgm:t>
        <a:bodyPr/>
        <a:lstStyle/>
        <a:p>
          <a:endParaRPr lang="en-US"/>
        </a:p>
      </dgm:t>
    </dgm:pt>
    <dgm:pt modelId="{74E69308-0CC4-483C-A28B-28CA5657FB63}" type="pres">
      <dgm:prSet presAssocID="{96FCB581-90F4-4C78-9B2A-3CDB567BED32}" presName="invisiNode" presStyleLbl="node1" presStyleIdx="1" presStyleCnt="4"/>
      <dgm:spPr/>
    </dgm:pt>
    <dgm:pt modelId="{630CB6F5-1E8E-465E-AC41-F9EF41D075BC}" type="pres">
      <dgm:prSet presAssocID="{96FCB581-90F4-4C78-9B2A-3CDB567BED32}" presName="imagNode" presStyleLbl="fgImgPlace1" presStyleIdx="1" presStyleCnt="4" custScaleX="113601" custScaleY="76677" custLinFactNeighborY="-17167"/>
      <dgm:spPr>
        <a:blipFill rotWithShape="1">
          <a:blip xmlns:r="http://schemas.openxmlformats.org/officeDocument/2006/relationships" r:embed="rId2"/>
          <a:stretch>
            <a:fillRect/>
          </a:stretch>
        </a:blipFill>
      </dgm:spPr>
    </dgm:pt>
    <dgm:pt modelId="{DD6D5E6C-BA67-40EB-A056-81C9B71E4273}" type="pres">
      <dgm:prSet presAssocID="{29D24FAD-5A53-424A-A41A-3B9E884C44D4}" presName="sibTrans" presStyleLbl="sibTrans2D1" presStyleIdx="0" presStyleCnt="0"/>
      <dgm:spPr/>
      <dgm:t>
        <a:bodyPr/>
        <a:lstStyle/>
        <a:p>
          <a:endParaRPr lang="en-US"/>
        </a:p>
      </dgm:t>
    </dgm:pt>
    <dgm:pt modelId="{198E5C0A-1D6E-4C88-A9B8-18BC1B8B40D4}" type="pres">
      <dgm:prSet presAssocID="{C46338A9-A1B4-42CE-99E2-701DE10D2D4A}" presName="compNode" presStyleCnt="0"/>
      <dgm:spPr/>
    </dgm:pt>
    <dgm:pt modelId="{C3A3A35E-6322-4B89-9445-3D8A41AA15C9}" type="pres">
      <dgm:prSet presAssocID="{C46338A9-A1B4-42CE-99E2-701DE10D2D4A}" presName="bkgdShape" presStyleLbl="node1" presStyleIdx="2" presStyleCnt="4"/>
      <dgm:spPr/>
      <dgm:t>
        <a:bodyPr/>
        <a:lstStyle/>
        <a:p>
          <a:endParaRPr lang="en-US"/>
        </a:p>
      </dgm:t>
    </dgm:pt>
    <dgm:pt modelId="{CDAF78A0-0B9F-472B-86BE-AD8F7BB4AD35}" type="pres">
      <dgm:prSet presAssocID="{C46338A9-A1B4-42CE-99E2-701DE10D2D4A}" presName="nodeTx" presStyleLbl="node1" presStyleIdx="2" presStyleCnt="4">
        <dgm:presLayoutVars>
          <dgm:bulletEnabled val="1"/>
        </dgm:presLayoutVars>
      </dgm:prSet>
      <dgm:spPr/>
      <dgm:t>
        <a:bodyPr/>
        <a:lstStyle/>
        <a:p>
          <a:endParaRPr lang="en-US"/>
        </a:p>
      </dgm:t>
    </dgm:pt>
    <dgm:pt modelId="{B8F70D52-0C04-453C-B3D9-19ACDCA3CBF3}" type="pres">
      <dgm:prSet presAssocID="{C46338A9-A1B4-42CE-99E2-701DE10D2D4A}" presName="invisiNode" presStyleLbl="node1" presStyleIdx="2" presStyleCnt="4"/>
      <dgm:spPr/>
    </dgm:pt>
    <dgm:pt modelId="{6FA089B5-3A94-47BC-A1BC-04AE2CB7B24D}" type="pres">
      <dgm:prSet presAssocID="{C46338A9-A1B4-42CE-99E2-701DE10D2D4A}" presName="imagNode" presStyleLbl="fgImgPlace1" presStyleIdx="2" presStyleCnt="4" custScaleX="113601" custScaleY="76677" custLinFactNeighborY="-17167"/>
      <dgm:spPr>
        <a:blipFill rotWithShape="1">
          <a:blip xmlns:r="http://schemas.openxmlformats.org/officeDocument/2006/relationships" r:embed="rId3"/>
          <a:stretch>
            <a:fillRect/>
          </a:stretch>
        </a:blipFill>
      </dgm:spPr>
    </dgm:pt>
    <dgm:pt modelId="{2B6F679E-BC8D-48C1-A1C2-6DDE210BE473}" type="pres">
      <dgm:prSet presAssocID="{18C076B7-6507-411C-B4A8-6A96170CE935}" presName="sibTrans" presStyleLbl="sibTrans2D1" presStyleIdx="0" presStyleCnt="0"/>
      <dgm:spPr/>
      <dgm:t>
        <a:bodyPr/>
        <a:lstStyle/>
        <a:p>
          <a:endParaRPr lang="en-US"/>
        </a:p>
      </dgm:t>
    </dgm:pt>
    <dgm:pt modelId="{DA7B3AEF-978E-4159-B9F4-98EA0561DA9E}" type="pres">
      <dgm:prSet presAssocID="{61D5B965-EDC7-4055-93DD-B04F827F5CA6}" presName="compNode" presStyleCnt="0"/>
      <dgm:spPr/>
    </dgm:pt>
    <dgm:pt modelId="{11C08140-7827-468D-B6E1-47D816AB5DCB}" type="pres">
      <dgm:prSet presAssocID="{61D5B965-EDC7-4055-93DD-B04F827F5CA6}" presName="bkgdShape" presStyleLbl="node1" presStyleIdx="3" presStyleCnt="4"/>
      <dgm:spPr/>
      <dgm:t>
        <a:bodyPr/>
        <a:lstStyle/>
        <a:p>
          <a:endParaRPr lang="en-US"/>
        </a:p>
      </dgm:t>
    </dgm:pt>
    <dgm:pt modelId="{39628849-FD42-4D34-8D02-0744D6BA1277}" type="pres">
      <dgm:prSet presAssocID="{61D5B965-EDC7-4055-93DD-B04F827F5CA6}" presName="nodeTx" presStyleLbl="node1" presStyleIdx="3" presStyleCnt="4">
        <dgm:presLayoutVars>
          <dgm:bulletEnabled val="1"/>
        </dgm:presLayoutVars>
      </dgm:prSet>
      <dgm:spPr/>
      <dgm:t>
        <a:bodyPr/>
        <a:lstStyle/>
        <a:p>
          <a:endParaRPr lang="en-US"/>
        </a:p>
      </dgm:t>
    </dgm:pt>
    <dgm:pt modelId="{A335C002-5C8B-4C23-843B-97E2F627AEA7}" type="pres">
      <dgm:prSet presAssocID="{61D5B965-EDC7-4055-93DD-B04F827F5CA6}" presName="invisiNode" presStyleLbl="node1" presStyleIdx="3" presStyleCnt="4"/>
      <dgm:spPr/>
    </dgm:pt>
    <dgm:pt modelId="{1B077DB8-DB38-4CD5-9568-2A8486B9F7DE}" type="pres">
      <dgm:prSet presAssocID="{61D5B965-EDC7-4055-93DD-B04F827F5CA6}" presName="imagNode" presStyleLbl="fgImgPlace1" presStyleIdx="3" presStyleCnt="4" custScaleX="113601" custScaleY="76677" custLinFactNeighborY="-17167"/>
      <dgm:spPr>
        <a:blipFill rotWithShape="1">
          <a:blip xmlns:r="http://schemas.openxmlformats.org/officeDocument/2006/relationships" r:embed="rId4"/>
          <a:stretch>
            <a:fillRect/>
          </a:stretch>
        </a:blipFill>
      </dgm:spPr>
    </dgm:pt>
  </dgm:ptLst>
  <dgm:cxnLst>
    <dgm:cxn modelId="{03CF37FF-622E-40A5-946F-CB7036C4F2B1}" type="presOf" srcId="{96FCB581-90F4-4C78-9B2A-3CDB567BED32}" destId="{8B400C1D-743C-4373-B0D5-CD989324A3CF}" srcOrd="0" destOrd="0" presId="urn:microsoft.com/office/officeart/2005/8/layout/hList7"/>
    <dgm:cxn modelId="{A1B31AA3-9351-4C18-B74D-4EEF6488AAB7}" srcId="{54B55897-C94E-4A39-B6F1-E72166E5C2EE}" destId="{96FCB581-90F4-4C78-9B2A-3CDB567BED32}" srcOrd="1" destOrd="0" parTransId="{937C9E6B-3AE3-47FB-9B70-9BACFB604437}" sibTransId="{29D24FAD-5A53-424A-A41A-3B9E884C44D4}"/>
    <dgm:cxn modelId="{1B2CB52A-612F-4633-8DBC-533E6FD387AE}" type="presOf" srcId="{54B55897-C94E-4A39-B6F1-E72166E5C2EE}" destId="{E356DD24-2528-4E12-BD38-CCC82689293F}" srcOrd="0" destOrd="0" presId="urn:microsoft.com/office/officeart/2005/8/layout/hList7"/>
    <dgm:cxn modelId="{02B243AF-2927-4326-B493-5EBDAEA3C853}" type="presOf" srcId="{C46338A9-A1B4-42CE-99E2-701DE10D2D4A}" destId="{CDAF78A0-0B9F-472B-86BE-AD8F7BB4AD35}" srcOrd="1" destOrd="0" presId="urn:microsoft.com/office/officeart/2005/8/layout/hList7"/>
    <dgm:cxn modelId="{B6DD10F9-DDAF-41A7-BFF3-1BAE7E432A90}" srcId="{54B55897-C94E-4A39-B6F1-E72166E5C2EE}" destId="{61D5B965-EDC7-4055-93DD-B04F827F5CA6}" srcOrd="3" destOrd="0" parTransId="{8F66EBDC-0A34-4CCE-B7F8-A97343257921}" sibTransId="{A39F052E-1611-47E9-9CF3-66F8F04743E5}"/>
    <dgm:cxn modelId="{9E2CC2C9-FF9F-4345-A86C-DD2F4E93AC23}" type="presOf" srcId="{61CD5C2B-B5BD-40C6-9459-E1B9A4A3D50B}" destId="{886BFFD1-0AFC-498A-BCA4-7FBAF52D0FCA}" srcOrd="0" destOrd="0" presId="urn:microsoft.com/office/officeart/2005/8/layout/hList7"/>
    <dgm:cxn modelId="{84CF9C59-A8E6-4C39-B8D6-2EBA5E0AF87C}" type="presOf" srcId="{C46338A9-A1B4-42CE-99E2-701DE10D2D4A}" destId="{C3A3A35E-6322-4B89-9445-3D8A41AA15C9}" srcOrd="0" destOrd="0" presId="urn:microsoft.com/office/officeart/2005/8/layout/hList7"/>
    <dgm:cxn modelId="{0621F83C-26D6-4358-A598-E1201B42C0FD}" srcId="{54B55897-C94E-4A39-B6F1-E72166E5C2EE}" destId="{177D0852-5040-4E0E-B44A-BBC8028D4199}" srcOrd="0" destOrd="0" parTransId="{AB213D8F-67E5-411A-9DF8-DA0BFC26DE23}" sibTransId="{61CD5C2B-B5BD-40C6-9459-E1B9A4A3D50B}"/>
    <dgm:cxn modelId="{B256AFA5-AC44-4E62-9EA3-F6178741134C}" type="presOf" srcId="{177D0852-5040-4E0E-B44A-BBC8028D4199}" destId="{6382CE8B-85AD-4FAB-AD43-799B1D07AD3F}" srcOrd="0" destOrd="0" presId="urn:microsoft.com/office/officeart/2005/8/layout/hList7"/>
    <dgm:cxn modelId="{24F36142-808E-4133-899E-E2CDB8800FCB}" srcId="{54B55897-C94E-4A39-B6F1-E72166E5C2EE}" destId="{C46338A9-A1B4-42CE-99E2-701DE10D2D4A}" srcOrd="2" destOrd="0" parTransId="{1ACA10F0-F53F-4730-A05C-30A4EFA85FD7}" sibTransId="{18C076B7-6507-411C-B4A8-6A96170CE935}"/>
    <dgm:cxn modelId="{21595900-D53D-4C2B-8DF5-39F93EBE705B}" type="presOf" srcId="{61D5B965-EDC7-4055-93DD-B04F827F5CA6}" destId="{39628849-FD42-4D34-8D02-0744D6BA1277}" srcOrd="1" destOrd="0" presId="urn:microsoft.com/office/officeart/2005/8/layout/hList7"/>
    <dgm:cxn modelId="{32A8C376-19EA-473C-A310-BE8AC12CB650}" type="presOf" srcId="{29D24FAD-5A53-424A-A41A-3B9E884C44D4}" destId="{DD6D5E6C-BA67-40EB-A056-81C9B71E4273}" srcOrd="0" destOrd="0" presId="urn:microsoft.com/office/officeart/2005/8/layout/hList7"/>
    <dgm:cxn modelId="{9DB63693-259C-44DC-B57E-5E0191ABEDD5}" type="presOf" srcId="{96FCB581-90F4-4C78-9B2A-3CDB567BED32}" destId="{6133907B-FDB9-4EEC-923D-C86C87836ED8}" srcOrd="1" destOrd="0" presId="urn:microsoft.com/office/officeart/2005/8/layout/hList7"/>
    <dgm:cxn modelId="{67450691-B475-417E-A9EE-28B214604B84}" type="presOf" srcId="{177D0852-5040-4E0E-B44A-BBC8028D4199}" destId="{DD571ACD-533F-4287-899C-3966AFE614BE}" srcOrd="1" destOrd="0" presId="urn:microsoft.com/office/officeart/2005/8/layout/hList7"/>
    <dgm:cxn modelId="{C05ADD66-121D-4AD7-A530-4090608F8A8A}" type="presOf" srcId="{61D5B965-EDC7-4055-93DD-B04F827F5CA6}" destId="{11C08140-7827-468D-B6E1-47D816AB5DCB}" srcOrd="0" destOrd="0" presId="urn:microsoft.com/office/officeart/2005/8/layout/hList7"/>
    <dgm:cxn modelId="{EA24CD51-59E0-4BB7-919A-5BAD46357B5C}" type="presOf" srcId="{18C076B7-6507-411C-B4A8-6A96170CE935}" destId="{2B6F679E-BC8D-48C1-A1C2-6DDE210BE473}" srcOrd="0" destOrd="0" presId="urn:microsoft.com/office/officeart/2005/8/layout/hList7"/>
    <dgm:cxn modelId="{DAAD4BA5-2046-4EE7-A18B-949D9FE8C6A4}" type="presParOf" srcId="{E356DD24-2528-4E12-BD38-CCC82689293F}" destId="{41B27A34-D85D-423A-890B-9B34F295F498}" srcOrd="0" destOrd="0" presId="urn:microsoft.com/office/officeart/2005/8/layout/hList7"/>
    <dgm:cxn modelId="{823B4C3D-0FFE-4BCF-B8E3-3658CE44FD93}" type="presParOf" srcId="{E356DD24-2528-4E12-BD38-CCC82689293F}" destId="{CDE7BF4F-C3B1-44D0-9C28-A004DFED005A}" srcOrd="1" destOrd="0" presId="urn:microsoft.com/office/officeart/2005/8/layout/hList7"/>
    <dgm:cxn modelId="{2C3A1A34-16CA-4163-A93A-8AF8DB0CFEC7}" type="presParOf" srcId="{CDE7BF4F-C3B1-44D0-9C28-A004DFED005A}" destId="{00F5B73C-29ED-4E1F-83D2-587C9E9ECF21}" srcOrd="0" destOrd="0" presId="urn:microsoft.com/office/officeart/2005/8/layout/hList7"/>
    <dgm:cxn modelId="{500D9D14-E06A-419D-94A0-F5EED7B1A31F}" type="presParOf" srcId="{00F5B73C-29ED-4E1F-83D2-587C9E9ECF21}" destId="{6382CE8B-85AD-4FAB-AD43-799B1D07AD3F}" srcOrd="0" destOrd="0" presId="urn:microsoft.com/office/officeart/2005/8/layout/hList7"/>
    <dgm:cxn modelId="{2A3CE462-C067-4A0B-8D0B-9B4B93EB7E97}" type="presParOf" srcId="{00F5B73C-29ED-4E1F-83D2-587C9E9ECF21}" destId="{DD571ACD-533F-4287-899C-3966AFE614BE}" srcOrd="1" destOrd="0" presId="urn:microsoft.com/office/officeart/2005/8/layout/hList7"/>
    <dgm:cxn modelId="{09304EF5-174D-45F1-A8FD-DC295A0BF7D9}" type="presParOf" srcId="{00F5B73C-29ED-4E1F-83D2-587C9E9ECF21}" destId="{667C0374-E121-4B80-B3E6-E971BA0FB5BD}" srcOrd="2" destOrd="0" presId="urn:microsoft.com/office/officeart/2005/8/layout/hList7"/>
    <dgm:cxn modelId="{67756FA2-13CA-4169-823B-58016C7596B5}" type="presParOf" srcId="{00F5B73C-29ED-4E1F-83D2-587C9E9ECF21}" destId="{E301835C-F1DF-431E-BAED-A3C2D1375E5A}" srcOrd="3" destOrd="0" presId="urn:microsoft.com/office/officeart/2005/8/layout/hList7"/>
    <dgm:cxn modelId="{77DCF45E-ABB7-41E3-828E-1D31BA78820E}" type="presParOf" srcId="{CDE7BF4F-C3B1-44D0-9C28-A004DFED005A}" destId="{886BFFD1-0AFC-498A-BCA4-7FBAF52D0FCA}" srcOrd="1" destOrd="0" presId="urn:microsoft.com/office/officeart/2005/8/layout/hList7"/>
    <dgm:cxn modelId="{63E720A0-2555-4EE2-AE45-91304A32F31D}" type="presParOf" srcId="{CDE7BF4F-C3B1-44D0-9C28-A004DFED005A}" destId="{9184AF7C-CA56-4791-B672-7FF84947AF69}" srcOrd="2" destOrd="0" presId="urn:microsoft.com/office/officeart/2005/8/layout/hList7"/>
    <dgm:cxn modelId="{B0C77700-774F-4068-8B23-6B76162FB0E3}" type="presParOf" srcId="{9184AF7C-CA56-4791-B672-7FF84947AF69}" destId="{8B400C1D-743C-4373-B0D5-CD989324A3CF}" srcOrd="0" destOrd="0" presId="urn:microsoft.com/office/officeart/2005/8/layout/hList7"/>
    <dgm:cxn modelId="{9F90749A-F131-4EB5-A4C5-C8E55769470D}" type="presParOf" srcId="{9184AF7C-CA56-4791-B672-7FF84947AF69}" destId="{6133907B-FDB9-4EEC-923D-C86C87836ED8}" srcOrd="1" destOrd="0" presId="urn:microsoft.com/office/officeart/2005/8/layout/hList7"/>
    <dgm:cxn modelId="{4EF74E5E-8D4D-40F6-A926-B9E6E45B1F41}" type="presParOf" srcId="{9184AF7C-CA56-4791-B672-7FF84947AF69}" destId="{74E69308-0CC4-483C-A28B-28CA5657FB63}" srcOrd="2" destOrd="0" presId="urn:microsoft.com/office/officeart/2005/8/layout/hList7"/>
    <dgm:cxn modelId="{903A5593-09F1-4914-B2FA-BEE71FF7534C}" type="presParOf" srcId="{9184AF7C-CA56-4791-B672-7FF84947AF69}" destId="{630CB6F5-1E8E-465E-AC41-F9EF41D075BC}" srcOrd="3" destOrd="0" presId="urn:microsoft.com/office/officeart/2005/8/layout/hList7"/>
    <dgm:cxn modelId="{020CC073-2676-4934-9A08-C9BB19F35492}" type="presParOf" srcId="{CDE7BF4F-C3B1-44D0-9C28-A004DFED005A}" destId="{DD6D5E6C-BA67-40EB-A056-81C9B71E4273}" srcOrd="3" destOrd="0" presId="urn:microsoft.com/office/officeart/2005/8/layout/hList7"/>
    <dgm:cxn modelId="{743748F2-0280-4447-92C8-DE3757294CB7}" type="presParOf" srcId="{CDE7BF4F-C3B1-44D0-9C28-A004DFED005A}" destId="{198E5C0A-1D6E-4C88-A9B8-18BC1B8B40D4}" srcOrd="4" destOrd="0" presId="urn:microsoft.com/office/officeart/2005/8/layout/hList7"/>
    <dgm:cxn modelId="{A13DFE45-8280-410F-BB85-80EDF6E81D3E}" type="presParOf" srcId="{198E5C0A-1D6E-4C88-A9B8-18BC1B8B40D4}" destId="{C3A3A35E-6322-4B89-9445-3D8A41AA15C9}" srcOrd="0" destOrd="0" presId="urn:microsoft.com/office/officeart/2005/8/layout/hList7"/>
    <dgm:cxn modelId="{4FA49A71-5727-46C9-81CD-01EE60BE4E96}" type="presParOf" srcId="{198E5C0A-1D6E-4C88-A9B8-18BC1B8B40D4}" destId="{CDAF78A0-0B9F-472B-86BE-AD8F7BB4AD35}" srcOrd="1" destOrd="0" presId="urn:microsoft.com/office/officeart/2005/8/layout/hList7"/>
    <dgm:cxn modelId="{06655467-A1C0-404D-B81A-B18088FE6250}" type="presParOf" srcId="{198E5C0A-1D6E-4C88-A9B8-18BC1B8B40D4}" destId="{B8F70D52-0C04-453C-B3D9-19ACDCA3CBF3}" srcOrd="2" destOrd="0" presId="urn:microsoft.com/office/officeart/2005/8/layout/hList7"/>
    <dgm:cxn modelId="{3632354A-03C8-484A-8FF3-C489D45A7C07}" type="presParOf" srcId="{198E5C0A-1D6E-4C88-A9B8-18BC1B8B40D4}" destId="{6FA089B5-3A94-47BC-A1BC-04AE2CB7B24D}" srcOrd="3" destOrd="0" presId="urn:microsoft.com/office/officeart/2005/8/layout/hList7"/>
    <dgm:cxn modelId="{CEEAC0A0-A031-4BF0-9662-F97A87D3F9A2}" type="presParOf" srcId="{CDE7BF4F-C3B1-44D0-9C28-A004DFED005A}" destId="{2B6F679E-BC8D-48C1-A1C2-6DDE210BE473}" srcOrd="5" destOrd="0" presId="urn:microsoft.com/office/officeart/2005/8/layout/hList7"/>
    <dgm:cxn modelId="{C1587932-BA07-4632-B90F-5113BA592620}" type="presParOf" srcId="{CDE7BF4F-C3B1-44D0-9C28-A004DFED005A}" destId="{DA7B3AEF-978E-4159-B9F4-98EA0561DA9E}" srcOrd="6" destOrd="0" presId="urn:microsoft.com/office/officeart/2005/8/layout/hList7"/>
    <dgm:cxn modelId="{68CF4C56-3F70-4116-BE1B-7E07737202FB}" type="presParOf" srcId="{DA7B3AEF-978E-4159-B9F4-98EA0561DA9E}" destId="{11C08140-7827-468D-B6E1-47D816AB5DCB}" srcOrd="0" destOrd="0" presId="urn:microsoft.com/office/officeart/2005/8/layout/hList7"/>
    <dgm:cxn modelId="{AFA211B9-63C8-464B-A397-E51AD0CA6424}" type="presParOf" srcId="{DA7B3AEF-978E-4159-B9F4-98EA0561DA9E}" destId="{39628849-FD42-4D34-8D02-0744D6BA1277}" srcOrd="1" destOrd="0" presId="urn:microsoft.com/office/officeart/2005/8/layout/hList7"/>
    <dgm:cxn modelId="{0F161B0F-62A2-4BFB-B3A3-0B5485104A49}" type="presParOf" srcId="{DA7B3AEF-978E-4159-B9F4-98EA0561DA9E}" destId="{A335C002-5C8B-4C23-843B-97E2F627AEA7}" srcOrd="2" destOrd="0" presId="urn:microsoft.com/office/officeart/2005/8/layout/hList7"/>
    <dgm:cxn modelId="{0FB282DA-22CF-4D1E-BE5D-97BD4E75128C}" type="presParOf" srcId="{DA7B3AEF-978E-4159-B9F4-98EA0561DA9E}" destId="{1B077DB8-DB38-4CD5-9568-2A8486B9F7D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98C0CA2-5774-4B90-933D-EB7844679B6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0A95187D-4986-4BD1-96F1-2D581946852E}">
      <dgm:prSet/>
      <dgm:spPr/>
      <dgm:t>
        <a:bodyPr/>
        <a:lstStyle/>
        <a:p>
          <a:pPr rtl="0"/>
          <a:r>
            <a:rPr lang="fi-FI" smtClean="0"/>
            <a:t>Kebijakan perusahaan dalam melindungi pekerja perempuan pasca </a:t>
          </a:r>
          <a:r>
            <a:rPr lang="en-US" smtClean="0"/>
            <a:t>melahirkan diantaranya ada dua yaitu pemberian cuti dan penyediaan ruang laktasi yang diperkuat dengan Undang-Undang Ketenagakerjaan, Undang-Undang Hak Asasi Manusia, CEDAW, dan peraturan menteri terkait penyediaan ruang laktasi serta aturan lain yang mengakomodir hak dari ibu dan bayi.</a:t>
          </a:r>
          <a:endParaRPr lang="en-US"/>
        </a:p>
      </dgm:t>
    </dgm:pt>
    <dgm:pt modelId="{B1CFA5F8-B1D9-437B-8C74-7845C5318DAA}" type="parTrans" cxnId="{CE4C1118-6154-4A93-9474-F630749AEBB4}">
      <dgm:prSet/>
      <dgm:spPr/>
      <dgm:t>
        <a:bodyPr/>
        <a:lstStyle/>
        <a:p>
          <a:endParaRPr lang="en-US"/>
        </a:p>
      </dgm:t>
    </dgm:pt>
    <dgm:pt modelId="{CD19831B-34DE-45C6-A393-9D2544FC45DA}" type="sibTrans" cxnId="{CE4C1118-6154-4A93-9474-F630749AEBB4}">
      <dgm:prSet/>
      <dgm:spPr/>
      <dgm:t>
        <a:bodyPr/>
        <a:lstStyle/>
        <a:p>
          <a:endParaRPr lang="en-US"/>
        </a:p>
      </dgm:t>
    </dgm:pt>
    <dgm:pt modelId="{01728E0D-AC24-40BE-9710-28BCE07E4CC7}">
      <dgm:prSet/>
      <dgm:spPr/>
      <dgm:t>
        <a:bodyPr/>
        <a:lstStyle/>
        <a:p>
          <a:pPr rtl="0"/>
          <a:r>
            <a:rPr lang="en-US" smtClean="0"/>
            <a:t>Terdapat perusahaan yang menyediakan ruang laktasi bagi pekerja </a:t>
          </a:r>
          <a:r>
            <a:rPr lang="fi-FI" smtClean="0"/>
            <a:t>perempuan, ada perusahaan yang mengijinkan pekerja </a:t>
          </a:r>
          <a:r>
            <a:rPr lang="en-US" smtClean="0"/>
            <a:t>Perempuan untuk memerah ASI-nya saat jam kerja namun tidak disediakan ruang laktasi, ada pula yang memperpanjang waktu istirahat pekerja perempuan yang perlu untuk memerah ASI.</a:t>
          </a:r>
          <a:endParaRPr lang="en-US"/>
        </a:p>
      </dgm:t>
    </dgm:pt>
    <dgm:pt modelId="{58D1B325-E283-4F92-BE01-2627FE5B1792}" type="parTrans" cxnId="{6E5217F3-1DC8-458F-997D-313A691F84F1}">
      <dgm:prSet/>
      <dgm:spPr/>
      <dgm:t>
        <a:bodyPr/>
        <a:lstStyle/>
        <a:p>
          <a:endParaRPr lang="en-US"/>
        </a:p>
      </dgm:t>
    </dgm:pt>
    <dgm:pt modelId="{C653ABEF-48E0-48B3-9AD1-A660E5BEBBC6}" type="sibTrans" cxnId="{6E5217F3-1DC8-458F-997D-313A691F84F1}">
      <dgm:prSet/>
      <dgm:spPr/>
      <dgm:t>
        <a:bodyPr/>
        <a:lstStyle/>
        <a:p>
          <a:endParaRPr lang="en-US"/>
        </a:p>
      </dgm:t>
    </dgm:pt>
    <dgm:pt modelId="{EF294382-B191-4A74-B02B-A860FA028392}">
      <dgm:prSet/>
      <dgm:spPr/>
      <dgm:t>
        <a:bodyPr/>
        <a:lstStyle/>
        <a:p>
          <a:pPr rtl="0"/>
          <a:r>
            <a:rPr lang="en-US" smtClean="0"/>
            <a:t>Penyediaan ruang laktasi bagi pekerja perempuan menyusui di perusahaan sudah cukup baik untuk beberapa perusahaan, namun masih ada beberapa perusahaan yang belum memenuhi fasilitas perusahaannya dengan ruang laktasi.</a:t>
          </a:r>
          <a:endParaRPr lang="en-US"/>
        </a:p>
      </dgm:t>
    </dgm:pt>
    <dgm:pt modelId="{7CC6C1B0-16B4-406C-86BB-C296223125F4}" type="parTrans" cxnId="{B000B9C6-D181-4E26-9F26-712384C42BC9}">
      <dgm:prSet/>
      <dgm:spPr/>
      <dgm:t>
        <a:bodyPr/>
        <a:lstStyle/>
        <a:p>
          <a:endParaRPr lang="en-US"/>
        </a:p>
      </dgm:t>
    </dgm:pt>
    <dgm:pt modelId="{9ECBE2A7-60B8-49FE-8C13-BAC77FC84C4A}" type="sibTrans" cxnId="{B000B9C6-D181-4E26-9F26-712384C42BC9}">
      <dgm:prSet/>
      <dgm:spPr/>
      <dgm:t>
        <a:bodyPr/>
        <a:lstStyle/>
        <a:p>
          <a:endParaRPr lang="en-US"/>
        </a:p>
      </dgm:t>
    </dgm:pt>
    <dgm:pt modelId="{CDEBA0D6-9859-4F23-95CE-3524AAE64BE4}">
      <dgm:prSet/>
      <dgm:spPr/>
      <dgm:t>
        <a:bodyPr/>
        <a:lstStyle/>
        <a:p>
          <a:pPr rtl="0"/>
          <a:r>
            <a:rPr lang="en-US" smtClean="0"/>
            <a:t>Masih ada perusahaan yang hanya memberikan hak cuti dan tidak menyediakan tempat bagi pekerja perempuan ang menyusui untuk memerah ASI nya di ruangan khusus sehingga pekerja perempuan mencari sendiri tempat-tempat yang menurut mereka cukup nyaman untuk </a:t>
          </a:r>
          <a:r>
            <a:rPr lang="it-IT" smtClean="0"/>
            <a:t>memerah ASI seperti di mushola, kamar mandi, atau </a:t>
          </a:r>
          <a:r>
            <a:rPr lang="it-IT" i="1" smtClean="0"/>
            <a:t>pantry</a:t>
          </a:r>
          <a:endParaRPr lang="en-US"/>
        </a:p>
      </dgm:t>
    </dgm:pt>
    <dgm:pt modelId="{C8D5A71E-CFE2-4F1E-9A76-68E29493FF04}" type="parTrans" cxnId="{FC4EBEFF-CB0A-4CE0-BED5-B2E5ECE4DCB3}">
      <dgm:prSet/>
      <dgm:spPr/>
      <dgm:t>
        <a:bodyPr/>
        <a:lstStyle/>
        <a:p>
          <a:endParaRPr lang="en-US"/>
        </a:p>
      </dgm:t>
    </dgm:pt>
    <dgm:pt modelId="{0EC217B4-CD84-49FF-BF29-F7542E261180}" type="sibTrans" cxnId="{FC4EBEFF-CB0A-4CE0-BED5-B2E5ECE4DCB3}">
      <dgm:prSet/>
      <dgm:spPr/>
      <dgm:t>
        <a:bodyPr/>
        <a:lstStyle/>
        <a:p>
          <a:endParaRPr lang="en-US"/>
        </a:p>
      </dgm:t>
    </dgm:pt>
    <dgm:pt modelId="{813DD36E-470A-4C16-A92F-962BAFB9E406}" type="pres">
      <dgm:prSet presAssocID="{F98C0CA2-5774-4B90-933D-EB7844679B66}" presName="Name0" presStyleCnt="0">
        <dgm:presLayoutVars>
          <dgm:chMax val="7"/>
          <dgm:dir/>
          <dgm:animLvl val="lvl"/>
          <dgm:resizeHandles val="exact"/>
        </dgm:presLayoutVars>
      </dgm:prSet>
      <dgm:spPr/>
      <dgm:t>
        <a:bodyPr/>
        <a:lstStyle/>
        <a:p>
          <a:endParaRPr lang="en-US"/>
        </a:p>
      </dgm:t>
    </dgm:pt>
    <dgm:pt modelId="{338810DE-BCED-4387-B770-50D624549E4A}" type="pres">
      <dgm:prSet presAssocID="{0A95187D-4986-4BD1-96F1-2D581946852E}" presName="circle1" presStyleLbl="node1" presStyleIdx="0" presStyleCnt="4"/>
      <dgm:spPr/>
    </dgm:pt>
    <dgm:pt modelId="{C0E566B0-4F3D-46D3-B123-A15FE4F8132A}" type="pres">
      <dgm:prSet presAssocID="{0A95187D-4986-4BD1-96F1-2D581946852E}" presName="space" presStyleCnt="0"/>
      <dgm:spPr/>
    </dgm:pt>
    <dgm:pt modelId="{D584D2D1-33E7-448F-B50B-24D13ABFA83E}" type="pres">
      <dgm:prSet presAssocID="{0A95187D-4986-4BD1-96F1-2D581946852E}" presName="rect1" presStyleLbl="alignAcc1" presStyleIdx="0" presStyleCnt="4" custLinFactNeighborY="2083"/>
      <dgm:spPr/>
      <dgm:t>
        <a:bodyPr/>
        <a:lstStyle/>
        <a:p>
          <a:endParaRPr lang="en-US"/>
        </a:p>
      </dgm:t>
    </dgm:pt>
    <dgm:pt modelId="{F40606F8-D454-443A-A28D-C88C5A4DD328}" type="pres">
      <dgm:prSet presAssocID="{01728E0D-AC24-40BE-9710-28BCE07E4CC7}" presName="vertSpace2" presStyleLbl="node1" presStyleIdx="0" presStyleCnt="4"/>
      <dgm:spPr/>
    </dgm:pt>
    <dgm:pt modelId="{895F42A2-5640-4FF6-9CDB-53F3AD3831AA}" type="pres">
      <dgm:prSet presAssocID="{01728E0D-AC24-40BE-9710-28BCE07E4CC7}" presName="circle2" presStyleLbl="node1" presStyleIdx="1" presStyleCnt="4"/>
      <dgm:spPr/>
    </dgm:pt>
    <dgm:pt modelId="{B0619D91-AC23-4A6F-944B-EF1BA1B7A0A9}" type="pres">
      <dgm:prSet presAssocID="{01728E0D-AC24-40BE-9710-28BCE07E4CC7}" presName="rect2" presStyleLbl="alignAcc1" presStyleIdx="1" presStyleCnt="4"/>
      <dgm:spPr/>
      <dgm:t>
        <a:bodyPr/>
        <a:lstStyle/>
        <a:p>
          <a:endParaRPr lang="en-US"/>
        </a:p>
      </dgm:t>
    </dgm:pt>
    <dgm:pt modelId="{BC5434DB-F427-4F79-A5F8-122B32731B4C}" type="pres">
      <dgm:prSet presAssocID="{EF294382-B191-4A74-B02B-A860FA028392}" presName="vertSpace3" presStyleLbl="node1" presStyleIdx="1" presStyleCnt="4"/>
      <dgm:spPr/>
    </dgm:pt>
    <dgm:pt modelId="{F16E7BEA-A93B-405E-B460-EE6C939CCE8D}" type="pres">
      <dgm:prSet presAssocID="{EF294382-B191-4A74-B02B-A860FA028392}" presName="circle3" presStyleLbl="node1" presStyleIdx="2" presStyleCnt="4"/>
      <dgm:spPr/>
    </dgm:pt>
    <dgm:pt modelId="{AD9775D4-015B-47F9-BEAF-6E6F8F7BC211}" type="pres">
      <dgm:prSet presAssocID="{EF294382-B191-4A74-B02B-A860FA028392}" presName="rect3" presStyleLbl="alignAcc1" presStyleIdx="2" presStyleCnt="4"/>
      <dgm:spPr/>
      <dgm:t>
        <a:bodyPr/>
        <a:lstStyle/>
        <a:p>
          <a:endParaRPr lang="en-US"/>
        </a:p>
      </dgm:t>
    </dgm:pt>
    <dgm:pt modelId="{6B7F3E39-9D92-4686-A489-0AF73F56A1E9}" type="pres">
      <dgm:prSet presAssocID="{CDEBA0D6-9859-4F23-95CE-3524AAE64BE4}" presName="vertSpace4" presStyleLbl="node1" presStyleIdx="2" presStyleCnt="4"/>
      <dgm:spPr/>
    </dgm:pt>
    <dgm:pt modelId="{E230D2CC-BAB4-46C2-9371-399199A5D558}" type="pres">
      <dgm:prSet presAssocID="{CDEBA0D6-9859-4F23-95CE-3524AAE64BE4}" presName="circle4" presStyleLbl="node1" presStyleIdx="3" presStyleCnt="4"/>
      <dgm:spPr/>
    </dgm:pt>
    <dgm:pt modelId="{EFDEDF51-7ED6-4A3D-BCD3-E9A32E41FB8E}" type="pres">
      <dgm:prSet presAssocID="{CDEBA0D6-9859-4F23-95CE-3524AAE64BE4}" presName="rect4" presStyleLbl="alignAcc1" presStyleIdx="3" presStyleCnt="4"/>
      <dgm:spPr/>
      <dgm:t>
        <a:bodyPr/>
        <a:lstStyle/>
        <a:p>
          <a:endParaRPr lang="en-US"/>
        </a:p>
      </dgm:t>
    </dgm:pt>
    <dgm:pt modelId="{5E3D1011-35D4-4613-A5BB-8D4CF9247EB7}" type="pres">
      <dgm:prSet presAssocID="{0A95187D-4986-4BD1-96F1-2D581946852E}" presName="rect1ParTxNoCh" presStyleLbl="alignAcc1" presStyleIdx="3" presStyleCnt="4">
        <dgm:presLayoutVars>
          <dgm:chMax val="1"/>
          <dgm:bulletEnabled val="1"/>
        </dgm:presLayoutVars>
      </dgm:prSet>
      <dgm:spPr/>
      <dgm:t>
        <a:bodyPr/>
        <a:lstStyle/>
        <a:p>
          <a:endParaRPr lang="en-US"/>
        </a:p>
      </dgm:t>
    </dgm:pt>
    <dgm:pt modelId="{E5610CCD-6C57-41A7-B882-79F69AA93BF2}" type="pres">
      <dgm:prSet presAssocID="{01728E0D-AC24-40BE-9710-28BCE07E4CC7}" presName="rect2ParTxNoCh" presStyleLbl="alignAcc1" presStyleIdx="3" presStyleCnt="4">
        <dgm:presLayoutVars>
          <dgm:chMax val="1"/>
          <dgm:bulletEnabled val="1"/>
        </dgm:presLayoutVars>
      </dgm:prSet>
      <dgm:spPr/>
      <dgm:t>
        <a:bodyPr/>
        <a:lstStyle/>
        <a:p>
          <a:endParaRPr lang="en-US"/>
        </a:p>
      </dgm:t>
    </dgm:pt>
    <dgm:pt modelId="{17D311A5-7817-4C07-807E-FB512BB0A439}" type="pres">
      <dgm:prSet presAssocID="{EF294382-B191-4A74-B02B-A860FA028392}" presName="rect3ParTxNoCh" presStyleLbl="alignAcc1" presStyleIdx="3" presStyleCnt="4">
        <dgm:presLayoutVars>
          <dgm:chMax val="1"/>
          <dgm:bulletEnabled val="1"/>
        </dgm:presLayoutVars>
      </dgm:prSet>
      <dgm:spPr/>
      <dgm:t>
        <a:bodyPr/>
        <a:lstStyle/>
        <a:p>
          <a:endParaRPr lang="en-US"/>
        </a:p>
      </dgm:t>
    </dgm:pt>
    <dgm:pt modelId="{9C07F18B-E8C1-47B2-8D33-A09AB2904322}" type="pres">
      <dgm:prSet presAssocID="{CDEBA0D6-9859-4F23-95CE-3524AAE64BE4}" presName="rect4ParTxNoCh" presStyleLbl="alignAcc1" presStyleIdx="3" presStyleCnt="4">
        <dgm:presLayoutVars>
          <dgm:chMax val="1"/>
          <dgm:bulletEnabled val="1"/>
        </dgm:presLayoutVars>
      </dgm:prSet>
      <dgm:spPr/>
      <dgm:t>
        <a:bodyPr/>
        <a:lstStyle/>
        <a:p>
          <a:endParaRPr lang="en-US"/>
        </a:p>
      </dgm:t>
    </dgm:pt>
  </dgm:ptLst>
  <dgm:cxnLst>
    <dgm:cxn modelId="{376E71E4-98A2-484D-8D29-E5CCBE06AC39}" type="presOf" srcId="{EF294382-B191-4A74-B02B-A860FA028392}" destId="{AD9775D4-015B-47F9-BEAF-6E6F8F7BC211}" srcOrd="0" destOrd="0" presId="urn:microsoft.com/office/officeart/2005/8/layout/target3"/>
    <dgm:cxn modelId="{0D291DAE-7EF4-40AB-B858-82A0CE777B63}" type="presOf" srcId="{0A95187D-4986-4BD1-96F1-2D581946852E}" destId="{5E3D1011-35D4-4613-A5BB-8D4CF9247EB7}" srcOrd="1" destOrd="0" presId="urn:microsoft.com/office/officeart/2005/8/layout/target3"/>
    <dgm:cxn modelId="{357371ED-4E88-4147-9F53-8195544D1CD2}" type="presOf" srcId="{01728E0D-AC24-40BE-9710-28BCE07E4CC7}" destId="{E5610CCD-6C57-41A7-B882-79F69AA93BF2}" srcOrd="1" destOrd="0" presId="urn:microsoft.com/office/officeart/2005/8/layout/target3"/>
    <dgm:cxn modelId="{5BA37B1C-BD3B-49B1-85E2-3B5461406584}" type="presOf" srcId="{01728E0D-AC24-40BE-9710-28BCE07E4CC7}" destId="{B0619D91-AC23-4A6F-944B-EF1BA1B7A0A9}" srcOrd="0" destOrd="0" presId="urn:microsoft.com/office/officeart/2005/8/layout/target3"/>
    <dgm:cxn modelId="{B000B9C6-D181-4E26-9F26-712384C42BC9}" srcId="{F98C0CA2-5774-4B90-933D-EB7844679B66}" destId="{EF294382-B191-4A74-B02B-A860FA028392}" srcOrd="2" destOrd="0" parTransId="{7CC6C1B0-16B4-406C-86BB-C296223125F4}" sibTransId="{9ECBE2A7-60B8-49FE-8C13-BAC77FC84C4A}"/>
    <dgm:cxn modelId="{19954E9F-F059-446D-8CAB-86AC37076FB8}" type="presOf" srcId="{CDEBA0D6-9859-4F23-95CE-3524AAE64BE4}" destId="{EFDEDF51-7ED6-4A3D-BCD3-E9A32E41FB8E}" srcOrd="0" destOrd="0" presId="urn:microsoft.com/office/officeart/2005/8/layout/target3"/>
    <dgm:cxn modelId="{FC4EBEFF-CB0A-4CE0-BED5-B2E5ECE4DCB3}" srcId="{F98C0CA2-5774-4B90-933D-EB7844679B66}" destId="{CDEBA0D6-9859-4F23-95CE-3524AAE64BE4}" srcOrd="3" destOrd="0" parTransId="{C8D5A71E-CFE2-4F1E-9A76-68E29493FF04}" sibTransId="{0EC217B4-CD84-49FF-BF29-F7542E261180}"/>
    <dgm:cxn modelId="{CE4C1118-6154-4A93-9474-F630749AEBB4}" srcId="{F98C0CA2-5774-4B90-933D-EB7844679B66}" destId="{0A95187D-4986-4BD1-96F1-2D581946852E}" srcOrd="0" destOrd="0" parTransId="{B1CFA5F8-B1D9-437B-8C74-7845C5318DAA}" sibTransId="{CD19831B-34DE-45C6-A393-9D2544FC45DA}"/>
    <dgm:cxn modelId="{9F3BE0DD-F835-4163-8E6C-D30B7305390E}" type="presOf" srcId="{CDEBA0D6-9859-4F23-95CE-3524AAE64BE4}" destId="{9C07F18B-E8C1-47B2-8D33-A09AB2904322}" srcOrd="1" destOrd="0" presId="urn:microsoft.com/office/officeart/2005/8/layout/target3"/>
    <dgm:cxn modelId="{6B6FB722-E061-49F9-8864-979A31FBE07C}" type="presOf" srcId="{0A95187D-4986-4BD1-96F1-2D581946852E}" destId="{D584D2D1-33E7-448F-B50B-24D13ABFA83E}" srcOrd="0" destOrd="0" presId="urn:microsoft.com/office/officeart/2005/8/layout/target3"/>
    <dgm:cxn modelId="{6E5217F3-1DC8-458F-997D-313A691F84F1}" srcId="{F98C0CA2-5774-4B90-933D-EB7844679B66}" destId="{01728E0D-AC24-40BE-9710-28BCE07E4CC7}" srcOrd="1" destOrd="0" parTransId="{58D1B325-E283-4F92-BE01-2627FE5B1792}" sibTransId="{C653ABEF-48E0-48B3-9AD1-A660E5BEBBC6}"/>
    <dgm:cxn modelId="{39B15C89-EC06-43D1-A685-7B5685536648}" type="presOf" srcId="{F98C0CA2-5774-4B90-933D-EB7844679B66}" destId="{813DD36E-470A-4C16-A92F-962BAFB9E406}" srcOrd="0" destOrd="0" presId="urn:microsoft.com/office/officeart/2005/8/layout/target3"/>
    <dgm:cxn modelId="{234BBC8A-CD10-4485-BBB8-AC1A32C306A8}" type="presOf" srcId="{EF294382-B191-4A74-B02B-A860FA028392}" destId="{17D311A5-7817-4C07-807E-FB512BB0A439}" srcOrd="1" destOrd="0" presId="urn:microsoft.com/office/officeart/2005/8/layout/target3"/>
    <dgm:cxn modelId="{41475E50-ED09-4518-A4D2-39DC6D5CC911}" type="presParOf" srcId="{813DD36E-470A-4C16-A92F-962BAFB9E406}" destId="{338810DE-BCED-4387-B770-50D624549E4A}" srcOrd="0" destOrd="0" presId="urn:microsoft.com/office/officeart/2005/8/layout/target3"/>
    <dgm:cxn modelId="{CB3720BD-05E9-4E9E-9AA2-BAFB1B353795}" type="presParOf" srcId="{813DD36E-470A-4C16-A92F-962BAFB9E406}" destId="{C0E566B0-4F3D-46D3-B123-A15FE4F8132A}" srcOrd="1" destOrd="0" presId="urn:microsoft.com/office/officeart/2005/8/layout/target3"/>
    <dgm:cxn modelId="{71912927-4926-4FBA-82D1-C1FFC49B7698}" type="presParOf" srcId="{813DD36E-470A-4C16-A92F-962BAFB9E406}" destId="{D584D2D1-33E7-448F-B50B-24D13ABFA83E}" srcOrd="2" destOrd="0" presId="urn:microsoft.com/office/officeart/2005/8/layout/target3"/>
    <dgm:cxn modelId="{F8C72300-53B6-4024-A8F1-620C09A6D9C8}" type="presParOf" srcId="{813DD36E-470A-4C16-A92F-962BAFB9E406}" destId="{F40606F8-D454-443A-A28D-C88C5A4DD328}" srcOrd="3" destOrd="0" presId="urn:microsoft.com/office/officeart/2005/8/layout/target3"/>
    <dgm:cxn modelId="{BC26DA7E-89D8-4B46-8AEA-A03F3FA10179}" type="presParOf" srcId="{813DD36E-470A-4C16-A92F-962BAFB9E406}" destId="{895F42A2-5640-4FF6-9CDB-53F3AD3831AA}" srcOrd="4" destOrd="0" presId="urn:microsoft.com/office/officeart/2005/8/layout/target3"/>
    <dgm:cxn modelId="{6DBBFF1D-F19E-4740-AD89-1D2A409795DC}" type="presParOf" srcId="{813DD36E-470A-4C16-A92F-962BAFB9E406}" destId="{B0619D91-AC23-4A6F-944B-EF1BA1B7A0A9}" srcOrd="5" destOrd="0" presId="urn:microsoft.com/office/officeart/2005/8/layout/target3"/>
    <dgm:cxn modelId="{324442AF-D57B-4815-A239-28AD24FB76BC}" type="presParOf" srcId="{813DD36E-470A-4C16-A92F-962BAFB9E406}" destId="{BC5434DB-F427-4F79-A5F8-122B32731B4C}" srcOrd="6" destOrd="0" presId="urn:microsoft.com/office/officeart/2005/8/layout/target3"/>
    <dgm:cxn modelId="{0278D1B2-E193-4EFB-8107-5418854B9BCC}" type="presParOf" srcId="{813DD36E-470A-4C16-A92F-962BAFB9E406}" destId="{F16E7BEA-A93B-405E-B460-EE6C939CCE8D}" srcOrd="7" destOrd="0" presId="urn:microsoft.com/office/officeart/2005/8/layout/target3"/>
    <dgm:cxn modelId="{D27DD842-8427-41E9-9EB7-BA58462D87C5}" type="presParOf" srcId="{813DD36E-470A-4C16-A92F-962BAFB9E406}" destId="{AD9775D4-015B-47F9-BEAF-6E6F8F7BC211}" srcOrd="8" destOrd="0" presId="urn:microsoft.com/office/officeart/2005/8/layout/target3"/>
    <dgm:cxn modelId="{1B6D1FA6-4ADD-4939-991F-D5C7B68D6672}" type="presParOf" srcId="{813DD36E-470A-4C16-A92F-962BAFB9E406}" destId="{6B7F3E39-9D92-4686-A489-0AF73F56A1E9}" srcOrd="9" destOrd="0" presId="urn:microsoft.com/office/officeart/2005/8/layout/target3"/>
    <dgm:cxn modelId="{F5D77BD3-77DA-41C9-8DEA-F9481B3714A2}" type="presParOf" srcId="{813DD36E-470A-4C16-A92F-962BAFB9E406}" destId="{E230D2CC-BAB4-46C2-9371-399199A5D558}" srcOrd="10" destOrd="0" presId="urn:microsoft.com/office/officeart/2005/8/layout/target3"/>
    <dgm:cxn modelId="{FAB78029-BFAA-4B28-AE25-A3B90C9DAA3C}" type="presParOf" srcId="{813DD36E-470A-4C16-A92F-962BAFB9E406}" destId="{EFDEDF51-7ED6-4A3D-BCD3-E9A32E41FB8E}" srcOrd="11" destOrd="0" presId="urn:microsoft.com/office/officeart/2005/8/layout/target3"/>
    <dgm:cxn modelId="{FC00E06A-B30C-4378-A72D-5752430C2605}" type="presParOf" srcId="{813DD36E-470A-4C16-A92F-962BAFB9E406}" destId="{5E3D1011-35D4-4613-A5BB-8D4CF9247EB7}" srcOrd="12" destOrd="0" presId="urn:microsoft.com/office/officeart/2005/8/layout/target3"/>
    <dgm:cxn modelId="{B392F703-BA1F-4292-B176-245166F46590}" type="presParOf" srcId="{813DD36E-470A-4C16-A92F-962BAFB9E406}" destId="{E5610CCD-6C57-41A7-B882-79F69AA93BF2}" srcOrd="13" destOrd="0" presId="urn:microsoft.com/office/officeart/2005/8/layout/target3"/>
    <dgm:cxn modelId="{ED649AD8-C2CC-45EA-AF6D-C0E09CA32733}" type="presParOf" srcId="{813DD36E-470A-4C16-A92F-962BAFB9E406}" destId="{17D311A5-7817-4C07-807E-FB512BB0A439}" srcOrd="14" destOrd="0" presId="urn:microsoft.com/office/officeart/2005/8/layout/target3"/>
    <dgm:cxn modelId="{299C8879-8DBF-41BB-BB94-7C9E9DA56B2A}" type="presParOf" srcId="{813DD36E-470A-4C16-A92F-962BAFB9E406}" destId="{9C07F18B-E8C1-47B2-8D33-A09AB2904322}"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54C3C97-7999-4F07-8760-E72BD820DCA1}"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FB431832-35D5-413A-AA96-8CF4E35B0138}">
      <dgm:prSet/>
      <dgm:spPr/>
      <dgm:t>
        <a:bodyPr/>
        <a:lstStyle/>
        <a:p>
          <a:pPr rtl="0"/>
          <a:r>
            <a:rPr lang="en-US" dirty="0" smtClean="0"/>
            <a:t>Perusahaan yang </a:t>
          </a:r>
          <a:r>
            <a:rPr lang="en-US" dirty="0" err="1" smtClean="0"/>
            <a:t>belum</a:t>
          </a:r>
          <a:r>
            <a:rPr lang="en-US" dirty="0" smtClean="0"/>
            <a:t> </a:t>
          </a:r>
          <a:r>
            <a:rPr lang="en-US" dirty="0" err="1" smtClean="0"/>
            <a:t>menyediakan</a:t>
          </a:r>
          <a:r>
            <a:rPr lang="en-US" dirty="0" smtClean="0"/>
            <a:t> </a:t>
          </a:r>
          <a:r>
            <a:rPr lang="en-US" dirty="0" err="1" smtClean="0"/>
            <a:t>fasilitas</a:t>
          </a:r>
          <a:r>
            <a:rPr lang="en-US" dirty="0" smtClean="0"/>
            <a:t> </a:t>
          </a:r>
          <a:r>
            <a:rPr lang="en-US" dirty="0" err="1" smtClean="0"/>
            <a:t>ruang</a:t>
          </a:r>
          <a:r>
            <a:rPr lang="en-US" dirty="0" smtClean="0"/>
            <a:t> </a:t>
          </a:r>
          <a:r>
            <a:rPr lang="en-US" dirty="0" err="1" smtClean="0"/>
            <a:t>laktasi</a:t>
          </a:r>
          <a:r>
            <a:rPr lang="en-US" dirty="0" smtClean="0"/>
            <a:t> </a:t>
          </a:r>
          <a:r>
            <a:rPr lang="en-US" dirty="0" err="1" smtClean="0"/>
            <a:t>sebaiknya</a:t>
          </a:r>
          <a:r>
            <a:rPr lang="en-US" dirty="0" smtClean="0"/>
            <a:t> </a:t>
          </a:r>
          <a:r>
            <a:rPr lang="en-US" dirty="0" err="1" smtClean="0"/>
            <a:t>segera</a:t>
          </a:r>
          <a:r>
            <a:rPr lang="en-US" dirty="0" smtClean="0"/>
            <a:t> </a:t>
          </a:r>
          <a:r>
            <a:rPr lang="en-US" dirty="0" err="1" smtClean="0"/>
            <a:t>menyediakan</a:t>
          </a:r>
          <a:r>
            <a:rPr lang="en-US" dirty="0" smtClean="0"/>
            <a:t> </a:t>
          </a:r>
          <a:r>
            <a:rPr lang="en-US" dirty="0" err="1" smtClean="0"/>
            <a:t>fasilitas</a:t>
          </a:r>
          <a:r>
            <a:rPr lang="en-US" dirty="0" smtClean="0"/>
            <a:t> </a:t>
          </a:r>
          <a:r>
            <a:rPr lang="en-US" dirty="0" err="1" smtClean="0"/>
            <a:t>tersebut</a:t>
          </a:r>
          <a:r>
            <a:rPr lang="en-US" dirty="0" smtClean="0"/>
            <a:t> </a:t>
          </a:r>
          <a:r>
            <a:rPr lang="en-US" dirty="0" err="1" smtClean="0"/>
            <a:t>karena</a:t>
          </a:r>
          <a:r>
            <a:rPr lang="en-US" dirty="0" smtClean="0"/>
            <a:t> </a:t>
          </a:r>
          <a:r>
            <a:rPr lang="en-US" dirty="0" err="1" smtClean="0"/>
            <a:t>penyediaan</a:t>
          </a:r>
          <a:r>
            <a:rPr lang="en-US" dirty="0" smtClean="0"/>
            <a:t> </a:t>
          </a:r>
          <a:r>
            <a:rPr lang="en-US" dirty="0" err="1" smtClean="0"/>
            <a:t>ruang</a:t>
          </a:r>
          <a:r>
            <a:rPr lang="en-US" dirty="0" smtClean="0"/>
            <a:t> </a:t>
          </a:r>
          <a:r>
            <a:rPr lang="en-US" dirty="0" err="1" smtClean="0"/>
            <a:t>khusus</a:t>
          </a:r>
          <a:r>
            <a:rPr lang="en-US" dirty="0" smtClean="0"/>
            <a:t> </a:t>
          </a:r>
          <a:r>
            <a:rPr lang="en-US" dirty="0" err="1" smtClean="0"/>
            <a:t>tersebut</a:t>
          </a:r>
          <a:r>
            <a:rPr lang="en-US" dirty="0" smtClean="0"/>
            <a:t> </a:t>
          </a:r>
          <a:r>
            <a:rPr lang="en-US" dirty="0" err="1" smtClean="0"/>
            <a:t>dapat</a:t>
          </a:r>
          <a:r>
            <a:rPr lang="en-US" dirty="0" smtClean="0"/>
            <a:t> </a:t>
          </a:r>
          <a:r>
            <a:rPr lang="en-US" dirty="0" err="1" smtClean="0"/>
            <a:t>memberi</a:t>
          </a:r>
          <a:r>
            <a:rPr lang="en-US" dirty="0" smtClean="0"/>
            <a:t> </a:t>
          </a:r>
          <a:r>
            <a:rPr lang="en-US" dirty="0" err="1" smtClean="0"/>
            <a:t>kenyamanan</a:t>
          </a:r>
          <a:r>
            <a:rPr lang="en-US" dirty="0" smtClean="0"/>
            <a:t> </a:t>
          </a:r>
          <a:r>
            <a:rPr lang="en-US" dirty="0" err="1" smtClean="0"/>
            <a:t>bagi</a:t>
          </a:r>
          <a:r>
            <a:rPr lang="en-US" dirty="0" smtClean="0"/>
            <a:t> </a:t>
          </a:r>
          <a:r>
            <a:rPr lang="en-US" dirty="0" err="1" smtClean="0"/>
            <a:t>pekerja</a:t>
          </a:r>
          <a:r>
            <a:rPr lang="en-US" dirty="0" smtClean="0"/>
            <a:t> </a:t>
          </a:r>
          <a:r>
            <a:rPr lang="en-US" dirty="0" err="1" smtClean="0"/>
            <a:t>perempuan</a:t>
          </a:r>
          <a:r>
            <a:rPr lang="en-US" dirty="0" smtClean="0"/>
            <a:t> </a:t>
          </a:r>
          <a:r>
            <a:rPr lang="en-US" dirty="0" err="1" smtClean="0"/>
            <a:t>dan</a:t>
          </a:r>
          <a:r>
            <a:rPr lang="en-US" dirty="0" smtClean="0"/>
            <a:t> </a:t>
          </a:r>
          <a:r>
            <a:rPr lang="en-US" dirty="0" err="1" smtClean="0"/>
            <a:t>cenderung</a:t>
          </a:r>
          <a:r>
            <a:rPr lang="en-US" dirty="0" smtClean="0"/>
            <a:t> </a:t>
          </a:r>
          <a:r>
            <a:rPr lang="en-US" dirty="0" err="1" smtClean="0"/>
            <a:t>akan</a:t>
          </a:r>
          <a:r>
            <a:rPr lang="en-US" dirty="0" smtClean="0"/>
            <a:t> </a:t>
          </a:r>
          <a:r>
            <a:rPr lang="en-US" dirty="0" err="1" smtClean="0"/>
            <a:t>meningkatkan</a:t>
          </a:r>
          <a:r>
            <a:rPr lang="en-US" dirty="0" smtClean="0"/>
            <a:t> </a:t>
          </a:r>
          <a:r>
            <a:rPr lang="en-US" dirty="0" err="1" smtClean="0"/>
            <a:t>produktivitas</a:t>
          </a:r>
          <a:r>
            <a:rPr lang="en-US" dirty="0" smtClean="0"/>
            <a:t>. </a:t>
          </a:r>
          <a:endParaRPr lang="en-US" dirty="0"/>
        </a:p>
      </dgm:t>
    </dgm:pt>
    <dgm:pt modelId="{5A33B911-A39D-4251-B36F-E00650F871FC}" type="parTrans" cxnId="{E12CE4AD-DD2E-4DEA-AC55-D12F8D831C39}">
      <dgm:prSet/>
      <dgm:spPr/>
      <dgm:t>
        <a:bodyPr/>
        <a:lstStyle/>
        <a:p>
          <a:endParaRPr lang="en-US"/>
        </a:p>
      </dgm:t>
    </dgm:pt>
    <dgm:pt modelId="{43EDA438-7174-4B9E-9694-E760BB704EF8}" type="sibTrans" cxnId="{E12CE4AD-DD2E-4DEA-AC55-D12F8D831C39}">
      <dgm:prSet/>
      <dgm:spPr/>
      <dgm:t>
        <a:bodyPr/>
        <a:lstStyle/>
        <a:p>
          <a:endParaRPr lang="en-US"/>
        </a:p>
      </dgm:t>
    </dgm:pt>
    <dgm:pt modelId="{7790FF3E-6F37-40BD-AE76-5C8CBF6A70EF}">
      <dgm:prSet/>
      <dgm:spPr/>
      <dgm:t>
        <a:bodyPr/>
        <a:lstStyle/>
        <a:p>
          <a:pPr rtl="0"/>
          <a:r>
            <a:rPr lang="en-US" dirty="0" smtClean="0"/>
            <a:t>Para </a:t>
          </a:r>
          <a:r>
            <a:rPr lang="en-US" dirty="0" err="1" smtClean="0"/>
            <a:t>pekerja</a:t>
          </a:r>
          <a:r>
            <a:rPr lang="en-US" dirty="0" smtClean="0"/>
            <a:t> </a:t>
          </a:r>
          <a:r>
            <a:rPr lang="en-US" dirty="0" err="1" smtClean="0"/>
            <a:t>perempuan</a:t>
          </a:r>
          <a:r>
            <a:rPr lang="en-US" dirty="0" smtClean="0"/>
            <a:t> di </a:t>
          </a:r>
          <a:r>
            <a:rPr lang="en-US" dirty="0" err="1" smtClean="0"/>
            <a:t>perusahaan</a:t>
          </a:r>
          <a:r>
            <a:rPr lang="en-US" dirty="0" smtClean="0"/>
            <a:t> </a:t>
          </a:r>
          <a:r>
            <a:rPr lang="en-US" dirty="0" err="1" smtClean="0"/>
            <a:t>harus</a:t>
          </a:r>
          <a:r>
            <a:rPr lang="en-US" dirty="0" smtClean="0"/>
            <a:t> </a:t>
          </a:r>
          <a:r>
            <a:rPr lang="en-US" dirty="0" err="1" smtClean="0"/>
            <a:t>lebih</a:t>
          </a:r>
          <a:r>
            <a:rPr lang="en-US" dirty="0" smtClean="0"/>
            <a:t> </a:t>
          </a:r>
          <a:r>
            <a:rPr lang="en-US" dirty="0" err="1" smtClean="0"/>
            <a:t>berani</a:t>
          </a:r>
          <a:r>
            <a:rPr lang="en-US" dirty="0" smtClean="0"/>
            <a:t> </a:t>
          </a:r>
          <a:r>
            <a:rPr lang="en-US" dirty="0" err="1" smtClean="0"/>
            <a:t>mengutarakan</a:t>
          </a:r>
          <a:r>
            <a:rPr lang="en-US" dirty="0" smtClean="0"/>
            <a:t> </a:t>
          </a:r>
          <a:r>
            <a:rPr lang="en-US" dirty="0" err="1" smtClean="0"/>
            <a:t>haknya</a:t>
          </a:r>
          <a:r>
            <a:rPr lang="en-US" dirty="0" smtClean="0"/>
            <a:t> </a:t>
          </a:r>
          <a:r>
            <a:rPr lang="en-US" dirty="0" err="1" smtClean="0"/>
            <a:t>dalam</a:t>
          </a:r>
          <a:r>
            <a:rPr lang="en-US" dirty="0" smtClean="0"/>
            <a:t> </a:t>
          </a:r>
          <a:r>
            <a:rPr lang="en-US" dirty="0" err="1" smtClean="0"/>
            <a:t>hal</a:t>
          </a:r>
          <a:r>
            <a:rPr lang="en-US" dirty="0" smtClean="0"/>
            <a:t> </a:t>
          </a:r>
          <a:r>
            <a:rPr lang="en-US" dirty="0" err="1" smtClean="0"/>
            <a:t>kebijakan</a:t>
          </a:r>
          <a:r>
            <a:rPr lang="en-US" dirty="0" smtClean="0"/>
            <a:t> </a:t>
          </a:r>
          <a:r>
            <a:rPr lang="en-US" dirty="0" err="1" smtClean="0"/>
            <a:t>cuti</a:t>
          </a:r>
          <a:r>
            <a:rPr lang="en-US" dirty="0" smtClean="0"/>
            <a:t> </a:t>
          </a:r>
          <a:r>
            <a:rPr lang="en-US" dirty="0" err="1" smtClean="0"/>
            <a:t>dan</a:t>
          </a:r>
          <a:r>
            <a:rPr lang="en-US" dirty="0" smtClean="0"/>
            <a:t> </a:t>
          </a:r>
          <a:r>
            <a:rPr lang="en-US" dirty="0" err="1" smtClean="0"/>
            <a:t>hak</a:t>
          </a:r>
          <a:r>
            <a:rPr lang="en-US" dirty="0" smtClean="0"/>
            <a:t> </a:t>
          </a:r>
          <a:r>
            <a:rPr lang="en-US" dirty="0" err="1" smtClean="0"/>
            <a:t>menyusui</a:t>
          </a:r>
          <a:r>
            <a:rPr lang="en-US" dirty="0" smtClean="0"/>
            <a:t> </a:t>
          </a:r>
          <a:r>
            <a:rPr lang="en-US" dirty="0" err="1" smtClean="0"/>
            <a:t>jika</a:t>
          </a:r>
          <a:r>
            <a:rPr lang="en-US" dirty="0" smtClean="0"/>
            <a:t> </a:t>
          </a:r>
          <a:r>
            <a:rPr lang="en-US" dirty="0" err="1" smtClean="0"/>
            <a:t>perusahaan</a:t>
          </a:r>
          <a:r>
            <a:rPr lang="en-US" dirty="0" smtClean="0"/>
            <a:t> </a:t>
          </a:r>
          <a:r>
            <a:rPr lang="en-US" dirty="0" err="1" smtClean="0"/>
            <a:t>masih</a:t>
          </a:r>
          <a:r>
            <a:rPr lang="en-US" dirty="0" smtClean="0"/>
            <a:t> </a:t>
          </a:r>
          <a:r>
            <a:rPr lang="en-US" dirty="0" err="1" smtClean="0"/>
            <a:t>kurang</a:t>
          </a:r>
          <a:r>
            <a:rPr lang="en-US" dirty="0" smtClean="0"/>
            <a:t> </a:t>
          </a:r>
          <a:r>
            <a:rPr lang="en-US" dirty="0" err="1" smtClean="0"/>
            <a:t>dalam</a:t>
          </a:r>
          <a:r>
            <a:rPr lang="en-US" dirty="0" smtClean="0"/>
            <a:t> </a:t>
          </a:r>
          <a:r>
            <a:rPr lang="en-US" dirty="0" err="1" smtClean="0"/>
            <a:t>memberikan</a:t>
          </a:r>
          <a:r>
            <a:rPr lang="en-US" dirty="0" smtClean="0"/>
            <a:t> </a:t>
          </a:r>
          <a:r>
            <a:rPr lang="en-US" dirty="0" err="1" smtClean="0"/>
            <a:t>hak</a:t>
          </a:r>
          <a:r>
            <a:rPr lang="en-US" dirty="0" smtClean="0"/>
            <a:t> </a:t>
          </a:r>
          <a:r>
            <a:rPr lang="en-US" dirty="0" err="1" smtClean="0"/>
            <a:t>tersebut</a:t>
          </a:r>
          <a:r>
            <a:rPr lang="en-US" dirty="0" smtClean="0"/>
            <a:t> </a:t>
          </a:r>
          <a:r>
            <a:rPr lang="en-US" dirty="0" err="1" smtClean="0"/>
            <a:t>karena</a:t>
          </a:r>
          <a:r>
            <a:rPr lang="en-US" dirty="0" smtClean="0"/>
            <a:t> </a:t>
          </a:r>
          <a:r>
            <a:rPr lang="en-US" dirty="0" err="1" smtClean="0"/>
            <a:t>memang</a:t>
          </a:r>
          <a:r>
            <a:rPr lang="en-US" dirty="0" smtClean="0"/>
            <a:t> </a:t>
          </a:r>
          <a:r>
            <a:rPr lang="en-US" dirty="0" err="1" smtClean="0"/>
            <a:t>itu</a:t>
          </a:r>
          <a:r>
            <a:rPr lang="en-US" dirty="0" smtClean="0"/>
            <a:t> </a:t>
          </a:r>
          <a:r>
            <a:rPr lang="en-US" dirty="0" err="1" smtClean="0"/>
            <a:t>kewajiban</a:t>
          </a:r>
          <a:r>
            <a:rPr lang="en-US" dirty="0" smtClean="0"/>
            <a:t> </a:t>
          </a:r>
          <a:r>
            <a:rPr lang="en-US" dirty="0" err="1" smtClean="0"/>
            <a:t>dari</a:t>
          </a:r>
          <a:r>
            <a:rPr lang="en-US" dirty="0" smtClean="0"/>
            <a:t> </a:t>
          </a:r>
          <a:r>
            <a:rPr lang="en-US" dirty="0" err="1" smtClean="0"/>
            <a:t>perusahaan</a:t>
          </a:r>
          <a:r>
            <a:rPr lang="en-US" dirty="0" smtClean="0"/>
            <a:t> yang </a:t>
          </a:r>
          <a:r>
            <a:rPr lang="en-US" dirty="0" err="1" smtClean="0"/>
            <a:t>telah</a:t>
          </a:r>
          <a:r>
            <a:rPr lang="en-US" dirty="0" smtClean="0"/>
            <a:t> </a:t>
          </a:r>
          <a:r>
            <a:rPr lang="en-US" dirty="0" err="1" smtClean="0"/>
            <a:t>diatur</a:t>
          </a:r>
          <a:r>
            <a:rPr lang="en-US" dirty="0" smtClean="0"/>
            <a:t> </a:t>
          </a:r>
          <a:r>
            <a:rPr lang="en-US" dirty="0" err="1" smtClean="0"/>
            <a:t>oleh</a:t>
          </a:r>
          <a:r>
            <a:rPr lang="en-US" dirty="0" smtClean="0"/>
            <a:t> </a:t>
          </a:r>
          <a:r>
            <a:rPr lang="en-US" dirty="0" err="1" smtClean="0"/>
            <a:t>peraturan</a:t>
          </a:r>
          <a:r>
            <a:rPr lang="en-US" dirty="0" smtClean="0"/>
            <a:t> </a:t>
          </a:r>
          <a:r>
            <a:rPr lang="en-US" dirty="0" err="1" smtClean="0"/>
            <a:t>perundang-undangan</a:t>
          </a:r>
          <a:r>
            <a:rPr lang="en-US" dirty="0" smtClean="0"/>
            <a:t> </a:t>
          </a:r>
          <a:r>
            <a:rPr lang="en-US" dirty="0" err="1" smtClean="0"/>
            <a:t>untuk</a:t>
          </a:r>
          <a:r>
            <a:rPr lang="en-US" dirty="0" smtClean="0"/>
            <a:t> </a:t>
          </a:r>
          <a:r>
            <a:rPr lang="en-US" dirty="0" err="1" smtClean="0"/>
            <a:t>memberikan</a:t>
          </a:r>
          <a:r>
            <a:rPr lang="en-US" dirty="0" smtClean="0"/>
            <a:t> </a:t>
          </a:r>
          <a:r>
            <a:rPr lang="en-US" dirty="0" err="1" smtClean="0"/>
            <a:t>kekhususan</a:t>
          </a:r>
          <a:r>
            <a:rPr lang="en-US" dirty="0" smtClean="0"/>
            <a:t> </a:t>
          </a:r>
          <a:r>
            <a:rPr lang="en-US" dirty="0" err="1" smtClean="0"/>
            <a:t>bagi</a:t>
          </a:r>
          <a:r>
            <a:rPr lang="en-US" dirty="0" smtClean="0"/>
            <a:t> </a:t>
          </a:r>
          <a:r>
            <a:rPr lang="en-US" dirty="0" err="1" smtClean="0"/>
            <a:t>pekerja</a:t>
          </a:r>
          <a:r>
            <a:rPr lang="en-US" dirty="0" smtClean="0"/>
            <a:t> </a:t>
          </a:r>
          <a:r>
            <a:rPr lang="en-US" dirty="0" err="1" smtClean="0"/>
            <a:t>perempuan</a:t>
          </a:r>
          <a:r>
            <a:rPr lang="en-US" dirty="0" smtClean="0"/>
            <a:t> yang </a:t>
          </a:r>
          <a:r>
            <a:rPr lang="en-US" dirty="0" err="1" smtClean="0"/>
            <a:t>hamil</a:t>
          </a:r>
          <a:r>
            <a:rPr lang="en-US" dirty="0" smtClean="0"/>
            <a:t> </a:t>
          </a:r>
          <a:r>
            <a:rPr lang="en-US" dirty="0" err="1" smtClean="0"/>
            <a:t>dan</a:t>
          </a:r>
          <a:r>
            <a:rPr lang="en-US" dirty="0" smtClean="0"/>
            <a:t> </a:t>
          </a:r>
          <a:r>
            <a:rPr lang="en-US" dirty="0" err="1" smtClean="0"/>
            <a:t>melahirkan</a:t>
          </a:r>
          <a:r>
            <a:rPr lang="en-US" dirty="0" smtClean="0"/>
            <a:t>.</a:t>
          </a:r>
          <a:endParaRPr lang="en-US" dirty="0"/>
        </a:p>
      </dgm:t>
    </dgm:pt>
    <dgm:pt modelId="{0AB07DAB-E904-4441-8055-655DEFF8C365}" type="parTrans" cxnId="{2BEFC4A0-35B4-4EFD-BF77-124C4CD7180D}">
      <dgm:prSet/>
      <dgm:spPr/>
      <dgm:t>
        <a:bodyPr/>
        <a:lstStyle/>
        <a:p>
          <a:endParaRPr lang="en-US"/>
        </a:p>
      </dgm:t>
    </dgm:pt>
    <dgm:pt modelId="{823E7713-F905-489F-8A4B-571D815ED9CA}" type="sibTrans" cxnId="{2BEFC4A0-35B4-4EFD-BF77-124C4CD7180D}">
      <dgm:prSet/>
      <dgm:spPr/>
      <dgm:t>
        <a:bodyPr/>
        <a:lstStyle/>
        <a:p>
          <a:endParaRPr lang="en-US"/>
        </a:p>
      </dgm:t>
    </dgm:pt>
    <dgm:pt modelId="{75FD403C-39CB-4CC5-A8A6-D34D34C24830}">
      <dgm:prSet/>
      <dgm:spPr/>
      <dgm:t>
        <a:bodyPr/>
        <a:lstStyle/>
        <a:p>
          <a:pPr rtl="0"/>
          <a:r>
            <a:rPr lang="en-US" dirty="0" err="1" smtClean="0"/>
            <a:t>Pemerintah</a:t>
          </a:r>
          <a:r>
            <a:rPr lang="en-US" dirty="0" smtClean="0"/>
            <a:t> </a:t>
          </a:r>
          <a:r>
            <a:rPr lang="en-US" dirty="0" err="1" smtClean="0"/>
            <a:t>hendaknya</a:t>
          </a:r>
          <a:r>
            <a:rPr lang="en-US" dirty="0" smtClean="0"/>
            <a:t> </a:t>
          </a:r>
          <a:r>
            <a:rPr lang="en-US" dirty="0" err="1" smtClean="0"/>
            <a:t>lebih</a:t>
          </a:r>
          <a:r>
            <a:rPr lang="en-US" dirty="0" smtClean="0"/>
            <a:t> </a:t>
          </a:r>
          <a:r>
            <a:rPr lang="en-US" dirty="0" err="1" smtClean="0"/>
            <a:t>giat</a:t>
          </a:r>
          <a:r>
            <a:rPr lang="en-US" dirty="0" smtClean="0"/>
            <a:t> </a:t>
          </a:r>
          <a:r>
            <a:rPr lang="en-US" dirty="0" err="1" smtClean="0"/>
            <a:t>lagi</a:t>
          </a:r>
          <a:r>
            <a:rPr lang="en-US" dirty="0" smtClean="0"/>
            <a:t> </a:t>
          </a:r>
          <a:r>
            <a:rPr lang="en-US" dirty="0" err="1" smtClean="0"/>
            <a:t>menghimbau</a:t>
          </a:r>
          <a:r>
            <a:rPr lang="en-US" dirty="0" smtClean="0"/>
            <a:t> </a:t>
          </a:r>
          <a:r>
            <a:rPr lang="en-US" dirty="0" err="1" smtClean="0"/>
            <a:t>dan</a:t>
          </a:r>
          <a:r>
            <a:rPr lang="en-US" dirty="0" smtClean="0"/>
            <a:t> </a:t>
          </a:r>
          <a:r>
            <a:rPr lang="fi-FI" dirty="0" smtClean="0"/>
            <a:t>menggalakan penyediaan ruang laktasi di perusahaan karena </a:t>
          </a:r>
          <a:r>
            <a:rPr lang="en-US" dirty="0" err="1" smtClean="0"/>
            <a:t>peraturannya</a:t>
          </a:r>
          <a:r>
            <a:rPr lang="en-US" dirty="0" smtClean="0"/>
            <a:t> </a:t>
          </a:r>
          <a:r>
            <a:rPr lang="en-US" dirty="0" err="1" smtClean="0"/>
            <a:t>sudah</a:t>
          </a:r>
          <a:r>
            <a:rPr lang="en-US" dirty="0" smtClean="0"/>
            <a:t> </a:t>
          </a:r>
          <a:r>
            <a:rPr lang="en-US" dirty="0" err="1" smtClean="0"/>
            <a:t>ada</a:t>
          </a:r>
          <a:r>
            <a:rPr lang="en-US" dirty="0" smtClean="0"/>
            <a:t> </a:t>
          </a:r>
          <a:r>
            <a:rPr lang="en-US" dirty="0" err="1" smtClean="0"/>
            <a:t>dan</a:t>
          </a:r>
          <a:r>
            <a:rPr lang="en-US" dirty="0" smtClean="0"/>
            <a:t> </a:t>
          </a:r>
          <a:r>
            <a:rPr lang="en-US" dirty="0" err="1" smtClean="0"/>
            <a:t>pelaksanaannya</a:t>
          </a:r>
          <a:r>
            <a:rPr lang="en-US" dirty="0" smtClean="0"/>
            <a:t> </a:t>
          </a:r>
          <a:r>
            <a:rPr lang="en-US" dirty="0" err="1" smtClean="0"/>
            <a:t>lebih</a:t>
          </a:r>
          <a:r>
            <a:rPr lang="en-US" dirty="0" smtClean="0"/>
            <a:t> </a:t>
          </a:r>
          <a:r>
            <a:rPr lang="en-US" dirty="0" err="1" smtClean="0"/>
            <a:t>diawasi</a:t>
          </a:r>
          <a:r>
            <a:rPr lang="en-US" dirty="0" smtClean="0"/>
            <a:t> </a:t>
          </a:r>
          <a:r>
            <a:rPr lang="en-US" dirty="0" err="1" smtClean="0"/>
            <a:t>lagi</a:t>
          </a:r>
          <a:r>
            <a:rPr lang="en-US" dirty="0" smtClean="0"/>
            <a:t> </a:t>
          </a:r>
          <a:r>
            <a:rPr lang="en-US" dirty="0" err="1" smtClean="0"/>
            <a:t>untuk</a:t>
          </a:r>
          <a:r>
            <a:rPr lang="en-US" dirty="0" smtClean="0"/>
            <a:t> </a:t>
          </a:r>
          <a:r>
            <a:rPr lang="en-US" dirty="0" err="1" smtClean="0"/>
            <a:t>kepentingan</a:t>
          </a:r>
          <a:r>
            <a:rPr lang="en-US" dirty="0" smtClean="0"/>
            <a:t> </a:t>
          </a:r>
          <a:r>
            <a:rPr lang="en-US" dirty="0" err="1" smtClean="0"/>
            <a:t>pemenuhan</a:t>
          </a:r>
          <a:r>
            <a:rPr lang="en-US" dirty="0" smtClean="0"/>
            <a:t> </a:t>
          </a:r>
          <a:r>
            <a:rPr lang="en-US" dirty="0" err="1" smtClean="0"/>
            <a:t>hak</a:t>
          </a:r>
          <a:r>
            <a:rPr lang="en-US" dirty="0" smtClean="0"/>
            <a:t> </a:t>
          </a:r>
          <a:r>
            <a:rPr lang="en-US" dirty="0" err="1" smtClean="0"/>
            <a:t>pekerja</a:t>
          </a:r>
          <a:r>
            <a:rPr lang="en-US" dirty="0" smtClean="0"/>
            <a:t> </a:t>
          </a:r>
          <a:r>
            <a:rPr lang="en-US" dirty="0" err="1" smtClean="0"/>
            <a:t>perempuan</a:t>
          </a:r>
          <a:r>
            <a:rPr lang="en-US" dirty="0" smtClean="0"/>
            <a:t>, </a:t>
          </a:r>
          <a:r>
            <a:rPr lang="en-US" dirty="0" err="1" smtClean="0"/>
            <a:t>bahkan</a:t>
          </a:r>
          <a:r>
            <a:rPr lang="en-US" dirty="0" smtClean="0"/>
            <a:t> </a:t>
          </a:r>
          <a:r>
            <a:rPr lang="en-US" dirty="0" err="1" smtClean="0"/>
            <a:t>jika</a:t>
          </a:r>
          <a:r>
            <a:rPr lang="en-US" dirty="0" smtClean="0"/>
            <a:t> </a:t>
          </a:r>
          <a:r>
            <a:rPr lang="en-US" dirty="0" err="1" smtClean="0"/>
            <a:t>perlu</a:t>
          </a:r>
          <a:r>
            <a:rPr lang="en-US" dirty="0" smtClean="0"/>
            <a:t> </a:t>
          </a:r>
          <a:r>
            <a:rPr lang="en-US" dirty="0" err="1" smtClean="0"/>
            <a:t>bagi</a:t>
          </a:r>
          <a:r>
            <a:rPr lang="en-US" dirty="0" smtClean="0"/>
            <a:t> </a:t>
          </a:r>
          <a:r>
            <a:rPr lang="en-US" dirty="0" err="1" smtClean="0"/>
            <a:t>perusahaan</a:t>
          </a:r>
          <a:r>
            <a:rPr lang="en-US" dirty="0" smtClean="0"/>
            <a:t> yang </a:t>
          </a:r>
          <a:r>
            <a:rPr lang="en-US" dirty="0" err="1" smtClean="0"/>
            <a:t>kurang</a:t>
          </a:r>
          <a:r>
            <a:rPr lang="en-US" dirty="0" smtClean="0"/>
            <a:t> </a:t>
          </a:r>
          <a:r>
            <a:rPr lang="en-US" dirty="0" err="1" smtClean="0"/>
            <a:t>memenuhi</a:t>
          </a:r>
          <a:r>
            <a:rPr lang="en-US" dirty="0" smtClean="0"/>
            <a:t> </a:t>
          </a:r>
          <a:r>
            <a:rPr lang="en-US" dirty="0" err="1" smtClean="0"/>
            <a:t>hak</a:t>
          </a:r>
          <a:r>
            <a:rPr lang="en-US" dirty="0" smtClean="0"/>
            <a:t> </a:t>
          </a:r>
          <a:r>
            <a:rPr lang="en-US" dirty="0" err="1" smtClean="0"/>
            <a:t>pekerja</a:t>
          </a:r>
          <a:r>
            <a:rPr lang="en-US" dirty="0" smtClean="0"/>
            <a:t> </a:t>
          </a:r>
          <a:r>
            <a:rPr lang="en-US" dirty="0" err="1" smtClean="0"/>
            <a:t>perempuannya</a:t>
          </a:r>
          <a:r>
            <a:rPr lang="en-US" dirty="0" smtClean="0"/>
            <a:t> </a:t>
          </a:r>
          <a:r>
            <a:rPr lang="en-US" dirty="0" err="1" smtClean="0"/>
            <a:t>pasca</a:t>
          </a:r>
          <a:r>
            <a:rPr lang="en-US" dirty="0" smtClean="0"/>
            <a:t> </a:t>
          </a:r>
          <a:r>
            <a:rPr lang="en-US" dirty="0" err="1" smtClean="0"/>
            <a:t>melahirkan</a:t>
          </a:r>
          <a:r>
            <a:rPr lang="en-US" dirty="0" smtClean="0"/>
            <a:t> </a:t>
          </a:r>
          <a:r>
            <a:rPr lang="en-US" dirty="0" err="1" smtClean="0"/>
            <a:t>dapat</a:t>
          </a:r>
          <a:r>
            <a:rPr lang="en-US" dirty="0" smtClean="0"/>
            <a:t> </a:t>
          </a:r>
          <a:r>
            <a:rPr lang="en-US" dirty="0" err="1" smtClean="0"/>
            <a:t>diberikan</a:t>
          </a:r>
          <a:r>
            <a:rPr lang="en-US" dirty="0" smtClean="0"/>
            <a:t> </a:t>
          </a:r>
          <a:r>
            <a:rPr lang="en-US" dirty="0" err="1" smtClean="0"/>
            <a:t>teguran</a:t>
          </a:r>
          <a:r>
            <a:rPr lang="en-US" dirty="0" smtClean="0"/>
            <a:t> </a:t>
          </a:r>
          <a:r>
            <a:rPr lang="en-US" dirty="0" err="1" smtClean="0"/>
            <a:t>atau</a:t>
          </a:r>
          <a:r>
            <a:rPr lang="en-US" dirty="0" smtClean="0"/>
            <a:t> </a:t>
          </a:r>
          <a:r>
            <a:rPr lang="en-US" dirty="0" err="1" smtClean="0"/>
            <a:t>peringatan</a:t>
          </a:r>
          <a:r>
            <a:rPr lang="en-US" dirty="0" smtClean="0"/>
            <a:t>.</a:t>
          </a:r>
          <a:endParaRPr lang="en-US" dirty="0"/>
        </a:p>
      </dgm:t>
    </dgm:pt>
    <dgm:pt modelId="{134F7C90-DC2C-40AA-AF7A-6D5A6741FDA0}" type="parTrans" cxnId="{DE62FF68-4BA7-431D-9644-EEA5744D0079}">
      <dgm:prSet/>
      <dgm:spPr/>
      <dgm:t>
        <a:bodyPr/>
        <a:lstStyle/>
        <a:p>
          <a:endParaRPr lang="en-US"/>
        </a:p>
      </dgm:t>
    </dgm:pt>
    <dgm:pt modelId="{DDD310F2-1E7A-414D-97BD-2B72F6BF5354}" type="sibTrans" cxnId="{DE62FF68-4BA7-431D-9644-EEA5744D0079}">
      <dgm:prSet/>
      <dgm:spPr/>
      <dgm:t>
        <a:bodyPr/>
        <a:lstStyle/>
        <a:p>
          <a:endParaRPr lang="en-US"/>
        </a:p>
      </dgm:t>
    </dgm:pt>
    <dgm:pt modelId="{28F4AA25-2E7D-400B-BD36-63B7D770B48A}" type="pres">
      <dgm:prSet presAssocID="{954C3C97-7999-4F07-8760-E72BD820DCA1}" presName="Name0" presStyleCnt="0">
        <dgm:presLayoutVars>
          <dgm:chMax val="7"/>
          <dgm:dir/>
          <dgm:animLvl val="lvl"/>
          <dgm:resizeHandles val="exact"/>
        </dgm:presLayoutVars>
      </dgm:prSet>
      <dgm:spPr/>
      <dgm:t>
        <a:bodyPr/>
        <a:lstStyle/>
        <a:p>
          <a:endParaRPr lang="en-US"/>
        </a:p>
      </dgm:t>
    </dgm:pt>
    <dgm:pt modelId="{7905E8D4-781D-4E19-B49C-372239416116}" type="pres">
      <dgm:prSet presAssocID="{FB431832-35D5-413A-AA96-8CF4E35B0138}" presName="circle1" presStyleLbl="node1" presStyleIdx="0" presStyleCnt="3"/>
      <dgm:spPr/>
    </dgm:pt>
    <dgm:pt modelId="{C2D8C760-A511-4FD0-8F63-70FAE4ED65D8}" type="pres">
      <dgm:prSet presAssocID="{FB431832-35D5-413A-AA96-8CF4E35B0138}" presName="space" presStyleCnt="0"/>
      <dgm:spPr/>
    </dgm:pt>
    <dgm:pt modelId="{C9AA4DB4-2843-4876-9072-E64955EE9C4F}" type="pres">
      <dgm:prSet presAssocID="{FB431832-35D5-413A-AA96-8CF4E35B0138}" presName="rect1" presStyleLbl="alignAcc1" presStyleIdx="0" presStyleCnt="3"/>
      <dgm:spPr/>
      <dgm:t>
        <a:bodyPr/>
        <a:lstStyle/>
        <a:p>
          <a:endParaRPr lang="en-US"/>
        </a:p>
      </dgm:t>
    </dgm:pt>
    <dgm:pt modelId="{0C227DB2-AC1C-4B8C-BCD0-0F1959AAFDE6}" type="pres">
      <dgm:prSet presAssocID="{7790FF3E-6F37-40BD-AE76-5C8CBF6A70EF}" presName="vertSpace2" presStyleLbl="node1" presStyleIdx="0" presStyleCnt="3"/>
      <dgm:spPr/>
    </dgm:pt>
    <dgm:pt modelId="{C68B80C7-B405-476C-A82A-8B492FBA8EFC}" type="pres">
      <dgm:prSet presAssocID="{7790FF3E-6F37-40BD-AE76-5C8CBF6A70EF}" presName="circle2" presStyleLbl="node1" presStyleIdx="1" presStyleCnt="3"/>
      <dgm:spPr/>
    </dgm:pt>
    <dgm:pt modelId="{52C5E585-CC98-406B-A043-D1D49C39EB87}" type="pres">
      <dgm:prSet presAssocID="{7790FF3E-6F37-40BD-AE76-5C8CBF6A70EF}" presName="rect2" presStyleLbl="alignAcc1" presStyleIdx="1" presStyleCnt="3"/>
      <dgm:spPr/>
      <dgm:t>
        <a:bodyPr/>
        <a:lstStyle/>
        <a:p>
          <a:endParaRPr lang="en-US"/>
        </a:p>
      </dgm:t>
    </dgm:pt>
    <dgm:pt modelId="{1743D24B-215E-41CB-8BB1-065F88CAE526}" type="pres">
      <dgm:prSet presAssocID="{75FD403C-39CB-4CC5-A8A6-D34D34C24830}" presName="vertSpace3" presStyleLbl="node1" presStyleIdx="1" presStyleCnt="3"/>
      <dgm:spPr/>
    </dgm:pt>
    <dgm:pt modelId="{C4AD24DB-E7AB-4EC2-B8C2-16410E9884D6}" type="pres">
      <dgm:prSet presAssocID="{75FD403C-39CB-4CC5-A8A6-D34D34C24830}" presName="circle3" presStyleLbl="node1" presStyleIdx="2" presStyleCnt="3"/>
      <dgm:spPr/>
    </dgm:pt>
    <dgm:pt modelId="{BE1FC2B0-B883-4190-9FDB-685238E5C5DA}" type="pres">
      <dgm:prSet presAssocID="{75FD403C-39CB-4CC5-A8A6-D34D34C24830}" presName="rect3" presStyleLbl="alignAcc1" presStyleIdx="2" presStyleCnt="3"/>
      <dgm:spPr/>
      <dgm:t>
        <a:bodyPr/>
        <a:lstStyle/>
        <a:p>
          <a:endParaRPr lang="en-US"/>
        </a:p>
      </dgm:t>
    </dgm:pt>
    <dgm:pt modelId="{18C47232-FA3B-463C-B1FE-6D80961A22EC}" type="pres">
      <dgm:prSet presAssocID="{FB431832-35D5-413A-AA96-8CF4E35B0138}" presName="rect1ParTxNoCh" presStyleLbl="alignAcc1" presStyleIdx="2" presStyleCnt="3">
        <dgm:presLayoutVars>
          <dgm:chMax val="1"/>
          <dgm:bulletEnabled val="1"/>
        </dgm:presLayoutVars>
      </dgm:prSet>
      <dgm:spPr/>
      <dgm:t>
        <a:bodyPr/>
        <a:lstStyle/>
        <a:p>
          <a:endParaRPr lang="en-US"/>
        </a:p>
      </dgm:t>
    </dgm:pt>
    <dgm:pt modelId="{A0DE4BBA-EA56-4AA2-8754-D33B302ECABB}" type="pres">
      <dgm:prSet presAssocID="{7790FF3E-6F37-40BD-AE76-5C8CBF6A70EF}" presName="rect2ParTxNoCh" presStyleLbl="alignAcc1" presStyleIdx="2" presStyleCnt="3">
        <dgm:presLayoutVars>
          <dgm:chMax val="1"/>
          <dgm:bulletEnabled val="1"/>
        </dgm:presLayoutVars>
      </dgm:prSet>
      <dgm:spPr/>
      <dgm:t>
        <a:bodyPr/>
        <a:lstStyle/>
        <a:p>
          <a:endParaRPr lang="en-US"/>
        </a:p>
      </dgm:t>
    </dgm:pt>
    <dgm:pt modelId="{815FB8D4-B485-4C81-B9C3-C8D1B9B6F7A1}" type="pres">
      <dgm:prSet presAssocID="{75FD403C-39CB-4CC5-A8A6-D34D34C24830}" presName="rect3ParTxNoCh" presStyleLbl="alignAcc1" presStyleIdx="2" presStyleCnt="3">
        <dgm:presLayoutVars>
          <dgm:chMax val="1"/>
          <dgm:bulletEnabled val="1"/>
        </dgm:presLayoutVars>
      </dgm:prSet>
      <dgm:spPr/>
      <dgm:t>
        <a:bodyPr/>
        <a:lstStyle/>
        <a:p>
          <a:endParaRPr lang="en-US"/>
        </a:p>
      </dgm:t>
    </dgm:pt>
  </dgm:ptLst>
  <dgm:cxnLst>
    <dgm:cxn modelId="{89892065-AD27-45FF-B935-CF9FC3F5FEA5}" type="presOf" srcId="{7790FF3E-6F37-40BD-AE76-5C8CBF6A70EF}" destId="{A0DE4BBA-EA56-4AA2-8754-D33B302ECABB}" srcOrd="1" destOrd="0" presId="urn:microsoft.com/office/officeart/2005/8/layout/target3"/>
    <dgm:cxn modelId="{C691E8B9-A516-4B29-99DE-5A2AF248363C}" type="presOf" srcId="{FB431832-35D5-413A-AA96-8CF4E35B0138}" destId="{C9AA4DB4-2843-4876-9072-E64955EE9C4F}" srcOrd="0" destOrd="0" presId="urn:microsoft.com/office/officeart/2005/8/layout/target3"/>
    <dgm:cxn modelId="{385AEE63-E61A-4258-8310-CC1D36761BB6}" type="presOf" srcId="{FB431832-35D5-413A-AA96-8CF4E35B0138}" destId="{18C47232-FA3B-463C-B1FE-6D80961A22EC}" srcOrd="1" destOrd="0" presId="urn:microsoft.com/office/officeart/2005/8/layout/target3"/>
    <dgm:cxn modelId="{DE62FF68-4BA7-431D-9644-EEA5744D0079}" srcId="{954C3C97-7999-4F07-8760-E72BD820DCA1}" destId="{75FD403C-39CB-4CC5-A8A6-D34D34C24830}" srcOrd="2" destOrd="0" parTransId="{134F7C90-DC2C-40AA-AF7A-6D5A6741FDA0}" sibTransId="{DDD310F2-1E7A-414D-97BD-2B72F6BF5354}"/>
    <dgm:cxn modelId="{44BD34AF-196D-4A48-92E5-C10AE516191D}" type="presOf" srcId="{75FD403C-39CB-4CC5-A8A6-D34D34C24830}" destId="{815FB8D4-B485-4C81-B9C3-C8D1B9B6F7A1}" srcOrd="1" destOrd="0" presId="urn:microsoft.com/office/officeart/2005/8/layout/target3"/>
    <dgm:cxn modelId="{EFA79B4C-177E-4D7F-872F-8509A88DAB21}" type="presOf" srcId="{75FD403C-39CB-4CC5-A8A6-D34D34C24830}" destId="{BE1FC2B0-B883-4190-9FDB-685238E5C5DA}" srcOrd="0" destOrd="0" presId="urn:microsoft.com/office/officeart/2005/8/layout/target3"/>
    <dgm:cxn modelId="{E12CE4AD-DD2E-4DEA-AC55-D12F8D831C39}" srcId="{954C3C97-7999-4F07-8760-E72BD820DCA1}" destId="{FB431832-35D5-413A-AA96-8CF4E35B0138}" srcOrd="0" destOrd="0" parTransId="{5A33B911-A39D-4251-B36F-E00650F871FC}" sibTransId="{43EDA438-7174-4B9E-9694-E760BB704EF8}"/>
    <dgm:cxn modelId="{2BEFC4A0-35B4-4EFD-BF77-124C4CD7180D}" srcId="{954C3C97-7999-4F07-8760-E72BD820DCA1}" destId="{7790FF3E-6F37-40BD-AE76-5C8CBF6A70EF}" srcOrd="1" destOrd="0" parTransId="{0AB07DAB-E904-4441-8055-655DEFF8C365}" sibTransId="{823E7713-F905-489F-8A4B-571D815ED9CA}"/>
    <dgm:cxn modelId="{ADEF3189-E56F-4ADA-BD9C-F0EE254B238F}" type="presOf" srcId="{954C3C97-7999-4F07-8760-E72BD820DCA1}" destId="{28F4AA25-2E7D-400B-BD36-63B7D770B48A}" srcOrd="0" destOrd="0" presId="urn:microsoft.com/office/officeart/2005/8/layout/target3"/>
    <dgm:cxn modelId="{8EEC90B2-957F-4B39-A74A-06F42C49E6BC}" type="presOf" srcId="{7790FF3E-6F37-40BD-AE76-5C8CBF6A70EF}" destId="{52C5E585-CC98-406B-A043-D1D49C39EB87}" srcOrd="0" destOrd="0" presId="urn:microsoft.com/office/officeart/2005/8/layout/target3"/>
    <dgm:cxn modelId="{A3684B3E-C8A8-47AC-BBFF-AF367077639F}" type="presParOf" srcId="{28F4AA25-2E7D-400B-BD36-63B7D770B48A}" destId="{7905E8D4-781D-4E19-B49C-372239416116}" srcOrd="0" destOrd="0" presId="urn:microsoft.com/office/officeart/2005/8/layout/target3"/>
    <dgm:cxn modelId="{1A8EA536-08AC-4DFA-8984-A4B75A541B2D}" type="presParOf" srcId="{28F4AA25-2E7D-400B-BD36-63B7D770B48A}" destId="{C2D8C760-A511-4FD0-8F63-70FAE4ED65D8}" srcOrd="1" destOrd="0" presId="urn:microsoft.com/office/officeart/2005/8/layout/target3"/>
    <dgm:cxn modelId="{A977A430-1841-4F22-BD9B-7C46A1631DC5}" type="presParOf" srcId="{28F4AA25-2E7D-400B-BD36-63B7D770B48A}" destId="{C9AA4DB4-2843-4876-9072-E64955EE9C4F}" srcOrd="2" destOrd="0" presId="urn:microsoft.com/office/officeart/2005/8/layout/target3"/>
    <dgm:cxn modelId="{557B305E-8693-4AC9-90D4-0BCB5DBAE0CA}" type="presParOf" srcId="{28F4AA25-2E7D-400B-BD36-63B7D770B48A}" destId="{0C227DB2-AC1C-4B8C-BCD0-0F1959AAFDE6}" srcOrd="3" destOrd="0" presId="urn:microsoft.com/office/officeart/2005/8/layout/target3"/>
    <dgm:cxn modelId="{B7EAD305-D964-48E4-BDB8-A68C4EF40FCE}" type="presParOf" srcId="{28F4AA25-2E7D-400B-BD36-63B7D770B48A}" destId="{C68B80C7-B405-476C-A82A-8B492FBA8EFC}" srcOrd="4" destOrd="0" presId="urn:microsoft.com/office/officeart/2005/8/layout/target3"/>
    <dgm:cxn modelId="{0D338533-7FAC-4ADB-A257-3B1B0BEE58F1}" type="presParOf" srcId="{28F4AA25-2E7D-400B-BD36-63B7D770B48A}" destId="{52C5E585-CC98-406B-A043-D1D49C39EB87}" srcOrd="5" destOrd="0" presId="urn:microsoft.com/office/officeart/2005/8/layout/target3"/>
    <dgm:cxn modelId="{D49F2CC0-A023-4CBD-BA8F-A399BE9A73E8}" type="presParOf" srcId="{28F4AA25-2E7D-400B-BD36-63B7D770B48A}" destId="{1743D24B-215E-41CB-8BB1-065F88CAE526}" srcOrd="6" destOrd="0" presId="urn:microsoft.com/office/officeart/2005/8/layout/target3"/>
    <dgm:cxn modelId="{3917233F-7C23-4693-B265-9ACB5CCB9811}" type="presParOf" srcId="{28F4AA25-2E7D-400B-BD36-63B7D770B48A}" destId="{C4AD24DB-E7AB-4EC2-B8C2-16410E9884D6}" srcOrd="7" destOrd="0" presId="urn:microsoft.com/office/officeart/2005/8/layout/target3"/>
    <dgm:cxn modelId="{F6EA4BD7-5023-495B-8F29-D3B5004E1425}" type="presParOf" srcId="{28F4AA25-2E7D-400B-BD36-63B7D770B48A}" destId="{BE1FC2B0-B883-4190-9FDB-685238E5C5DA}" srcOrd="8" destOrd="0" presId="urn:microsoft.com/office/officeart/2005/8/layout/target3"/>
    <dgm:cxn modelId="{603937BA-8FAD-4501-AAB6-2D0E7819A49A}" type="presParOf" srcId="{28F4AA25-2E7D-400B-BD36-63B7D770B48A}" destId="{18C47232-FA3B-463C-B1FE-6D80961A22EC}" srcOrd="9" destOrd="0" presId="urn:microsoft.com/office/officeart/2005/8/layout/target3"/>
    <dgm:cxn modelId="{02202194-F3B1-41E0-8CF2-B4229A9C653F}" type="presParOf" srcId="{28F4AA25-2E7D-400B-BD36-63B7D770B48A}" destId="{A0DE4BBA-EA56-4AA2-8754-D33B302ECABB}" srcOrd="10" destOrd="0" presId="urn:microsoft.com/office/officeart/2005/8/layout/target3"/>
    <dgm:cxn modelId="{8C49A8F1-E87E-4F8E-A5F1-B23616241167}" type="presParOf" srcId="{28F4AA25-2E7D-400B-BD36-63B7D770B48A}" destId="{815FB8D4-B485-4C81-B9C3-C8D1B9B6F7A1}"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724EDF26-A59D-47C8-A66B-187FDEFCA55A}"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162C4E02-20BD-4BA4-A2B9-D692045636C9}">
      <dgm:prSet/>
      <dgm:spPr/>
      <dgm:t>
        <a:bodyPr/>
        <a:lstStyle/>
        <a:p>
          <a:pPr rtl="0"/>
          <a:r>
            <a:rPr lang="en-US" smtClean="0"/>
            <a:t>Menyediakan fasilitas ruang laktasi di berbagai fasilitas layanan umum karena penyediaan ruang khusus tersebut dapat memberi kenyamanan bagi pekerja perempuan, dan mendukung program ASI Ekslusive serta cenderung akan meningkatkan produktivitas kerja</a:t>
          </a:r>
          <a:endParaRPr lang="en-US"/>
        </a:p>
      </dgm:t>
    </dgm:pt>
    <dgm:pt modelId="{DA05003D-A6C5-469C-B2AB-492194532E44}" type="parTrans" cxnId="{6F8C320D-FD6D-42DD-B31B-3B69C9D25EB2}">
      <dgm:prSet/>
      <dgm:spPr/>
      <dgm:t>
        <a:bodyPr/>
        <a:lstStyle/>
        <a:p>
          <a:endParaRPr lang="en-US"/>
        </a:p>
      </dgm:t>
    </dgm:pt>
    <dgm:pt modelId="{4B9DD621-D6E0-4114-897B-17FBD7EA6277}" type="sibTrans" cxnId="{6F8C320D-FD6D-42DD-B31B-3B69C9D25EB2}">
      <dgm:prSet/>
      <dgm:spPr/>
      <dgm:t>
        <a:bodyPr/>
        <a:lstStyle/>
        <a:p>
          <a:endParaRPr lang="en-US"/>
        </a:p>
      </dgm:t>
    </dgm:pt>
    <dgm:pt modelId="{BDEE1277-8CD7-4758-AA93-ECEF74A3A995}">
      <dgm:prSet/>
      <dgm:spPr/>
      <dgm:t>
        <a:bodyPr/>
        <a:lstStyle/>
        <a:p>
          <a:pPr rtl="0"/>
          <a:r>
            <a:rPr lang="id-ID" smtClean="0"/>
            <a:t>Jika kantor belum memiliki ruang laktasi, segera ajukan ke </a:t>
          </a:r>
          <a:r>
            <a:rPr lang="en-US" smtClean="0"/>
            <a:t>pemerintah</a:t>
          </a:r>
          <a:endParaRPr lang="en-US"/>
        </a:p>
      </dgm:t>
    </dgm:pt>
    <dgm:pt modelId="{C7073B41-27AA-4E8F-B6C3-D42A351D7BBB}" type="parTrans" cxnId="{7C4FC2B0-5500-4F8B-B872-703FFCF0CD58}">
      <dgm:prSet/>
      <dgm:spPr/>
      <dgm:t>
        <a:bodyPr/>
        <a:lstStyle/>
        <a:p>
          <a:endParaRPr lang="en-US"/>
        </a:p>
      </dgm:t>
    </dgm:pt>
    <dgm:pt modelId="{4657E567-CA70-4D0B-8087-397F1E7232FC}" type="sibTrans" cxnId="{7C4FC2B0-5500-4F8B-B872-703FFCF0CD58}">
      <dgm:prSet/>
      <dgm:spPr/>
      <dgm:t>
        <a:bodyPr/>
        <a:lstStyle/>
        <a:p>
          <a:endParaRPr lang="en-US"/>
        </a:p>
      </dgm:t>
    </dgm:pt>
    <dgm:pt modelId="{68E1DCC0-B605-4452-B142-7A1B496B2EC1}">
      <dgm:prSet/>
      <dgm:spPr/>
      <dgm:t>
        <a:bodyPr/>
        <a:lstStyle/>
        <a:p>
          <a:pPr rtl="0"/>
          <a:r>
            <a:rPr lang="id-ID" smtClean="0"/>
            <a:t>Jika tidak ada ruang laktasi, ibu pekerja akan memanfaatkan ruangan apapun yang memungkinkan untuk memerah ASI</a:t>
          </a:r>
          <a:endParaRPr lang="en-US"/>
        </a:p>
      </dgm:t>
    </dgm:pt>
    <dgm:pt modelId="{918E0CE7-663E-422E-A01C-77981991365E}" type="parTrans" cxnId="{031268D1-6DDC-4A25-99C1-07E9BC08B8F8}">
      <dgm:prSet/>
      <dgm:spPr/>
      <dgm:t>
        <a:bodyPr/>
        <a:lstStyle/>
        <a:p>
          <a:endParaRPr lang="en-US"/>
        </a:p>
      </dgm:t>
    </dgm:pt>
    <dgm:pt modelId="{5FCE3A4D-50A6-4520-A6E8-526703A39BD7}" type="sibTrans" cxnId="{031268D1-6DDC-4A25-99C1-07E9BC08B8F8}">
      <dgm:prSet/>
      <dgm:spPr/>
      <dgm:t>
        <a:bodyPr/>
        <a:lstStyle/>
        <a:p>
          <a:endParaRPr lang="en-US"/>
        </a:p>
      </dgm:t>
    </dgm:pt>
    <dgm:pt modelId="{43DF0B5C-6360-48DA-A6FC-305741AB447C}">
      <dgm:prSet/>
      <dgm:spPr/>
      <dgm:t>
        <a:bodyPr/>
        <a:lstStyle/>
        <a:p>
          <a:pPr rtl="0"/>
          <a:r>
            <a:rPr lang="en-US" smtClean="0"/>
            <a:t>Para pekerja perempuan di perusahaan harus lebih berani mengutarakan haknya dalam hal kebijakan cuti dan hak menyusui jika perusahaan masih kurang dalam memberikan hak tersebut </a:t>
          </a:r>
          <a:endParaRPr lang="en-US"/>
        </a:p>
      </dgm:t>
    </dgm:pt>
    <dgm:pt modelId="{E3CE337A-E0B6-49A6-B767-4DE093F6DCDE}" type="parTrans" cxnId="{C12E573A-26D7-4F0D-81D6-39C4D2ADF7B1}">
      <dgm:prSet/>
      <dgm:spPr/>
      <dgm:t>
        <a:bodyPr/>
        <a:lstStyle/>
        <a:p>
          <a:endParaRPr lang="en-US"/>
        </a:p>
      </dgm:t>
    </dgm:pt>
    <dgm:pt modelId="{3D1A36F2-4C14-4422-8B97-F75FAE543E9A}" type="sibTrans" cxnId="{C12E573A-26D7-4F0D-81D6-39C4D2ADF7B1}">
      <dgm:prSet/>
      <dgm:spPr/>
      <dgm:t>
        <a:bodyPr/>
        <a:lstStyle/>
        <a:p>
          <a:endParaRPr lang="en-US"/>
        </a:p>
      </dgm:t>
    </dgm:pt>
    <dgm:pt modelId="{A12CD6F0-4FEA-4227-8B07-2378356756C6}">
      <dgm:prSet/>
      <dgm:spPr/>
      <dgm:t>
        <a:bodyPr/>
        <a:lstStyle/>
        <a:p>
          <a:pPr rtl="0"/>
          <a:r>
            <a:rPr lang="en-US" smtClean="0"/>
            <a:t>Pemerintah hendaknya lebih giat lagi menghimbau dan </a:t>
          </a:r>
          <a:r>
            <a:rPr lang="fi-FI" smtClean="0"/>
            <a:t>menggalakan penyediaan ruang laktasi di perusahaan karena </a:t>
          </a:r>
          <a:r>
            <a:rPr lang="en-US" smtClean="0"/>
            <a:t>peraturannya sudah ada dan pelaksanaannya lebih diawasi lagi untuk kepentingan pemenuhan hak pekerja perempuan</a:t>
          </a:r>
          <a:endParaRPr lang="en-US"/>
        </a:p>
      </dgm:t>
    </dgm:pt>
    <dgm:pt modelId="{7B01A4C9-F7F5-45F7-BFFA-D8C8041B5BA2}" type="parTrans" cxnId="{3F8D2B09-1558-46CC-AF08-B0BD6476F753}">
      <dgm:prSet/>
      <dgm:spPr/>
      <dgm:t>
        <a:bodyPr/>
        <a:lstStyle/>
        <a:p>
          <a:endParaRPr lang="en-US"/>
        </a:p>
      </dgm:t>
    </dgm:pt>
    <dgm:pt modelId="{821292C3-A6E6-4157-8075-286D1AB654D0}" type="sibTrans" cxnId="{3F8D2B09-1558-46CC-AF08-B0BD6476F753}">
      <dgm:prSet/>
      <dgm:spPr/>
      <dgm:t>
        <a:bodyPr/>
        <a:lstStyle/>
        <a:p>
          <a:endParaRPr lang="en-US"/>
        </a:p>
      </dgm:t>
    </dgm:pt>
    <dgm:pt modelId="{8A0E45EA-2847-44C6-A7A6-7F40A8045709}" type="pres">
      <dgm:prSet presAssocID="{724EDF26-A59D-47C8-A66B-187FDEFCA55A}" presName="Name0" presStyleCnt="0">
        <dgm:presLayoutVars>
          <dgm:dir/>
          <dgm:resizeHandles val="exact"/>
        </dgm:presLayoutVars>
      </dgm:prSet>
      <dgm:spPr/>
      <dgm:t>
        <a:bodyPr/>
        <a:lstStyle/>
        <a:p>
          <a:endParaRPr lang="en-US"/>
        </a:p>
      </dgm:t>
    </dgm:pt>
    <dgm:pt modelId="{700137DA-15B6-4A8E-BA06-4DE2CD45A459}" type="pres">
      <dgm:prSet presAssocID="{162C4E02-20BD-4BA4-A2B9-D692045636C9}" presName="composite" presStyleCnt="0"/>
      <dgm:spPr/>
    </dgm:pt>
    <dgm:pt modelId="{3F524C8A-4E20-476F-AB5A-3F2E87FE81F5}" type="pres">
      <dgm:prSet presAssocID="{162C4E02-20BD-4BA4-A2B9-D692045636C9}" presName="rect1" presStyleLbl="trAlignAcc1" presStyleIdx="0" presStyleCnt="5">
        <dgm:presLayoutVars>
          <dgm:bulletEnabled val="1"/>
        </dgm:presLayoutVars>
      </dgm:prSet>
      <dgm:spPr/>
      <dgm:t>
        <a:bodyPr/>
        <a:lstStyle/>
        <a:p>
          <a:endParaRPr lang="en-US"/>
        </a:p>
      </dgm:t>
    </dgm:pt>
    <dgm:pt modelId="{E3E13939-2504-45A5-84A3-397805AE35A2}" type="pres">
      <dgm:prSet presAssocID="{162C4E02-20BD-4BA4-A2B9-D692045636C9}" presName="rect2" presStyleLbl="fgImgPlace1" presStyleIdx="0" presStyleCnt="5"/>
      <dgm:spPr>
        <a:blipFill rotWithShape="1">
          <a:blip xmlns:r="http://schemas.openxmlformats.org/officeDocument/2006/relationships" r:embed="rId1"/>
          <a:stretch>
            <a:fillRect/>
          </a:stretch>
        </a:blipFill>
      </dgm:spPr>
    </dgm:pt>
    <dgm:pt modelId="{13795C5F-A7F3-42F7-B06D-485E6D44237A}" type="pres">
      <dgm:prSet presAssocID="{4B9DD621-D6E0-4114-897B-17FBD7EA6277}" presName="sibTrans" presStyleCnt="0"/>
      <dgm:spPr/>
    </dgm:pt>
    <dgm:pt modelId="{284ADB9E-21AD-4477-B546-F8F53891086C}" type="pres">
      <dgm:prSet presAssocID="{BDEE1277-8CD7-4758-AA93-ECEF74A3A995}" presName="composite" presStyleCnt="0"/>
      <dgm:spPr/>
    </dgm:pt>
    <dgm:pt modelId="{763D11A5-BD9F-49C3-B0E7-052854C8856B}" type="pres">
      <dgm:prSet presAssocID="{BDEE1277-8CD7-4758-AA93-ECEF74A3A995}" presName="rect1" presStyleLbl="trAlignAcc1" presStyleIdx="1" presStyleCnt="5">
        <dgm:presLayoutVars>
          <dgm:bulletEnabled val="1"/>
        </dgm:presLayoutVars>
      </dgm:prSet>
      <dgm:spPr/>
      <dgm:t>
        <a:bodyPr/>
        <a:lstStyle/>
        <a:p>
          <a:endParaRPr lang="en-US"/>
        </a:p>
      </dgm:t>
    </dgm:pt>
    <dgm:pt modelId="{3B1C84CC-2A72-4440-B9BC-42B9937C16C0}" type="pres">
      <dgm:prSet presAssocID="{BDEE1277-8CD7-4758-AA93-ECEF74A3A995}" presName="rect2" presStyleLbl="fgImgPlace1" presStyleIdx="1" presStyleCnt="5"/>
      <dgm:spPr>
        <a:blipFill rotWithShape="1">
          <a:blip xmlns:r="http://schemas.openxmlformats.org/officeDocument/2006/relationships" r:embed="rId2"/>
          <a:stretch>
            <a:fillRect/>
          </a:stretch>
        </a:blipFill>
      </dgm:spPr>
    </dgm:pt>
    <dgm:pt modelId="{52A6CD8D-30E1-4C2B-BDB9-111DFD4477F4}" type="pres">
      <dgm:prSet presAssocID="{4657E567-CA70-4D0B-8087-397F1E7232FC}" presName="sibTrans" presStyleCnt="0"/>
      <dgm:spPr/>
    </dgm:pt>
    <dgm:pt modelId="{BD2676EA-BA80-4C3D-87C9-143F715219A9}" type="pres">
      <dgm:prSet presAssocID="{68E1DCC0-B605-4452-B142-7A1B496B2EC1}" presName="composite" presStyleCnt="0"/>
      <dgm:spPr/>
    </dgm:pt>
    <dgm:pt modelId="{036C6A02-3EDF-4287-B902-66C1F6A79671}" type="pres">
      <dgm:prSet presAssocID="{68E1DCC0-B605-4452-B142-7A1B496B2EC1}" presName="rect1" presStyleLbl="trAlignAcc1" presStyleIdx="2" presStyleCnt="5">
        <dgm:presLayoutVars>
          <dgm:bulletEnabled val="1"/>
        </dgm:presLayoutVars>
      </dgm:prSet>
      <dgm:spPr/>
      <dgm:t>
        <a:bodyPr/>
        <a:lstStyle/>
        <a:p>
          <a:endParaRPr lang="en-US"/>
        </a:p>
      </dgm:t>
    </dgm:pt>
    <dgm:pt modelId="{1677E329-0724-40FC-BEE9-A3ABD4958E40}" type="pres">
      <dgm:prSet presAssocID="{68E1DCC0-B605-4452-B142-7A1B496B2EC1}" presName="rect2" presStyleLbl="fgImgPlace1" presStyleIdx="2" presStyleCnt="5"/>
      <dgm:spPr>
        <a:blipFill rotWithShape="1">
          <a:blip xmlns:r="http://schemas.openxmlformats.org/officeDocument/2006/relationships" r:embed="rId3"/>
          <a:stretch>
            <a:fillRect/>
          </a:stretch>
        </a:blipFill>
      </dgm:spPr>
      <dgm:t>
        <a:bodyPr/>
        <a:lstStyle/>
        <a:p>
          <a:endParaRPr lang="en-US"/>
        </a:p>
      </dgm:t>
    </dgm:pt>
    <dgm:pt modelId="{396C7FD7-2516-4AD5-8383-61239E0A93E1}" type="pres">
      <dgm:prSet presAssocID="{5FCE3A4D-50A6-4520-A6E8-526703A39BD7}" presName="sibTrans" presStyleCnt="0"/>
      <dgm:spPr/>
    </dgm:pt>
    <dgm:pt modelId="{EE440569-9281-4AA9-A89E-506F7EBAA1C3}" type="pres">
      <dgm:prSet presAssocID="{43DF0B5C-6360-48DA-A6FC-305741AB447C}" presName="composite" presStyleCnt="0"/>
      <dgm:spPr/>
    </dgm:pt>
    <dgm:pt modelId="{A6E01FDB-38B2-4413-9A9B-FF8E1DBE1C9F}" type="pres">
      <dgm:prSet presAssocID="{43DF0B5C-6360-48DA-A6FC-305741AB447C}" presName="rect1" presStyleLbl="trAlignAcc1" presStyleIdx="3" presStyleCnt="5">
        <dgm:presLayoutVars>
          <dgm:bulletEnabled val="1"/>
        </dgm:presLayoutVars>
      </dgm:prSet>
      <dgm:spPr/>
      <dgm:t>
        <a:bodyPr/>
        <a:lstStyle/>
        <a:p>
          <a:endParaRPr lang="en-US"/>
        </a:p>
      </dgm:t>
    </dgm:pt>
    <dgm:pt modelId="{4B6FC5C9-73EC-4486-B40D-E96C9DB2D04A}" type="pres">
      <dgm:prSet presAssocID="{43DF0B5C-6360-48DA-A6FC-305741AB447C}" presName="rect2" presStyleLbl="fgImgPlace1" presStyleIdx="3" presStyleCnt="5"/>
      <dgm:spPr>
        <a:blipFill rotWithShape="1">
          <a:blip xmlns:r="http://schemas.openxmlformats.org/officeDocument/2006/relationships" r:embed="rId4"/>
          <a:stretch>
            <a:fillRect/>
          </a:stretch>
        </a:blipFill>
      </dgm:spPr>
    </dgm:pt>
    <dgm:pt modelId="{AF41502D-B28E-4F5F-B0B9-4BCDAB1759E2}" type="pres">
      <dgm:prSet presAssocID="{3D1A36F2-4C14-4422-8B97-F75FAE543E9A}" presName="sibTrans" presStyleCnt="0"/>
      <dgm:spPr/>
    </dgm:pt>
    <dgm:pt modelId="{6A86C5D3-D9A9-45ED-A350-C0FB5A9A9270}" type="pres">
      <dgm:prSet presAssocID="{A12CD6F0-4FEA-4227-8B07-2378356756C6}" presName="composite" presStyleCnt="0"/>
      <dgm:spPr/>
    </dgm:pt>
    <dgm:pt modelId="{295F1333-CD1C-405D-8FA0-D3DB5B7EB60E}" type="pres">
      <dgm:prSet presAssocID="{A12CD6F0-4FEA-4227-8B07-2378356756C6}" presName="rect1" presStyleLbl="trAlignAcc1" presStyleIdx="4" presStyleCnt="5">
        <dgm:presLayoutVars>
          <dgm:bulletEnabled val="1"/>
        </dgm:presLayoutVars>
      </dgm:prSet>
      <dgm:spPr/>
      <dgm:t>
        <a:bodyPr/>
        <a:lstStyle/>
        <a:p>
          <a:endParaRPr lang="en-US"/>
        </a:p>
      </dgm:t>
    </dgm:pt>
    <dgm:pt modelId="{2757695B-2BC1-4AD8-8083-24538717F151}" type="pres">
      <dgm:prSet presAssocID="{A12CD6F0-4FEA-4227-8B07-2378356756C6}" presName="rect2" presStyleLbl="fgImgPlace1" presStyleIdx="4" presStyleCnt="5"/>
      <dgm:spPr>
        <a:blipFill rotWithShape="1">
          <a:blip xmlns:r="http://schemas.openxmlformats.org/officeDocument/2006/relationships" r:embed="rId5"/>
          <a:stretch>
            <a:fillRect/>
          </a:stretch>
        </a:blipFill>
      </dgm:spPr>
    </dgm:pt>
  </dgm:ptLst>
  <dgm:cxnLst>
    <dgm:cxn modelId="{031268D1-6DDC-4A25-99C1-07E9BC08B8F8}" srcId="{724EDF26-A59D-47C8-A66B-187FDEFCA55A}" destId="{68E1DCC0-B605-4452-B142-7A1B496B2EC1}" srcOrd="2" destOrd="0" parTransId="{918E0CE7-663E-422E-A01C-77981991365E}" sibTransId="{5FCE3A4D-50A6-4520-A6E8-526703A39BD7}"/>
    <dgm:cxn modelId="{CEC12088-2055-435D-829A-FE90F8212382}" type="presOf" srcId="{A12CD6F0-4FEA-4227-8B07-2378356756C6}" destId="{295F1333-CD1C-405D-8FA0-D3DB5B7EB60E}" srcOrd="0" destOrd="0" presId="urn:microsoft.com/office/officeart/2008/layout/PictureStrips"/>
    <dgm:cxn modelId="{6F8C320D-FD6D-42DD-B31B-3B69C9D25EB2}" srcId="{724EDF26-A59D-47C8-A66B-187FDEFCA55A}" destId="{162C4E02-20BD-4BA4-A2B9-D692045636C9}" srcOrd="0" destOrd="0" parTransId="{DA05003D-A6C5-469C-B2AB-492194532E44}" sibTransId="{4B9DD621-D6E0-4114-897B-17FBD7EA6277}"/>
    <dgm:cxn modelId="{7C4FC2B0-5500-4F8B-B872-703FFCF0CD58}" srcId="{724EDF26-A59D-47C8-A66B-187FDEFCA55A}" destId="{BDEE1277-8CD7-4758-AA93-ECEF74A3A995}" srcOrd="1" destOrd="0" parTransId="{C7073B41-27AA-4E8F-B6C3-D42A351D7BBB}" sibTransId="{4657E567-CA70-4D0B-8087-397F1E7232FC}"/>
    <dgm:cxn modelId="{32A5A401-197B-4414-B318-8EC9D8B82198}" type="presOf" srcId="{BDEE1277-8CD7-4758-AA93-ECEF74A3A995}" destId="{763D11A5-BD9F-49C3-B0E7-052854C8856B}" srcOrd="0" destOrd="0" presId="urn:microsoft.com/office/officeart/2008/layout/PictureStrips"/>
    <dgm:cxn modelId="{3F8D2B09-1558-46CC-AF08-B0BD6476F753}" srcId="{724EDF26-A59D-47C8-A66B-187FDEFCA55A}" destId="{A12CD6F0-4FEA-4227-8B07-2378356756C6}" srcOrd="4" destOrd="0" parTransId="{7B01A4C9-F7F5-45F7-BFFA-D8C8041B5BA2}" sibTransId="{821292C3-A6E6-4157-8075-286D1AB654D0}"/>
    <dgm:cxn modelId="{C12E573A-26D7-4F0D-81D6-39C4D2ADF7B1}" srcId="{724EDF26-A59D-47C8-A66B-187FDEFCA55A}" destId="{43DF0B5C-6360-48DA-A6FC-305741AB447C}" srcOrd="3" destOrd="0" parTransId="{E3CE337A-E0B6-49A6-B767-4DE093F6DCDE}" sibTransId="{3D1A36F2-4C14-4422-8B97-F75FAE543E9A}"/>
    <dgm:cxn modelId="{B7E1F0D8-E549-4515-ADEC-F8697C6F1526}" type="presOf" srcId="{43DF0B5C-6360-48DA-A6FC-305741AB447C}" destId="{A6E01FDB-38B2-4413-9A9B-FF8E1DBE1C9F}" srcOrd="0" destOrd="0" presId="urn:microsoft.com/office/officeart/2008/layout/PictureStrips"/>
    <dgm:cxn modelId="{A559B091-94FF-4386-9559-01E905A5B804}" type="presOf" srcId="{162C4E02-20BD-4BA4-A2B9-D692045636C9}" destId="{3F524C8A-4E20-476F-AB5A-3F2E87FE81F5}" srcOrd="0" destOrd="0" presId="urn:microsoft.com/office/officeart/2008/layout/PictureStrips"/>
    <dgm:cxn modelId="{A3227BC8-1C90-4633-9EA4-F82B818C03B5}" type="presOf" srcId="{68E1DCC0-B605-4452-B142-7A1B496B2EC1}" destId="{036C6A02-3EDF-4287-B902-66C1F6A79671}" srcOrd="0" destOrd="0" presId="urn:microsoft.com/office/officeart/2008/layout/PictureStrips"/>
    <dgm:cxn modelId="{A14125C4-C761-417D-A5A5-569A5F6DCEC9}" type="presOf" srcId="{724EDF26-A59D-47C8-A66B-187FDEFCA55A}" destId="{8A0E45EA-2847-44C6-A7A6-7F40A8045709}" srcOrd="0" destOrd="0" presId="urn:microsoft.com/office/officeart/2008/layout/PictureStrips"/>
    <dgm:cxn modelId="{389816F2-710C-491B-A7CC-88D07316BAED}" type="presParOf" srcId="{8A0E45EA-2847-44C6-A7A6-7F40A8045709}" destId="{700137DA-15B6-4A8E-BA06-4DE2CD45A459}" srcOrd="0" destOrd="0" presId="urn:microsoft.com/office/officeart/2008/layout/PictureStrips"/>
    <dgm:cxn modelId="{2F55916A-E9FC-4D5E-BE5A-75A20C0D8A66}" type="presParOf" srcId="{700137DA-15B6-4A8E-BA06-4DE2CD45A459}" destId="{3F524C8A-4E20-476F-AB5A-3F2E87FE81F5}" srcOrd="0" destOrd="0" presId="urn:microsoft.com/office/officeart/2008/layout/PictureStrips"/>
    <dgm:cxn modelId="{46E81E25-AEC6-43E6-A073-05D6F8D87607}" type="presParOf" srcId="{700137DA-15B6-4A8E-BA06-4DE2CD45A459}" destId="{E3E13939-2504-45A5-84A3-397805AE35A2}" srcOrd="1" destOrd="0" presId="urn:microsoft.com/office/officeart/2008/layout/PictureStrips"/>
    <dgm:cxn modelId="{A0142755-8F29-4590-A39C-E28C89C99E60}" type="presParOf" srcId="{8A0E45EA-2847-44C6-A7A6-7F40A8045709}" destId="{13795C5F-A7F3-42F7-B06D-485E6D44237A}" srcOrd="1" destOrd="0" presId="urn:microsoft.com/office/officeart/2008/layout/PictureStrips"/>
    <dgm:cxn modelId="{A730527A-8397-4231-A9EE-BC8D6A5A72DD}" type="presParOf" srcId="{8A0E45EA-2847-44C6-A7A6-7F40A8045709}" destId="{284ADB9E-21AD-4477-B546-F8F53891086C}" srcOrd="2" destOrd="0" presId="urn:microsoft.com/office/officeart/2008/layout/PictureStrips"/>
    <dgm:cxn modelId="{0A62C3AB-0A08-4AEA-B9FD-372AFBD0F012}" type="presParOf" srcId="{284ADB9E-21AD-4477-B546-F8F53891086C}" destId="{763D11A5-BD9F-49C3-B0E7-052854C8856B}" srcOrd="0" destOrd="0" presId="urn:microsoft.com/office/officeart/2008/layout/PictureStrips"/>
    <dgm:cxn modelId="{9A72A487-215A-4473-9579-CF946C4A4103}" type="presParOf" srcId="{284ADB9E-21AD-4477-B546-F8F53891086C}" destId="{3B1C84CC-2A72-4440-B9BC-42B9937C16C0}" srcOrd="1" destOrd="0" presId="urn:microsoft.com/office/officeart/2008/layout/PictureStrips"/>
    <dgm:cxn modelId="{B17BA142-9D3A-4318-A2B8-85406FF558D0}" type="presParOf" srcId="{8A0E45EA-2847-44C6-A7A6-7F40A8045709}" destId="{52A6CD8D-30E1-4C2B-BDB9-111DFD4477F4}" srcOrd="3" destOrd="0" presId="urn:microsoft.com/office/officeart/2008/layout/PictureStrips"/>
    <dgm:cxn modelId="{5E6EC218-7AD0-46FE-9268-0F6DA466F1C1}" type="presParOf" srcId="{8A0E45EA-2847-44C6-A7A6-7F40A8045709}" destId="{BD2676EA-BA80-4C3D-87C9-143F715219A9}" srcOrd="4" destOrd="0" presId="urn:microsoft.com/office/officeart/2008/layout/PictureStrips"/>
    <dgm:cxn modelId="{28E0FBF6-866A-42BA-8F68-808D7BDF1345}" type="presParOf" srcId="{BD2676EA-BA80-4C3D-87C9-143F715219A9}" destId="{036C6A02-3EDF-4287-B902-66C1F6A79671}" srcOrd="0" destOrd="0" presId="urn:microsoft.com/office/officeart/2008/layout/PictureStrips"/>
    <dgm:cxn modelId="{5856F2C1-4F45-4AA6-82BA-02E4018A5FD7}" type="presParOf" srcId="{BD2676EA-BA80-4C3D-87C9-143F715219A9}" destId="{1677E329-0724-40FC-BEE9-A3ABD4958E40}" srcOrd="1" destOrd="0" presId="urn:microsoft.com/office/officeart/2008/layout/PictureStrips"/>
    <dgm:cxn modelId="{F004909B-0431-40AE-A5F9-F1A6ED299A78}" type="presParOf" srcId="{8A0E45EA-2847-44C6-A7A6-7F40A8045709}" destId="{396C7FD7-2516-4AD5-8383-61239E0A93E1}" srcOrd="5" destOrd="0" presId="urn:microsoft.com/office/officeart/2008/layout/PictureStrips"/>
    <dgm:cxn modelId="{AFEE8642-31F4-4D78-9AD2-7886ECE3E9D7}" type="presParOf" srcId="{8A0E45EA-2847-44C6-A7A6-7F40A8045709}" destId="{EE440569-9281-4AA9-A89E-506F7EBAA1C3}" srcOrd="6" destOrd="0" presId="urn:microsoft.com/office/officeart/2008/layout/PictureStrips"/>
    <dgm:cxn modelId="{B1B32EA4-BEEB-4DAB-8E40-A16460A8F256}" type="presParOf" srcId="{EE440569-9281-4AA9-A89E-506F7EBAA1C3}" destId="{A6E01FDB-38B2-4413-9A9B-FF8E1DBE1C9F}" srcOrd="0" destOrd="0" presId="urn:microsoft.com/office/officeart/2008/layout/PictureStrips"/>
    <dgm:cxn modelId="{3113A6BA-2BF2-4CEC-81BC-A6E3B57892B1}" type="presParOf" srcId="{EE440569-9281-4AA9-A89E-506F7EBAA1C3}" destId="{4B6FC5C9-73EC-4486-B40D-E96C9DB2D04A}" srcOrd="1" destOrd="0" presId="urn:microsoft.com/office/officeart/2008/layout/PictureStrips"/>
    <dgm:cxn modelId="{DED85133-66C2-42C2-9277-309861B76CB8}" type="presParOf" srcId="{8A0E45EA-2847-44C6-A7A6-7F40A8045709}" destId="{AF41502D-B28E-4F5F-B0B9-4BCDAB1759E2}" srcOrd="7" destOrd="0" presId="urn:microsoft.com/office/officeart/2008/layout/PictureStrips"/>
    <dgm:cxn modelId="{E5266FAD-0929-4CAF-A62C-10AD21137312}" type="presParOf" srcId="{8A0E45EA-2847-44C6-A7A6-7F40A8045709}" destId="{6A86C5D3-D9A9-45ED-A350-C0FB5A9A9270}" srcOrd="8" destOrd="0" presId="urn:microsoft.com/office/officeart/2008/layout/PictureStrips"/>
    <dgm:cxn modelId="{A7DC0199-0E2B-4FA6-9F77-575E57EBEFEE}" type="presParOf" srcId="{6A86C5D3-D9A9-45ED-A350-C0FB5A9A9270}" destId="{295F1333-CD1C-405D-8FA0-D3DB5B7EB60E}" srcOrd="0" destOrd="0" presId="urn:microsoft.com/office/officeart/2008/layout/PictureStrips"/>
    <dgm:cxn modelId="{B6757668-18B3-4808-8F26-BE2564F5A32B}" type="presParOf" srcId="{6A86C5D3-D9A9-45ED-A350-C0FB5A9A9270}" destId="{2757695B-2BC1-4AD8-8083-24538717F15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CB398A0-4CB2-467B-B973-154241165068}" type="doc">
      <dgm:prSet loTypeId="urn:microsoft.com/office/officeart/2005/8/layout/hList7" loCatId="relationship" qsTypeId="urn:microsoft.com/office/officeart/2005/8/quickstyle/3d2" qsCatId="3D" csTypeId="urn:microsoft.com/office/officeart/2005/8/colors/accent1_2" csCatId="accent1" phldr="1"/>
      <dgm:spPr/>
      <dgm:t>
        <a:bodyPr/>
        <a:lstStyle/>
        <a:p>
          <a:endParaRPr lang="en-US"/>
        </a:p>
      </dgm:t>
    </dgm:pt>
    <dgm:pt modelId="{8B359FC6-EAAF-4B82-8095-436F86548982}">
      <dgm:prSet>
        <dgm:style>
          <a:lnRef idx="2">
            <a:schemeClr val="accent6"/>
          </a:lnRef>
          <a:fillRef idx="1">
            <a:schemeClr val="lt1"/>
          </a:fillRef>
          <a:effectRef idx="0">
            <a:schemeClr val="accent6"/>
          </a:effectRef>
          <a:fontRef idx="minor">
            <a:schemeClr val="dk1"/>
          </a:fontRef>
        </dgm:style>
      </dgm:prSet>
      <dgm:spPr/>
      <dgm:t>
        <a:bodyPr/>
        <a:lstStyle/>
        <a:p>
          <a:pPr rtl="0"/>
          <a:r>
            <a:rPr lang="en-US" smtClean="0"/>
            <a:t>SEKIAN DAN TERIMA KASIH</a:t>
          </a:r>
          <a:endParaRPr lang="en-US"/>
        </a:p>
      </dgm:t>
    </dgm:pt>
    <dgm:pt modelId="{597C39EE-745D-4D81-8A7E-4419353C0778}" type="parTrans" cxnId="{911C0F4F-74B9-49A1-8351-505B30D5DB8F}">
      <dgm:prSet/>
      <dgm:spPr/>
      <dgm:t>
        <a:bodyPr/>
        <a:lstStyle/>
        <a:p>
          <a:endParaRPr lang="en-US"/>
        </a:p>
      </dgm:t>
    </dgm:pt>
    <dgm:pt modelId="{D7A5BEBB-D701-480A-A427-1E93D639DABB}" type="sibTrans" cxnId="{911C0F4F-74B9-49A1-8351-505B30D5DB8F}">
      <dgm:prSet/>
      <dgm:spPr/>
      <dgm:t>
        <a:bodyPr/>
        <a:lstStyle/>
        <a:p>
          <a:endParaRPr lang="en-US"/>
        </a:p>
      </dgm:t>
    </dgm:pt>
    <dgm:pt modelId="{F7F14647-A2F6-4CEA-BB3A-AD476B611D15}" type="pres">
      <dgm:prSet presAssocID="{ACB398A0-4CB2-467B-B973-154241165068}" presName="Name0" presStyleCnt="0">
        <dgm:presLayoutVars>
          <dgm:dir/>
          <dgm:resizeHandles val="exact"/>
        </dgm:presLayoutVars>
      </dgm:prSet>
      <dgm:spPr/>
      <dgm:t>
        <a:bodyPr/>
        <a:lstStyle/>
        <a:p>
          <a:endParaRPr lang="en-US"/>
        </a:p>
      </dgm:t>
    </dgm:pt>
    <dgm:pt modelId="{35CC5D58-02BE-45F5-A49C-DF4767BAF6E5}" type="pres">
      <dgm:prSet presAssocID="{ACB398A0-4CB2-467B-B973-154241165068}" presName="fgShape" presStyleLbl="fgShp" presStyleIdx="0" presStyleCnt="1"/>
      <dgm:spPr/>
    </dgm:pt>
    <dgm:pt modelId="{955845F4-03C2-469C-9BA2-43D817994EEE}" type="pres">
      <dgm:prSet presAssocID="{ACB398A0-4CB2-467B-B973-154241165068}" presName="linComp" presStyleCnt="0"/>
      <dgm:spPr/>
    </dgm:pt>
    <dgm:pt modelId="{E855E6B8-3478-47AC-9306-84058C934941}" type="pres">
      <dgm:prSet presAssocID="{8B359FC6-EAAF-4B82-8095-436F86548982}" presName="compNode" presStyleCnt="0"/>
      <dgm:spPr/>
    </dgm:pt>
    <dgm:pt modelId="{C9486FAD-F7E8-4765-8689-1708D70DE59F}" type="pres">
      <dgm:prSet presAssocID="{8B359FC6-EAAF-4B82-8095-436F86548982}" presName="bkgdShape" presStyleLbl="node1" presStyleIdx="0" presStyleCnt="1"/>
      <dgm:spPr/>
      <dgm:t>
        <a:bodyPr/>
        <a:lstStyle/>
        <a:p>
          <a:endParaRPr lang="en-US"/>
        </a:p>
      </dgm:t>
    </dgm:pt>
    <dgm:pt modelId="{9C423B34-37D2-4697-88DD-E85D505FF42D}" type="pres">
      <dgm:prSet presAssocID="{8B359FC6-EAAF-4B82-8095-436F86548982}" presName="nodeTx" presStyleLbl="node1" presStyleIdx="0" presStyleCnt="1">
        <dgm:presLayoutVars>
          <dgm:bulletEnabled val="1"/>
        </dgm:presLayoutVars>
      </dgm:prSet>
      <dgm:spPr/>
      <dgm:t>
        <a:bodyPr/>
        <a:lstStyle/>
        <a:p>
          <a:endParaRPr lang="en-US"/>
        </a:p>
      </dgm:t>
    </dgm:pt>
    <dgm:pt modelId="{176F2A16-25D4-4622-BE84-3DBDB6E7E857}" type="pres">
      <dgm:prSet presAssocID="{8B359FC6-EAAF-4B82-8095-436F86548982}" presName="invisiNode" presStyleLbl="node1" presStyleIdx="0" presStyleCnt="1"/>
      <dgm:spPr/>
    </dgm:pt>
    <dgm:pt modelId="{7577ABCD-558A-43D9-8138-799CEE14D4B4}" type="pres">
      <dgm:prSet presAssocID="{8B359FC6-EAAF-4B82-8095-436F86548982}" presName="imagNode" presStyleLbl="fgImgPlace1" presStyleIdx="0" presStyleCnt="1" custScaleX="456707"/>
      <dgm:spPr>
        <a:blipFill rotWithShape="1">
          <a:blip xmlns:r="http://schemas.openxmlformats.org/officeDocument/2006/relationships" r:embed="rId1"/>
          <a:stretch>
            <a:fillRect/>
          </a:stretch>
        </a:blipFill>
      </dgm:spPr>
    </dgm:pt>
  </dgm:ptLst>
  <dgm:cxnLst>
    <dgm:cxn modelId="{5B1C5940-48C7-49B5-87AE-AF925632621B}" type="presOf" srcId="{8B359FC6-EAAF-4B82-8095-436F86548982}" destId="{C9486FAD-F7E8-4765-8689-1708D70DE59F}" srcOrd="0" destOrd="0" presId="urn:microsoft.com/office/officeart/2005/8/layout/hList7"/>
    <dgm:cxn modelId="{ECF998D5-F348-418D-9BA6-00C93C4E0389}" type="presOf" srcId="{ACB398A0-4CB2-467B-B973-154241165068}" destId="{F7F14647-A2F6-4CEA-BB3A-AD476B611D15}" srcOrd="0" destOrd="0" presId="urn:microsoft.com/office/officeart/2005/8/layout/hList7"/>
    <dgm:cxn modelId="{911C0F4F-74B9-49A1-8351-505B30D5DB8F}" srcId="{ACB398A0-4CB2-467B-B973-154241165068}" destId="{8B359FC6-EAAF-4B82-8095-436F86548982}" srcOrd="0" destOrd="0" parTransId="{597C39EE-745D-4D81-8A7E-4419353C0778}" sibTransId="{D7A5BEBB-D701-480A-A427-1E93D639DABB}"/>
    <dgm:cxn modelId="{0B5B99C9-4EE7-4E90-B639-43523F2D7D40}" type="presOf" srcId="{8B359FC6-EAAF-4B82-8095-436F86548982}" destId="{9C423B34-37D2-4697-88DD-E85D505FF42D}" srcOrd="1" destOrd="0" presId="urn:microsoft.com/office/officeart/2005/8/layout/hList7"/>
    <dgm:cxn modelId="{1CE4F264-2F81-4FD0-8FB9-05CE3B9A0AD3}" type="presParOf" srcId="{F7F14647-A2F6-4CEA-BB3A-AD476B611D15}" destId="{35CC5D58-02BE-45F5-A49C-DF4767BAF6E5}" srcOrd="0" destOrd="0" presId="urn:microsoft.com/office/officeart/2005/8/layout/hList7"/>
    <dgm:cxn modelId="{91C1B3CF-EE36-44F1-92B5-2CC5B2431327}" type="presParOf" srcId="{F7F14647-A2F6-4CEA-BB3A-AD476B611D15}" destId="{955845F4-03C2-469C-9BA2-43D817994EEE}" srcOrd="1" destOrd="0" presId="urn:microsoft.com/office/officeart/2005/8/layout/hList7"/>
    <dgm:cxn modelId="{9DAB96FA-FAEF-4123-9471-111E2D24CD4D}" type="presParOf" srcId="{955845F4-03C2-469C-9BA2-43D817994EEE}" destId="{E855E6B8-3478-47AC-9306-84058C934941}" srcOrd="0" destOrd="0" presId="urn:microsoft.com/office/officeart/2005/8/layout/hList7"/>
    <dgm:cxn modelId="{33250292-335D-443E-BF0B-D9E59B952BEC}" type="presParOf" srcId="{E855E6B8-3478-47AC-9306-84058C934941}" destId="{C9486FAD-F7E8-4765-8689-1708D70DE59F}" srcOrd="0" destOrd="0" presId="urn:microsoft.com/office/officeart/2005/8/layout/hList7"/>
    <dgm:cxn modelId="{FFFB89F6-9A23-4B2B-AC62-2CE87DDEFA1D}" type="presParOf" srcId="{E855E6B8-3478-47AC-9306-84058C934941}" destId="{9C423B34-37D2-4697-88DD-E85D505FF42D}" srcOrd="1" destOrd="0" presId="urn:microsoft.com/office/officeart/2005/8/layout/hList7"/>
    <dgm:cxn modelId="{C492C7A0-C3C0-42C9-8985-126BABEE5B0C}" type="presParOf" srcId="{E855E6B8-3478-47AC-9306-84058C934941}" destId="{176F2A16-25D4-4622-BE84-3DBDB6E7E857}" srcOrd="2" destOrd="0" presId="urn:microsoft.com/office/officeart/2005/8/layout/hList7"/>
    <dgm:cxn modelId="{7F7E2635-7E72-4FD2-9FCA-1BE76A3CE2C2}" type="presParOf" srcId="{E855E6B8-3478-47AC-9306-84058C934941}" destId="{7577ABCD-558A-43D9-8138-799CEE14D4B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AE78C1-89F0-4AF5-A294-CBAB1B85B4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65556DA-1E56-47BB-A6C4-0D8F24AAF6E7}">
      <dgm:prSet/>
      <dgm:spPr/>
      <dgm:t>
        <a:bodyPr/>
        <a:lstStyle/>
        <a:p>
          <a:pPr rtl="0"/>
          <a:r>
            <a:rPr lang="en-US" smtClean="0">
              <a:solidFill>
                <a:schemeClr val="accent4"/>
              </a:solidFill>
            </a:rPr>
            <a:t>Perencanaan</a:t>
          </a:r>
          <a:endParaRPr lang="en-US">
            <a:solidFill>
              <a:schemeClr val="accent4"/>
            </a:solidFill>
          </a:endParaRPr>
        </a:p>
      </dgm:t>
    </dgm:pt>
    <dgm:pt modelId="{AF93515D-37EA-40F7-8E2E-73F529B088DA}" type="parTrans" cxnId="{5B1E0213-28FE-4392-8EE1-A19883D05553}">
      <dgm:prSet/>
      <dgm:spPr/>
      <dgm:t>
        <a:bodyPr/>
        <a:lstStyle/>
        <a:p>
          <a:endParaRPr lang="en-US"/>
        </a:p>
      </dgm:t>
    </dgm:pt>
    <dgm:pt modelId="{763D9136-57A9-4B65-BB23-51F0F3E8AD60}" type="sibTrans" cxnId="{5B1E0213-28FE-4392-8EE1-A19883D05553}">
      <dgm:prSet/>
      <dgm:spPr/>
      <dgm:t>
        <a:bodyPr/>
        <a:lstStyle/>
        <a:p>
          <a:endParaRPr lang="en-US"/>
        </a:p>
      </dgm:t>
    </dgm:pt>
    <dgm:pt modelId="{CCB33643-F3BE-4896-9B6C-7EAB4B274B6A}">
      <dgm:prSet/>
      <dgm:spPr/>
      <dgm:t>
        <a:bodyPr/>
        <a:lstStyle/>
        <a:p>
          <a:pPr rtl="0"/>
          <a:r>
            <a:rPr lang="en-US" smtClean="0"/>
            <a:t>Jumlah pekerja/buruh perempuan hamil dan menyusui </a:t>
          </a:r>
          <a:endParaRPr lang="en-US"/>
        </a:p>
      </dgm:t>
    </dgm:pt>
    <dgm:pt modelId="{CF679E5F-5197-4B2C-A140-4D688E2007D7}" type="parTrans" cxnId="{F7D77D61-E433-44F7-9F51-2C44AC2A35AD}">
      <dgm:prSet/>
      <dgm:spPr/>
      <dgm:t>
        <a:bodyPr/>
        <a:lstStyle/>
        <a:p>
          <a:endParaRPr lang="en-US"/>
        </a:p>
      </dgm:t>
    </dgm:pt>
    <dgm:pt modelId="{CD2915DB-F498-4FBF-B6D9-D1B92C069140}" type="sibTrans" cxnId="{F7D77D61-E433-44F7-9F51-2C44AC2A35AD}">
      <dgm:prSet/>
      <dgm:spPr/>
      <dgm:t>
        <a:bodyPr/>
        <a:lstStyle/>
        <a:p>
          <a:endParaRPr lang="en-US"/>
        </a:p>
      </dgm:t>
    </dgm:pt>
    <dgm:pt modelId="{AA132D26-7650-434C-89F0-C4477D245BCD}">
      <dgm:prSet/>
      <dgm:spPr/>
      <dgm:t>
        <a:bodyPr/>
        <a:lstStyle/>
        <a:p>
          <a:pPr rtl="0"/>
          <a:r>
            <a:rPr lang="en-US" smtClean="0"/>
            <a:t>Luas area kerja </a:t>
          </a:r>
          <a:endParaRPr lang="en-US"/>
        </a:p>
      </dgm:t>
    </dgm:pt>
    <dgm:pt modelId="{64C32BD4-0159-4D2F-83DF-BEF4DB6A6693}" type="parTrans" cxnId="{184B9044-4657-4189-A5FF-17F6AD7A6A81}">
      <dgm:prSet/>
      <dgm:spPr/>
      <dgm:t>
        <a:bodyPr/>
        <a:lstStyle/>
        <a:p>
          <a:endParaRPr lang="en-US"/>
        </a:p>
      </dgm:t>
    </dgm:pt>
    <dgm:pt modelId="{525F6A76-FBB9-42B2-8C64-113663815CA2}" type="sibTrans" cxnId="{184B9044-4657-4189-A5FF-17F6AD7A6A81}">
      <dgm:prSet/>
      <dgm:spPr/>
      <dgm:t>
        <a:bodyPr/>
        <a:lstStyle/>
        <a:p>
          <a:endParaRPr lang="en-US"/>
        </a:p>
      </dgm:t>
    </dgm:pt>
    <dgm:pt modelId="{E66B5D39-EABE-4FCE-8164-E24985AACA62}">
      <dgm:prSet/>
      <dgm:spPr/>
      <dgm:t>
        <a:bodyPr/>
        <a:lstStyle/>
        <a:p>
          <a:pPr rtl="0"/>
          <a:r>
            <a:rPr lang="en-US" smtClean="0"/>
            <a:t>Waktu/pengaturan jam kerja</a:t>
          </a:r>
          <a:endParaRPr lang="en-US"/>
        </a:p>
      </dgm:t>
    </dgm:pt>
    <dgm:pt modelId="{13AC1FE3-89C1-4F64-872F-8F5FECD92793}" type="parTrans" cxnId="{71F085AE-F686-4A7A-A4F2-EDF74FCE02FE}">
      <dgm:prSet/>
      <dgm:spPr/>
      <dgm:t>
        <a:bodyPr/>
        <a:lstStyle/>
        <a:p>
          <a:endParaRPr lang="en-US"/>
        </a:p>
      </dgm:t>
    </dgm:pt>
    <dgm:pt modelId="{963A7E9C-E4AB-4B82-8FF9-8D0650B0DDBF}" type="sibTrans" cxnId="{71F085AE-F686-4A7A-A4F2-EDF74FCE02FE}">
      <dgm:prSet/>
      <dgm:spPr/>
      <dgm:t>
        <a:bodyPr/>
        <a:lstStyle/>
        <a:p>
          <a:endParaRPr lang="en-US"/>
        </a:p>
      </dgm:t>
    </dgm:pt>
    <dgm:pt modelId="{6F543D25-F1CE-4BDB-B474-3BBD4E32ED78}">
      <dgm:prSet/>
      <dgm:spPr/>
      <dgm:t>
        <a:bodyPr/>
        <a:lstStyle/>
        <a:p>
          <a:pPr rtl="0"/>
          <a:r>
            <a:rPr lang="it-IT" smtClean="0"/>
            <a:t>Potensi bahaya di tempat kerja</a:t>
          </a:r>
          <a:endParaRPr lang="en-US"/>
        </a:p>
      </dgm:t>
    </dgm:pt>
    <dgm:pt modelId="{CCBD9EC0-3532-4BBF-9020-D52F22C33514}" type="parTrans" cxnId="{F0867A0E-F4A1-4113-BC8B-AED006B9F01C}">
      <dgm:prSet/>
      <dgm:spPr/>
      <dgm:t>
        <a:bodyPr/>
        <a:lstStyle/>
        <a:p>
          <a:endParaRPr lang="en-US"/>
        </a:p>
      </dgm:t>
    </dgm:pt>
    <dgm:pt modelId="{D9310960-E247-4A91-B0DC-08DF82313BDA}" type="sibTrans" cxnId="{F0867A0E-F4A1-4113-BC8B-AED006B9F01C}">
      <dgm:prSet/>
      <dgm:spPr/>
      <dgm:t>
        <a:bodyPr/>
        <a:lstStyle/>
        <a:p>
          <a:endParaRPr lang="en-US"/>
        </a:p>
      </dgm:t>
    </dgm:pt>
    <dgm:pt modelId="{AB0B977B-9DC0-4D8D-B91C-D79643B865C3}">
      <dgm:prSet/>
      <dgm:spPr/>
      <dgm:t>
        <a:bodyPr/>
        <a:lstStyle/>
        <a:p>
          <a:pPr rtl="0"/>
          <a:r>
            <a:rPr lang="en-US" smtClean="0"/>
            <a:t>Sarana dan prasarana </a:t>
          </a:r>
          <a:endParaRPr lang="en-US"/>
        </a:p>
      </dgm:t>
    </dgm:pt>
    <dgm:pt modelId="{89E02306-CDDE-48D2-B8A0-38B48E8A27C1}" type="parTrans" cxnId="{F2552E02-7B80-4357-950A-BE12A3DE9615}">
      <dgm:prSet/>
      <dgm:spPr/>
      <dgm:t>
        <a:bodyPr/>
        <a:lstStyle/>
        <a:p>
          <a:endParaRPr lang="en-US"/>
        </a:p>
      </dgm:t>
    </dgm:pt>
    <dgm:pt modelId="{B4627462-7359-4BDC-A652-BB77D2D6D4D0}" type="sibTrans" cxnId="{F2552E02-7B80-4357-950A-BE12A3DE9615}">
      <dgm:prSet/>
      <dgm:spPr/>
      <dgm:t>
        <a:bodyPr/>
        <a:lstStyle/>
        <a:p>
          <a:endParaRPr lang="en-US"/>
        </a:p>
      </dgm:t>
    </dgm:pt>
    <dgm:pt modelId="{E0769268-077F-479C-9E56-DF0AE8351511}">
      <dgm:prSet/>
      <dgm:spPr/>
      <dgm:t>
        <a:bodyPr/>
        <a:lstStyle/>
        <a:p>
          <a:pPr rtl="0"/>
          <a:r>
            <a:rPr lang="en-US" smtClean="0">
              <a:solidFill>
                <a:schemeClr val="accent4"/>
              </a:solidFill>
            </a:rPr>
            <a:t>Sarana dan prasarana </a:t>
          </a:r>
          <a:endParaRPr lang="en-US">
            <a:solidFill>
              <a:schemeClr val="accent4"/>
            </a:solidFill>
          </a:endParaRPr>
        </a:p>
      </dgm:t>
    </dgm:pt>
    <dgm:pt modelId="{0018F8D1-62D8-4BCE-9289-2038E8AC0278}" type="parTrans" cxnId="{F28CD889-E365-4373-A949-4F19A27DC311}">
      <dgm:prSet/>
      <dgm:spPr/>
      <dgm:t>
        <a:bodyPr/>
        <a:lstStyle/>
        <a:p>
          <a:endParaRPr lang="en-US"/>
        </a:p>
      </dgm:t>
    </dgm:pt>
    <dgm:pt modelId="{F7C53DAA-F129-4614-AC08-265395006231}" type="sibTrans" cxnId="{F28CD889-E365-4373-A949-4F19A27DC311}">
      <dgm:prSet/>
      <dgm:spPr/>
      <dgm:t>
        <a:bodyPr/>
        <a:lstStyle/>
        <a:p>
          <a:endParaRPr lang="en-US"/>
        </a:p>
      </dgm:t>
    </dgm:pt>
    <dgm:pt modelId="{E0CC18FB-9770-4EEC-AB15-C94958BFBE1C}">
      <dgm:prSet/>
      <dgm:spPr/>
      <dgm:t>
        <a:bodyPr/>
        <a:lstStyle/>
        <a:p>
          <a:pPr rtl="0"/>
          <a:r>
            <a:rPr lang="en-US" smtClean="0"/>
            <a:t>Ruang ASI diselenggarakan pada bangunan yang permanen, dapat merupakan ruang tersendiri atau merupakan bagian dari tempat pelayanan kesehatan yang ada di Tempat Kerja dan Tempat Sarana Umum. </a:t>
          </a:r>
          <a:endParaRPr lang="en-US"/>
        </a:p>
      </dgm:t>
    </dgm:pt>
    <dgm:pt modelId="{19080638-25D3-49E4-97B6-86AECF0E129F}" type="parTrans" cxnId="{A0F9E2FC-B19D-4DDD-9D55-FDCDF572ED0B}">
      <dgm:prSet/>
      <dgm:spPr/>
      <dgm:t>
        <a:bodyPr/>
        <a:lstStyle/>
        <a:p>
          <a:endParaRPr lang="en-US"/>
        </a:p>
      </dgm:t>
    </dgm:pt>
    <dgm:pt modelId="{385DC213-3DE2-4F68-B1B2-43A1F28AFBEB}" type="sibTrans" cxnId="{A0F9E2FC-B19D-4DDD-9D55-FDCDF572ED0B}">
      <dgm:prSet/>
      <dgm:spPr/>
      <dgm:t>
        <a:bodyPr/>
        <a:lstStyle/>
        <a:p>
          <a:endParaRPr lang="en-US"/>
        </a:p>
      </dgm:t>
    </dgm:pt>
    <dgm:pt modelId="{2FFAC53F-E6A2-4C6D-9460-BFF9D691E21F}">
      <dgm:prSet/>
      <dgm:spPr/>
      <dgm:t>
        <a:bodyPr/>
        <a:lstStyle/>
        <a:p>
          <a:pPr rtl="0"/>
          <a:r>
            <a:rPr lang="en-US" smtClean="0">
              <a:solidFill>
                <a:schemeClr val="accent4"/>
              </a:solidFill>
            </a:rPr>
            <a:t>Ketenagaan </a:t>
          </a:r>
          <a:endParaRPr lang="en-US">
            <a:solidFill>
              <a:schemeClr val="accent4"/>
            </a:solidFill>
          </a:endParaRPr>
        </a:p>
      </dgm:t>
    </dgm:pt>
    <dgm:pt modelId="{D0B9BF49-D485-49A6-8349-9280F86A849D}" type="parTrans" cxnId="{D23FBE97-524C-47AB-A992-8C70F67AC4DA}">
      <dgm:prSet/>
      <dgm:spPr/>
      <dgm:t>
        <a:bodyPr/>
        <a:lstStyle/>
        <a:p>
          <a:endParaRPr lang="en-US"/>
        </a:p>
      </dgm:t>
    </dgm:pt>
    <dgm:pt modelId="{E35B3610-DF6D-46DD-8C82-80BF45C23678}" type="sibTrans" cxnId="{D23FBE97-524C-47AB-A992-8C70F67AC4DA}">
      <dgm:prSet/>
      <dgm:spPr/>
      <dgm:t>
        <a:bodyPr/>
        <a:lstStyle/>
        <a:p>
          <a:endParaRPr lang="en-US"/>
        </a:p>
      </dgm:t>
    </dgm:pt>
    <dgm:pt modelId="{7EA4482D-37A4-483A-82AD-D3B721CEA5C2}">
      <dgm:prSet/>
      <dgm:spPr/>
      <dgm:t>
        <a:bodyPr/>
        <a:lstStyle/>
        <a:p>
          <a:pPr rtl="0"/>
          <a:r>
            <a:rPr lang="en-US" smtClean="0">
              <a:solidFill>
                <a:schemeClr val="accent4"/>
              </a:solidFill>
            </a:rPr>
            <a:t>Pendanaan </a:t>
          </a:r>
          <a:endParaRPr lang="en-US">
            <a:solidFill>
              <a:schemeClr val="accent4"/>
            </a:solidFill>
          </a:endParaRPr>
        </a:p>
      </dgm:t>
    </dgm:pt>
    <dgm:pt modelId="{25E3D867-AA2A-4062-A612-D61EE1E223CC}" type="parTrans" cxnId="{BEB69F51-E27D-430C-9F18-C2BF26CED879}">
      <dgm:prSet/>
      <dgm:spPr/>
      <dgm:t>
        <a:bodyPr/>
        <a:lstStyle/>
        <a:p>
          <a:endParaRPr lang="en-US"/>
        </a:p>
      </dgm:t>
    </dgm:pt>
    <dgm:pt modelId="{C9C5EA9A-13F4-4829-9A76-F38C21DD0790}" type="sibTrans" cxnId="{BEB69F51-E27D-430C-9F18-C2BF26CED879}">
      <dgm:prSet/>
      <dgm:spPr/>
      <dgm:t>
        <a:bodyPr/>
        <a:lstStyle/>
        <a:p>
          <a:endParaRPr lang="en-US"/>
        </a:p>
      </dgm:t>
    </dgm:pt>
    <dgm:pt modelId="{7AD6485E-4673-4406-88D5-0619A4659218}" type="pres">
      <dgm:prSet presAssocID="{BBAE78C1-89F0-4AF5-A294-CBAB1B85B476}" presName="linear" presStyleCnt="0">
        <dgm:presLayoutVars>
          <dgm:animLvl val="lvl"/>
          <dgm:resizeHandles val="exact"/>
        </dgm:presLayoutVars>
      </dgm:prSet>
      <dgm:spPr/>
      <dgm:t>
        <a:bodyPr/>
        <a:lstStyle/>
        <a:p>
          <a:endParaRPr lang="en-US"/>
        </a:p>
      </dgm:t>
    </dgm:pt>
    <dgm:pt modelId="{86696ADC-485B-4D65-8062-2D239D768CD0}" type="pres">
      <dgm:prSet presAssocID="{465556DA-1E56-47BB-A6C4-0D8F24AAF6E7}" presName="parentText" presStyleLbl="node1" presStyleIdx="0" presStyleCnt="4">
        <dgm:presLayoutVars>
          <dgm:chMax val="0"/>
          <dgm:bulletEnabled val="1"/>
        </dgm:presLayoutVars>
      </dgm:prSet>
      <dgm:spPr/>
      <dgm:t>
        <a:bodyPr/>
        <a:lstStyle/>
        <a:p>
          <a:endParaRPr lang="en-US"/>
        </a:p>
      </dgm:t>
    </dgm:pt>
    <dgm:pt modelId="{C2B26D6A-B765-4737-A2D9-DAD948B2B4E3}" type="pres">
      <dgm:prSet presAssocID="{465556DA-1E56-47BB-A6C4-0D8F24AAF6E7}" presName="childText" presStyleLbl="revTx" presStyleIdx="0" presStyleCnt="2">
        <dgm:presLayoutVars>
          <dgm:bulletEnabled val="1"/>
        </dgm:presLayoutVars>
      </dgm:prSet>
      <dgm:spPr/>
      <dgm:t>
        <a:bodyPr/>
        <a:lstStyle/>
        <a:p>
          <a:endParaRPr lang="en-US"/>
        </a:p>
      </dgm:t>
    </dgm:pt>
    <dgm:pt modelId="{A94A08D5-9880-46F7-84C3-1090B0049215}" type="pres">
      <dgm:prSet presAssocID="{E0769268-077F-479C-9E56-DF0AE8351511}" presName="parentText" presStyleLbl="node1" presStyleIdx="1" presStyleCnt="4">
        <dgm:presLayoutVars>
          <dgm:chMax val="0"/>
          <dgm:bulletEnabled val="1"/>
        </dgm:presLayoutVars>
      </dgm:prSet>
      <dgm:spPr/>
      <dgm:t>
        <a:bodyPr/>
        <a:lstStyle/>
        <a:p>
          <a:endParaRPr lang="en-US"/>
        </a:p>
      </dgm:t>
    </dgm:pt>
    <dgm:pt modelId="{74357B1F-65FD-4B20-9FF5-21B019C20C9D}" type="pres">
      <dgm:prSet presAssocID="{E0769268-077F-479C-9E56-DF0AE8351511}" presName="childText" presStyleLbl="revTx" presStyleIdx="1" presStyleCnt="2">
        <dgm:presLayoutVars>
          <dgm:bulletEnabled val="1"/>
        </dgm:presLayoutVars>
      </dgm:prSet>
      <dgm:spPr/>
      <dgm:t>
        <a:bodyPr/>
        <a:lstStyle/>
        <a:p>
          <a:endParaRPr lang="en-US"/>
        </a:p>
      </dgm:t>
    </dgm:pt>
    <dgm:pt modelId="{C142434A-0A6B-44C5-B3DF-65EE26640F16}" type="pres">
      <dgm:prSet presAssocID="{2FFAC53F-E6A2-4C6D-9460-BFF9D691E21F}" presName="parentText" presStyleLbl="node1" presStyleIdx="2" presStyleCnt="4">
        <dgm:presLayoutVars>
          <dgm:chMax val="0"/>
          <dgm:bulletEnabled val="1"/>
        </dgm:presLayoutVars>
      </dgm:prSet>
      <dgm:spPr/>
      <dgm:t>
        <a:bodyPr/>
        <a:lstStyle/>
        <a:p>
          <a:endParaRPr lang="en-US"/>
        </a:p>
      </dgm:t>
    </dgm:pt>
    <dgm:pt modelId="{7761A89B-E492-4CFD-8D0A-384754FD43AE}" type="pres">
      <dgm:prSet presAssocID="{E35B3610-DF6D-46DD-8C82-80BF45C23678}" presName="spacer" presStyleCnt="0"/>
      <dgm:spPr/>
    </dgm:pt>
    <dgm:pt modelId="{C9E00BF1-5DC5-4A29-9EDB-14A8DBAF2318}" type="pres">
      <dgm:prSet presAssocID="{7EA4482D-37A4-483A-82AD-D3B721CEA5C2}" presName="parentText" presStyleLbl="node1" presStyleIdx="3" presStyleCnt="4">
        <dgm:presLayoutVars>
          <dgm:chMax val="0"/>
          <dgm:bulletEnabled val="1"/>
        </dgm:presLayoutVars>
      </dgm:prSet>
      <dgm:spPr/>
      <dgm:t>
        <a:bodyPr/>
        <a:lstStyle/>
        <a:p>
          <a:endParaRPr lang="en-US"/>
        </a:p>
      </dgm:t>
    </dgm:pt>
  </dgm:ptLst>
  <dgm:cxnLst>
    <dgm:cxn modelId="{DE31A7DD-8534-4B6C-AC50-2EED969967D0}" type="presOf" srcId="{AB0B977B-9DC0-4D8D-B91C-D79643B865C3}" destId="{C2B26D6A-B765-4737-A2D9-DAD948B2B4E3}" srcOrd="0" destOrd="4" presId="urn:microsoft.com/office/officeart/2005/8/layout/vList2"/>
    <dgm:cxn modelId="{A0F9E2FC-B19D-4DDD-9D55-FDCDF572ED0B}" srcId="{E0769268-077F-479C-9E56-DF0AE8351511}" destId="{E0CC18FB-9770-4EEC-AB15-C94958BFBE1C}" srcOrd="0" destOrd="0" parTransId="{19080638-25D3-49E4-97B6-86AECF0E129F}" sibTransId="{385DC213-3DE2-4F68-B1B2-43A1F28AFBEB}"/>
    <dgm:cxn modelId="{5B1E0213-28FE-4392-8EE1-A19883D05553}" srcId="{BBAE78C1-89F0-4AF5-A294-CBAB1B85B476}" destId="{465556DA-1E56-47BB-A6C4-0D8F24AAF6E7}" srcOrd="0" destOrd="0" parTransId="{AF93515D-37EA-40F7-8E2E-73F529B088DA}" sibTransId="{763D9136-57A9-4B65-BB23-51F0F3E8AD60}"/>
    <dgm:cxn modelId="{F0867A0E-F4A1-4113-BC8B-AED006B9F01C}" srcId="{465556DA-1E56-47BB-A6C4-0D8F24AAF6E7}" destId="{6F543D25-F1CE-4BDB-B474-3BBD4E32ED78}" srcOrd="3" destOrd="0" parTransId="{CCBD9EC0-3532-4BBF-9020-D52F22C33514}" sibTransId="{D9310960-E247-4A91-B0DC-08DF82313BDA}"/>
    <dgm:cxn modelId="{71F085AE-F686-4A7A-A4F2-EDF74FCE02FE}" srcId="{465556DA-1E56-47BB-A6C4-0D8F24AAF6E7}" destId="{E66B5D39-EABE-4FCE-8164-E24985AACA62}" srcOrd="2" destOrd="0" parTransId="{13AC1FE3-89C1-4F64-872F-8F5FECD92793}" sibTransId="{963A7E9C-E4AB-4B82-8FF9-8D0650B0DDBF}"/>
    <dgm:cxn modelId="{F28CD889-E365-4373-A949-4F19A27DC311}" srcId="{BBAE78C1-89F0-4AF5-A294-CBAB1B85B476}" destId="{E0769268-077F-479C-9E56-DF0AE8351511}" srcOrd="1" destOrd="0" parTransId="{0018F8D1-62D8-4BCE-9289-2038E8AC0278}" sibTransId="{F7C53DAA-F129-4614-AC08-265395006231}"/>
    <dgm:cxn modelId="{E369C08F-BF9F-4BF9-B6D8-35F1B364F0B5}" type="presOf" srcId="{2FFAC53F-E6A2-4C6D-9460-BFF9D691E21F}" destId="{C142434A-0A6B-44C5-B3DF-65EE26640F16}" srcOrd="0" destOrd="0" presId="urn:microsoft.com/office/officeart/2005/8/layout/vList2"/>
    <dgm:cxn modelId="{BEB69F51-E27D-430C-9F18-C2BF26CED879}" srcId="{BBAE78C1-89F0-4AF5-A294-CBAB1B85B476}" destId="{7EA4482D-37A4-483A-82AD-D3B721CEA5C2}" srcOrd="3" destOrd="0" parTransId="{25E3D867-AA2A-4062-A612-D61EE1E223CC}" sibTransId="{C9C5EA9A-13F4-4829-9A76-F38C21DD0790}"/>
    <dgm:cxn modelId="{184B9044-4657-4189-A5FF-17F6AD7A6A81}" srcId="{465556DA-1E56-47BB-A6C4-0D8F24AAF6E7}" destId="{AA132D26-7650-434C-89F0-C4477D245BCD}" srcOrd="1" destOrd="0" parTransId="{64C32BD4-0159-4D2F-83DF-BEF4DB6A6693}" sibTransId="{525F6A76-FBB9-42B2-8C64-113663815CA2}"/>
    <dgm:cxn modelId="{D23FBE97-524C-47AB-A992-8C70F67AC4DA}" srcId="{BBAE78C1-89F0-4AF5-A294-CBAB1B85B476}" destId="{2FFAC53F-E6A2-4C6D-9460-BFF9D691E21F}" srcOrd="2" destOrd="0" parTransId="{D0B9BF49-D485-49A6-8349-9280F86A849D}" sibTransId="{E35B3610-DF6D-46DD-8C82-80BF45C23678}"/>
    <dgm:cxn modelId="{C2A3564A-F258-48CD-97B7-6D6371F79261}" type="presOf" srcId="{AA132D26-7650-434C-89F0-C4477D245BCD}" destId="{C2B26D6A-B765-4737-A2D9-DAD948B2B4E3}" srcOrd="0" destOrd="1" presId="urn:microsoft.com/office/officeart/2005/8/layout/vList2"/>
    <dgm:cxn modelId="{F2552E02-7B80-4357-950A-BE12A3DE9615}" srcId="{465556DA-1E56-47BB-A6C4-0D8F24AAF6E7}" destId="{AB0B977B-9DC0-4D8D-B91C-D79643B865C3}" srcOrd="4" destOrd="0" parTransId="{89E02306-CDDE-48D2-B8A0-38B48E8A27C1}" sibTransId="{B4627462-7359-4BDC-A652-BB77D2D6D4D0}"/>
    <dgm:cxn modelId="{84B911AE-1031-4890-BCF0-D2D6AF24AE7D}" type="presOf" srcId="{E66B5D39-EABE-4FCE-8164-E24985AACA62}" destId="{C2B26D6A-B765-4737-A2D9-DAD948B2B4E3}" srcOrd="0" destOrd="2" presId="urn:microsoft.com/office/officeart/2005/8/layout/vList2"/>
    <dgm:cxn modelId="{B66C720C-C4FA-4EBE-9B10-4E309C6D5794}" type="presOf" srcId="{BBAE78C1-89F0-4AF5-A294-CBAB1B85B476}" destId="{7AD6485E-4673-4406-88D5-0619A4659218}" srcOrd="0" destOrd="0" presId="urn:microsoft.com/office/officeart/2005/8/layout/vList2"/>
    <dgm:cxn modelId="{FE098998-B369-43AF-8E71-75316020EFE6}" type="presOf" srcId="{E0769268-077F-479C-9E56-DF0AE8351511}" destId="{A94A08D5-9880-46F7-84C3-1090B0049215}" srcOrd="0" destOrd="0" presId="urn:microsoft.com/office/officeart/2005/8/layout/vList2"/>
    <dgm:cxn modelId="{C556F7CF-39C0-4614-A15E-79E9BC670BD7}" type="presOf" srcId="{E0CC18FB-9770-4EEC-AB15-C94958BFBE1C}" destId="{74357B1F-65FD-4B20-9FF5-21B019C20C9D}" srcOrd="0" destOrd="0" presId="urn:microsoft.com/office/officeart/2005/8/layout/vList2"/>
    <dgm:cxn modelId="{F7D77D61-E433-44F7-9F51-2C44AC2A35AD}" srcId="{465556DA-1E56-47BB-A6C4-0D8F24AAF6E7}" destId="{CCB33643-F3BE-4896-9B6C-7EAB4B274B6A}" srcOrd="0" destOrd="0" parTransId="{CF679E5F-5197-4B2C-A140-4D688E2007D7}" sibTransId="{CD2915DB-F498-4FBF-B6D9-D1B92C069140}"/>
    <dgm:cxn modelId="{60636432-AE93-44B7-A610-8E23453BBD02}" type="presOf" srcId="{CCB33643-F3BE-4896-9B6C-7EAB4B274B6A}" destId="{C2B26D6A-B765-4737-A2D9-DAD948B2B4E3}" srcOrd="0" destOrd="0" presId="urn:microsoft.com/office/officeart/2005/8/layout/vList2"/>
    <dgm:cxn modelId="{3CFD59BC-C440-4BE8-B825-797EA6B7B80B}" type="presOf" srcId="{465556DA-1E56-47BB-A6C4-0D8F24AAF6E7}" destId="{86696ADC-485B-4D65-8062-2D239D768CD0}" srcOrd="0" destOrd="0" presId="urn:microsoft.com/office/officeart/2005/8/layout/vList2"/>
    <dgm:cxn modelId="{17FEDDC2-EAD8-458F-9D53-6AFA69592825}" type="presOf" srcId="{7EA4482D-37A4-483A-82AD-D3B721CEA5C2}" destId="{C9E00BF1-5DC5-4A29-9EDB-14A8DBAF2318}" srcOrd="0" destOrd="0" presId="urn:microsoft.com/office/officeart/2005/8/layout/vList2"/>
    <dgm:cxn modelId="{C09A0A40-E46A-4338-97A9-BF3360D8ACB3}" type="presOf" srcId="{6F543D25-F1CE-4BDB-B474-3BBD4E32ED78}" destId="{C2B26D6A-B765-4737-A2D9-DAD948B2B4E3}" srcOrd="0" destOrd="3" presId="urn:microsoft.com/office/officeart/2005/8/layout/vList2"/>
    <dgm:cxn modelId="{91D6A3A6-9518-48BF-B650-E930D6F16883}" type="presParOf" srcId="{7AD6485E-4673-4406-88D5-0619A4659218}" destId="{86696ADC-485B-4D65-8062-2D239D768CD0}" srcOrd="0" destOrd="0" presId="urn:microsoft.com/office/officeart/2005/8/layout/vList2"/>
    <dgm:cxn modelId="{6BF9A746-613B-409E-BADD-9B61E755FBB4}" type="presParOf" srcId="{7AD6485E-4673-4406-88D5-0619A4659218}" destId="{C2B26D6A-B765-4737-A2D9-DAD948B2B4E3}" srcOrd="1" destOrd="0" presId="urn:microsoft.com/office/officeart/2005/8/layout/vList2"/>
    <dgm:cxn modelId="{1D68F41E-CDF8-4790-802D-2AAC7A663DB3}" type="presParOf" srcId="{7AD6485E-4673-4406-88D5-0619A4659218}" destId="{A94A08D5-9880-46F7-84C3-1090B0049215}" srcOrd="2" destOrd="0" presId="urn:microsoft.com/office/officeart/2005/8/layout/vList2"/>
    <dgm:cxn modelId="{C1B32408-D5AF-4819-96F5-B526268A616D}" type="presParOf" srcId="{7AD6485E-4673-4406-88D5-0619A4659218}" destId="{74357B1F-65FD-4B20-9FF5-21B019C20C9D}" srcOrd="3" destOrd="0" presId="urn:microsoft.com/office/officeart/2005/8/layout/vList2"/>
    <dgm:cxn modelId="{25E4050F-0C27-4384-A214-31F8E0AB6D02}" type="presParOf" srcId="{7AD6485E-4673-4406-88D5-0619A4659218}" destId="{C142434A-0A6B-44C5-B3DF-65EE26640F16}" srcOrd="4" destOrd="0" presId="urn:microsoft.com/office/officeart/2005/8/layout/vList2"/>
    <dgm:cxn modelId="{1C015847-CF65-45A2-A745-C479EA91C129}" type="presParOf" srcId="{7AD6485E-4673-4406-88D5-0619A4659218}" destId="{7761A89B-E492-4CFD-8D0A-384754FD43AE}" srcOrd="5" destOrd="0" presId="urn:microsoft.com/office/officeart/2005/8/layout/vList2"/>
    <dgm:cxn modelId="{1D279C74-CC2A-40CE-9266-851A657B1181}" type="presParOf" srcId="{7AD6485E-4673-4406-88D5-0619A4659218}" destId="{C9E00BF1-5DC5-4A29-9EDB-14A8DBAF231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6405F0-9C54-4AA1-A93C-F7EE39EF0C4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9AD5CE4-25FC-4633-8929-39E4B2974243}">
      <dgm:prSet custT="1"/>
      <dgm:spPr>
        <a:solidFill>
          <a:schemeClr val="accent2">
            <a:lumMod val="60000"/>
            <a:lumOff val="40000"/>
          </a:schemeClr>
        </a:solidFill>
      </dgm:spPr>
      <dgm:t>
        <a:bodyPr/>
        <a:lstStyle/>
        <a:p>
          <a:pPr rtl="0"/>
          <a:r>
            <a:rPr lang="en-US" sz="1400" dirty="0" err="1" smtClean="0">
              <a:solidFill>
                <a:schemeClr val="tx1"/>
              </a:solidFill>
            </a:rPr>
            <a:t>tersedianya</a:t>
          </a:r>
          <a:r>
            <a:rPr lang="en-US" sz="1400" dirty="0" smtClean="0">
              <a:solidFill>
                <a:schemeClr val="tx1"/>
              </a:solidFill>
            </a:rPr>
            <a:t> </a:t>
          </a:r>
          <a:r>
            <a:rPr lang="en-US" sz="1400" dirty="0" err="1" smtClean="0">
              <a:solidFill>
                <a:schemeClr val="tx1"/>
              </a:solidFill>
            </a:rPr>
            <a:t>ruangan</a:t>
          </a:r>
          <a:r>
            <a:rPr lang="en-US" sz="1400" dirty="0" smtClean="0">
              <a:solidFill>
                <a:schemeClr val="tx1"/>
              </a:solidFill>
            </a:rPr>
            <a:t> </a:t>
          </a:r>
          <a:r>
            <a:rPr lang="en-US" sz="1400" dirty="0" err="1" smtClean="0">
              <a:solidFill>
                <a:schemeClr val="tx1"/>
              </a:solidFill>
            </a:rPr>
            <a:t>khusus</a:t>
          </a:r>
          <a:r>
            <a:rPr lang="en-US" sz="1400" dirty="0" smtClean="0">
              <a:solidFill>
                <a:schemeClr val="tx1"/>
              </a:solidFill>
            </a:rPr>
            <a:t> </a:t>
          </a:r>
          <a:r>
            <a:rPr lang="en-US" sz="1400" dirty="0" err="1" smtClean="0">
              <a:solidFill>
                <a:schemeClr val="tx1"/>
              </a:solidFill>
            </a:rPr>
            <a:t>dengan</a:t>
          </a:r>
          <a:r>
            <a:rPr lang="en-US" sz="1400" dirty="0" smtClean="0">
              <a:solidFill>
                <a:schemeClr val="tx1"/>
              </a:solidFill>
            </a:rPr>
            <a:t> </a:t>
          </a:r>
          <a:r>
            <a:rPr lang="en-US" sz="1400" dirty="0" err="1" smtClean="0">
              <a:solidFill>
                <a:schemeClr val="tx1"/>
              </a:solidFill>
            </a:rPr>
            <a:t>ukuran</a:t>
          </a:r>
          <a:r>
            <a:rPr lang="en-US" sz="1400" dirty="0" smtClean="0">
              <a:solidFill>
                <a:schemeClr val="tx1"/>
              </a:solidFill>
            </a:rPr>
            <a:t> minimal 3x4 m2 </a:t>
          </a:r>
          <a:r>
            <a:rPr lang="en-US" sz="1400" dirty="0" err="1" smtClean="0">
              <a:solidFill>
                <a:schemeClr val="tx1"/>
              </a:solidFill>
            </a:rPr>
            <a:t>dan</a:t>
          </a:r>
          <a:r>
            <a:rPr lang="en-US" sz="1400" dirty="0" smtClean="0">
              <a:solidFill>
                <a:schemeClr val="tx1"/>
              </a:solidFill>
            </a:rPr>
            <a:t>/</a:t>
          </a:r>
          <a:r>
            <a:rPr lang="en-US" sz="1400" dirty="0" err="1" smtClean="0">
              <a:solidFill>
                <a:schemeClr val="tx1"/>
              </a:solidFill>
            </a:rPr>
            <a:t>atau</a:t>
          </a:r>
          <a:r>
            <a:rPr lang="en-US" sz="1400" dirty="0" smtClean="0">
              <a:solidFill>
                <a:schemeClr val="tx1"/>
              </a:solidFill>
            </a:rPr>
            <a:t> </a:t>
          </a:r>
          <a:r>
            <a:rPr lang="en-US" sz="1400" dirty="0" err="1" smtClean="0">
              <a:solidFill>
                <a:schemeClr val="tx1"/>
              </a:solidFill>
            </a:rPr>
            <a:t>disesuaikan</a:t>
          </a:r>
          <a:r>
            <a:rPr lang="en-US" sz="1400" dirty="0" smtClean="0">
              <a:solidFill>
                <a:schemeClr val="tx1"/>
              </a:solidFill>
            </a:rPr>
            <a:t> </a:t>
          </a:r>
          <a:r>
            <a:rPr lang="en-US" sz="1400" dirty="0" err="1" smtClean="0">
              <a:solidFill>
                <a:schemeClr val="tx1"/>
              </a:solidFill>
            </a:rPr>
            <a:t>dengan</a:t>
          </a:r>
          <a:r>
            <a:rPr lang="en-US" sz="1400" dirty="0" smtClean="0">
              <a:solidFill>
                <a:schemeClr val="tx1"/>
              </a:solidFill>
            </a:rPr>
            <a:t> </a:t>
          </a:r>
          <a:r>
            <a:rPr lang="en-US" sz="1400" dirty="0" err="1" smtClean="0">
              <a:solidFill>
                <a:schemeClr val="tx1"/>
              </a:solidFill>
            </a:rPr>
            <a:t>jumlah</a:t>
          </a:r>
          <a:r>
            <a:rPr lang="en-US" sz="1400" dirty="0" smtClean="0">
              <a:solidFill>
                <a:schemeClr val="tx1"/>
              </a:solidFill>
            </a:rPr>
            <a:t> </a:t>
          </a:r>
          <a:r>
            <a:rPr lang="en-US" sz="1400" dirty="0" err="1" smtClean="0">
              <a:solidFill>
                <a:schemeClr val="tx1"/>
              </a:solidFill>
            </a:rPr>
            <a:t>pekerja</a:t>
          </a:r>
          <a:r>
            <a:rPr lang="en-US" sz="1400" dirty="0" smtClean="0">
              <a:solidFill>
                <a:schemeClr val="tx1"/>
              </a:solidFill>
            </a:rPr>
            <a:t> </a:t>
          </a:r>
          <a:r>
            <a:rPr lang="en-US" sz="1400" dirty="0" err="1" smtClean="0">
              <a:solidFill>
                <a:schemeClr val="tx1"/>
              </a:solidFill>
            </a:rPr>
            <a:t>perempuan</a:t>
          </a:r>
          <a:r>
            <a:rPr lang="en-US" sz="1400" dirty="0" smtClean="0">
              <a:solidFill>
                <a:schemeClr val="tx1"/>
              </a:solidFill>
            </a:rPr>
            <a:t> yang </a:t>
          </a:r>
          <a:r>
            <a:rPr lang="en-US" sz="1400" dirty="0" err="1" smtClean="0">
              <a:solidFill>
                <a:schemeClr val="tx1"/>
              </a:solidFill>
            </a:rPr>
            <a:t>sedang</a:t>
          </a:r>
          <a:r>
            <a:rPr lang="en-US" sz="1400" dirty="0" smtClean="0">
              <a:solidFill>
                <a:schemeClr val="tx1"/>
              </a:solidFill>
            </a:rPr>
            <a:t> </a:t>
          </a:r>
          <a:r>
            <a:rPr lang="en-US" sz="1400" dirty="0" err="1" smtClean="0">
              <a:solidFill>
                <a:schemeClr val="tx1"/>
              </a:solidFill>
            </a:rPr>
            <a:t>menyusui</a:t>
          </a:r>
          <a:r>
            <a:rPr lang="en-US" sz="1400" dirty="0" smtClean="0">
              <a:solidFill>
                <a:schemeClr val="tx1"/>
              </a:solidFill>
            </a:rPr>
            <a:t> </a:t>
          </a:r>
          <a:endParaRPr lang="en-US" sz="1400" dirty="0">
            <a:solidFill>
              <a:schemeClr val="tx1"/>
            </a:solidFill>
          </a:endParaRPr>
        </a:p>
      </dgm:t>
    </dgm:pt>
    <dgm:pt modelId="{10692641-2F83-40E4-9E92-98D769D3F190}" type="parTrans" cxnId="{FCF289C6-6459-4694-AFC4-9476677AE51B}">
      <dgm:prSet/>
      <dgm:spPr/>
      <dgm:t>
        <a:bodyPr/>
        <a:lstStyle/>
        <a:p>
          <a:endParaRPr lang="en-US"/>
        </a:p>
      </dgm:t>
    </dgm:pt>
    <dgm:pt modelId="{1E717727-9C24-4C0E-8456-4D66F05251FF}" type="sibTrans" cxnId="{FCF289C6-6459-4694-AFC4-9476677AE51B}">
      <dgm:prSet/>
      <dgm:spPr/>
      <dgm:t>
        <a:bodyPr/>
        <a:lstStyle/>
        <a:p>
          <a:endParaRPr lang="en-US"/>
        </a:p>
      </dgm:t>
    </dgm:pt>
    <dgm:pt modelId="{B6330CBC-28AB-4DE5-A2C6-7E541D0AD20E}">
      <dgm:prSet custT="1"/>
      <dgm:spPr/>
      <dgm:t>
        <a:bodyPr/>
        <a:lstStyle/>
        <a:p>
          <a:pPr rtl="0"/>
          <a:r>
            <a:rPr lang="en-US" sz="1400" dirty="0" err="1" smtClean="0">
              <a:solidFill>
                <a:schemeClr val="tx1"/>
              </a:solidFill>
            </a:rPr>
            <a:t>ada</a:t>
          </a:r>
          <a:r>
            <a:rPr lang="en-US" sz="1400" dirty="0" smtClean="0">
              <a:solidFill>
                <a:schemeClr val="tx1"/>
              </a:solidFill>
            </a:rPr>
            <a:t> </a:t>
          </a:r>
          <a:r>
            <a:rPr lang="en-US" sz="1400" dirty="0" err="1" smtClean="0">
              <a:solidFill>
                <a:schemeClr val="tx1"/>
              </a:solidFill>
            </a:rPr>
            <a:t>pintu</a:t>
          </a:r>
          <a:r>
            <a:rPr lang="en-US" sz="1400" dirty="0" smtClean="0">
              <a:solidFill>
                <a:schemeClr val="tx1"/>
              </a:solidFill>
            </a:rPr>
            <a:t> yang </a:t>
          </a:r>
          <a:r>
            <a:rPr lang="en-US" sz="1400" dirty="0" err="1" smtClean="0">
              <a:solidFill>
                <a:schemeClr val="tx1"/>
              </a:solidFill>
            </a:rPr>
            <a:t>dapat</a:t>
          </a:r>
          <a:r>
            <a:rPr lang="en-US" sz="1400" dirty="0" smtClean="0">
              <a:solidFill>
                <a:schemeClr val="tx1"/>
              </a:solidFill>
            </a:rPr>
            <a:t> </a:t>
          </a:r>
          <a:r>
            <a:rPr lang="en-US" sz="1400" dirty="0" err="1" smtClean="0">
              <a:solidFill>
                <a:schemeClr val="tx1"/>
              </a:solidFill>
            </a:rPr>
            <a:t>dikunci</a:t>
          </a:r>
          <a:r>
            <a:rPr lang="en-US" sz="1400" dirty="0" smtClean="0">
              <a:solidFill>
                <a:schemeClr val="tx1"/>
              </a:solidFill>
            </a:rPr>
            <a:t>, yang </a:t>
          </a:r>
          <a:r>
            <a:rPr lang="en-US" sz="1400" dirty="0" err="1" smtClean="0">
              <a:solidFill>
                <a:schemeClr val="tx1"/>
              </a:solidFill>
            </a:rPr>
            <a:t>mudah</a:t>
          </a:r>
          <a:r>
            <a:rPr lang="en-US" sz="1400" dirty="0" smtClean="0">
              <a:solidFill>
                <a:schemeClr val="tx1"/>
              </a:solidFill>
            </a:rPr>
            <a:t> </a:t>
          </a:r>
          <a:r>
            <a:rPr lang="en-US" sz="1400" dirty="0" err="1" smtClean="0">
              <a:solidFill>
                <a:schemeClr val="tx1"/>
              </a:solidFill>
            </a:rPr>
            <a:t>dibuka</a:t>
          </a:r>
          <a:r>
            <a:rPr lang="en-US" sz="1400" dirty="0" smtClean="0">
              <a:solidFill>
                <a:schemeClr val="tx1"/>
              </a:solidFill>
            </a:rPr>
            <a:t>/</a:t>
          </a:r>
          <a:r>
            <a:rPr lang="en-US" sz="1400" dirty="0" err="1" smtClean="0">
              <a:solidFill>
                <a:schemeClr val="tx1"/>
              </a:solidFill>
            </a:rPr>
            <a:t>ditutup</a:t>
          </a:r>
          <a:endParaRPr lang="en-US" sz="1400" dirty="0">
            <a:solidFill>
              <a:schemeClr val="tx1"/>
            </a:solidFill>
          </a:endParaRPr>
        </a:p>
      </dgm:t>
    </dgm:pt>
    <dgm:pt modelId="{91E80B73-FF5F-404E-AD49-B01A1702A965}" type="parTrans" cxnId="{0D3B23DB-454F-4258-8849-3491EDB0EE2A}">
      <dgm:prSet/>
      <dgm:spPr/>
      <dgm:t>
        <a:bodyPr/>
        <a:lstStyle/>
        <a:p>
          <a:endParaRPr lang="en-US"/>
        </a:p>
      </dgm:t>
    </dgm:pt>
    <dgm:pt modelId="{6B0FF6F3-4CB9-42C2-9A91-97FA873DBAD7}" type="sibTrans" cxnId="{0D3B23DB-454F-4258-8849-3491EDB0EE2A}">
      <dgm:prSet/>
      <dgm:spPr/>
      <dgm:t>
        <a:bodyPr/>
        <a:lstStyle/>
        <a:p>
          <a:endParaRPr lang="en-US"/>
        </a:p>
      </dgm:t>
    </dgm:pt>
    <dgm:pt modelId="{E4D6EE09-38DA-4420-B3AF-2D57A4F16F59}">
      <dgm:prSet custT="1"/>
      <dgm:spPr>
        <a:solidFill>
          <a:schemeClr val="accent2">
            <a:lumMod val="60000"/>
            <a:lumOff val="40000"/>
          </a:schemeClr>
        </a:solidFill>
      </dgm:spPr>
      <dgm:t>
        <a:bodyPr/>
        <a:lstStyle/>
        <a:p>
          <a:pPr rtl="0"/>
          <a:r>
            <a:rPr lang="en-US" sz="1400" dirty="0" err="1" smtClean="0">
              <a:solidFill>
                <a:schemeClr val="tx1"/>
              </a:solidFill>
            </a:rPr>
            <a:t>lantai</a:t>
          </a:r>
          <a:r>
            <a:rPr lang="en-US" sz="1400" dirty="0" smtClean="0">
              <a:solidFill>
                <a:schemeClr val="tx1"/>
              </a:solidFill>
            </a:rPr>
            <a:t> </a:t>
          </a:r>
          <a:r>
            <a:rPr lang="en-US" sz="1400" dirty="0" err="1" smtClean="0">
              <a:solidFill>
                <a:schemeClr val="tx1"/>
              </a:solidFill>
            </a:rPr>
            <a:t>keramik</a:t>
          </a:r>
          <a:r>
            <a:rPr lang="en-US" sz="1400" dirty="0" smtClean="0">
              <a:solidFill>
                <a:schemeClr val="tx1"/>
              </a:solidFill>
            </a:rPr>
            <a:t>/semen/</a:t>
          </a:r>
          <a:r>
            <a:rPr lang="en-US" sz="1400" dirty="0" err="1" smtClean="0">
              <a:solidFill>
                <a:schemeClr val="tx1"/>
              </a:solidFill>
            </a:rPr>
            <a:t>karpet</a:t>
          </a:r>
          <a:r>
            <a:rPr lang="en-US" sz="1400" dirty="0" smtClean="0">
              <a:solidFill>
                <a:schemeClr val="tx1"/>
              </a:solidFill>
            </a:rPr>
            <a:t> </a:t>
          </a:r>
          <a:endParaRPr lang="en-US" sz="1400" dirty="0">
            <a:solidFill>
              <a:schemeClr val="tx1"/>
            </a:solidFill>
          </a:endParaRPr>
        </a:p>
      </dgm:t>
    </dgm:pt>
    <dgm:pt modelId="{CEF848BA-E249-44AE-8771-89630E4C805A}" type="parTrans" cxnId="{7D1223A1-836A-4083-8C16-9EE209EA5827}">
      <dgm:prSet/>
      <dgm:spPr/>
      <dgm:t>
        <a:bodyPr/>
        <a:lstStyle/>
        <a:p>
          <a:endParaRPr lang="en-US"/>
        </a:p>
      </dgm:t>
    </dgm:pt>
    <dgm:pt modelId="{85CC9990-F248-45DE-BC0D-AEF6B6A3ADDD}" type="sibTrans" cxnId="{7D1223A1-836A-4083-8C16-9EE209EA5827}">
      <dgm:prSet/>
      <dgm:spPr/>
      <dgm:t>
        <a:bodyPr/>
        <a:lstStyle/>
        <a:p>
          <a:endParaRPr lang="en-US"/>
        </a:p>
      </dgm:t>
    </dgm:pt>
    <dgm:pt modelId="{3A23D83C-282F-456C-B4E5-4395A8A59D4E}">
      <dgm:prSet custT="1"/>
      <dgm:spPr/>
      <dgm:t>
        <a:bodyPr/>
        <a:lstStyle/>
        <a:p>
          <a:pPr rtl="0"/>
          <a:r>
            <a:rPr lang="en-US" sz="1400" dirty="0" err="1" smtClean="0">
              <a:solidFill>
                <a:schemeClr val="tx1"/>
              </a:solidFill>
            </a:rPr>
            <a:t>memiliki</a:t>
          </a:r>
          <a:r>
            <a:rPr lang="en-US" sz="1400" dirty="0" smtClean="0">
              <a:solidFill>
                <a:schemeClr val="tx1"/>
              </a:solidFill>
            </a:rPr>
            <a:t> </a:t>
          </a:r>
          <a:r>
            <a:rPr lang="en-US" sz="1400" dirty="0" err="1" smtClean="0">
              <a:solidFill>
                <a:schemeClr val="tx1"/>
              </a:solidFill>
            </a:rPr>
            <a:t>ventilasi</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sirkulasi</a:t>
          </a:r>
          <a:r>
            <a:rPr lang="en-US" sz="1400" dirty="0" smtClean="0">
              <a:solidFill>
                <a:schemeClr val="tx1"/>
              </a:solidFill>
            </a:rPr>
            <a:t> </a:t>
          </a:r>
          <a:r>
            <a:rPr lang="en-US" sz="1400" dirty="0" err="1" smtClean="0">
              <a:solidFill>
                <a:schemeClr val="tx1"/>
              </a:solidFill>
            </a:rPr>
            <a:t>udara</a:t>
          </a:r>
          <a:r>
            <a:rPr lang="en-US" sz="1400" dirty="0" smtClean="0">
              <a:solidFill>
                <a:schemeClr val="tx1"/>
              </a:solidFill>
            </a:rPr>
            <a:t> yang </a:t>
          </a:r>
          <a:r>
            <a:rPr lang="en-US" sz="1400" dirty="0" err="1" smtClean="0">
              <a:solidFill>
                <a:schemeClr val="tx1"/>
              </a:solidFill>
            </a:rPr>
            <a:t>cukup</a:t>
          </a:r>
          <a:endParaRPr lang="en-US" sz="1400" dirty="0">
            <a:solidFill>
              <a:schemeClr val="tx1"/>
            </a:solidFill>
          </a:endParaRPr>
        </a:p>
      </dgm:t>
    </dgm:pt>
    <dgm:pt modelId="{9CD82469-BB1A-47D7-AA97-E0329658F173}" type="parTrans" cxnId="{8EE3924F-EB0C-4232-8EED-1F2C124BF671}">
      <dgm:prSet/>
      <dgm:spPr/>
      <dgm:t>
        <a:bodyPr/>
        <a:lstStyle/>
        <a:p>
          <a:endParaRPr lang="en-US"/>
        </a:p>
      </dgm:t>
    </dgm:pt>
    <dgm:pt modelId="{AECB1373-9E4D-4447-8995-1FA39B41654C}" type="sibTrans" cxnId="{8EE3924F-EB0C-4232-8EED-1F2C124BF671}">
      <dgm:prSet/>
      <dgm:spPr/>
      <dgm:t>
        <a:bodyPr/>
        <a:lstStyle/>
        <a:p>
          <a:endParaRPr lang="en-US"/>
        </a:p>
      </dgm:t>
    </dgm:pt>
    <dgm:pt modelId="{12F85BE5-1DCD-4ACF-8C17-B8D7A68A02FB}">
      <dgm:prSet custT="1"/>
      <dgm:spPr>
        <a:solidFill>
          <a:schemeClr val="accent2">
            <a:lumMod val="60000"/>
            <a:lumOff val="40000"/>
          </a:schemeClr>
        </a:solidFill>
      </dgm:spPr>
      <dgm:t>
        <a:bodyPr/>
        <a:lstStyle/>
        <a:p>
          <a:pPr rtl="0"/>
          <a:r>
            <a:rPr lang="en-US" sz="1400" dirty="0" err="1" smtClean="0">
              <a:solidFill>
                <a:schemeClr val="tx1"/>
              </a:solidFill>
            </a:rPr>
            <a:t>bebas</a:t>
          </a:r>
          <a:r>
            <a:rPr lang="en-US" sz="1400" dirty="0" smtClean="0">
              <a:solidFill>
                <a:schemeClr val="tx1"/>
              </a:solidFill>
            </a:rPr>
            <a:t> </a:t>
          </a:r>
          <a:r>
            <a:rPr lang="en-US" sz="1400" dirty="0" err="1" smtClean="0">
              <a:solidFill>
                <a:schemeClr val="tx1"/>
              </a:solidFill>
            </a:rPr>
            <a:t>potensi</a:t>
          </a:r>
          <a:r>
            <a:rPr lang="en-US" sz="1400" dirty="0" smtClean="0">
              <a:solidFill>
                <a:schemeClr val="tx1"/>
              </a:solidFill>
            </a:rPr>
            <a:t> </a:t>
          </a:r>
          <a:r>
            <a:rPr lang="en-US" sz="1400" dirty="0" err="1" smtClean="0">
              <a:solidFill>
                <a:schemeClr val="tx1"/>
              </a:solidFill>
            </a:rPr>
            <a:t>bahaya</a:t>
          </a:r>
          <a:r>
            <a:rPr lang="en-US" sz="1400" dirty="0" smtClean="0">
              <a:solidFill>
                <a:schemeClr val="tx1"/>
              </a:solidFill>
            </a:rPr>
            <a:t> di </a:t>
          </a:r>
          <a:r>
            <a:rPr lang="en-US" sz="1400" dirty="0" err="1" smtClean="0">
              <a:solidFill>
                <a:schemeClr val="tx1"/>
              </a:solidFill>
            </a:rPr>
            <a:t>tempat</a:t>
          </a:r>
          <a:r>
            <a:rPr lang="en-US" sz="1400" dirty="0" smtClean="0">
              <a:solidFill>
                <a:schemeClr val="tx1"/>
              </a:solidFill>
            </a:rPr>
            <a:t> </a:t>
          </a:r>
          <a:r>
            <a:rPr lang="en-US" sz="1400" dirty="0" err="1" smtClean="0">
              <a:solidFill>
                <a:schemeClr val="tx1"/>
              </a:solidFill>
            </a:rPr>
            <a:t>kerja</a:t>
          </a:r>
          <a:r>
            <a:rPr lang="en-US" sz="1400" dirty="0" smtClean="0">
              <a:solidFill>
                <a:schemeClr val="tx1"/>
              </a:solidFill>
            </a:rPr>
            <a:t> </a:t>
          </a:r>
          <a:r>
            <a:rPr lang="en-US" sz="1400" dirty="0" err="1" smtClean="0">
              <a:solidFill>
                <a:schemeClr val="tx1"/>
              </a:solidFill>
            </a:rPr>
            <a:t>termasuk</a:t>
          </a:r>
          <a:r>
            <a:rPr lang="en-US" sz="1400" dirty="0" smtClean="0">
              <a:solidFill>
                <a:schemeClr val="tx1"/>
              </a:solidFill>
            </a:rPr>
            <a:t> </a:t>
          </a:r>
          <a:r>
            <a:rPr lang="en-US" sz="1400" dirty="0" err="1" smtClean="0">
              <a:solidFill>
                <a:schemeClr val="tx1"/>
              </a:solidFill>
            </a:rPr>
            <a:t>bebas</a:t>
          </a:r>
          <a:r>
            <a:rPr lang="en-US" sz="1400" dirty="0" smtClean="0">
              <a:solidFill>
                <a:schemeClr val="tx1"/>
              </a:solidFill>
            </a:rPr>
            <a:t> </a:t>
          </a:r>
          <a:r>
            <a:rPr lang="en-US" sz="1400" dirty="0" err="1" smtClean="0">
              <a:solidFill>
                <a:schemeClr val="tx1"/>
              </a:solidFill>
            </a:rPr>
            <a:t>polusi</a:t>
          </a:r>
          <a:endParaRPr lang="en-US" sz="1400" dirty="0">
            <a:solidFill>
              <a:schemeClr val="tx1"/>
            </a:solidFill>
          </a:endParaRPr>
        </a:p>
      </dgm:t>
    </dgm:pt>
    <dgm:pt modelId="{D592570E-7B19-47CF-AC43-F4C79748449D}" type="parTrans" cxnId="{2DBCFE32-D522-4B01-AACA-1AF49D6E5FD1}">
      <dgm:prSet/>
      <dgm:spPr/>
      <dgm:t>
        <a:bodyPr/>
        <a:lstStyle/>
        <a:p>
          <a:endParaRPr lang="en-US"/>
        </a:p>
      </dgm:t>
    </dgm:pt>
    <dgm:pt modelId="{B4F91B64-433C-42F4-B52F-5C37360B168D}" type="sibTrans" cxnId="{2DBCFE32-D522-4B01-AACA-1AF49D6E5FD1}">
      <dgm:prSet/>
      <dgm:spPr/>
      <dgm:t>
        <a:bodyPr/>
        <a:lstStyle/>
        <a:p>
          <a:endParaRPr lang="en-US"/>
        </a:p>
      </dgm:t>
    </dgm:pt>
    <dgm:pt modelId="{534C931A-8867-4928-8EB3-4B124819AA09}">
      <dgm:prSet custT="1"/>
      <dgm:spPr/>
      <dgm:t>
        <a:bodyPr/>
        <a:lstStyle/>
        <a:p>
          <a:pPr rtl="0"/>
          <a:r>
            <a:rPr lang="en-US" sz="1400" dirty="0" err="1" smtClean="0">
              <a:solidFill>
                <a:schemeClr val="tx1"/>
              </a:solidFill>
            </a:rPr>
            <a:t>lingkungan</a:t>
          </a:r>
          <a:r>
            <a:rPr lang="en-US" sz="1400" dirty="0" smtClean="0">
              <a:solidFill>
                <a:schemeClr val="tx1"/>
              </a:solidFill>
            </a:rPr>
            <a:t> </a:t>
          </a:r>
          <a:r>
            <a:rPr lang="en-US" sz="1400" dirty="0" err="1" smtClean="0">
              <a:solidFill>
                <a:schemeClr val="tx1"/>
              </a:solidFill>
            </a:rPr>
            <a:t>cukup</a:t>
          </a:r>
          <a:r>
            <a:rPr lang="en-US" sz="1400" dirty="0" smtClean="0">
              <a:solidFill>
                <a:schemeClr val="tx1"/>
              </a:solidFill>
            </a:rPr>
            <a:t> </a:t>
          </a:r>
          <a:r>
            <a:rPr lang="en-US" sz="1400" dirty="0" err="1" smtClean="0">
              <a:solidFill>
                <a:schemeClr val="tx1"/>
              </a:solidFill>
            </a:rPr>
            <a:t>tenang</a:t>
          </a:r>
          <a:r>
            <a:rPr lang="en-US" sz="1400" dirty="0" smtClean="0">
              <a:solidFill>
                <a:schemeClr val="tx1"/>
              </a:solidFill>
            </a:rPr>
            <a:t> </a:t>
          </a:r>
          <a:r>
            <a:rPr lang="en-US" sz="1400" dirty="0" err="1" smtClean="0">
              <a:solidFill>
                <a:schemeClr val="tx1"/>
              </a:solidFill>
            </a:rPr>
            <a:t>jauh</a:t>
          </a:r>
          <a:r>
            <a:rPr lang="en-US" sz="1400" dirty="0" smtClean="0">
              <a:solidFill>
                <a:schemeClr val="tx1"/>
              </a:solidFill>
            </a:rPr>
            <a:t> </a:t>
          </a:r>
          <a:r>
            <a:rPr lang="en-US" sz="1400" dirty="0" err="1" smtClean="0">
              <a:solidFill>
                <a:schemeClr val="tx1"/>
              </a:solidFill>
            </a:rPr>
            <a:t>dari</a:t>
          </a:r>
          <a:r>
            <a:rPr lang="en-US" sz="1400" dirty="0" smtClean="0">
              <a:solidFill>
                <a:schemeClr val="tx1"/>
              </a:solidFill>
            </a:rPr>
            <a:t> </a:t>
          </a:r>
          <a:r>
            <a:rPr lang="en-US" sz="1400" dirty="0" err="1" smtClean="0">
              <a:solidFill>
                <a:schemeClr val="tx1"/>
              </a:solidFill>
            </a:rPr>
            <a:t>kebisingan</a:t>
          </a:r>
          <a:endParaRPr lang="en-US" sz="1400" dirty="0">
            <a:solidFill>
              <a:schemeClr val="tx1"/>
            </a:solidFill>
          </a:endParaRPr>
        </a:p>
      </dgm:t>
    </dgm:pt>
    <dgm:pt modelId="{0BE1FB32-18EB-4D66-A0AD-BD7B66ED8A01}" type="parTrans" cxnId="{5261A805-42B6-4CC8-91D3-974814B8E763}">
      <dgm:prSet/>
      <dgm:spPr/>
      <dgm:t>
        <a:bodyPr/>
        <a:lstStyle/>
        <a:p>
          <a:endParaRPr lang="en-US"/>
        </a:p>
      </dgm:t>
    </dgm:pt>
    <dgm:pt modelId="{FA075FD9-DFD3-4576-A529-3FACBFE8970F}" type="sibTrans" cxnId="{5261A805-42B6-4CC8-91D3-974814B8E763}">
      <dgm:prSet/>
      <dgm:spPr/>
      <dgm:t>
        <a:bodyPr/>
        <a:lstStyle/>
        <a:p>
          <a:endParaRPr lang="en-US"/>
        </a:p>
      </dgm:t>
    </dgm:pt>
    <dgm:pt modelId="{17280E18-B988-4052-AE24-703A566B22A1}">
      <dgm:prSet custT="1"/>
      <dgm:spPr>
        <a:solidFill>
          <a:schemeClr val="accent2">
            <a:lumMod val="60000"/>
            <a:lumOff val="40000"/>
          </a:schemeClr>
        </a:solidFill>
      </dgm:spPr>
      <dgm:t>
        <a:bodyPr/>
        <a:lstStyle/>
        <a:p>
          <a:pPr rtl="0"/>
          <a:r>
            <a:rPr lang="en-US" sz="1400" dirty="0" err="1" smtClean="0">
              <a:solidFill>
                <a:schemeClr val="tx1"/>
              </a:solidFill>
            </a:rPr>
            <a:t>penerangan</a:t>
          </a:r>
          <a:r>
            <a:rPr lang="en-US" sz="1400" dirty="0" smtClean="0">
              <a:solidFill>
                <a:schemeClr val="tx1"/>
              </a:solidFill>
            </a:rPr>
            <a:t> </a:t>
          </a:r>
          <a:r>
            <a:rPr lang="en-US" sz="1400" dirty="0" err="1" smtClean="0">
              <a:solidFill>
                <a:schemeClr val="tx1"/>
              </a:solidFill>
            </a:rPr>
            <a:t>dalam</a:t>
          </a:r>
          <a:r>
            <a:rPr lang="en-US" sz="1400" dirty="0" smtClean="0">
              <a:solidFill>
                <a:schemeClr val="tx1"/>
              </a:solidFill>
            </a:rPr>
            <a:t> </a:t>
          </a:r>
          <a:r>
            <a:rPr lang="en-US" sz="1400" dirty="0" err="1" smtClean="0">
              <a:solidFill>
                <a:schemeClr val="tx1"/>
              </a:solidFill>
            </a:rPr>
            <a:t>ruangan</a:t>
          </a:r>
          <a:r>
            <a:rPr lang="en-US" sz="1400" dirty="0" smtClean="0">
              <a:solidFill>
                <a:schemeClr val="tx1"/>
              </a:solidFill>
            </a:rPr>
            <a:t> </a:t>
          </a:r>
          <a:r>
            <a:rPr lang="en-US" sz="1400" dirty="0" err="1" smtClean="0">
              <a:solidFill>
                <a:schemeClr val="tx1"/>
              </a:solidFill>
            </a:rPr>
            <a:t>cukup</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tidak</a:t>
          </a:r>
          <a:r>
            <a:rPr lang="en-US" sz="1400" dirty="0" smtClean="0">
              <a:solidFill>
                <a:schemeClr val="tx1"/>
              </a:solidFill>
            </a:rPr>
            <a:t> </a:t>
          </a:r>
          <a:r>
            <a:rPr lang="en-US" sz="1400" dirty="0" err="1" smtClean="0">
              <a:solidFill>
                <a:schemeClr val="tx1"/>
              </a:solidFill>
            </a:rPr>
            <a:t>menyilaukan</a:t>
          </a:r>
          <a:endParaRPr lang="en-US" sz="1400" dirty="0">
            <a:solidFill>
              <a:schemeClr val="tx1"/>
            </a:solidFill>
          </a:endParaRPr>
        </a:p>
      </dgm:t>
    </dgm:pt>
    <dgm:pt modelId="{8FE93482-BB63-40EC-9147-93E72ADF6638}" type="parTrans" cxnId="{9F7E9CFC-0C8E-422F-9540-82F3CC5B0A93}">
      <dgm:prSet/>
      <dgm:spPr/>
      <dgm:t>
        <a:bodyPr/>
        <a:lstStyle/>
        <a:p>
          <a:endParaRPr lang="en-US"/>
        </a:p>
      </dgm:t>
    </dgm:pt>
    <dgm:pt modelId="{245D6070-4DAA-479A-A72E-D518CEB53776}" type="sibTrans" cxnId="{9F7E9CFC-0C8E-422F-9540-82F3CC5B0A93}">
      <dgm:prSet/>
      <dgm:spPr/>
      <dgm:t>
        <a:bodyPr/>
        <a:lstStyle/>
        <a:p>
          <a:endParaRPr lang="en-US"/>
        </a:p>
      </dgm:t>
    </dgm:pt>
    <dgm:pt modelId="{FFEB9609-06BC-461B-989C-12ECD764D623}">
      <dgm:prSet custT="1"/>
      <dgm:spPr/>
      <dgm:t>
        <a:bodyPr/>
        <a:lstStyle/>
        <a:p>
          <a:pPr rtl="0"/>
          <a:r>
            <a:rPr lang="pt-BR" sz="1400" dirty="0" smtClean="0">
              <a:solidFill>
                <a:schemeClr val="tx1"/>
              </a:solidFill>
            </a:rPr>
            <a:t>kelembapan berkisar antara 30-50%, maksimum 60%</a:t>
          </a:r>
          <a:endParaRPr lang="en-US" sz="1400" dirty="0">
            <a:solidFill>
              <a:schemeClr val="tx1"/>
            </a:solidFill>
          </a:endParaRPr>
        </a:p>
      </dgm:t>
    </dgm:pt>
    <dgm:pt modelId="{F009D053-8BF3-47DF-B110-0BDFB16AD0EF}" type="parTrans" cxnId="{EEFFEFCC-163A-4988-BCC5-57A6485B8205}">
      <dgm:prSet/>
      <dgm:spPr/>
      <dgm:t>
        <a:bodyPr/>
        <a:lstStyle/>
        <a:p>
          <a:endParaRPr lang="en-US"/>
        </a:p>
      </dgm:t>
    </dgm:pt>
    <dgm:pt modelId="{2E1B77D4-63F6-4FA0-A8DF-403815A5B4AE}" type="sibTrans" cxnId="{EEFFEFCC-163A-4988-BCC5-57A6485B8205}">
      <dgm:prSet/>
      <dgm:spPr/>
      <dgm:t>
        <a:bodyPr/>
        <a:lstStyle/>
        <a:p>
          <a:endParaRPr lang="en-US"/>
        </a:p>
      </dgm:t>
    </dgm:pt>
    <dgm:pt modelId="{77AD350E-2287-48FB-9777-7576BB28EE23}">
      <dgm:prSet custT="1"/>
      <dgm:spPr>
        <a:solidFill>
          <a:schemeClr val="accent2">
            <a:lumMod val="60000"/>
            <a:lumOff val="40000"/>
          </a:schemeClr>
        </a:solidFill>
      </dgm:spPr>
      <dgm:t>
        <a:bodyPr/>
        <a:lstStyle/>
        <a:p>
          <a:pPr rtl="0"/>
          <a:r>
            <a:rPr lang="en-US" sz="1400" dirty="0" err="1" smtClean="0">
              <a:solidFill>
                <a:schemeClr val="tx1"/>
              </a:solidFill>
            </a:rPr>
            <a:t>tersedia</a:t>
          </a:r>
          <a:r>
            <a:rPr lang="en-US" sz="1400" dirty="0" smtClean="0">
              <a:solidFill>
                <a:schemeClr val="tx1"/>
              </a:solidFill>
            </a:rPr>
            <a:t> </a:t>
          </a:r>
          <a:r>
            <a:rPr lang="en-US" sz="1400" dirty="0" err="1" smtClean="0">
              <a:solidFill>
                <a:schemeClr val="tx1"/>
              </a:solidFill>
            </a:rPr>
            <a:t>wastafel</a:t>
          </a:r>
          <a:r>
            <a:rPr lang="en-US" sz="1400" dirty="0" smtClean="0">
              <a:solidFill>
                <a:schemeClr val="tx1"/>
              </a:solidFill>
            </a:rPr>
            <a:t> </a:t>
          </a:r>
          <a:r>
            <a:rPr lang="en-US" sz="1400" dirty="0" err="1" smtClean="0">
              <a:solidFill>
                <a:schemeClr val="tx1"/>
              </a:solidFill>
            </a:rPr>
            <a:t>dengan</a:t>
          </a:r>
          <a:r>
            <a:rPr lang="en-US" sz="1400" dirty="0" smtClean="0">
              <a:solidFill>
                <a:schemeClr val="tx1"/>
              </a:solidFill>
            </a:rPr>
            <a:t> air </a:t>
          </a:r>
          <a:r>
            <a:rPr lang="en-US" sz="1400" dirty="0" err="1" smtClean="0">
              <a:solidFill>
                <a:schemeClr val="tx1"/>
              </a:solidFill>
            </a:rPr>
            <a:t>mengalir</a:t>
          </a:r>
          <a:r>
            <a:rPr lang="en-US" sz="1400" dirty="0" smtClean="0">
              <a:solidFill>
                <a:schemeClr val="tx1"/>
              </a:solidFill>
            </a:rPr>
            <a:t> </a:t>
          </a:r>
          <a:r>
            <a:rPr lang="en-US" sz="1400" dirty="0" err="1" smtClean="0">
              <a:solidFill>
                <a:schemeClr val="tx1"/>
              </a:solidFill>
            </a:rPr>
            <a:t>untuk</a:t>
          </a:r>
          <a:r>
            <a:rPr lang="en-US" sz="1400" dirty="0" smtClean="0">
              <a:solidFill>
                <a:schemeClr val="tx1"/>
              </a:solidFill>
            </a:rPr>
            <a:t> </a:t>
          </a:r>
          <a:r>
            <a:rPr lang="en-US" sz="1400" dirty="0" err="1" smtClean="0">
              <a:solidFill>
                <a:schemeClr val="tx1"/>
              </a:solidFill>
            </a:rPr>
            <a:t>cuci</a:t>
          </a:r>
          <a:r>
            <a:rPr lang="en-US" sz="1400" dirty="0" smtClean="0">
              <a:solidFill>
                <a:schemeClr val="tx1"/>
              </a:solidFill>
            </a:rPr>
            <a:t> </a:t>
          </a:r>
          <a:r>
            <a:rPr lang="en-US" sz="1400" dirty="0" err="1" smtClean="0">
              <a:solidFill>
                <a:schemeClr val="tx1"/>
              </a:solidFill>
            </a:rPr>
            <a:t>tangan</a:t>
          </a:r>
          <a:r>
            <a:rPr lang="en-US" sz="1400" dirty="0" smtClean="0">
              <a:solidFill>
                <a:schemeClr val="tx1"/>
              </a:solidFill>
            </a:rPr>
            <a:t> </a:t>
          </a:r>
          <a:r>
            <a:rPr lang="en-US" sz="1400" dirty="0" err="1" smtClean="0">
              <a:solidFill>
                <a:schemeClr val="tx1"/>
              </a:solidFill>
            </a:rPr>
            <a:t>dan</a:t>
          </a:r>
          <a:r>
            <a:rPr lang="en-US" sz="1400" dirty="0" smtClean="0">
              <a:solidFill>
                <a:schemeClr val="tx1"/>
              </a:solidFill>
            </a:rPr>
            <a:t> </a:t>
          </a:r>
          <a:r>
            <a:rPr lang="en-US" sz="1400" dirty="0" err="1" smtClean="0">
              <a:solidFill>
                <a:schemeClr val="tx1"/>
              </a:solidFill>
            </a:rPr>
            <a:t>mencuci</a:t>
          </a:r>
          <a:r>
            <a:rPr lang="en-US" sz="1400" dirty="0" smtClean="0">
              <a:solidFill>
                <a:schemeClr val="tx1"/>
              </a:solidFill>
            </a:rPr>
            <a:t> </a:t>
          </a:r>
          <a:r>
            <a:rPr lang="en-US" sz="1400" dirty="0" err="1" smtClean="0">
              <a:solidFill>
                <a:schemeClr val="tx1"/>
              </a:solidFill>
            </a:rPr>
            <a:t>peralatan</a:t>
          </a:r>
          <a:endParaRPr lang="en-US" sz="1400" dirty="0">
            <a:solidFill>
              <a:schemeClr val="tx1"/>
            </a:solidFill>
          </a:endParaRPr>
        </a:p>
      </dgm:t>
    </dgm:pt>
    <dgm:pt modelId="{D70B1F5C-767F-41DC-A2BD-9B8760EED141}" type="parTrans" cxnId="{F1E5AD15-B136-4B88-BB9B-C0E9F0FBAB30}">
      <dgm:prSet/>
      <dgm:spPr/>
      <dgm:t>
        <a:bodyPr/>
        <a:lstStyle/>
        <a:p>
          <a:endParaRPr lang="en-US"/>
        </a:p>
      </dgm:t>
    </dgm:pt>
    <dgm:pt modelId="{4499EF3D-517B-4BBD-9538-00DD8649DD61}" type="sibTrans" cxnId="{F1E5AD15-B136-4B88-BB9B-C0E9F0FBAB30}">
      <dgm:prSet/>
      <dgm:spPr/>
      <dgm:t>
        <a:bodyPr/>
        <a:lstStyle/>
        <a:p>
          <a:endParaRPr lang="en-US"/>
        </a:p>
      </dgm:t>
    </dgm:pt>
    <dgm:pt modelId="{F0C9DEF6-A8C2-405E-B566-5C3E4C5DBB09}" type="pres">
      <dgm:prSet presAssocID="{EA6405F0-9C54-4AA1-A93C-F7EE39EF0C4E}" presName="Name0" presStyleCnt="0">
        <dgm:presLayoutVars>
          <dgm:dir/>
          <dgm:animLvl val="lvl"/>
          <dgm:resizeHandles val="exact"/>
        </dgm:presLayoutVars>
      </dgm:prSet>
      <dgm:spPr/>
      <dgm:t>
        <a:bodyPr/>
        <a:lstStyle/>
        <a:p>
          <a:endParaRPr lang="en-US"/>
        </a:p>
      </dgm:t>
    </dgm:pt>
    <dgm:pt modelId="{73289132-6961-41C8-AD60-FD9DB93A972B}" type="pres">
      <dgm:prSet presAssocID="{69AD5CE4-25FC-4633-8929-39E4B2974243}" presName="linNode" presStyleCnt="0"/>
      <dgm:spPr/>
    </dgm:pt>
    <dgm:pt modelId="{BE6538CD-D8E4-4577-B344-C47646DE32F2}" type="pres">
      <dgm:prSet presAssocID="{69AD5CE4-25FC-4633-8929-39E4B2974243}" presName="parentText" presStyleLbl="node1" presStyleIdx="0" presStyleCnt="9" custScaleX="248792" custScaleY="114851">
        <dgm:presLayoutVars>
          <dgm:chMax val="1"/>
          <dgm:bulletEnabled val="1"/>
        </dgm:presLayoutVars>
      </dgm:prSet>
      <dgm:spPr/>
      <dgm:t>
        <a:bodyPr/>
        <a:lstStyle/>
        <a:p>
          <a:endParaRPr lang="en-US"/>
        </a:p>
      </dgm:t>
    </dgm:pt>
    <dgm:pt modelId="{86ED52E0-C29B-4880-AF76-C1CC20EBE859}" type="pres">
      <dgm:prSet presAssocID="{1E717727-9C24-4C0E-8456-4D66F05251FF}" presName="sp" presStyleCnt="0"/>
      <dgm:spPr/>
    </dgm:pt>
    <dgm:pt modelId="{965C553E-41E6-43A0-A12E-9D63C30FD7DE}" type="pres">
      <dgm:prSet presAssocID="{B6330CBC-28AB-4DE5-A2C6-7E541D0AD20E}" presName="linNode" presStyleCnt="0"/>
      <dgm:spPr/>
    </dgm:pt>
    <dgm:pt modelId="{96C350C3-86C4-4BF5-8BBF-510CEA73C7BA}" type="pres">
      <dgm:prSet presAssocID="{B6330CBC-28AB-4DE5-A2C6-7E541D0AD20E}" presName="parentText" presStyleLbl="node1" presStyleIdx="1" presStyleCnt="9" custScaleX="248792" custScaleY="83013">
        <dgm:presLayoutVars>
          <dgm:chMax val="1"/>
          <dgm:bulletEnabled val="1"/>
        </dgm:presLayoutVars>
      </dgm:prSet>
      <dgm:spPr/>
      <dgm:t>
        <a:bodyPr/>
        <a:lstStyle/>
        <a:p>
          <a:endParaRPr lang="en-US"/>
        </a:p>
      </dgm:t>
    </dgm:pt>
    <dgm:pt modelId="{6515AC13-6F56-42C9-8364-D05AF35F74DA}" type="pres">
      <dgm:prSet presAssocID="{6B0FF6F3-4CB9-42C2-9A91-97FA873DBAD7}" presName="sp" presStyleCnt="0"/>
      <dgm:spPr/>
    </dgm:pt>
    <dgm:pt modelId="{A5BB4034-5F4E-4FAD-A0D7-6EEE4F72BD6A}" type="pres">
      <dgm:prSet presAssocID="{E4D6EE09-38DA-4420-B3AF-2D57A4F16F59}" presName="linNode" presStyleCnt="0"/>
      <dgm:spPr/>
    </dgm:pt>
    <dgm:pt modelId="{6208B6F6-E2ED-40E8-A76E-30ED923B363B}" type="pres">
      <dgm:prSet presAssocID="{E4D6EE09-38DA-4420-B3AF-2D57A4F16F59}" presName="parentText" presStyleLbl="node1" presStyleIdx="2" presStyleCnt="9" custScaleX="248792">
        <dgm:presLayoutVars>
          <dgm:chMax val="1"/>
          <dgm:bulletEnabled val="1"/>
        </dgm:presLayoutVars>
      </dgm:prSet>
      <dgm:spPr/>
      <dgm:t>
        <a:bodyPr/>
        <a:lstStyle/>
        <a:p>
          <a:endParaRPr lang="en-US"/>
        </a:p>
      </dgm:t>
    </dgm:pt>
    <dgm:pt modelId="{205CFAC7-F53F-4E04-99B4-EFC97ED0DA87}" type="pres">
      <dgm:prSet presAssocID="{85CC9990-F248-45DE-BC0D-AEF6B6A3ADDD}" presName="sp" presStyleCnt="0"/>
      <dgm:spPr/>
    </dgm:pt>
    <dgm:pt modelId="{463DCB01-DEA3-4DF1-9C7C-D508D31A0AE1}" type="pres">
      <dgm:prSet presAssocID="{3A23D83C-282F-456C-B4E5-4395A8A59D4E}" presName="linNode" presStyleCnt="0"/>
      <dgm:spPr/>
    </dgm:pt>
    <dgm:pt modelId="{7F1F8945-C7B6-4D72-A29A-D593A376D223}" type="pres">
      <dgm:prSet presAssocID="{3A23D83C-282F-456C-B4E5-4395A8A59D4E}" presName="parentText" presStyleLbl="node1" presStyleIdx="3" presStyleCnt="9" custScaleX="248792">
        <dgm:presLayoutVars>
          <dgm:chMax val="1"/>
          <dgm:bulletEnabled val="1"/>
        </dgm:presLayoutVars>
      </dgm:prSet>
      <dgm:spPr/>
      <dgm:t>
        <a:bodyPr/>
        <a:lstStyle/>
        <a:p>
          <a:endParaRPr lang="en-US"/>
        </a:p>
      </dgm:t>
    </dgm:pt>
    <dgm:pt modelId="{64EFD257-05D8-4835-A945-5619CF0E0A0D}" type="pres">
      <dgm:prSet presAssocID="{AECB1373-9E4D-4447-8995-1FA39B41654C}" presName="sp" presStyleCnt="0"/>
      <dgm:spPr/>
    </dgm:pt>
    <dgm:pt modelId="{F1919D28-90A5-491E-8FB7-30B8DCAA2E48}" type="pres">
      <dgm:prSet presAssocID="{12F85BE5-1DCD-4ACF-8C17-B8D7A68A02FB}" presName="linNode" presStyleCnt="0"/>
      <dgm:spPr/>
    </dgm:pt>
    <dgm:pt modelId="{019A222F-B6B2-4B51-843D-37DC1D74426D}" type="pres">
      <dgm:prSet presAssocID="{12F85BE5-1DCD-4ACF-8C17-B8D7A68A02FB}" presName="parentText" presStyleLbl="node1" presStyleIdx="4" presStyleCnt="9" custScaleX="248792">
        <dgm:presLayoutVars>
          <dgm:chMax val="1"/>
          <dgm:bulletEnabled val="1"/>
        </dgm:presLayoutVars>
      </dgm:prSet>
      <dgm:spPr/>
      <dgm:t>
        <a:bodyPr/>
        <a:lstStyle/>
        <a:p>
          <a:endParaRPr lang="en-US"/>
        </a:p>
      </dgm:t>
    </dgm:pt>
    <dgm:pt modelId="{4C88EF1A-9C4F-46D9-BD2D-27219D5CB697}" type="pres">
      <dgm:prSet presAssocID="{B4F91B64-433C-42F4-B52F-5C37360B168D}" presName="sp" presStyleCnt="0"/>
      <dgm:spPr/>
    </dgm:pt>
    <dgm:pt modelId="{43BDE59A-A2F7-4648-95B1-60CBEC7FC92D}" type="pres">
      <dgm:prSet presAssocID="{534C931A-8867-4928-8EB3-4B124819AA09}" presName="linNode" presStyleCnt="0"/>
      <dgm:spPr/>
    </dgm:pt>
    <dgm:pt modelId="{ACB2740A-EB9C-446B-90C3-9765D63CA966}" type="pres">
      <dgm:prSet presAssocID="{534C931A-8867-4928-8EB3-4B124819AA09}" presName="parentText" presStyleLbl="node1" presStyleIdx="5" presStyleCnt="9" custScaleX="248792">
        <dgm:presLayoutVars>
          <dgm:chMax val="1"/>
          <dgm:bulletEnabled val="1"/>
        </dgm:presLayoutVars>
      </dgm:prSet>
      <dgm:spPr/>
      <dgm:t>
        <a:bodyPr/>
        <a:lstStyle/>
        <a:p>
          <a:endParaRPr lang="en-US"/>
        </a:p>
      </dgm:t>
    </dgm:pt>
    <dgm:pt modelId="{43C88AF0-733C-4969-8A06-DC2ECCCB2157}" type="pres">
      <dgm:prSet presAssocID="{FA075FD9-DFD3-4576-A529-3FACBFE8970F}" presName="sp" presStyleCnt="0"/>
      <dgm:spPr/>
    </dgm:pt>
    <dgm:pt modelId="{9F5EE1CB-6253-4257-A2B5-89C256629ED3}" type="pres">
      <dgm:prSet presAssocID="{17280E18-B988-4052-AE24-703A566B22A1}" presName="linNode" presStyleCnt="0"/>
      <dgm:spPr/>
    </dgm:pt>
    <dgm:pt modelId="{6E352BB2-3BC0-4A40-AF6D-3F8923D7A415}" type="pres">
      <dgm:prSet presAssocID="{17280E18-B988-4052-AE24-703A566B22A1}" presName="parentText" presStyleLbl="node1" presStyleIdx="6" presStyleCnt="9" custScaleX="248792">
        <dgm:presLayoutVars>
          <dgm:chMax val="1"/>
          <dgm:bulletEnabled val="1"/>
        </dgm:presLayoutVars>
      </dgm:prSet>
      <dgm:spPr/>
      <dgm:t>
        <a:bodyPr/>
        <a:lstStyle/>
        <a:p>
          <a:endParaRPr lang="en-US"/>
        </a:p>
      </dgm:t>
    </dgm:pt>
    <dgm:pt modelId="{97332B6F-9C6D-499C-AE27-C71FE2814987}" type="pres">
      <dgm:prSet presAssocID="{245D6070-4DAA-479A-A72E-D518CEB53776}" presName="sp" presStyleCnt="0"/>
      <dgm:spPr/>
    </dgm:pt>
    <dgm:pt modelId="{2C11C976-9AB4-4BA0-9328-BC10E4C0B53C}" type="pres">
      <dgm:prSet presAssocID="{FFEB9609-06BC-461B-989C-12ECD764D623}" presName="linNode" presStyleCnt="0"/>
      <dgm:spPr/>
    </dgm:pt>
    <dgm:pt modelId="{053DD0CF-22E4-4F86-8E68-409E654BCA76}" type="pres">
      <dgm:prSet presAssocID="{FFEB9609-06BC-461B-989C-12ECD764D623}" presName="parentText" presStyleLbl="node1" presStyleIdx="7" presStyleCnt="9" custScaleX="248792">
        <dgm:presLayoutVars>
          <dgm:chMax val="1"/>
          <dgm:bulletEnabled val="1"/>
        </dgm:presLayoutVars>
      </dgm:prSet>
      <dgm:spPr/>
      <dgm:t>
        <a:bodyPr/>
        <a:lstStyle/>
        <a:p>
          <a:endParaRPr lang="en-US"/>
        </a:p>
      </dgm:t>
    </dgm:pt>
    <dgm:pt modelId="{E4BD9A95-1D63-4447-8721-77FAA98D436A}" type="pres">
      <dgm:prSet presAssocID="{2E1B77D4-63F6-4FA0-A8DF-403815A5B4AE}" presName="sp" presStyleCnt="0"/>
      <dgm:spPr/>
    </dgm:pt>
    <dgm:pt modelId="{F37ABB0C-067E-46BF-9382-FA7ACA25C7D9}" type="pres">
      <dgm:prSet presAssocID="{77AD350E-2287-48FB-9777-7576BB28EE23}" presName="linNode" presStyleCnt="0"/>
      <dgm:spPr/>
    </dgm:pt>
    <dgm:pt modelId="{663A523D-AA59-4E9C-A7A5-784E79025DA4}" type="pres">
      <dgm:prSet presAssocID="{77AD350E-2287-48FB-9777-7576BB28EE23}" presName="parentText" presStyleLbl="node1" presStyleIdx="8" presStyleCnt="9" custScaleX="248792">
        <dgm:presLayoutVars>
          <dgm:chMax val="1"/>
          <dgm:bulletEnabled val="1"/>
        </dgm:presLayoutVars>
      </dgm:prSet>
      <dgm:spPr/>
      <dgm:t>
        <a:bodyPr/>
        <a:lstStyle/>
        <a:p>
          <a:endParaRPr lang="en-US"/>
        </a:p>
      </dgm:t>
    </dgm:pt>
  </dgm:ptLst>
  <dgm:cxnLst>
    <dgm:cxn modelId="{5261A805-42B6-4CC8-91D3-974814B8E763}" srcId="{EA6405F0-9C54-4AA1-A93C-F7EE39EF0C4E}" destId="{534C931A-8867-4928-8EB3-4B124819AA09}" srcOrd="5" destOrd="0" parTransId="{0BE1FB32-18EB-4D66-A0AD-BD7B66ED8A01}" sibTransId="{FA075FD9-DFD3-4576-A529-3FACBFE8970F}"/>
    <dgm:cxn modelId="{EEFFEFCC-163A-4988-BCC5-57A6485B8205}" srcId="{EA6405F0-9C54-4AA1-A93C-F7EE39EF0C4E}" destId="{FFEB9609-06BC-461B-989C-12ECD764D623}" srcOrd="7" destOrd="0" parTransId="{F009D053-8BF3-47DF-B110-0BDFB16AD0EF}" sibTransId="{2E1B77D4-63F6-4FA0-A8DF-403815A5B4AE}"/>
    <dgm:cxn modelId="{F8A13B2E-8EC8-451B-A825-66AF487473D5}" type="presOf" srcId="{3A23D83C-282F-456C-B4E5-4395A8A59D4E}" destId="{7F1F8945-C7B6-4D72-A29A-D593A376D223}" srcOrd="0" destOrd="0" presId="urn:microsoft.com/office/officeart/2005/8/layout/vList5"/>
    <dgm:cxn modelId="{5D855F20-0367-4040-80F4-96D22D70BA42}" type="presOf" srcId="{77AD350E-2287-48FB-9777-7576BB28EE23}" destId="{663A523D-AA59-4E9C-A7A5-784E79025DA4}" srcOrd="0" destOrd="0" presId="urn:microsoft.com/office/officeart/2005/8/layout/vList5"/>
    <dgm:cxn modelId="{2DBCFE32-D522-4B01-AACA-1AF49D6E5FD1}" srcId="{EA6405F0-9C54-4AA1-A93C-F7EE39EF0C4E}" destId="{12F85BE5-1DCD-4ACF-8C17-B8D7A68A02FB}" srcOrd="4" destOrd="0" parTransId="{D592570E-7B19-47CF-AC43-F4C79748449D}" sibTransId="{B4F91B64-433C-42F4-B52F-5C37360B168D}"/>
    <dgm:cxn modelId="{CCD157AD-C56A-45D2-B1BF-B07A12B23156}" type="presOf" srcId="{B6330CBC-28AB-4DE5-A2C6-7E541D0AD20E}" destId="{96C350C3-86C4-4BF5-8BBF-510CEA73C7BA}" srcOrd="0" destOrd="0" presId="urn:microsoft.com/office/officeart/2005/8/layout/vList5"/>
    <dgm:cxn modelId="{9F09EE38-E7BE-4963-9076-DBC01C7B44D4}" type="presOf" srcId="{17280E18-B988-4052-AE24-703A566B22A1}" destId="{6E352BB2-3BC0-4A40-AF6D-3F8923D7A415}" srcOrd="0" destOrd="0" presId="urn:microsoft.com/office/officeart/2005/8/layout/vList5"/>
    <dgm:cxn modelId="{7D1223A1-836A-4083-8C16-9EE209EA5827}" srcId="{EA6405F0-9C54-4AA1-A93C-F7EE39EF0C4E}" destId="{E4D6EE09-38DA-4420-B3AF-2D57A4F16F59}" srcOrd="2" destOrd="0" parTransId="{CEF848BA-E249-44AE-8771-89630E4C805A}" sibTransId="{85CC9990-F248-45DE-BC0D-AEF6B6A3ADDD}"/>
    <dgm:cxn modelId="{0D3B23DB-454F-4258-8849-3491EDB0EE2A}" srcId="{EA6405F0-9C54-4AA1-A93C-F7EE39EF0C4E}" destId="{B6330CBC-28AB-4DE5-A2C6-7E541D0AD20E}" srcOrd="1" destOrd="0" parTransId="{91E80B73-FF5F-404E-AD49-B01A1702A965}" sibTransId="{6B0FF6F3-4CB9-42C2-9A91-97FA873DBAD7}"/>
    <dgm:cxn modelId="{52160806-0DB3-4613-AAFC-4C3022607E4A}" type="presOf" srcId="{12F85BE5-1DCD-4ACF-8C17-B8D7A68A02FB}" destId="{019A222F-B6B2-4B51-843D-37DC1D74426D}" srcOrd="0" destOrd="0" presId="urn:microsoft.com/office/officeart/2005/8/layout/vList5"/>
    <dgm:cxn modelId="{351F327C-1798-4140-ADFA-5BF1175540F7}" type="presOf" srcId="{FFEB9609-06BC-461B-989C-12ECD764D623}" destId="{053DD0CF-22E4-4F86-8E68-409E654BCA76}" srcOrd="0" destOrd="0" presId="urn:microsoft.com/office/officeart/2005/8/layout/vList5"/>
    <dgm:cxn modelId="{07295EEB-E528-409B-A280-CEF8879E523D}" type="presOf" srcId="{EA6405F0-9C54-4AA1-A93C-F7EE39EF0C4E}" destId="{F0C9DEF6-A8C2-405E-B566-5C3E4C5DBB09}" srcOrd="0" destOrd="0" presId="urn:microsoft.com/office/officeart/2005/8/layout/vList5"/>
    <dgm:cxn modelId="{C8F559B4-B5D6-483A-BB5A-8D56FD7E94BB}" type="presOf" srcId="{E4D6EE09-38DA-4420-B3AF-2D57A4F16F59}" destId="{6208B6F6-E2ED-40E8-A76E-30ED923B363B}" srcOrd="0" destOrd="0" presId="urn:microsoft.com/office/officeart/2005/8/layout/vList5"/>
    <dgm:cxn modelId="{9F7E9CFC-0C8E-422F-9540-82F3CC5B0A93}" srcId="{EA6405F0-9C54-4AA1-A93C-F7EE39EF0C4E}" destId="{17280E18-B988-4052-AE24-703A566B22A1}" srcOrd="6" destOrd="0" parTransId="{8FE93482-BB63-40EC-9147-93E72ADF6638}" sibTransId="{245D6070-4DAA-479A-A72E-D518CEB53776}"/>
    <dgm:cxn modelId="{8EE3924F-EB0C-4232-8EED-1F2C124BF671}" srcId="{EA6405F0-9C54-4AA1-A93C-F7EE39EF0C4E}" destId="{3A23D83C-282F-456C-B4E5-4395A8A59D4E}" srcOrd="3" destOrd="0" parTransId="{9CD82469-BB1A-47D7-AA97-E0329658F173}" sibTransId="{AECB1373-9E4D-4447-8995-1FA39B41654C}"/>
    <dgm:cxn modelId="{4E145260-887F-4A6C-B20F-05F040F2A401}" type="presOf" srcId="{69AD5CE4-25FC-4633-8929-39E4B2974243}" destId="{BE6538CD-D8E4-4577-B344-C47646DE32F2}" srcOrd="0" destOrd="0" presId="urn:microsoft.com/office/officeart/2005/8/layout/vList5"/>
    <dgm:cxn modelId="{FCF289C6-6459-4694-AFC4-9476677AE51B}" srcId="{EA6405F0-9C54-4AA1-A93C-F7EE39EF0C4E}" destId="{69AD5CE4-25FC-4633-8929-39E4B2974243}" srcOrd="0" destOrd="0" parTransId="{10692641-2F83-40E4-9E92-98D769D3F190}" sibTransId="{1E717727-9C24-4C0E-8456-4D66F05251FF}"/>
    <dgm:cxn modelId="{F1E5AD15-B136-4B88-BB9B-C0E9F0FBAB30}" srcId="{EA6405F0-9C54-4AA1-A93C-F7EE39EF0C4E}" destId="{77AD350E-2287-48FB-9777-7576BB28EE23}" srcOrd="8" destOrd="0" parTransId="{D70B1F5C-767F-41DC-A2BD-9B8760EED141}" sibTransId="{4499EF3D-517B-4BBD-9538-00DD8649DD61}"/>
    <dgm:cxn modelId="{FB04384F-A22D-45AE-886D-4371D5F4C33E}" type="presOf" srcId="{534C931A-8867-4928-8EB3-4B124819AA09}" destId="{ACB2740A-EB9C-446B-90C3-9765D63CA966}" srcOrd="0" destOrd="0" presId="urn:microsoft.com/office/officeart/2005/8/layout/vList5"/>
    <dgm:cxn modelId="{975BE784-4499-4334-8AAC-65A4A6D2D72B}" type="presParOf" srcId="{F0C9DEF6-A8C2-405E-B566-5C3E4C5DBB09}" destId="{73289132-6961-41C8-AD60-FD9DB93A972B}" srcOrd="0" destOrd="0" presId="urn:microsoft.com/office/officeart/2005/8/layout/vList5"/>
    <dgm:cxn modelId="{2FD57240-A9C1-406D-9560-EC9FD4B26A1F}" type="presParOf" srcId="{73289132-6961-41C8-AD60-FD9DB93A972B}" destId="{BE6538CD-D8E4-4577-B344-C47646DE32F2}" srcOrd="0" destOrd="0" presId="urn:microsoft.com/office/officeart/2005/8/layout/vList5"/>
    <dgm:cxn modelId="{6AA7A1D6-C72A-40A3-8B75-9D63127EE032}" type="presParOf" srcId="{F0C9DEF6-A8C2-405E-B566-5C3E4C5DBB09}" destId="{86ED52E0-C29B-4880-AF76-C1CC20EBE859}" srcOrd="1" destOrd="0" presId="urn:microsoft.com/office/officeart/2005/8/layout/vList5"/>
    <dgm:cxn modelId="{FCA1FBA0-4E8A-4866-BD1B-22B9E4D87CBC}" type="presParOf" srcId="{F0C9DEF6-A8C2-405E-B566-5C3E4C5DBB09}" destId="{965C553E-41E6-43A0-A12E-9D63C30FD7DE}" srcOrd="2" destOrd="0" presId="urn:microsoft.com/office/officeart/2005/8/layout/vList5"/>
    <dgm:cxn modelId="{3FF1C9DA-3DDB-49C5-A166-06D7A70ECF75}" type="presParOf" srcId="{965C553E-41E6-43A0-A12E-9D63C30FD7DE}" destId="{96C350C3-86C4-4BF5-8BBF-510CEA73C7BA}" srcOrd="0" destOrd="0" presId="urn:microsoft.com/office/officeart/2005/8/layout/vList5"/>
    <dgm:cxn modelId="{965877B7-1370-409A-9571-2D4E1ABA65DC}" type="presParOf" srcId="{F0C9DEF6-A8C2-405E-B566-5C3E4C5DBB09}" destId="{6515AC13-6F56-42C9-8364-D05AF35F74DA}" srcOrd="3" destOrd="0" presId="urn:microsoft.com/office/officeart/2005/8/layout/vList5"/>
    <dgm:cxn modelId="{3E567CD7-6C35-4D28-9861-F2F57B54DCEF}" type="presParOf" srcId="{F0C9DEF6-A8C2-405E-B566-5C3E4C5DBB09}" destId="{A5BB4034-5F4E-4FAD-A0D7-6EEE4F72BD6A}" srcOrd="4" destOrd="0" presId="urn:microsoft.com/office/officeart/2005/8/layout/vList5"/>
    <dgm:cxn modelId="{E58F64A7-1403-4CC8-A31F-83DF83603B68}" type="presParOf" srcId="{A5BB4034-5F4E-4FAD-A0D7-6EEE4F72BD6A}" destId="{6208B6F6-E2ED-40E8-A76E-30ED923B363B}" srcOrd="0" destOrd="0" presId="urn:microsoft.com/office/officeart/2005/8/layout/vList5"/>
    <dgm:cxn modelId="{F6B91769-C042-4A04-A259-524EEAF3F7AC}" type="presParOf" srcId="{F0C9DEF6-A8C2-405E-B566-5C3E4C5DBB09}" destId="{205CFAC7-F53F-4E04-99B4-EFC97ED0DA87}" srcOrd="5" destOrd="0" presId="urn:microsoft.com/office/officeart/2005/8/layout/vList5"/>
    <dgm:cxn modelId="{882E4212-FF8A-4D5F-AA8D-8031DC8DFA4A}" type="presParOf" srcId="{F0C9DEF6-A8C2-405E-B566-5C3E4C5DBB09}" destId="{463DCB01-DEA3-4DF1-9C7C-D508D31A0AE1}" srcOrd="6" destOrd="0" presId="urn:microsoft.com/office/officeart/2005/8/layout/vList5"/>
    <dgm:cxn modelId="{FE50C099-1AFF-4A3A-8586-4D06413ED46F}" type="presParOf" srcId="{463DCB01-DEA3-4DF1-9C7C-D508D31A0AE1}" destId="{7F1F8945-C7B6-4D72-A29A-D593A376D223}" srcOrd="0" destOrd="0" presId="urn:microsoft.com/office/officeart/2005/8/layout/vList5"/>
    <dgm:cxn modelId="{563923FE-F1DB-49C1-B0F6-D07668FD69CB}" type="presParOf" srcId="{F0C9DEF6-A8C2-405E-B566-5C3E4C5DBB09}" destId="{64EFD257-05D8-4835-A945-5619CF0E0A0D}" srcOrd="7" destOrd="0" presId="urn:microsoft.com/office/officeart/2005/8/layout/vList5"/>
    <dgm:cxn modelId="{042882CE-506F-4FDA-B7C4-74304104695F}" type="presParOf" srcId="{F0C9DEF6-A8C2-405E-B566-5C3E4C5DBB09}" destId="{F1919D28-90A5-491E-8FB7-30B8DCAA2E48}" srcOrd="8" destOrd="0" presId="urn:microsoft.com/office/officeart/2005/8/layout/vList5"/>
    <dgm:cxn modelId="{FAA455DA-DB36-4D55-9E99-3C9C20BACB4F}" type="presParOf" srcId="{F1919D28-90A5-491E-8FB7-30B8DCAA2E48}" destId="{019A222F-B6B2-4B51-843D-37DC1D74426D}" srcOrd="0" destOrd="0" presId="urn:microsoft.com/office/officeart/2005/8/layout/vList5"/>
    <dgm:cxn modelId="{CEAB6FCE-B459-40DF-A479-84FDF7077FBB}" type="presParOf" srcId="{F0C9DEF6-A8C2-405E-B566-5C3E4C5DBB09}" destId="{4C88EF1A-9C4F-46D9-BD2D-27219D5CB697}" srcOrd="9" destOrd="0" presId="urn:microsoft.com/office/officeart/2005/8/layout/vList5"/>
    <dgm:cxn modelId="{AF1F5761-2A53-422C-980C-46EF2E04178D}" type="presParOf" srcId="{F0C9DEF6-A8C2-405E-B566-5C3E4C5DBB09}" destId="{43BDE59A-A2F7-4648-95B1-60CBEC7FC92D}" srcOrd="10" destOrd="0" presId="urn:microsoft.com/office/officeart/2005/8/layout/vList5"/>
    <dgm:cxn modelId="{DF50FE49-3C67-4639-9B5E-9AB45AFAC625}" type="presParOf" srcId="{43BDE59A-A2F7-4648-95B1-60CBEC7FC92D}" destId="{ACB2740A-EB9C-446B-90C3-9765D63CA966}" srcOrd="0" destOrd="0" presId="urn:microsoft.com/office/officeart/2005/8/layout/vList5"/>
    <dgm:cxn modelId="{563E867F-98C3-495F-A81A-76768DC70559}" type="presParOf" srcId="{F0C9DEF6-A8C2-405E-B566-5C3E4C5DBB09}" destId="{43C88AF0-733C-4969-8A06-DC2ECCCB2157}" srcOrd="11" destOrd="0" presId="urn:microsoft.com/office/officeart/2005/8/layout/vList5"/>
    <dgm:cxn modelId="{8C375860-FD82-408F-A9CA-7064887D8D9A}" type="presParOf" srcId="{F0C9DEF6-A8C2-405E-B566-5C3E4C5DBB09}" destId="{9F5EE1CB-6253-4257-A2B5-89C256629ED3}" srcOrd="12" destOrd="0" presId="urn:microsoft.com/office/officeart/2005/8/layout/vList5"/>
    <dgm:cxn modelId="{B61FA4D2-181A-4C57-83CC-C11089AEC65B}" type="presParOf" srcId="{9F5EE1CB-6253-4257-A2B5-89C256629ED3}" destId="{6E352BB2-3BC0-4A40-AF6D-3F8923D7A415}" srcOrd="0" destOrd="0" presId="urn:microsoft.com/office/officeart/2005/8/layout/vList5"/>
    <dgm:cxn modelId="{4E0F5649-92BE-4EDC-AB7B-36B76688ADA9}" type="presParOf" srcId="{F0C9DEF6-A8C2-405E-B566-5C3E4C5DBB09}" destId="{97332B6F-9C6D-499C-AE27-C71FE2814987}" srcOrd="13" destOrd="0" presId="urn:microsoft.com/office/officeart/2005/8/layout/vList5"/>
    <dgm:cxn modelId="{B811B974-2616-46C9-B949-44FF98C7AEDF}" type="presParOf" srcId="{F0C9DEF6-A8C2-405E-B566-5C3E4C5DBB09}" destId="{2C11C976-9AB4-4BA0-9328-BC10E4C0B53C}" srcOrd="14" destOrd="0" presId="urn:microsoft.com/office/officeart/2005/8/layout/vList5"/>
    <dgm:cxn modelId="{687317F5-B7A5-480E-815C-0779740F35C8}" type="presParOf" srcId="{2C11C976-9AB4-4BA0-9328-BC10E4C0B53C}" destId="{053DD0CF-22E4-4F86-8E68-409E654BCA76}" srcOrd="0" destOrd="0" presId="urn:microsoft.com/office/officeart/2005/8/layout/vList5"/>
    <dgm:cxn modelId="{0561E35B-BDA8-4203-A0A0-E0756A37B83A}" type="presParOf" srcId="{F0C9DEF6-A8C2-405E-B566-5C3E4C5DBB09}" destId="{E4BD9A95-1D63-4447-8721-77FAA98D436A}" srcOrd="15" destOrd="0" presId="urn:microsoft.com/office/officeart/2005/8/layout/vList5"/>
    <dgm:cxn modelId="{31B47139-2B31-4569-A4A5-953A145D2BD5}" type="presParOf" srcId="{F0C9DEF6-A8C2-405E-B566-5C3E4C5DBB09}" destId="{F37ABB0C-067E-46BF-9382-FA7ACA25C7D9}" srcOrd="16" destOrd="0" presId="urn:microsoft.com/office/officeart/2005/8/layout/vList5"/>
    <dgm:cxn modelId="{81366BEF-AFCB-4F48-B86C-4B7C6A82A449}" type="presParOf" srcId="{F37ABB0C-067E-46BF-9382-FA7ACA25C7D9}" destId="{663A523D-AA59-4E9C-A7A5-784E79025DA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AFEAF4-349A-402C-A2AC-AA1C7EC922D9}" type="doc">
      <dgm:prSet loTypeId="urn:microsoft.com/office/officeart/2005/8/layout/vList3" loCatId="list" qsTypeId="urn:microsoft.com/office/officeart/2005/8/quickstyle/3d1" qsCatId="3D" csTypeId="urn:microsoft.com/office/officeart/2005/8/colors/accent1_2" csCatId="accent1" phldr="1"/>
      <dgm:spPr/>
      <dgm:t>
        <a:bodyPr/>
        <a:lstStyle/>
        <a:p>
          <a:endParaRPr lang="en-US"/>
        </a:p>
      </dgm:t>
    </dgm:pt>
    <dgm:pt modelId="{E17D6149-7887-435B-A793-F4F63A64D953}">
      <dgm:prSet/>
      <dgm:spPr>
        <a:solidFill>
          <a:schemeClr val="accent2"/>
        </a:solidFill>
      </dgm:spPr>
      <dgm:t>
        <a:bodyPr/>
        <a:lstStyle/>
        <a:p>
          <a:pPr rtl="0"/>
          <a:r>
            <a:rPr lang="en-US" dirty="0" err="1" smtClean="0">
              <a:solidFill>
                <a:schemeClr val="tx1"/>
              </a:solidFill>
            </a:rPr>
            <a:t>Setiap</a:t>
          </a:r>
          <a:r>
            <a:rPr lang="en-US" dirty="0" smtClean="0">
              <a:solidFill>
                <a:schemeClr val="tx1"/>
              </a:solidFill>
            </a:rPr>
            <a:t> </a:t>
          </a:r>
          <a:r>
            <a:rPr lang="en-US" dirty="0" err="1" smtClean="0">
              <a:solidFill>
                <a:schemeClr val="tx1"/>
              </a:solidFill>
            </a:rPr>
            <a:t>Pengurus</a:t>
          </a:r>
          <a:r>
            <a:rPr lang="en-US" dirty="0" smtClean="0">
              <a:solidFill>
                <a:schemeClr val="tx1"/>
              </a:solidFill>
            </a:rPr>
            <a:t> </a:t>
          </a:r>
          <a:r>
            <a:rPr lang="en-US" dirty="0" err="1" smtClean="0">
              <a:solidFill>
                <a:schemeClr val="tx1"/>
              </a:solidFill>
            </a:rPr>
            <a:t>Tempat</a:t>
          </a:r>
          <a:r>
            <a:rPr lang="en-US" dirty="0" smtClean="0">
              <a:solidFill>
                <a:schemeClr val="tx1"/>
              </a:solidFill>
            </a:rPr>
            <a:t> </a:t>
          </a:r>
          <a:r>
            <a:rPr lang="en-US" dirty="0" err="1" smtClean="0">
              <a:solidFill>
                <a:schemeClr val="tx1"/>
              </a:solidFill>
            </a:rPr>
            <a:t>Kerja</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Penyelenggara</a:t>
          </a:r>
          <a:r>
            <a:rPr lang="en-US" dirty="0" smtClean="0">
              <a:solidFill>
                <a:schemeClr val="tx1"/>
              </a:solidFill>
            </a:rPr>
            <a:t> </a:t>
          </a:r>
          <a:r>
            <a:rPr lang="en-US" dirty="0" err="1" smtClean="0">
              <a:solidFill>
                <a:schemeClr val="tx1"/>
              </a:solidFill>
            </a:rPr>
            <a:t>Tempat</a:t>
          </a:r>
          <a:r>
            <a:rPr lang="en-US" dirty="0" smtClean="0">
              <a:solidFill>
                <a:schemeClr val="tx1"/>
              </a:solidFill>
            </a:rPr>
            <a:t> </a:t>
          </a:r>
          <a:r>
            <a:rPr lang="en-US" dirty="0" err="1" smtClean="0">
              <a:solidFill>
                <a:schemeClr val="tx1"/>
              </a:solidFill>
            </a:rPr>
            <a:t>Sarana</a:t>
          </a:r>
          <a:r>
            <a:rPr lang="en-US" dirty="0" smtClean="0">
              <a:solidFill>
                <a:schemeClr val="tx1"/>
              </a:solidFill>
            </a:rPr>
            <a:t> </a:t>
          </a:r>
          <a:r>
            <a:rPr lang="en-US" dirty="0" err="1" smtClean="0">
              <a:solidFill>
                <a:schemeClr val="tx1"/>
              </a:solidFill>
            </a:rPr>
            <a:t>Umum</a:t>
          </a:r>
          <a:r>
            <a:rPr lang="en-US" dirty="0" smtClean="0">
              <a:solidFill>
                <a:schemeClr val="tx1"/>
              </a:solidFill>
            </a:rPr>
            <a:t> </a:t>
          </a:r>
          <a:r>
            <a:rPr lang="en-US" dirty="0" err="1" smtClean="0">
              <a:solidFill>
                <a:schemeClr val="tx1"/>
              </a:solidFill>
            </a:rPr>
            <a:t>dapat</a:t>
          </a:r>
          <a:r>
            <a:rPr lang="en-US" dirty="0" smtClean="0">
              <a:solidFill>
                <a:schemeClr val="tx1"/>
              </a:solidFill>
            </a:rPr>
            <a:t> </a:t>
          </a:r>
          <a:r>
            <a:rPr lang="en-US" dirty="0" err="1" smtClean="0">
              <a:solidFill>
                <a:schemeClr val="tx1"/>
              </a:solidFill>
            </a:rPr>
            <a:t>menyediakan</a:t>
          </a:r>
          <a:r>
            <a:rPr lang="en-US" dirty="0" smtClean="0">
              <a:solidFill>
                <a:schemeClr val="tx1"/>
              </a:solidFill>
            </a:rPr>
            <a:t> </a:t>
          </a:r>
          <a:r>
            <a:rPr lang="en-US" dirty="0" err="1" smtClean="0">
              <a:solidFill>
                <a:schemeClr val="tx1"/>
              </a:solidFill>
            </a:rPr>
            <a:t>Tenaga</a:t>
          </a:r>
          <a:r>
            <a:rPr lang="en-US" dirty="0" smtClean="0">
              <a:solidFill>
                <a:schemeClr val="tx1"/>
              </a:solidFill>
            </a:rPr>
            <a:t> </a:t>
          </a:r>
          <a:r>
            <a:rPr lang="en-US" dirty="0" err="1" smtClean="0">
              <a:solidFill>
                <a:schemeClr val="tx1"/>
              </a:solidFill>
            </a:rPr>
            <a:t>Terlatih</a:t>
          </a:r>
          <a:r>
            <a:rPr lang="en-US" dirty="0" smtClean="0">
              <a:solidFill>
                <a:schemeClr val="tx1"/>
              </a:solidFill>
            </a:rPr>
            <a:t> </a:t>
          </a:r>
          <a:r>
            <a:rPr lang="en-US" dirty="0" err="1" smtClean="0">
              <a:solidFill>
                <a:schemeClr val="tx1"/>
              </a:solidFill>
            </a:rPr>
            <a:t>Pemberian</a:t>
          </a:r>
          <a:r>
            <a:rPr lang="en-US" dirty="0" smtClean="0">
              <a:solidFill>
                <a:schemeClr val="tx1"/>
              </a:solidFill>
            </a:rPr>
            <a:t> ASI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memberikan</a:t>
          </a:r>
          <a:r>
            <a:rPr lang="en-US" dirty="0" smtClean="0">
              <a:solidFill>
                <a:schemeClr val="tx1"/>
              </a:solidFill>
            </a:rPr>
            <a:t> </a:t>
          </a:r>
          <a:r>
            <a:rPr lang="en-US" dirty="0" err="1" smtClean="0">
              <a:solidFill>
                <a:schemeClr val="tx1"/>
              </a:solidFill>
            </a:rPr>
            <a:t>konseling</a:t>
          </a:r>
          <a:r>
            <a:rPr lang="en-US" dirty="0" smtClean="0">
              <a:solidFill>
                <a:schemeClr val="tx1"/>
              </a:solidFill>
            </a:rPr>
            <a:t> </a:t>
          </a:r>
          <a:r>
            <a:rPr lang="en-US" dirty="0" err="1" smtClean="0">
              <a:solidFill>
                <a:schemeClr val="tx1"/>
              </a:solidFill>
            </a:rPr>
            <a:t>menyusui</a:t>
          </a:r>
          <a:r>
            <a:rPr lang="en-US" dirty="0" smtClean="0">
              <a:solidFill>
                <a:schemeClr val="tx1"/>
              </a:solidFill>
            </a:rPr>
            <a:t> </a:t>
          </a:r>
          <a:r>
            <a:rPr lang="en-US" dirty="0" err="1" smtClean="0">
              <a:solidFill>
                <a:schemeClr val="tx1"/>
              </a:solidFill>
            </a:rPr>
            <a:t>kepada</a:t>
          </a:r>
          <a:r>
            <a:rPr lang="en-US" dirty="0" smtClean="0">
              <a:solidFill>
                <a:schemeClr val="tx1"/>
              </a:solidFill>
            </a:rPr>
            <a:t> </a:t>
          </a:r>
          <a:r>
            <a:rPr lang="en-US" dirty="0" err="1" smtClean="0">
              <a:solidFill>
                <a:schemeClr val="tx1"/>
              </a:solidFill>
            </a:rPr>
            <a:t>pekerja</a:t>
          </a:r>
          <a:r>
            <a:rPr lang="en-US" dirty="0" smtClean="0">
              <a:solidFill>
                <a:schemeClr val="tx1"/>
              </a:solidFill>
            </a:rPr>
            <a:t>/</a:t>
          </a:r>
          <a:r>
            <a:rPr lang="en-US" dirty="0" err="1" smtClean="0">
              <a:solidFill>
                <a:schemeClr val="tx1"/>
              </a:solidFill>
            </a:rPr>
            <a:t>buruh</a:t>
          </a:r>
          <a:r>
            <a:rPr lang="en-US" dirty="0" smtClean="0">
              <a:solidFill>
                <a:schemeClr val="tx1"/>
              </a:solidFill>
            </a:rPr>
            <a:t> di </a:t>
          </a:r>
          <a:r>
            <a:rPr lang="en-US" dirty="0" err="1" smtClean="0">
              <a:solidFill>
                <a:schemeClr val="tx1"/>
              </a:solidFill>
            </a:rPr>
            <a:t>Ruang</a:t>
          </a:r>
          <a:r>
            <a:rPr lang="en-US" dirty="0" smtClean="0">
              <a:solidFill>
                <a:schemeClr val="tx1"/>
              </a:solidFill>
            </a:rPr>
            <a:t> ASI. </a:t>
          </a:r>
          <a:endParaRPr lang="en-US" dirty="0">
            <a:solidFill>
              <a:schemeClr val="tx1"/>
            </a:solidFill>
          </a:endParaRPr>
        </a:p>
      </dgm:t>
    </dgm:pt>
    <dgm:pt modelId="{E23DC757-9E01-45D1-A3E0-0C3441A3A266}" type="parTrans" cxnId="{51E277AB-887C-49B7-8ED6-32622CB80F80}">
      <dgm:prSet/>
      <dgm:spPr/>
      <dgm:t>
        <a:bodyPr/>
        <a:lstStyle/>
        <a:p>
          <a:endParaRPr lang="en-US"/>
        </a:p>
      </dgm:t>
    </dgm:pt>
    <dgm:pt modelId="{422BB70B-6DE4-43ED-B303-94960F73D1B6}" type="sibTrans" cxnId="{51E277AB-887C-49B7-8ED6-32622CB80F80}">
      <dgm:prSet/>
      <dgm:spPr/>
      <dgm:t>
        <a:bodyPr/>
        <a:lstStyle/>
        <a:p>
          <a:endParaRPr lang="en-US"/>
        </a:p>
      </dgm:t>
    </dgm:pt>
    <dgm:pt modelId="{9CFBE69A-2059-4EA6-A402-FDAFE476B1BF}">
      <dgm:prSet/>
      <dgm:spPr>
        <a:solidFill>
          <a:srgbClr val="92D050"/>
        </a:solidFill>
      </dgm:spPr>
      <dgm:t>
        <a:bodyPr/>
        <a:lstStyle/>
        <a:p>
          <a:pPr rtl="0"/>
          <a:r>
            <a:rPr lang="en-US" dirty="0" err="1" smtClean="0">
              <a:solidFill>
                <a:schemeClr val="tx1"/>
              </a:solidFill>
            </a:rPr>
            <a:t>Tenaga</a:t>
          </a:r>
          <a:r>
            <a:rPr lang="en-US" dirty="0" smtClean="0">
              <a:solidFill>
                <a:schemeClr val="tx1"/>
              </a:solidFill>
            </a:rPr>
            <a:t> </a:t>
          </a:r>
          <a:r>
            <a:rPr lang="en-US" dirty="0" err="1" smtClean="0">
              <a:solidFill>
                <a:schemeClr val="tx1"/>
              </a:solidFill>
            </a:rPr>
            <a:t>Terlatih</a:t>
          </a:r>
          <a:r>
            <a:rPr lang="en-US" dirty="0" smtClean="0">
              <a:solidFill>
                <a:schemeClr val="tx1"/>
              </a:solidFill>
            </a:rPr>
            <a:t> </a:t>
          </a:r>
          <a:r>
            <a:rPr lang="en-US" dirty="0" err="1" smtClean="0">
              <a:solidFill>
                <a:schemeClr val="tx1"/>
              </a:solidFill>
            </a:rPr>
            <a:t>Pemberian</a:t>
          </a:r>
          <a:r>
            <a:rPr lang="en-US" dirty="0" smtClean="0">
              <a:solidFill>
                <a:schemeClr val="tx1"/>
              </a:solidFill>
            </a:rPr>
            <a:t> </a:t>
          </a:r>
          <a:r>
            <a:rPr lang="en-US" dirty="0" err="1" smtClean="0">
              <a:solidFill>
                <a:schemeClr val="tx1"/>
              </a:solidFill>
            </a:rPr>
            <a:t>harus</a:t>
          </a:r>
          <a:r>
            <a:rPr lang="en-US" dirty="0" smtClean="0">
              <a:solidFill>
                <a:schemeClr val="tx1"/>
              </a:solidFill>
            </a:rPr>
            <a:t> </a:t>
          </a:r>
          <a:r>
            <a:rPr lang="en-US" dirty="0" err="1" smtClean="0">
              <a:solidFill>
                <a:schemeClr val="tx1"/>
              </a:solidFill>
            </a:rPr>
            <a:t>telah</a:t>
          </a:r>
          <a:r>
            <a:rPr lang="en-US" dirty="0" smtClean="0">
              <a:solidFill>
                <a:schemeClr val="tx1"/>
              </a:solidFill>
            </a:rPr>
            <a:t> </a:t>
          </a:r>
          <a:r>
            <a:rPr lang="en-US" dirty="0" err="1" smtClean="0">
              <a:solidFill>
                <a:schemeClr val="tx1"/>
              </a:solidFill>
            </a:rPr>
            <a:t>mengikuti</a:t>
          </a:r>
          <a:r>
            <a:rPr lang="en-US" dirty="0" smtClean="0">
              <a:solidFill>
                <a:schemeClr val="tx1"/>
              </a:solidFill>
            </a:rPr>
            <a:t> </a:t>
          </a:r>
          <a:r>
            <a:rPr lang="en-US" dirty="0" err="1" smtClean="0">
              <a:solidFill>
                <a:schemeClr val="tx1"/>
              </a:solidFill>
            </a:rPr>
            <a:t>pelatihan</a:t>
          </a:r>
          <a:r>
            <a:rPr lang="en-US" dirty="0" smtClean="0">
              <a:solidFill>
                <a:schemeClr val="tx1"/>
              </a:solidFill>
            </a:rPr>
            <a:t> </a:t>
          </a:r>
          <a:r>
            <a:rPr lang="en-US" dirty="0" err="1" smtClean="0">
              <a:solidFill>
                <a:schemeClr val="tx1"/>
              </a:solidFill>
            </a:rPr>
            <a:t>konseling</a:t>
          </a:r>
          <a:r>
            <a:rPr lang="en-US" dirty="0" smtClean="0">
              <a:solidFill>
                <a:schemeClr val="tx1"/>
              </a:solidFill>
            </a:rPr>
            <a:t> </a:t>
          </a:r>
          <a:r>
            <a:rPr lang="en-US" dirty="0" err="1" smtClean="0">
              <a:solidFill>
                <a:schemeClr val="tx1"/>
              </a:solidFill>
            </a:rPr>
            <a:t>menyusui</a:t>
          </a:r>
          <a:r>
            <a:rPr lang="en-US" dirty="0" smtClean="0">
              <a:solidFill>
                <a:schemeClr val="tx1"/>
              </a:solidFill>
            </a:rPr>
            <a:t> yang </a:t>
          </a:r>
          <a:r>
            <a:rPr lang="en-US" dirty="0" err="1" smtClean="0">
              <a:solidFill>
                <a:schemeClr val="tx1"/>
              </a:solidFill>
            </a:rPr>
            <a:t>diselenggarakan</a:t>
          </a:r>
          <a:r>
            <a:rPr lang="en-US" dirty="0" smtClean="0">
              <a:solidFill>
                <a:schemeClr val="tx1"/>
              </a:solidFill>
            </a:rPr>
            <a:t> </a:t>
          </a:r>
          <a:r>
            <a:rPr lang="en-US" dirty="0" err="1" smtClean="0">
              <a:solidFill>
                <a:schemeClr val="tx1"/>
              </a:solidFill>
            </a:rPr>
            <a:t>oleh</a:t>
          </a:r>
          <a:r>
            <a:rPr lang="en-US" dirty="0" smtClean="0">
              <a:solidFill>
                <a:schemeClr val="tx1"/>
              </a:solidFill>
            </a:rPr>
            <a:t> </a:t>
          </a:r>
          <a:r>
            <a:rPr lang="en-US" dirty="0" err="1" smtClean="0">
              <a:solidFill>
                <a:schemeClr val="tx1"/>
              </a:solidFill>
            </a:rPr>
            <a:t>Pemerintah</a:t>
          </a:r>
          <a:r>
            <a:rPr lang="en-US" dirty="0" smtClean="0">
              <a:solidFill>
                <a:schemeClr val="tx1"/>
              </a:solidFill>
            </a:rPr>
            <a:t>, </a:t>
          </a:r>
          <a:r>
            <a:rPr lang="en-US" dirty="0" err="1" smtClean="0">
              <a:solidFill>
                <a:schemeClr val="tx1"/>
              </a:solidFill>
            </a:rPr>
            <a:t>Pemerintah</a:t>
          </a:r>
          <a:r>
            <a:rPr lang="en-US" dirty="0" smtClean="0">
              <a:solidFill>
                <a:schemeClr val="tx1"/>
              </a:solidFill>
            </a:rPr>
            <a:t> Daerah, </a:t>
          </a:r>
          <a:r>
            <a:rPr lang="en-US" dirty="0" err="1" smtClean="0">
              <a:solidFill>
                <a:schemeClr val="tx1"/>
              </a:solidFill>
            </a:rPr>
            <a:t>dan</a:t>
          </a:r>
          <a:r>
            <a:rPr lang="en-US" dirty="0" smtClean="0">
              <a:solidFill>
                <a:schemeClr val="tx1"/>
              </a:solidFill>
            </a:rPr>
            <a:t> </a:t>
          </a:r>
          <a:r>
            <a:rPr lang="en-US" dirty="0" err="1" smtClean="0">
              <a:solidFill>
                <a:schemeClr val="tx1"/>
              </a:solidFill>
            </a:rPr>
            <a:t>masyarakat</a:t>
          </a:r>
          <a:r>
            <a:rPr lang="en-US" dirty="0" smtClean="0">
              <a:solidFill>
                <a:schemeClr val="tx1"/>
              </a:solidFill>
            </a:rPr>
            <a:t>. </a:t>
          </a:r>
          <a:endParaRPr lang="en-US" dirty="0">
            <a:solidFill>
              <a:schemeClr val="tx1"/>
            </a:solidFill>
          </a:endParaRPr>
        </a:p>
      </dgm:t>
    </dgm:pt>
    <dgm:pt modelId="{EE975614-4063-4B59-84D3-945CA060D7BD}" type="parTrans" cxnId="{928DC2B4-D3E6-40F1-9E29-7516D95D43B0}">
      <dgm:prSet/>
      <dgm:spPr/>
      <dgm:t>
        <a:bodyPr/>
        <a:lstStyle/>
        <a:p>
          <a:endParaRPr lang="en-US"/>
        </a:p>
      </dgm:t>
    </dgm:pt>
    <dgm:pt modelId="{CE9E8375-4962-4908-9BFE-F293EC48D8AF}" type="sibTrans" cxnId="{928DC2B4-D3E6-40F1-9E29-7516D95D43B0}">
      <dgm:prSet/>
      <dgm:spPr/>
      <dgm:t>
        <a:bodyPr/>
        <a:lstStyle/>
        <a:p>
          <a:endParaRPr lang="en-US"/>
        </a:p>
      </dgm:t>
    </dgm:pt>
    <dgm:pt modelId="{6DA9F795-61A4-4DB7-992C-905623F1CCEF}">
      <dgm:prSet/>
      <dgm:spPr>
        <a:solidFill>
          <a:srgbClr val="EEB42D"/>
        </a:solidFill>
      </dgm:spPr>
      <dgm:t>
        <a:bodyPr/>
        <a:lstStyle/>
        <a:p>
          <a:pPr rtl="0"/>
          <a:r>
            <a:rPr lang="en-US" dirty="0" err="1" smtClean="0">
              <a:solidFill>
                <a:schemeClr val="tx1"/>
              </a:solidFill>
            </a:rPr>
            <a:t>Pelatihan</a:t>
          </a:r>
          <a:r>
            <a:rPr lang="en-US" dirty="0" smtClean="0">
              <a:solidFill>
                <a:schemeClr val="tx1"/>
              </a:solidFill>
            </a:rPr>
            <a:t> </a:t>
          </a:r>
          <a:r>
            <a:rPr lang="en-US" dirty="0" err="1" smtClean="0">
              <a:solidFill>
                <a:schemeClr val="tx1"/>
              </a:solidFill>
            </a:rPr>
            <a:t>konseling</a:t>
          </a:r>
          <a:r>
            <a:rPr lang="en-US" dirty="0" smtClean="0">
              <a:solidFill>
                <a:schemeClr val="tx1"/>
              </a:solidFill>
            </a:rPr>
            <a:t> </a:t>
          </a:r>
          <a:r>
            <a:rPr lang="en-US" dirty="0" err="1" smtClean="0">
              <a:solidFill>
                <a:schemeClr val="tx1"/>
              </a:solidFill>
            </a:rPr>
            <a:t>menyusui</a:t>
          </a:r>
          <a:r>
            <a:rPr lang="en-US" dirty="0" smtClean="0">
              <a:solidFill>
                <a:schemeClr val="tx1"/>
              </a:solidFill>
            </a:rPr>
            <a:t> </a:t>
          </a:r>
          <a:r>
            <a:rPr lang="en-US" dirty="0" err="1" smtClean="0">
              <a:solidFill>
                <a:schemeClr val="tx1"/>
              </a:solidFill>
            </a:rPr>
            <a:t>harus</a:t>
          </a:r>
          <a:r>
            <a:rPr lang="en-US" dirty="0" smtClean="0">
              <a:solidFill>
                <a:schemeClr val="tx1"/>
              </a:solidFill>
            </a:rPr>
            <a:t> </a:t>
          </a:r>
          <a:r>
            <a:rPr lang="en-US" dirty="0" err="1" smtClean="0">
              <a:solidFill>
                <a:schemeClr val="tx1"/>
              </a:solidFill>
            </a:rPr>
            <a:t>telah</a:t>
          </a:r>
          <a:r>
            <a:rPr lang="en-US" dirty="0" smtClean="0">
              <a:solidFill>
                <a:schemeClr val="tx1"/>
              </a:solidFill>
            </a:rPr>
            <a:t> </a:t>
          </a:r>
          <a:r>
            <a:rPr lang="en-US" dirty="0" err="1" smtClean="0">
              <a:solidFill>
                <a:schemeClr val="tx1"/>
              </a:solidFill>
            </a:rPr>
            <a:t>tersertifikasi</a:t>
          </a:r>
          <a:r>
            <a:rPr lang="en-US" dirty="0" smtClean="0">
              <a:solidFill>
                <a:schemeClr val="tx1"/>
              </a:solidFill>
            </a:rPr>
            <a:t> </a:t>
          </a:r>
          <a:r>
            <a:rPr lang="en-US" dirty="0" err="1" smtClean="0">
              <a:solidFill>
                <a:schemeClr val="tx1"/>
              </a:solidFill>
            </a:rPr>
            <a:t>mengenai</a:t>
          </a:r>
          <a:r>
            <a:rPr lang="en-US" dirty="0" smtClean="0">
              <a:solidFill>
                <a:schemeClr val="tx1"/>
              </a:solidFill>
            </a:rPr>
            <a:t> </a:t>
          </a:r>
          <a:r>
            <a:rPr lang="en-US" dirty="0" err="1" smtClean="0">
              <a:solidFill>
                <a:schemeClr val="tx1"/>
              </a:solidFill>
            </a:rPr>
            <a:t>modul</a:t>
          </a:r>
          <a:r>
            <a:rPr lang="en-US" dirty="0" smtClean="0">
              <a:solidFill>
                <a:schemeClr val="tx1"/>
              </a:solidFill>
            </a:rPr>
            <a:t> </a:t>
          </a:r>
          <a:r>
            <a:rPr lang="en-US" dirty="0" err="1" smtClean="0">
              <a:solidFill>
                <a:schemeClr val="tx1"/>
              </a:solidFill>
            </a:rPr>
            <a:t>maupun</a:t>
          </a:r>
          <a:r>
            <a:rPr lang="en-US" dirty="0" smtClean="0">
              <a:solidFill>
                <a:schemeClr val="tx1"/>
              </a:solidFill>
            </a:rPr>
            <a:t> </a:t>
          </a:r>
          <a:r>
            <a:rPr lang="en-US" dirty="0" err="1" smtClean="0">
              <a:solidFill>
                <a:schemeClr val="tx1"/>
              </a:solidFill>
            </a:rPr>
            <a:t>tenaga</a:t>
          </a:r>
          <a:r>
            <a:rPr lang="en-US" dirty="0" smtClean="0">
              <a:solidFill>
                <a:schemeClr val="tx1"/>
              </a:solidFill>
            </a:rPr>
            <a:t> </a:t>
          </a:r>
          <a:r>
            <a:rPr lang="en-US" dirty="0" err="1" smtClean="0">
              <a:solidFill>
                <a:schemeClr val="tx1"/>
              </a:solidFill>
            </a:rPr>
            <a:t>pengajarnya</a:t>
          </a:r>
          <a:endParaRPr lang="en-US" dirty="0">
            <a:solidFill>
              <a:schemeClr val="tx1"/>
            </a:solidFill>
          </a:endParaRPr>
        </a:p>
      </dgm:t>
    </dgm:pt>
    <dgm:pt modelId="{7494B6C7-A629-4D5A-B48A-D819AF7046B8}" type="parTrans" cxnId="{EB3924BD-8010-48BF-A860-F03A5938D30B}">
      <dgm:prSet/>
      <dgm:spPr/>
      <dgm:t>
        <a:bodyPr/>
        <a:lstStyle/>
        <a:p>
          <a:endParaRPr lang="en-US"/>
        </a:p>
      </dgm:t>
    </dgm:pt>
    <dgm:pt modelId="{5AFACD89-D296-4279-A9AB-0E3F31E4292F}" type="sibTrans" cxnId="{EB3924BD-8010-48BF-A860-F03A5938D30B}">
      <dgm:prSet/>
      <dgm:spPr/>
      <dgm:t>
        <a:bodyPr/>
        <a:lstStyle/>
        <a:p>
          <a:endParaRPr lang="en-US"/>
        </a:p>
      </dgm:t>
    </dgm:pt>
    <dgm:pt modelId="{9127E88D-8783-4FDD-A916-890147EC9D9D}" type="pres">
      <dgm:prSet presAssocID="{C0AFEAF4-349A-402C-A2AC-AA1C7EC922D9}" presName="linearFlow" presStyleCnt="0">
        <dgm:presLayoutVars>
          <dgm:dir/>
          <dgm:resizeHandles val="exact"/>
        </dgm:presLayoutVars>
      </dgm:prSet>
      <dgm:spPr/>
      <dgm:t>
        <a:bodyPr/>
        <a:lstStyle/>
        <a:p>
          <a:endParaRPr lang="en-US"/>
        </a:p>
      </dgm:t>
    </dgm:pt>
    <dgm:pt modelId="{BD441F50-0B37-4781-9768-B2EB193B8D9F}" type="pres">
      <dgm:prSet presAssocID="{E17D6149-7887-435B-A793-F4F63A64D953}" presName="composite" presStyleCnt="0"/>
      <dgm:spPr/>
    </dgm:pt>
    <dgm:pt modelId="{5201776D-DD0E-4EAF-ADEA-6B4CB34E6564}" type="pres">
      <dgm:prSet presAssocID="{E17D6149-7887-435B-A793-F4F63A64D953}" presName="imgShp" presStyleLbl="fgImgPlace1" presStyleIdx="0" presStyleCnt="3" custLinFactNeighborX="-34880"/>
      <dgm:spPr>
        <a:blipFill rotWithShape="1">
          <a:blip xmlns:r="http://schemas.openxmlformats.org/officeDocument/2006/relationships" r:embed="rId1"/>
          <a:stretch>
            <a:fillRect/>
          </a:stretch>
        </a:blipFill>
      </dgm:spPr>
    </dgm:pt>
    <dgm:pt modelId="{FBF775ED-8A83-4686-BB66-1D63C4CEA447}" type="pres">
      <dgm:prSet presAssocID="{E17D6149-7887-435B-A793-F4F63A64D953}" presName="txShp" presStyleLbl="node1" presStyleIdx="0" presStyleCnt="3" custScaleX="122624" custLinFactNeighborX="3123">
        <dgm:presLayoutVars>
          <dgm:bulletEnabled val="1"/>
        </dgm:presLayoutVars>
      </dgm:prSet>
      <dgm:spPr/>
      <dgm:t>
        <a:bodyPr/>
        <a:lstStyle/>
        <a:p>
          <a:endParaRPr lang="en-US"/>
        </a:p>
      </dgm:t>
    </dgm:pt>
    <dgm:pt modelId="{C6931CFA-FD8D-4955-A8F7-6EC67DC0C8FE}" type="pres">
      <dgm:prSet presAssocID="{422BB70B-6DE4-43ED-B303-94960F73D1B6}" presName="spacing" presStyleCnt="0"/>
      <dgm:spPr/>
    </dgm:pt>
    <dgm:pt modelId="{9FC21C35-4CD2-4B98-B762-282B547FE11D}" type="pres">
      <dgm:prSet presAssocID="{9CFBE69A-2059-4EA6-A402-FDAFE476B1BF}" presName="composite" presStyleCnt="0"/>
      <dgm:spPr/>
    </dgm:pt>
    <dgm:pt modelId="{B07CECB5-DB6B-4C27-964C-182DA639845A}" type="pres">
      <dgm:prSet presAssocID="{9CFBE69A-2059-4EA6-A402-FDAFE476B1BF}" presName="imgShp" presStyleLbl="fgImgPlace1" presStyleIdx="1" presStyleCnt="3" custLinFactNeighborX="-34880"/>
      <dgm:spPr>
        <a:blipFill rotWithShape="1">
          <a:blip xmlns:r="http://schemas.openxmlformats.org/officeDocument/2006/relationships" r:embed="rId2"/>
          <a:stretch>
            <a:fillRect/>
          </a:stretch>
        </a:blipFill>
      </dgm:spPr>
    </dgm:pt>
    <dgm:pt modelId="{331E935A-8708-42D0-B82A-1939AC6F65FC}" type="pres">
      <dgm:prSet presAssocID="{9CFBE69A-2059-4EA6-A402-FDAFE476B1BF}" presName="txShp" presStyleLbl="node1" presStyleIdx="1" presStyleCnt="3" custScaleX="122624" custLinFactNeighborX="3123">
        <dgm:presLayoutVars>
          <dgm:bulletEnabled val="1"/>
        </dgm:presLayoutVars>
      </dgm:prSet>
      <dgm:spPr/>
      <dgm:t>
        <a:bodyPr/>
        <a:lstStyle/>
        <a:p>
          <a:endParaRPr lang="en-US"/>
        </a:p>
      </dgm:t>
    </dgm:pt>
    <dgm:pt modelId="{F43A939E-5861-4E4E-AC98-F34E21A4F479}" type="pres">
      <dgm:prSet presAssocID="{CE9E8375-4962-4908-9BFE-F293EC48D8AF}" presName="spacing" presStyleCnt="0"/>
      <dgm:spPr/>
    </dgm:pt>
    <dgm:pt modelId="{288B857E-2892-4396-9B27-F750934E2044}" type="pres">
      <dgm:prSet presAssocID="{6DA9F795-61A4-4DB7-992C-905623F1CCEF}" presName="composite" presStyleCnt="0"/>
      <dgm:spPr/>
    </dgm:pt>
    <dgm:pt modelId="{DBAADDDE-0C1C-4F9E-B526-8BE5D6204952}" type="pres">
      <dgm:prSet presAssocID="{6DA9F795-61A4-4DB7-992C-905623F1CCEF}" presName="imgShp" presStyleLbl="fgImgPlace1" presStyleIdx="2" presStyleCnt="3" custLinFactNeighborX="-34880"/>
      <dgm:spPr>
        <a:blipFill rotWithShape="1">
          <a:blip xmlns:r="http://schemas.openxmlformats.org/officeDocument/2006/relationships" r:embed="rId3"/>
          <a:stretch>
            <a:fillRect/>
          </a:stretch>
        </a:blipFill>
      </dgm:spPr>
    </dgm:pt>
    <dgm:pt modelId="{E53702F1-4506-4B53-AE25-891DFA61235F}" type="pres">
      <dgm:prSet presAssocID="{6DA9F795-61A4-4DB7-992C-905623F1CCEF}" presName="txShp" presStyleLbl="node1" presStyleIdx="2" presStyleCnt="3" custScaleX="122624" custLinFactNeighborX="3123">
        <dgm:presLayoutVars>
          <dgm:bulletEnabled val="1"/>
        </dgm:presLayoutVars>
      </dgm:prSet>
      <dgm:spPr/>
      <dgm:t>
        <a:bodyPr/>
        <a:lstStyle/>
        <a:p>
          <a:endParaRPr lang="en-US"/>
        </a:p>
      </dgm:t>
    </dgm:pt>
  </dgm:ptLst>
  <dgm:cxnLst>
    <dgm:cxn modelId="{928DC2B4-D3E6-40F1-9E29-7516D95D43B0}" srcId="{C0AFEAF4-349A-402C-A2AC-AA1C7EC922D9}" destId="{9CFBE69A-2059-4EA6-A402-FDAFE476B1BF}" srcOrd="1" destOrd="0" parTransId="{EE975614-4063-4B59-84D3-945CA060D7BD}" sibTransId="{CE9E8375-4962-4908-9BFE-F293EC48D8AF}"/>
    <dgm:cxn modelId="{2B40463E-AAA3-4EA7-9999-2E58E5807630}" type="presOf" srcId="{9CFBE69A-2059-4EA6-A402-FDAFE476B1BF}" destId="{331E935A-8708-42D0-B82A-1939AC6F65FC}" srcOrd="0" destOrd="0" presId="urn:microsoft.com/office/officeart/2005/8/layout/vList3"/>
    <dgm:cxn modelId="{EB3924BD-8010-48BF-A860-F03A5938D30B}" srcId="{C0AFEAF4-349A-402C-A2AC-AA1C7EC922D9}" destId="{6DA9F795-61A4-4DB7-992C-905623F1CCEF}" srcOrd="2" destOrd="0" parTransId="{7494B6C7-A629-4D5A-B48A-D819AF7046B8}" sibTransId="{5AFACD89-D296-4279-A9AB-0E3F31E4292F}"/>
    <dgm:cxn modelId="{4267A117-C64B-4B1F-B162-73B1A4FCC96D}" type="presOf" srcId="{E17D6149-7887-435B-A793-F4F63A64D953}" destId="{FBF775ED-8A83-4686-BB66-1D63C4CEA447}" srcOrd="0" destOrd="0" presId="urn:microsoft.com/office/officeart/2005/8/layout/vList3"/>
    <dgm:cxn modelId="{51E277AB-887C-49B7-8ED6-32622CB80F80}" srcId="{C0AFEAF4-349A-402C-A2AC-AA1C7EC922D9}" destId="{E17D6149-7887-435B-A793-F4F63A64D953}" srcOrd="0" destOrd="0" parTransId="{E23DC757-9E01-45D1-A3E0-0C3441A3A266}" sibTransId="{422BB70B-6DE4-43ED-B303-94960F73D1B6}"/>
    <dgm:cxn modelId="{D1F75716-06D4-4A65-B1B5-0CD2538245B6}" type="presOf" srcId="{C0AFEAF4-349A-402C-A2AC-AA1C7EC922D9}" destId="{9127E88D-8783-4FDD-A916-890147EC9D9D}" srcOrd="0" destOrd="0" presId="urn:microsoft.com/office/officeart/2005/8/layout/vList3"/>
    <dgm:cxn modelId="{36315C76-C737-43D0-8FBC-576E71BCD88A}" type="presOf" srcId="{6DA9F795-61A4-4DB7-992C-905623F1CCEF}" destId="{E53702F1-4506-4B53-AE25-891DFA61235F}" srcOrd="0" destOrd="0" presId="urn:microsoft.com/office/officeart/2005/8/layout/vList3"/>
    <dgm:cxn modelId="{34264F04-EA69-49AD-AF7B-CC3F850EC5FF}" type="presParOf" srcId="{9127E88D-8783-4FDD-A916-890147EC9D9D}" destId="{BD441F50-0B37-4781-9768-B2EB193B8D9F}" srcOrd="0" destOrd="0" presId="urn:microsoft.com/office/officeart/2005/8/layout/vList3"/>
    <dgm:cxn modelId="{9C23703E-5FED-4B05-9C4A-630A5C8B6004}" type="presParOf" srcId="{BD441F50-0B37-4781-9768-B2EB193B8D9F}" destId="{5201776D-DD0E-4EAF-ADEA-6B4CB34E6564}" srcOrd="0" destOrd="0" presId="urn:microsoft.com/office/officeart/2005/8/layout/vList3"/>
    <dgm:cxn modelId="{BAB3B131-7C29-493E-999D-F0A87A3D5205}" type="presParOf" srcId="{BD441F50-0B37-4781-9768-B2EB193B8D9F}" destId="{FBF775ED-8A83-4686-BB66-1D63C4CEA447}" srcOrd="1" destOrd="0" presId="urn:microsoft.com/office/officeart/2005/8/layout/vList3"/>
    <dgm:cxn modelId="{6151AB61-061B-4C96-BCC5-ED4B4D2CDBC3}" type="presParOf" srcId="{9127E88D-8783-4FDD-A916-890147EC9D9D}" destId="{C6931CFA-FD8D-4955-A8F7-6EC67DC0C8FE}" srcOrd="1" destOrd="0" presId="urn:microsoft.com/office/officeart/2005/8/layout/vList3"/>
    <dgm:cxn modelId="{6C977ACA-361D-4BCF-B5F0-2A3EBE1E277F}" type="presParOf" srcId="{9127E88D-8783-4FDD-A916-890147EC9D9D}" destId="{9FC21C35-4CD2-4B98-B762-282B547FE11D}" srcOrd="2" destOrd="0" presId="urn:microsoft.com/office/officeart/2005/8/layout/vList3"/>
    <dgm:cxn modelId="{8C488A3F-8FB4-4E63-8346-807EF18CA4DA}" type="presParOf" srcId="{9FC21C35-4CD2-4B98-B762-282B547FE11D}" destId="{B07CECB5-DB6B-4C27-964C-182DA639845A}" srcOrd="0" destOrd="0" presId="urn:microsoft.com/office/officeart/2005/8/layout/vList3"/>
    <dgm:cxn modelId="{076564EF-4BBE-426F-B5E8-E0514B01291A}" type="presParOf" srcId="{9FC21C35-4CD2-4B98-B762-282B547FE11D}" destId="{331E935A-8708-42D0-B82A-1939AC6F65FC}" srcOrd="1" destOrd="0" presId="urn:microsoft.com/office/officeart/2005/8/layout/vList3"/>
    <dgm:cxn modelId="{3402EE3C-6FCF-4F69-9E03-04591915EC61}" type="presParOf" srcId="{9127E88D-8783-4FDD-A916-890147EC9D9D}" destId="{F43A939E-5861-4E4E-AC98-F34E21A4F479}" srcOrd="3" destOrd="0" presId="urn:microsoft.com/office/officeart/2005/8/layout/vList3"/>
    <dgm:cxn modelId="{4153D1D5-975E-4E93-8609-E9750B246516}" type="presParOf" srcId="{9127E88D-8783-4FDD-A916-890147EC9D9D}" destId="{288B857E-2892-4396-9B27-F750934E2044}" srcOrd="4" destOrd="0" presId="urn:microsoft.com/office/officeart/2005/8/layout/vList3"/>
    <dgm:cxn modelId="{E476177B-FE50-4790-B6CA-8CB67DEBDDC5}" type="presParOf" srcId="{288B857E-2892-4396-9B27-F750934E2044}" destId="{DBAADDDE-0C1C-4F9E-B526-8BE5D6204952}" srcOrd="0" destOrd="0" presId="urn:microsoft.com/office/officeart/2005/8/layout/vList3"/>
    <dgm:cxn modelId="{46CD6DD2-0011-4B83-8651-1F70B99CA43E}" type="presParOf" srcId="{288B857E-2892-4396-9B27-F750934E2044}" destId="{E53702F1-4506-4B53-AE25-891DFA61235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AB35D7-40FA-4C95-B383-39DD619D3938}"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US"/>
        </a:p>
      </dgm:t>
    </dgm:pt>
    <dgm:pt modelId="{DA4248F7-16B3-4CAA-B73C-C2178EA5C8BB}">
      <dgm:prSet/>
      <dgm:spPr>
        <a:solidFill>
          <a:srgbClr val="92D050"/>
        </a:solidFill>
      </dgm:spPr>
      <dgm:t>
        <a:bodyPr/>
        <a:lstStyle/>
        <a:p>
          <a:pPr rtl="0"/>
          <a:r>
            <a:rPr lang="en-US" dirty="0" err="1" smtClean="0">
              <a:solidFill>
                <a:srgbClr val="FF0000"/>
              </a:solidFill>
            </a:rPr>
            <a:t>Peningkatan</a:t>
          </a:r>
          <a:r>
            <a:rPr lang="en-US" dirty="0" smtClean="0">
              <a:solidFill>
                <a:srgbClr val="FF0000"/>
              </a:solidFill>
            </a:rPr>
            <a:t> </a:t>
          </a:r>
          <a:r>
            <a:rPr lang="en-US" dirty="0" err="1" smtClean="0">
              <a:solidFill>
                <a:srgbClr val="FF0000"/>
              </a:solidFill>
            </a:rPr>
            <a:t>kesehatan</a:t>
          </a:r>
          <a:r>
            <a:rPr lang="en-US" dirty="0" smtClean="0">
              <a:solidFill>
                <a:srgbClr val="FF0000"/>
              </a:solidFill>
            </a:rPr>
            <a:t> </a:t>
          </a:r>
          <a:r>
            <a:rPr lang="en-US" dirty="0" err="1" smtClean="0">
              <a:solidFill>
                <a:srgbClr val="FF0000"/>
              </a:solidFill>
            </a:rPr>
            <a:t>ibu</a:t>
          </a:r>
          <a:r>
            <a:rPr lang="en-US" dirty="0" smtClean="0">
              <a:solidFill>
                <a:srgbClr val="FF0000"/>
              </a:solidFill>
            </a:rPr>
            <a:t> </a:t>
          </a:r>
          <a:r>
            <a:rPr lang="en-US" dirty="0" err="1" smtClean="0">
              <a:solidFill>
                <a:srgbClr val="FF0000"/>
              </a:solidFill>
            </a:rPr>
            <a:t>dan</a:t>
          </a:r>
          <a:r>
            <a:rPr lang="en-US" dirty="0" smtClean="0">
              <a:solidFill>
                <a:srgbClr val="FF0000"/>
              </a:solidFill>
            </a:rPr>
            <a:t> </a:t>
          </a:r>
          <a:r>
            <a:rPr lang="en-US" dirty="0" err="1" smtClean="0">
              <a:solidFill>
                <a:srgbClr val="FF0000"/>
              </a:solidFill>
            </a:rPr>
            <a:t>anak</a:t>
          </a:r>
          <a:r>
            <a:rPr lang="en-US" dirty="0" smtClean="0">
              <a:solidFill>
                <a:srgbClr val="FF0000"/>
              </a:solidFill>
            </a:rPr>
            <a:t> </a:t>
          </a:r>
          <a:endParaRPr lang="en-US" dirty="0">
            <a:solidFill>
              <a:srgbClr val="FF0000"/>
            </a:solidFill>
          </a:endParaRPr>
        </a:p>
      </dgm:t>
    </dgm:pt>
    <dgm:pt modelId="{DD71A214-5301-46C1-9058-104A4C148187}" type="parTrans" cxnId="{49E9BEBE-4A4D-4927-9FE0-AD5C7C28E928}">
      <dgm:prSet/>
      <dgm:spPr/>
      <dgm:t>
        <a:bodyPr/>
        <a:lstStyle/>
        <a:p>
          <a:endParaRPr lang="en-US"/>
        </a:p>
      </dgm:t>
    </dgm:pt>
    <dgm:pt modelId="{4F676FDE-BEAC-4330-AFD0-ABAE08C24473}" type="sibTrans" cxnId="{49E9BEBE-4A4D-4927-9FE0-AD5C7C28E928}">
      <dgm:prSet/>
      <dgm:spPr/>
      <dgm:t>
        <a:bodyPr/>
        <a:lstStyle/>
        <a:p>
          <a:endParaRPr lang="en-US"/>
        </a:p>
      </dgm:t>
    </dgm:pt>
    <dgm:pt modelId="{C745B0D7-9043-4EE6-B60A-BFBB117B00F5}">
      <dgm:prSet/>
      <dgm:spPr>
        <a:solidFill>
          <a:srgbClr val="EEB42D"/>
        </a:solidFill>
      </dgm:spPr>
      <dgm:t>
        <a:bodyPr/>
        <a:lstStyle/>
        <a:p>
          <a:pPr rtl="0"/>
          <a:r>
            <a:rPr lang="en-US" dirty="0" err="1" smtClean="0">
              <a:solidFill>
                <a:schemeClr val="tx1"/>
              </a:solidFill>
            </a:rPr>
            <a:t>Peningkatan</a:t>
          </a:r>
          <a:r>
            <a:rPr lang="en-US" dirty="0" smtClean="0">
              <a:solidFill>
                <a:schemeClr val="tx1"/>
              </a:solidFill>
            </a:rPr>
            <a:t> </a:t>
          </a:r>
          <a:r>
            <a:rPr lang="en-US" dirty="0" err="1" smtClean="0">
              <a:solidFill>
                <a:schemeClr val="tx1"/>
              </a:solidFill>
            </a:rPr>
            <a:t>produktivitas</a:t>
          </a:r>
          <a:r>
            <a:rPr lang="en-US" dirty="0" smtClean="0">
              <a:solidFill>
                <a:schemeClr val="tx1"/>
              </a:solidFill>
            </a:rPr>
            <a:t> </a:t>
          </a:r>
          <a:r>
            <a:rPr lang="en-US" dirty="0" err="1" smtClean="0">
              <a:solidFill>
                <a:schemeClr val="tx1"/>
              </a:solidFill>
            </a:rPr>
            <a:t>kerja</a:t>
          </a:r>
          <a:r>
            <a:rPr lang="en-US" dirty="0" smtClean="0">
              <a:solidFill>
                <a:schemeClr val="tx1"/>
              </a:solidFill>
            </a:rPr>
            <a:t> </a:t>
          </a:r>
          <a:endParaRPr lang="en-US" dirty="0">
            <a:solidFill>
              <a:schemeClr val="tx1"/>
            </a:solidFill>
          </a:endParaRPr>
        </a:p>
      </dgm:t>
    </dgm:pt>
    <dgm:pt modelId="{75D5D106-D5A1-469B-B76F-B15D2563B150}" type="parTrans" cxnId="{95A9DABC-E78D-4C99-8C47-28312B857D01}">
      <dgm:prSet/>
      <dgm:spPr/>
      <dgm:t>
        <a:bodyPr/>
        <a:lstStyle/>
        <a:p>
          <a:endParaRPr lang="en-US"/>
        </a:p>
      </dgm:t>
    </dgm:pt>
    <dgm:pt modelId="{59AC5A66-DBFD-495A-81CD-7A2A2F55823B}" type="sibTrans" cxnId="{95A9DABC-E78D-4C99-8C47-28312B857D01}">
      <dgm:prSet/>
      <dgm:spPr/>
      <dgm:t>
        <a:bodyPr/>
        <a:lstStyle/>
        <a:p>
          <a:endParaRPr lang="en-US"/>
        </a:p>
      </dgm:t>
    </dgm:pt>
    <dgm:pt modelId="{E01F0AAC-1FB6-40E6-95C1-605185212683}">
      <dgm:prSet/>
      <dgm:spPr>
        <a:solidFill>
          <a:srgbClr val="0070C0"/>
        </a:solidFill>
      </dgm:spPr>
      <dgm:t>
        <a:bodyPr/>
        <a:lstStyle/>
        <a:p>
          <a:pPr rtl="0"/>
          <a:r>
            <a:rPr lang="es-ES" smtClean="0">
              <a:solidFill>
                <a:schemeClr val="accent4"/>
              </a:solidFill>
            </a:rPr>
            <a:t>Peningkatan rasa percaya diri ibu </a:t>
          </a:r>
          <a:endParaRPr lang="en-US">
            <a:solidFill>
              <a:schemeClr val="accent4"/>
            </a:solidFill>
          </a:endParaRPr>
        </a:p>
      </dgm:t>
    </dgm:pt>
    <dgm:pt modelId="{6725769A-1286-4EBD-B2BA-AB462F99F361}" type="parTrans" cxnId="{58F675F9-75F2-4FE2-A25F-3CE969EDBAB3}">
      <dgm:prSet/>
      <dgm:spPr/>
      <dgm:t>
        <a:bodyPr/>
        <a:lstStyle/>
        <a:p>
          <a:endParaRPr lang="en-US"/>
        </a:p>
      </dgm:t>
    </dgm:pt>
    <dgm:pt modelId="{8E3576FB-757B-49C6-9598-CF2D7ADC2731}" type="sibTrans" cxnId="{58F675F9-75F2-4FE2-A25F-3CE969EDBAB3}">
      <dgm:prSet/>
      <dgm:spPr/>
      <dgm:t>
        <a:bodyPr/>
        <a:lstStyle/>
        <a:p>
          <a:endParaRPr lang="en-US"/>
        </a:p>
      </dgm:t>
    </dgm:pt>
    <dgm:pt modelId="{72575E8B-7B2B-4890-BECF-832CCEC0D128}">
      <dgm:prSet/>
      <dgm:spPr>
        <a:solidFill>
          <a:schemeClr val="accent2">
            <a:lumMod val="75000"/>
          </a:schemeClr>
        </a:solidFill>
      </dgm:spPr>
      <dgm:t>
        <a:bodyPr/>
        <a:lstStyle/>
        <a:p>
          <a:pPr rtl="0"/>
          <a:r>
            <a:rPr lang="nl-NL" smtClean="0">
              <a:solidFill>
                <a:schemeClr val="accent4"/>
              </a:solidFill>
            </a:rPr>
            <a:t>Peuntungan ekonomis dan higienis </a:t>
          </a:r>
          <a:endParaRPr lang="en-US">
            <a:solidFill>
              <a:schemeClr val="accent4"/>
            </a:solidFill>
          </a:endParaRPr>
        </a:p>
      </dgm:t>
    </dgm:pt>
    <dgm:pt modelId="{D8FBC5E8-4F1D-4572-A9C4-65E1248632CB}" type="parTrans" cxnId="{C4D46B4D-69D2-49FA-A314-A9719D2FA646}">
      <dgm:prSet/>
      <dgm:spPr/>
      <dgm:t>
        <a:bodyPr/>
        <a:lstStyle/>
        <a:p>
          <a:endParaRPr lang="en-US"/>
        </a:p>
      </dgm:t>
    </dgm:pt>
    <dgm:pt modelId="{02EE6EA6-5020-45A8-82D4-D85E73B865BE}" type="sibTrans" cxnId="{C4D46B4D-69D2-49FA-A314-A9719D2FA646}">
      <dgm:prSet/>
      <dgm:spPr/>
      <dgm:t>
        <a:bodyPr/>
        <a:lstStyle/>
        <a:p>
          <a:endParaRPr lang="en-US"/>
        </a:p>
      </dgm:t>
    </dgm:pt>
    <dgm:pt modelId="{C85BB4BA-B384-4C73-9BDB-B1B18B1943B3}">
      <dgm:prSet/>
      <dgm:spPr/>
      <dgm:t>
        <a:bodyPr/>
        <a:lstStyle/>
        <a:p>
          <a:endParaRPr lang="en-US"/>
        </a:p>
      </dgm:t>
    </dgm:pt>
    <dgm:pt modelId="{D7E417FA-F2C3-4538-8422-FD7CC32D56A3}" type="parTrans" cxnId="{7609F16A-1245-4901-BF05-2FE3697F09F6}">
      <dgm:prSet/>
      <dgm:spPr/>
      <dgm:t>
        <a:bodyPr/>
        <a:lstStyle/>
        <a:p>
          <a:endParaRPr lang="en-US"/>
        </a:p>
      </dgm:t>
    </dgm:pt>
    <dgm:pt modelId="{438F7FEF-118D-4A32-8F7A-F78F2D211C64}" type="sibTrans" cxnId="{7609F16A-1245-4901-BF05-2FE3697F09F6}">
      <dgm:prSet/>
      <dgm:spPr/>
      <dgm:t>
        <a:bodyPr/>
        <a:lstStyle/>
        <a:p>
          <a:endParaRPr lang="en-US"/>
        </a:p>
      </dgm:t>
    </dgm:pt>
    <dgm:pt modelId="{3EAE05A7-7321-46E3-BDB3-00AEEDDB7F6E}" type="pres">
      <dgm:prSet presAssocID="{32AB35D7-40FA-4C95-B383-39DD619D3938}" presName="matrix" presStyleCnt="0">
        <dgm:presLayoutVars>
          <dgm:chMax val="1"/>
          <dgm:dir/>
          <dgm:resizeHandles val="exact"/>
        </dgm:presLayoutVars>
      </dgm:prSet>
      <dgm:spPr/>
      <dgm:t>
        <a:bodyPr/>
        <a:lstStyle/>
        <a:p>
          <a:endParaRPr lang="en-US"/>
        </a:p>
      </dgm:t>
    </dgm:pt>
    <dgm:pt modelId="{18956242-B2D2-4759-A17F-753588F8D4C9}" type="pres">
      <dgm:prSet presAssocID="{32AB35D7-40FA-4C95-B383-39DD619D3938}" presName="diamond" presStyleLbl="bgShp" presStyleIdx="0" presStyleCnt="1" custScaleX="114583"/>
      <dgm:spPr/>
    </dgm:pt>
    <dgm:pt modelId="{13B9C1B8-F596-40F1-B8CF-9D0571A943D6}" type="pres">
      <dgm:prSet presAssocID="{32AB35D7-40FA-4C95-B383-39DD619D3938}" presName="quad1" presStyleLbl="node1" presStyleIdx="0" presStyleCnt="4" custScaleX="111325" custLinFactNeighborX="-4487">
        <dgm:presLayoutVars>
          <dgm:chMax val="0"/>
          <dgm:chPref val="0"/>
          <dgm:bulletEnabled val="1"/>
        </dgm:presLayoutVars>
      </dgm:prSet>
      <dgm:spPr/>
      <dgm:t>
        <a:bodyPr/>
        <a:lstStyle/>
        <a:p>
          <a:endParaRPr lang="en-US"/>
        </a:p>
      </dgm:t>
    </dgm:pt>
    <dgm:pt modelId="{91F61654-980D-4319-8CE5-4B7F40014819}" type="pres">
      <dgm:prSet presAssocID="{32AB35D7-40FA-4C95-B383-39DD619D3938}" presName="quad2" presStyleLbl="node1" presStyleIdx="1" presStyleCnt="4" custScaleX="111325" custLinFactNeighborX="4487">
        <dgm:presLayoutVars>
          <dgm:chMax val="0"/>
          <dgm:chPref val="0"/>
          <dgm:bulletEnabled val="1"/>
        </dgm:presLayoutVars>
      </dgm:prSet>
      <dgm:spPr/>
      <dgm:t>
        <a:bodyPr/>
        <a:lstStyle/>
        <a:p>
          <a:endParaRPr lang="en-US"/>
        </a:p>
      </dgm:t>
    </dgm:pt>
    <dgm:pt modelId="{B0AD27B6-9BC9-4380-BB28-DAA732D49144}" type="pres">
      <dgm:prSet presAssocID="{32AB35D7-40FA-4C95-B383-39DD619D3938}" presName="quad3" presStyleLbl="node1" presStyleIdx="2" presStyleCnt="4" custScaleX="111325" custLinFactNeighborX="-4487">
        <dgm:presLayoutVars>
          <dgm:chMax val="0"/>
          <dgm:chPref val="0"/>
          <dgm:bulletEnabled val="1"/>
        </dgm:presLayoutVars>
      </dgm:prSet>
      <dgm:spPr/>
      <dgm:t>
        <a:bodyPr/>
        <a:lstStyle/>
        <a:p>
          <a:endParaRPr lang="en-US"/>
        </a:p>
      </dgm:t>
    </dgm:pt>
    <dgm:pt modelId="{295E9A14-9978-4CA3-84F4-A84CF19A6716}" type="pres">
      <dgm:prSet presAssocID="{32AB35D7-40FA-4C95-B383-39DD619D3938}" presName="quad4" presStyleLbl="node1" presStyleIdx="3" presStyleCnt="4" custScaleX="111325" custLinFactNeighborX="4487">
        <dgm:presLayoutVars>
          <dgm:chMax val="0"/>
          <dgm:chPref val="0"/>
          <dgm:bulletEnabled val="1"/>
        </dgm:presLayoutVars>
      </dgm:prSet>
      <dgm:spPr/>
      <dgm:t>
        <a:bodyPr/>
        <a:lstStyle/>
        <a:p>
          <a:endParaRPr lang="en-US"/>
        </a:p>
      </dgm:t>
    </dgm:pt>
  </dgm:ptLst>
  <dgm:cxnLst>
    <dgm:cxn modelId="{C4D46B4D-69D2-49FA-A314-A9719D2FA646}" srcId="{32AB35D7-40FA-4C95-B383-39DD619D3938}" destId="{72575E8B-7B2B-4890-BECF-832CCEC0D128}" srcOrd="3" destOrd="0" parTransId="{D8FBC5E8-4F1D-4572-A9C4-65E1248632CB}" sibTransId="{02EE6EA6-5020-45A8-82D4-D85E73B865BE}"/>
    <dgm:cxn modelId="{7609F16A-1245-4901-BF05-2FE3697F09F6}" srcId="{32AB35D7-40FA-4C95-B383-39DD619D3938}" destId="{C85BB4BA-B384-4C73-9BDB-B1B18B1943B3}" srcOrd="4" destOrd="0" parTransId="{D7E417FA-F2C3-4538-8422-FD7CC32D56A3}" sibTransId="{438F7FEF-118D-4A32-8F7A-F78F2D211C64}"/>
    <dgm:cxn modelId="{19E63DE4-D5A8-4A88-A004-68D45157A33E}" type="presOf" srcId="{72575E8B-7B2B-4890-BECF-832CCEC0D128}" destId="{295E9A14-9978-4CA3-84F4-A84CF19A6716}" srcOrd="0" destOrd="0" presId="urn:microsoft.com/office/officeart/2005/8/layout/matrix3"/>
    <dgm:cxn modelId="{95A9DABC-E78D-4C99-8C47-28312B857D01}" srcId="{32AB35D7-40FA-4C95-B383-39DD619D3938}" destId="{C745B0D7-9043-4EE6-B60A-BFBB117B00F5}" srcOrd="1" destOrd="0" parTransId="{75D5D106-D5A1-469B-B76F-B15D2563B150}" sibTransId="{59AC5A66-DBFD-495A-81CD-7A2A2F55823B}"/>
    <dgm:cxn modelId="{6D13B5E1-EEAD-491B-BC1D-ABA20155ED90}" type="presOf" srcId="{C745B0D7-9043-4EE6-B60A-BFBB117B00F5}" destId="{91F61654-980D-4319-8CE5-4B7F40014819}" srcOrd="0" destOrd="0" presId="urn:microsoft.com/office/officeart/2005/8/layout/matrix3"/>
    <dgm:cxn modelId="{3A3387F8-698F-4FC7-9E8F-147177B44455}" type="presOf" srcId="{DA4248F7-16B3-4CAA-B73C-C2178EA5C8BB}" destId="{13B9C1B8-F596-40F1-B8CF-9D0571A943D6}" srcOrd="0" destOrd="0" presId="urn:microsoft.com/office/officeart/2005/8/layout/matrix3"/>
    <dgm:cxn modelId="{FB780F1D-5F19-4CAA-AB2A-B362E4CD82A8}" type="presOf" srcId="{32AB35D7-40FA-4C95-B383-39DD619D3938}" destId="{3EAE05A7-7321-46E3-BDB3-00AEEDDB7F6E}" srcOrd="0" destOrd="0" presId="urn:microsoft.com/office/officeart/2005/8/layout/matrix3"/>
    <dgm:cxn modelId="{49E9BEBE-4A4D-4927-9FE0-AD5C7C28E928}" srcId="{32AB35D7-40FA-4C95-B383-39DD619D3938}" destId="{DA4248F7-16B3-4CAA-B73C-C2178EA5C8BB}" srcOrd="0" destOrd="0" parTransId="{DD71A214-5301-46C1-9058-104A4C148187}" sibTransId="{4F676FDE-BEAC-4330-AFD0-ABAE08C24473}"/>
    <dgm:cxn modelId="{58F675F9-75F2-4FE2-A25F-3CE969EDBAB3}" srcId="{32AB35D7-40FA-4C95-B383-39DD619D3938}" destId="{E01F0AAC-1FB6-40E6-95C1-605185212683}" srcOrd="2" destOrd="0" parTransId="{6725769A-1286-4EBD-B2BA-AB462F99F361}" sibTransId="{8E3576FB-757B-49C6-9598-CF2D7ADC2731}"/>
    <dgm:cxn modelId="{32C29A39-EBE6-4DFD-9A16-56123A7C2CE4}" type="presOf" srcId="{E01F0AAC-1FB6-40E6-95C1-605185212683}" destId="{B0AD27B6-9BC9-4380-BB28-DAA732D49144}" srcOrd="0" destOrd="0" presId="urn:microsoft.com/office/officeart/2005/8/layout/matrix3"/>
    <dgm:cxn modelId="{896FD4C4-DE42-4047-A5AA-BAF27C19BB26}" type="presParOf" srcId="{3EAE05A7-7321-46E3-BDB3-00AEEDDB7F6E}" destId="{18956242-B2D2-4759-A17F-753588F8D4C9}" srcOrd="0" destOrd="0" presId="urn:microsoft.com/office/officeart/2005/8/layout/matrix3"/>
    <dgm:cxn modelId="{8E45F886-76A6-4193-8D20-B77F829644C2}" type="presParOf" srcId="{3EAE05A7-7321-46E3-BDB3-00AEEDDB7F6E}" destId="{13B9C1B8-F596-40F1-B8CF-9D0571A943D6}" srcOrd="1" destOrd="0" presId="urn:microsoft.com/office/officeart/2005/8/layout/matrix3"/>
    <dgm:cxn modelId="{398A6AE7-5C8E-4453-BEB3-56D36AB66D63}" type="presParOf" srcId="{3EAE05A7-7321-46E3-BDB3-00AEEDDB7F6E}" destId="{91F61654-980D-4319-8CE5-4B7F40014819}" srcOrd="2" destOrd="0" presId="urn:microsoft.com/office/officeart/2005/8/layout/matrix3"/>
    <dgm:cxn modelId="{50E7CC3A-FF02-4F6E-8C1E-67A285678F16}" type="presParOf" srcId="{3EAE05A7-7321-46E3-BDB3-00AEEDDB7F6E}" destId="{B0AD27B6-9BC9-4380-BB28-DAA732D49144}" srcOrd="3" destOrd="0" presId="urn:microsoft.com/office/officeart/2005/8/layout/matrix3"/>
    <dgm:cxn modelId="{4E4A6367-B0E6-48AA-A56F-896B47F037D8}" type="presParOf" srcId="{3EAE05A7-7321-46E3-BDB3-00AEEDDB7F6E}" destId="{295E9A14-9978-4CA3-84F4-A84CF19A671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79D5FA-F36F-49DF-AF29-4142C62636F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29BB449D-A899-458E-9685-62E1FFE890A8}">
      <dgm:prSet/>
      <dgm:spPr>
        <a:solidFill>
          <a:schemeClr val="accent2">
            <a:lumMod val="40000"/>
            <a:lumOff val="60000"/>
          </a:schemeClr>
        </a:solidFill>
      </dgm:spPr>
      <dgm:t>
        <a:bodyPr/>
        <a:lstStyle/>
        <a:p>
          <a:pPr rtl="0"/>
          <a:r>
            <a:rPr lang="id-ID" dirty="0" smtClean="0"/>
            <a:t>T</a:t>
          </a:r>
          <a:r>
            <a:rPr lang="en-US" dirty="0" err="1" smtClean="0"/>
            <a:t>empat</a:t>
          </a:r>
          <a:r>
            <a:rPr lang="en-US" dirty="0" smtClean="0"/>
            <a:t> </a:t>
          </a:r>
          <a:r>
            <a:rPr lang="en-US" dirty="0" err="1" smtClean="0"/>
            <a:t>Kerja</a:t>
          </a:r>
          <a:r>
            <a:rPr lang="en-US" dirty="0" smtClean="0"/>
            <a:t> </a:t>
          </a:r>
          <a:r>
            <a:rPr lang="en-US" dirty="0" err="1" smtClean="0"/>
            <a:t>dan</a:t>
          </a:r>
          <a:r>
            <a:rPr lang="en-US" dirty="0" smtClean="0"/>
            <a:t> </a:t>
          </a:r>
          <a:r>
            <a:rPr lang="en-US" dirty="0" err="1" smtClean="0"/>
            <a:t>Tempat</a:t>
          </a:r>
          <a:r>
            <a:rPr lang="en-US" dirty="0" smtClean="0"/>
            <a:t> </a:t>
          </a:r>
          <a:r>
            <a:rPr lang="en-US" dirty="0" err="1" smtClean="0"/>
            <a:t>Sarana</a:t>
          </a:r>
          <a:r>
            <a:rPr lang="en-US" dirty="0" smtClean="0"/>
            <a:t> </a:t>
          </a:r>
          <a:r>
            <a:rPr lang="en-US" dirty="0" err="1" smtClean="0"/>
            <a:t>Umum</a:t>
          </a:r>
          <a:r>
            <a:rPr lang="en-US" dirty="0" smtClean="0"/>
            <a:t> </a:t>
          </a:r>
          <a:r>
            <a:rPr lang="en-US" dirty="0" err="1" smtClean="0"/>
            <a:t>menyediakan</a:t>
          </a:r>
          <a:r>
            <a:rPr lang="en-US" dirty="0" smtClean="0"/>
            <a:t> </a:t>
          </a:r>
          <a:r>
            <a:rPr lang="en-US" dirty="0" err="1" smtClean="0"/>
            <a:t>dana</a:t>
          </a:r>
          <a:r>
            <a:rPr lang="en-US" dirty="0" smtClean="0"/>
            <a:t> </a:t>
          </a:r>
          <a:r>
            <a:rPr lang="en-US" dirty="0" err="1" smtClean="0"/>
            <a:t>untuk</a:t>
          </a:r>
          <a:r>
            <a:rPr lang="en-US" dirty="0" smtClean="0"/>
            <a:t> </a:t>
          </a:r>
          <a:r>
            <a:rPr lang="en-US" dirty="0" err="1" smtClean="0"/>
            <a:t>mendukung</a:t>
          </a:r>
          <a:r>
            <a:rPr lang="en-US" dirty="0" smtClean="0"/>
            <a:t> </a:t>
          </a:r>
          <a:r>
            <a:rPr lang="en-US" dirty="0" err="1" smtClean="0"/>
            <a:t>peningkatan</a:t>
          </a:r>
          <a:r>
            <a:rPr lang="en-US" dirty="0" smtClean="0"/>
            <a:t> </a:t>
          </a:r>
          <a:r>
            <a:rPr lang="en-US" dirty="0" err="1" smtClean="0"/>
            <a:t>pemberian</a:t>
          </a:r>
          <a:r>
            <a:rPr lang="en-US" dirty="0" smtClean="0"/>
            <a:t> ASI </a:t>
          </a:r>
          <a:r>
            <a:rPr lang="en-US" dirty="0" err="1" smtClean="0"/>
            <a:t>Eksklusif</a:t>
          </a:r>
          <a:r>
            <a:rPr lang="en-US" dirty="0" smtClean="0"/>
            <a:t>. </a:t>
          </a:r>
          <a:endParaRPr lang="en-US" dirty="0"/>
        </a:p>
      </dgm:t>
    </dgm:pt>
    <dgm:pt modelId="{2EED2011-979C-4D81-9858-7655195C636E}" type="parTrans" cxnId="{13D569AC-6AEF-4EA9-B213-69A1AB8BEB0B}">
      <dgm:prSet/>
      <dgm:spPr/>
      <dgm:t>
        <a:bodyPr/>
        <a:lstStyle/>
        <a:p>
          <a:endParaRPr lang="en-US"/>
        </a:p>
      </dgm:t>
    </dgm:pt>
    <dgm:pt modelId="{CE506F8B-E989-42FA-88E1-7880E58F733D}" type="sibTrans" cxnId="{13D569AC-6AEF-4EA9-B213-69A1AB8BEB0B}">
      <dgm:prSet/>
      <dgm:spPr/>
      <dgm:t>
        <a:bodyPr/>
        <a:lstStyle/>
        <a:p>
          <a:endParaRPr lang="en-US"/>
        </a:p>
      </dgm:t>
    </dgm:pt>
    <dgm:pt modelId="{29C47DDB-0892-427C-8769-E706CC37BD6D}">
      <dgm:prSet/>
      <dgm:spPr>
        <a:solidFill>
          <a:schemeClr val="accent5">
            <a:lumMod val="40000"/>
            <a:lumOff val="60000"/>
          </a:schemeClr>
        </a:solidFill>
      </dgm:spPr>
      <dgm:t>
        <a:bodyPr/>
        <a:lstStyle/>
        <a:p>
          <a:pPr rtl="0"/>
          <a:r>
            <a:rPr lang="en-US" dirty="0" err="1" smtClean="0"/>
            <a:t>Pendanaan</a:t>
          </a:r>
          <a:r>
            <a:rPr lang="en-US" dirty="0" smtClean="0"/>
            <a:t> </a:t>
          </a:r>
          <a:r>
            <a:rPr lang="en-US" dirty="0" err="1" smtClean="0"/>
            <a:t>bersumber</a:t>
          </a:r>
          <a:r>
            <a:rPr lang="en-US" dirty="0" smtClean="0"/>
            <a:t> </a:t>
          </a:r>
          <a:r>
            <a:rPr lang="en-US" dirty="0" err="1" smtClean="0"/>
            <a:t>dari</a:t>
          </a:r>
          <a:r>
            <a:rPr lang="en-US" dirty="0" smtClean="0"/>
            <a:t> </a:t>
          </a:r>
          <a:r>
            <a:rPr lang="en-US" dirty="0" err="1" smtClean="0"/>
            <a:t>Tempat</a:t>
          </a:r>
          <a:r>
            <a:rPr lang="en-US" dirty="0" smtClean="0"/>
            <a:t> </a:t>
          </a:r>
          <a:r>
            <a:rPr lang="en-US" dirty="0" err="1" smtClean="0"/>
            <a:t>Kerja</a:t>
          </a:r>
          <a:r>
            <a:rPr lang="en-US" dirty="0" smtClean="0"/>
            <a:t>, </a:t>
          </a:r>
          <a:r>
            <a:rPr lang="en-US" dirty="0" err="1" smtClean="0"/>
            <a:t>Tempat</a:t>
          </a:r>
          <a:r>
            <a:rPr lang="en-US" dirty="0" smtClean="0"/>
            <a:t> </a:t>
          </a:r>
          <a:r>
            <a:rPr lang="en-US" dirty="0" err="1" smtClean="0"/>
            <a:t>Sarana</a:t>
          </a:r>
          <a:r>
            <a:rPr lang="en-US" dirty="0" smtClean="0"/>
            <a:t> </a:t>
          </a:r>
          <a:r>
            <a:rPr lang="en-US" dirty="0" err="1" smtClean="0"/>
            <a:t>Umum</a:t>
          </a:r>
          <a:r>
            <a:rPr lang="en-US" dirty="0" smtClean="0"/>
            <a:t> </a:t>
          </a:r>
          <a:r>
            <a:rPr lang="en-US" dirty="0" err="1" smtClean="0"/>
            <a:t>dan</a:t>
          </a:r>
          <a:r>
            <a:rPr lang="en-US" dirty="0" smtClean="0"/>
            <a:t> </a:t>
          </a:r>
          <a:r>
            <a:rPr lang="en-US" dirty="0" err="1" smtClean="0"/>
            <a:t>sumber</a:t>
          </a:r>
          <a:r>
            <a:rPr lang="en-US" dirty="0" smtClean="0"/>
            <a:t> lain yang </a:t>
          </a:r>
          <a:r>
            <a:rPr lang="en-US" dirty="0" err="1" smtClean="0"/>
            <a:t>tidak</a:t>
          </a:r>
          <a:r>
            <a:rPr lang="en-US" dirty="0" smtClean="0"/>
            <a:t> </a:t>
          </a:r>
          <a:r>
            <a:rPr lang="en-US" dirty="0" err="1" smtClean="0"/>
            <a:t>mengikat</a:t>
          </a:r>
          <a:r>
            <a:rPr lang="en-US" dirty="0" smtClean="0"/>
            <a:t> </a:t>
          </a:r>
          <a:r>
            <a:rPr lang="en-US" dirty="0" err="1" smtClean="0"/>
            <a:t>sesuai</a:t>
          </a:r>
          <a:r>
            <a:rPr lang="en-US" dirty="0" smtClean="0"/>
            <a:t> </a:t>
          </a:r>
          <a:r>
            <a:rPr lang="en-US" dirty="0" err="1" smtClean="0"/>
            <a:t>ketentuan</a:t>
          </a:r>
          <a:r>
            <a:rPr lang="en-US" dirty="0" smtClean="0"/>
            <a:t> </a:t>
          </a:r>
          <a:r>
            <a:rPr lang="en-US" dirty="0" err="1" smtClean="0"/>
            <a:t>peraturan</a:t>
          </a:r>
          <a:r>
            <a:rPr lang="en-US" dirty="0" smtClean="0"/>
            <a:t> </a:t>
          </a:r>
          <a:r>
            <a:rPr lang="en-US" dirty="0" err="1" smtClean="0"/>
            <a:t>perundang-undangan</a:t>
          </a:r>
          <a:r>
            <a:rPr lang="en-US" dirty="0" smtClean="0"/>
            <a:t>. </a:t>
          </a:r>
          <a:endParaRPr lang="en-US" dirty="0"/>
        </a:p>
      </dgm:t>
    </dgm:pt>
    <dgm:pt modelId="{E311E471-90FC-4085-96F5-CF6B1AA54391}" type="parTrans" cxnId="{ABCDB4E8-3800-4241-9036-C1B9EA0C07E8}">
      <dgm:prSet/>
      <dgm:spPr/>
      <dgm:t>
        <a:bodyPr/>
        <a:lstStyle/>
        <a:p>
          <a:endParaRPr lang="en-US"/>
        </a:p>
      </dgm:t>
    </dgm:pt>
    <dgm:pt modelId="{1A079D99-BF87-488B-A6D2-5847B106521A}" type="sibTrans" cxnId="{ABCDB4E8-3800-4241-9036-C1B9EA0C07E8}">
      <dgm:prSet/>
      <dgm:spPr/>
      <dgm:t>
        <a:bodyPr/>
        <a:lstStyle/>
        <a:p>
          <a:endParaRPr lang="en-US"/>
        </a:p>
      </dgm:t>
    </dgm:pt>
    <dgm:pt modelId="{EA1D4854-D283-4608-9E8B-7638433FD20C}">
      <dgm:prSet/>
      <dgm:spPr>
        <a:solidFill>
          <a:schemeClr val="accent6">
            <a:lumMod val="60000"/>
            <a:lumOff val="40000"/>
          </a:schemeClr>
        </a:solidFill>
      </dgm:spPr>
      <dgm:t>
        <a:bodyPr/>
        <a:lstStyle/>
        <a:p>
          <a:pPr rtl="0"/>
          <a:r>
            <a:rPr lang="en-US" dirty="0" err="1" smtClean="0"/>
            <a:t>Pendanaan</a:t>
          </a:r>
          <a:r>
            <a:rPr lang="en-US" dirty="0" smtClean="0"/>
            <a:t> </a:t>
          </a:r>
          <a:r>
            <a:rPr lang="en-US" dirty="0" err="1" smtClean="0"/>
            <a:t>untuk</a:t>
          </a:r>
          <a:r>
            <a:rPr lang="en-US" dirty="0" smtClean="0"/>
            <a:t> </a:t>
          </a:r>
          <a:r>
            <a:rPr lang="en-US" dirty="0" err="1" smtClean="0"/>
            <a:t>pengelolaan</a:t>
          </a:r>
          <a:r>
            <a:rPr lang="en-US" dirty="0" smtClean="0"/>
            <a:t> </a:t>
          </a:r>
          <a:r>
            <a:rPr lang="en-US" dirty="0" err="1" smtClean="0"/>
            <a:t>ruang</a:t>
          </a:r>
          <a:r>
            <a:rPr lang="en-US" dirty="0" smtClean="0"/>
            <a:t> ASI di </a:t>
          </a:r>
          <a:r>
            <a:rPr lang="en-US" dirty="0" err="1" smtClean="0"/>
            <a:t>Tempat</a:t>
          </a:r>
          <a:r>
            <a:rPr lang="en-US" dirty="0" smtClean="0"/>
            <a:t> </a:t>
          </a:r>
          <a:r>
            <a:rPr lang="en-US" dirty="0" err="1" smtClean="0"/>
            <a:t>Kerja</a:t>
          </a:r>
          <a:r>
            <a:rPr lang="en-US" dirty="0" smtClean="0"/>
            <a:t> </a:t>
          </a:r>
          <a:r>
            <a:rPr lang="en-US" dirty="0" err="1" smtClean="0"/>
            <a:t>dan</a:t>
          </a:r>
          <a:r>
            <a:rPr lang="en-US" dirty="0" smtClean="0"/>
            <a:t> </a:t>
          </a:r>
          <a:r>
            <a:rPr lang="en-US" dirty="0" err="1" smtClean="0"/>
            <a:t>Tempat</a:t>
          </a:r>
          <a:r>
            <a:rPr lang="en-US" dirty="0" smtClean="0"/>
            <a:t> </a:t>
          </a:r>
          <a:r>
            <a:rPr lang="en-US" dirty="0" err="1" smtClean="0"/>
            <a:t>Sarana</a:t>
          </a:r>
          <a:r>
            <a:rPr lang="en-US" dirty="0" smtClean="0"/>
            <a:t> </a:t>
          </a:r>
          <a:r>
            <a:rPr lang="en-US" dirty="0" err="1" smtClean="0"/>
            <a:t>Umum</a:t>
          </a:r>
          <a:r>
            <a:rPr lang="en-US" dirty="0" smtClean="0"/>
            <a:t> </a:t>
          </a:r>
          <a:r>
            <a:rPr lang="en-US" dirty="0" err="1" smtClean="0"/>
            <a:t>dilarang</a:t>
          </a:r>
          <a:r>
            <a:rPr lang="en-US" dirty="0" smtClean="0"/>
            <a:t> </a:t>
          </a:r>
          <a:r>
            <a:rPr lang="en-US" dirty="0" err="1" smtClean="0"/>
            <a:t>bersumber</a:t>
          </a:r>
          <a:r>
            <a:rPr lang="en-US" dirty="0" smtClean="0"/>
            <a:t> </a:t>
          </a:r>
          <a:r>
            <a:rPr lang="en-US" dirty="0" err="1" smtClean="0"/>
            <a:t>dari</a:t>
          </a:r>
          <a:r>
            <a:rPr lang="en-US" dirty="0" smtClean="0"/>
            <a:t> </a:t>
          </a:r>
          <a:r>
            <a:rPr lang="en-US" dirty="0" err="1" smtClean="0"/>
            <a:t>produsen</a:t>
          </a:r>
          <a:r>
            <a:rPr lang="en-US" dirty="0" smtClean="0"/>
            <a:t> </a:t>
          </a:r>
          <a:r>
            <a:rPr lang="en-US" dirty="0" err="1" smtClean="0"/>
            <a:t>atau</a:t>
          </a:r>
          <a:r>
            <a:rPr lang="en-US" dirty="0" smtClean="0"/>
            <a:t> distributor </a:t>
          </a:r>
          <a:r>
            <a:rPr lang="en-US" dirty="0" err="1" smtClean="0"/>
            <a:t>susu</a:t>
          </a:r>
          <a:r>
            <a:rPr lang="en-US" dirty="0" smtClean="0"/>
            <a:t> formula </a:t>
          </a:r>
          <a:r>
            <a:rPr lang="en-US" dirty="0" err="1" smtClean="0"/>
            <a:t>bayi</a:t>
          </a:r>
          <a:r>
            <a:rPr lang="en-US" dirty="0" smtClean="0"/>
            <a:t> </a:t>
          </a:r>
          <a:r>
            <a:rPr lang="en-US" dirty="0" err="1" smtClean="0"/>
            <a:t>dan</a:t>
          </a:r>
          <a:r>
            <a:rPr lang="en-US" dirty="0" smtClean="0"/>
            <a:t>/</a:t>
          </a:r>
          <a:r>
            <a:rPr lang="en-US" dirty="0" err="1" smtClean="0"/>
            <a:t>atau</a:t>
          </a:r>
          <a:r>
            <a:rPr lang="en-US" dirty="0" smtClean="0"/>
            <a:t> </a:t>
          </a:r>
          <a:r>
            <a:rPr lang="en-US" dirty="0" err="1" smtClean="0"/>
            <a:t>produk</a:t>
          </a:r>
          <a:r>
            <a:rPr lang="en-US" dirty="0" smtClean="0"/>
            <a:t> </a:t>
          </a:r>
          <a:r>
            <a:rPr lang="en-US" dirty="0" err="1" smtClean="0"/>
            <a:t>bayi</a:t>
          </a:r>
          <a:r>
            <a:rPr lang="en-US" dirty="0" smtClean="0"/>
            <a:t> </a:t>
          </a:r>
          <a:r>
            <a:rPr lang="en-US" dirty="0" err="1" smtClean="0"/>
            <a:t>lainnya</a:t>
          </a:r>
          <a:endParaRPr lang="en-US" dirty="0"/>
        </a:p>
      </dgm:t>
    </dgm:pt>
    <dgm:pt modelId="{196A2874-E26A-4D8C-967B-02BEE73DA3CF}" type="parTrans" cxnId="{A091B6F7-4D52-4FF7-AF9E-0E029D822DA1}">
      <dgm:prSet/>
      <dgm:spPr/>
      <dgm:t>
        <a:bodyPr/>
        <a:lstStyle/>
        <a:p>
          <a:endParaRPr lang="en-US"/>
        </a:p>
      </dgm:t>
    </dgm:pt>
    <dgm:pt modelId="{39E5DF5A-E853-48BC-870E-A8E01FD27142}" type="sibTrans" cxnId="{A091B6F7-4D52-4FF7-AF9E-0E029D822DA1}">
      <dgm:prSet/>
      <dgm:spPr/>
      <dgm:t>
        <a:bodyPr/>
        <a:lstStyle/>
        <a:p>
          <a:endParaRPr lang="en-US"/>
        </a:p>
      </dgm:t>
    </dgm:pt>
    <dgm:pt modelId="{AE30D073-B8F7-4019-9538-BB4217530D80}" type="pres">
      <dgm:prSet presAssocID="{9179D5FA-F36F-49DF-AF29-4142C62636F2}" presName="Name0" presStyleCnt="0">
        <dgm:presLayoutVars>
          <dgm:chMax val="7"/>
          <dgm:dir/>
          <dgm:animLvl val="lvl"/>
          <dgm:resizeHandles val="exact"/>
        </dgm:presLayoutVars>
      </dgm:prSet>
      <dgm:spPr/>
      <dgm:t>
        <a:bodyPr/>
        <a:lstStyle/>
        <a:p>
          <a:endParaRPr lang="en-US"/>
        </a:p>
      </dgm:t>
    </dgm:pt>
    <dgm:pt modelId="{8D7A6378-3C69-4FE6-94D6-E23731507A4C}" type="pres">
      <dgm:prSet presAssocID="{29BB449D-A899-458E-9685-62E1FFE890A8}" presName="circle1" presStyleLbl="node1" presStyleIdx="0" presStyleCnt="3"/>
      <dgm:spPr/>
    </dgm:pt>
    <dgm:pt modelId="{63F3F4F9-F4AA-4E18-BAB2-C79D81682CA3}" type="pres">
      <dgm:prSet presAssocID="{29BB449D-A899-458E-9685-62E1FFE890A8}" presName="space" presStyleCnt="0"/>
      <dgm:spPr/>
    </dgm:pt>
    <dgm:pt modelId="{5ECAB5E5-D9DA-43C6-BF6D-2B4A73AF6264}" type="pres">
      <dgm:prSet presAssocID="{29BB449D-A899-458E-9685-62E1FFE890A8}" presName="rect1" presStyleLbl="alignAcc1" presStyleIdx="0" presStyleCnt="3"/>
      <dgm:spPr/>
      <dgm:t>
        <a:bodyPr/>
        <a:lstStyle/>
        <a:p>
          <a:endParaRPr lang="en-US"/>
        </a:p>
      </dgm:t>
    </dgm:pt>
    <dgm:pt modelId="{ECA9E4FC-3929-477F-B730-9057F63B7CBB}" type="pres">
      <dgm:prSet presAssocID="{29C47DDB-0892-427C-8769-E706CC37BD6D}" presName="vertSpace2" presStyleLbl="node1" presStyleIdx="0" presStyleCnt="3"/>
      <dgm:spPr/>
    </dgm:pt>
    <dgm:pt modelId="{02E8D914-0144-41AB-8252-60882D247CBF}" type="pres">
      <dgm:prSet presAssocID="{29C47DDB-0892-427C-8769-E706CC37BD6D}" presName="circle2" presStyleLbl="node1" presStyleIdx="1" presStyleCnt="3"/>
      <dgm:spPr/>
    </dgm:pt>
    <dgm:pt modelId="{E11B95B2-AF22-4C39-A708-C6B041D11B05}" type="pres">
      <dgm:prSet presAssocID="{29C47DDB-0892-427C-8769-E706CC37BD6D}" presName="rect2" presStyleLbl="alignAcc1" presStyleIdx="1" presStyleCnt="3"/>
      <dgm:spPr/>
      <dgm:t>
        <a:bodyPr/>
        <a:lstStyle/>
        <a:p>
          <a:endParaRPr lang="en-US"/>
        </a:p>
      </dgm:t>
    </dgm:pt>
    <dgm:pt modelId="{4B84883A-7A9C-4323-9F74-18BD081D64EE}" type="pres">
      <dgm:prSet presAssocID="{EA1D4854-D283-4608-9E8B-7638433FD20C}" presName="vertSpace3" presStyleLbl="node1" presStyleIdx="1" presStyleCnt="3"/>
      <dgm:spPr/>
    </dgm:pt>
    <dgm:pt modelId="{2960AA27-464E-4722-A6E4-2E52E1896EE9}" type="pres">
      <dgm:prSet presAssocID="{EA1D4854-D283-4608-9E8B-7638433FD20C}" presName="circle3" presStyleLbl="node1" presStyleIdx="2" presStyleCnt="3"/>
      <dgm:spPr/>
    </dgm:pt>
    <dgm:pt modelId="{2A453101-124A-4CB6-ABCC-AA083AE9E323}" type="pres">
      <dgm:prSet presAssocID="{EA1D4854-D283-4608-9E8B-7638433FD20C}" presName="rect3" presStyleLbl="alignAcc1" presStyleIdx="2" presStyleCnt="3"/>
      <dgm:spPr/>
      <dgm:t>
        <a:bodyPr/>
        <a:lstStyle/>
        <a:p>
          <a:endParaRPr lang="en-US"/>
        </a:p>
      </dgm:t>
    </dgm:pt>
    <dgm:pt modelId="{8DA9063A-975E-492C-9FC8-E6E38C13D7C5}" type="pres">
      <dgm:prSet presAssocID="{29BB449D-A899-458E-9685-62E1FFE890A8}" presName="rect1ParTxNoCh" presStyleLbl="alignAcc1" presStyleIdx="2" presStyleCnt="3">
        <dgm:presLayoutVars>
          <dgm:chMax val="1"/>
          <dgm:bulletEnabled val="1"/>
        </dgm:presLayoutVars>
      </dgm:prSet>
      <dgm:spPr/>
      <dgm:t>
        <a:bodyPr/>
        <a:lstStyle/>
        <a:p>
          <a:endParaRPr lang="en-US"/>
        </a:p>
      </dgm:t>
    </dgm:pt>
    <dgm:pt modelId="{035BCCA7-7D70-48D5-87FD-0FD645C4E853}" type="pres">
      <dgm:prSet presAssocID="{29C47DDB-0892-427C-8769-E706CC37BD6D}" presName="rect2ParTxNoCh" presStyleLbl="alignAcc1" presStyleIdx="2" presStyleCnt="3">
        <dgm:presLayoutVars>
          <dgm:chMax val="1"/>
          <dgm:bulletEnabled val="1"/>
        </dgm:presLayoutVars>
      </dgm:prSet>
      <dgm:spPr/>
      <dgm:t>
        <a:bodyPr/>
        <a:lstStyle/>
        <a:p>
          <a:endParaRPr lang="en-US"/>
        </a:p>
      </dgm:t>
    </dgm:pt>
    <dgm:pt modelId="{C01FC1ED-1695-4633-A76C-3BFAAD586F8D}" type="pres">
      <dgm:prSet presAssocID="{EA1D4854-D283-4608-9E8B-7638433FD20C}" presName="rect3ParTxNoCh" presStyleLbl="alignAcc1" presStyleIdx="2" presStyleCnt="3">
        <dgm:presLayoutVars>
          <dgm:chMax val="1"/>
          <dgm:bulletEnabled val="1"/>
        </dgm:presLayoutVars>
      </dgm:prSet>
      <dgm:spPr/>
      <dgm:t>
        <a:bodyPr/>
        <a:lstStyle/>
        <a:p>
          <a:endParaRPr lang="en-US"/>
        </a:p>
      </dgm:t>
    </dgm:pt>
  </dgm:ptLst>
  <dgm:cxnLst>
    <dgm:cxn modelId="{A091B6F7-4D52-4FF7-AF9E-0E029D822DA1}" srcId="{9179D5FA-F36F-49DF-AF29-4142C62636F2}" destId="{EA1D4854-D283-4608-9E8B-7638433FD20C}" srcOrd="2" destOrd="0" parTransId="{196A2874-E26A-4D8C-967B-02BEE73DA3CF}" sibTransId="{39E5DF5A-E853-48BC-870E-A8E01FD27142}"/>
    <dgm:cxn modelId="{64022E46-5EAC-42E2-9959-2FFDDE1EE533}" type="presOf" srcId="{29BB449D-A899-458E-9685-62E1FFE890A8}" destId="{5ECAB5E5-D9DA-43C6-BF6D-2B4A73AF6264}" srcOrd="0" destOrd="0" presId="urn:microsoft.com/office/officeart/2005/8/layout/target3"/>
    <dgm:cxn modelId="{ABCDB4E8-3800-4241-9036-C1B9EA0C07E8}" srcId="{9179D5FA-F36F-49DF-AF29-4142C62636F2}" destId="{29C47DDB-0892-427C-8769-E706CC37BD6D}" srcOrd="1" destOrd="0" parTransId="{E311E471-90FC-4085-96F5-CF6B1AA54391}" sibTransId="{1A079D99-BF87-488B-A6D2-5847B106521A}"/>
    <dgm:cxn modelId="{13D569AC-6AEF-4EA9-B213-69A1AB8BEB0B}" srcId="{9179D5FA-F36F-49DF-AF29-4142C62636F2}" destId="{29BB449D-A899-458E-9685-62E1FFE890A8}" srcOrd="0" destOrd="0" parTransId="{2EED2011-979C-4D81-9858-7655195C636E}" sibTransId="{CE506F8B-E989-42FA-88E1-7880E58F733D}"/>
    <dgm:cxn modelId="{337B9A76-3031-4ACA-B86F-21637A0B9879}" type="presOf" srcId="{29C47DDB-0892-427C-8769-E706CC37BD6D}" destId="{035BCCA7-7D70-48D5-87FD-0FD645C4E853}" srcOrd="1" destOrd="0" presId="urn:microsoft.com/office/officeart/2005/8/layout/target3"/>
    <dgm:cxn modelId="{8F1FF0C0-4A06-4976-9D50-C7B5F9255256}" type="presOf" srcId="{29C47DDB-0892-427C-8769-E706CC37BD6D}" destId="{E11B95B2-AF22-4C39-A708-C6B041D11B05}" srcOrd="0" destOrd="0" presId="urn:microsoft.com/office/officeart/2005/8/layout/target3"/>
    <dgm:cxn modelId="{3DBE14E0-3423-494F-8F1B-3C40A56A4F83}" type="presOf" srcId="{EA1D4854-D283-4608-9E8B-7638433FD20C}" destId="{2A453101-124A-4CB6-ABCC-AA083AE9E323}" srcOrd="0" destOrd="0" presId="urn:microsoft.com/office/officeart/2005/8/layout/target3"/>
    <dgm:cxn modelId="{52FE3BE0-3BA7-4BFB-AE17-EF6C69140068}" type="presOf" srcId="{EA1D4854-D283-4608-9E8B-7638433FD20C}" destId="{C01FC1ED-1695-4633-A76C-3BFAAD586F8D}" srcOrd="1" destOrd="0" presId="urn:microsoft.com/office/officeart/2005/8/layout/target3"/>
    <dgm:cxn modelId="{0B2D9C7F-058F-4DB6-A2E3-A3049D033169}" type="presOf" srcId="{9179D5FA-F36F-49DF-AF29-4142C62636F2}" destId="{AE30D073-B8F7-4019-9538-BB4217530D80}" srcOrd="0" destOrd="0" presId="urn:microsoft.com/office/officeart/2005/8/layout/target3"/>
    <dgm:cxn modelId="{A0BD1808-6E7C-46B0-9A01-311EAA2C8A20}" type="presOf" srcId="{29BB449D-A899-458E-9685-62E1FFE890A8}" destId="{8DA9063A-975E-492C-9FC8-E6E38C13D7C5}" srcOrd="1" destOrd="0" presId="urn:microsoft.com/office/officeart/2005/8/layout/target3"/>
    <dgm:cxn modelId="{A309FA59-C718-4166-90F0-775D23C33A80}" type="presParOf" srcId="{AE30D073-B8F7-4019-9538-BB4217530D80}" destId="{8D7A6378-3C69-4FE6-94D6-E23731507A4C}" srcOrd="0" destOrd="0" presId="urn:microsoft.com/office/officeart/2005/8/layout/target3"/>
    <dgm:cxn modelId="{5BC088E9-EAC2-4574-AA30-3C20F286F048}" type="presParOf" srcId="{AE30D073-B8F7-4019-9538-BB4217530D80}" destId="{63F3F4F9-F4AA-4E18-BAB2-C79D81682CA3}" srcOrd="1" destOrd="0" presId="urn:microsoft.com/office/officeart/2005/8/layout/target3"/>
    <dgm:cxn modelId="{DB6ADDCE-972A-4B6A-88FC-005ABB250349}" type="presParOf" srcId="{AE30D073-B8F7-4019-9538-BB4217530D80}" destId="{5ECAB5E5-D9DA-43C6-BF6D-2B4A73AF6264}" srcOrd="2" destOrd="0" presId="urn:microsoft.com/office/officeart/2005/8/layout/target3"/>
    <dgm:cxn modelId="{0E3A76FE-72C3-4F1C-AC3E-9672E0B5FFDF}" type="presParOf" srcId="{AE30D073-B8F7-4019-9538-BB4217530D80}" destId="{ECA9E4FC-3929-477F-B730-9057F63B7CBB}" srcOrd="3" destOrd="0" presId="urn:microsoft.com/office/officeart/2005/8/layout/target3"/>
    <dgm:cxn modelId="{484698C4-7720-4BD3-9F9C-EDF10689AB15}" type="presParOf" srcId="{AE30D073-B8F7-4019-9538-BB4217530D80}" destId="{02E8D914-0144-41AB-8252-60882D247CBF}" srcOrd="4" destOrd="0" presId="urn:microsoft.com/office/officeart/2005/8/layout/target3"/>
    <dgm:cxn modelId="{A4B724F0-866C-4F8F-815A-335F915F22D5}" type="presParOf" srcId="{AE30D073-B8F7-4019-9538-BB4217530D80}" destId="{E11B95B2-AF22-4C39-A708-C6B041D11B05}" srcOrd="5" destOrd="0" presId="urn:microsoft.com/office/officeart/2005/8/layout/target3"/>
    <dgm:cxn modelId="{820778A5-3A19-4584-9CE3-52D179056ED5}" type="presParOf" srcId="{AE30D073-B8F7-4019-9538-BB4217530D80}" destId="{4B84883A-7A9C-4323-9F74-18BD081D64EE}" srcOrd="6" destOrd="0" presId="urn:microsoft.com/office/officeart/2005/8/layout/target3"/>
    <dgm:cxn modelId="{B574BE0D-1281-4640-AE70-1096C877D286}" type="presParOf" srcId="{AE30D073-B8F7-4019-9538-BB4217530D80}" destId="{2960AA27-464E-4722-A6E4-2E52E1896EE9}" srcOrd="7" destOrd="0" presId="urn:microsoft.com/office/officeart/2005/8/layout/target3"/>
    <dgm:cxn modelId="{F11F0D58-F020-40D8-A10E-ED4BC4924666}" type="presParOf" srcId="{AE30D073-B8F7-4019-9538-BB4217530D80}" destId="{2A453101-124A-4CB6-ABCC-AA083AE9E323}" srcOrd="8" destOrd="0" presId="urn:microsoft.com/office/officeart/2005/8/layout/target3"/>
    <dgm:cxn modelId="{F5B50148-0F4A-4F93-AB35-F84A8B312E9B}" type="presParOf" srcId="{AE30D073-B8F7-4019-9538-BB4217530D80}" destId="{8DA9063A-975E-492C-9FC8-E6E38C13D7C5}" srcOrd="9" destOrd="0" presId="urn:microsoft.com/office/officeart/2005/8/layout/target3"/>
    <dgm:cxn modelId="{EA80787B-3A72-4B15-AE8A-7C201675A161}" type="presParOf" srcId="{AE30D073-B8F7-4019-9538-BB4217530D80}" destId="{035BCCA7-7D70-48D5-87FD-0FD645C4E853}" srcOrd="10" destOrd="0" presId="urn:microsoft.com/office/officeart/2005/8/layout/target3"/>
    <dgm:cxn modelId="{A1743B7F-1956-47BA-A119-C7DB952EDC1D}" type="presParOf" srcId="{AE30D073-B8F7-4019-9538-BB4217530D80}" destId="{C01FC1ED-1695-4633-A76C-3BFAAD586F8D}"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26F0C-BFB0-426F-971B-4EDD16F564BA}">
      <dsp:nvSpPr>
        <dsp:cNvPr id="0" name=""/>
        <dsp:cNvSpPr/>
      </dsp:nvSpPr>
      <dsp:spPr>
        <a:xfrm>
          <a:off x="0" y="693"/>
          <a:ext cx="7716715"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id-ID" sz="3000" kern="1200" smtClean="0">
              <a:solidFill>
                <a:schemeClr val="tx1"/>
              </a:solidFill>
            </a:rPr>
            <a:t>PASAL 129 </a:t>
          </a:r>
          <a:endParaRPr lang="en-US" sz="3000" kern="1200">
            <a:solidFill>
              <a:schemeClr val="tx1"/>
            </a:solidFill>
          </a:endParaRPr>
        </a:p>
      </dsp:txBody>
      <dsp:txXfrm>
        <a:off x="35125" y="35818"/>
        <a:ext cx="7646465" cy="649299"/>
      </dsp:txXfrm>
    </dsp:sp>
    <dsp:sp modelId="{49C2DCA2-B1F8-4263-88F8-403207823782}">
      <dsp:nvSpPr>
        <dsp:cNvPr id="0" name=""/>
        <dsp:cNvSpPr/>
      </dsp:nvSpPr>
      <dsp:spPr>
        <a:xfrm>
          <a:off x="0" y="720243"/>
          <a:ext cx="7716715"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006"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id-ID" sz="2300" kern="1200" smtClean="0"/>
            <a:t>Pemerintah bertanggung jawab menetapkan kebijakan dalam rangka menjamin hak bayi untuk mendapatkan air susu ibu secara eksklusif</a:t>
          </a:r>
          <a:endParaRPr lang="en-US" sz="2300" kern="1200"/>
        </a:p>
        <a:p>
          <a:pPr marL="228600" lvl="1" indent="-228600" algn="l" defTabSz="1022350" rtl="0">
            <a:lnSpc>
              <a:spcPct val="90000"/>
            </a:lnSpc>
            <a:spcBef>
              <a:spcPct val="0"/>
            </a:spcBef>
            <a:spcAft>
              <a:spcPct val="20000"/>
            </a:spcAft>
            <a:buChar char="••"/>
          </a:pPr>
          <a:r>
            <a:rPr lang="id-ID" sz="2300" kern="1200" smtClean="0"/>
            <a:t>Ketentuan lebih lanjut sebagaimana dimaksud pada ayat (1) diatur dengan Peraturan Pemerintah</a:t>
          </a:r>
          <a:endParaRPr lang="en-US" sz="2300" kern="1200"/>
        </a:p>
      </dsp:txBody>
      <dsp:txXfrm>
        <a:off x="0" y="720243"/>
        <a:ext cx="7716715" cy="17698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BC00B-C895-43A6-A9F5-B4728B2AA8ED}">
      <dsp:nvSpPr>
        <dsp:cNvPr id="0" name=""/>
        <dsp:cNvSpPr/>
      </dsp:nvSpPr>
      <dsp:spPr>
        <a:xfrm>
          <a:off x="0" y="4921"/>
          <a:ext cx="8763000" cy="934830"/>
        </a:xfrm>
        <a:prstGeom prst="roundRect">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err="1" smtClean="0">
              <a:solidFill>
                <a:schemeClr val="tx1"/>
              </a:solidFill>
            </a:rPr>
            <a:t>Menteri</a:t>
          </a:r>
          <a:r>
            <a:rPr lang="en-US" sz="1700" kern="1200" dirty="0" smtClean="0">
              <a:solidFill>
                <a:schemeClr val="tx1"/>
              </a:solidFill>
            </a:rPr>
            <a:t>, </a:t>
          </a:r>
          <a:r>
            <a:rPr lang="en-US" sz="1700" kern="1200" dirty="0" err="1" smtClean="0">
              <a:solidFill>
                <a:schemeClr val="tx1"/>
              </a:solidFill>
            </a:rPr>
            <a:t>menteri</a:t>
          </a:r>
          <a:r>
            <a:rPr lang="en-US" sz="1700" kern="1200" dirty="0" smtClean="0">
              <a:solidFill>
                <a:schemeClr val="tx1"/>
              </a:solidFill>
            </a:rPr>
            <a:t> </a:t>
          </a:r>
          <a:r>
            <a:rPr lang="en-US" sz="1700" kern="1200" dirty="0" err="1" smtClean="0">
              <a:solidFill>
                <a:schemeClr val="tx1"/>
              </a:solidFill>
            </a:rPr>
            <a:t>terkait</a:t>
          </a:r>
          <a:r>
            <a:rPr lang="en-US" sz="1700" kern="1200" dirty="0" smtClean="0">
              <a:solidFill>
                <a:schemeClr val="tx1"/>
              </a:solidFill>
            </a:rPr>
            <a:t>, </a:t>
          </a:r>
          <a:r>
            <a:rPr lang="en-US" sz="1700" kern="1200" dirty="0" err="1" smtClean="0">
              <a:solidFill>
                <a:schemeClr val="tx1"/>
              </a:solidFill>
            </a:rPr>
            <a:t>kepala</a:t>
          </a:r>
          <a:r>
            <a:rPr lang="en-US" sz="1700" kern="1200" dirty="0" smtClean="0">
              <a:solidFill>
                <a:schemeClr val="tx1"/>
              </a:solidFill>
            </a:rPr>
            <a:t> </a:t>
          </a:r>
          <a:r>
            <a:rPr lang="en-US" sz="1700" kern="1200" dirty="0" err="1" smtClean="0">
              <a:solidFill>
                <a:schemeClr val="tx1"/>
              </a:solidFill>
            </a:rPr>
            <a:t>lembaga</a:t>
          </a:r>
          <a:r>
            <a:rPr lang="en-US" sz="1700" kern="1200" dirty="0" smtClean="0">
              <a:solidFill>
                <a:schemeClr val="tx1"/>
              </a:solidFill>
            </a:rPr>
            <a:t> </a:t>
          </a:r>
          <a:r>
            <a:rPr lang="en-US" sz="1700" kern="1200" dirty="0" err="1" smtClean="0">
              <a:solidFill>
                <a:schemeClr val="tx1"/>
              </a:solidFill>
            </a:rPr>
            <a:t>pemerintah</a:t>
          </a:r>
          <a:r>
            <a:rPr lang="en-US" sz="1700" kern="1200" dirty="0" smtClean="0">
              <a:solidFill>
                <a:schemeClr val="tx1"/>
              </a:solidFill>
            </a:rPr>
            <a:t> non </a:t>
          </a:r>
          <a:r>
            <a:rPr lang="en-US" sz="1700" kern="1200" dirty="0" err="1" smtClean="0">
              <a:solidFill>
                <a:schemeClr val="tx1"/>
              </a:solidFill>
            </a:rPr>
            <a:t>kementerian</a:t>
          </a:r>
          <a:r>
            <a:rPr lang="en-US" sz="1700" kern="1200" dirty="0" smtClean="0">
              <a:solidFill>
                <a:schemeClr val="tx1"/>
              </a:solidFill>
            </a:rPr>
            <a:t>, </a:t>
          </a:r>
          <a:r>
            <a:rPr lang="en-US" sz="1700" kern="1200" dirty="0" err="1" smtClean="0">
              <a:solidFill>
                <a:schemeClr val="tx1"/>
              </a:solidFill>
            </a:rPr>
            <a:t>gubernur</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bupati</a:t>
          </a:r>
          <a:r>
            <a:rPr lang="en-US" sz="1700" kern="1200" dirty="0" smtClean="0">
              <a:solidFill>
                <a:schemeClr val="tx1"/>
              </a:solidFill>
            </a:rPr>
            <a:t>/</a:t>
          </a:r>
          <a:r>
            <a:rPr lang="en-US" sz="1700" kern="1200" dirty="0" err="1" smtClean="0">
              <a:solidFill>
                <a:schemeClr val="tx1"/>
              </a:solidFill>
            </a:rPr>
            <a:t>walikota</a:t>
          </a:r>
          <a:r>
            <a:rPr lang="en-US" sz="1700" kern="1200" dirty="0" smtClean="0">
              <a:solidFill>
                <a:schemeClr val="tx1"/>
              </a:solidFill>
            </a:rPr>
            <a:t> </a:t>
          </a:r>
          <a:r>
            <a:rPr lang="en-US" sz="1700" kern="1200" dirty="0" err="1" smtClean="0">
              <a:solidFill>
                <a:schemeClr val="tx1"/>
              </a:solidFill>
            </a:rPr>
            <a:t>melakukan</a:t>
          </a:r>
          <a:r>
            <a:rPr lang="en-US" sz="1700" kern="1200" dirty="0" smtClean="0">
              <a:solidFill>
                <a:schemeClr val="tx1"/>
              </a:solidFill>
            </a:rPr>
            <a:t> </a:t>
          </a:r>
          <a:r>
            <a:rPr lang="en-US" sz="1700" kern="1200" dirty="0" err="1" smtClean="0">
              <a:solidFill>
                <a:schemeClr val="tx1"/>
              </a:solidFill>
            </a:rPr>
            <a:t>pembinaan</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pengawasan</a:t>
          </a:r>
          <a:r>
            <a:rPr lang="en-US" sz="1700" kern="1200" dirty="0" smtClean="0">
              <a:solidFill>
                <a:schemeClr val="tx1"/>
              </a:solidFill>
            </a:rPr>
            <a:t> </a:t>
          </a:r>
          <a:r>
            <a:rPr lang="en-US" sz="1700" kern="1200" dirty="0" err="1" smtClean="0">
              <a:solidFill>
                <a:schemeClr val="tx1"/>
              </a:solidFill>
            </a:rPr>
            <a:t>terhadap</a:t>
          </a:r>
          <a:r>
            <a:rPr lang="en-US" sz="1700" kern="1200" dirty="0" smtClean="0">
              <a:solidFill>
                <a:schemeClr val="tx1"/>
              </a:solidFill>
            </a:rPr>
            <a:t> </a:t>
          </a:r>
          <a:r>
            <a:rPr lang="en-US" sz="1700" kern="1200" dirty="0" err="1" smtClean="0">
              <a:solidFill>
                <a:schemeClr val="tx1"/>
              </a:solidFill>
            </a:rPr>
            <a:t>penyelenggaraan</a:t>
          </a:r>
          <a:r>
            <a:rPr lang="en-US" sz="1700" kern="1200" dirty="0" smtClean="0">
              <a:solidFill>
                <a:schemeClr val="tx1"/>
              </a:solidFill>
            </a:rPr>
            <a:t> </a:t>
          </a:r>
          <a:r>
            <a:rPr lang="en-US" sz="1700" kern="1200" dirty="0" err="1" smtClean="0">
              <a:solidFill>
                <a:schemeClr val="tx1"/>
              </a:solidFill>
            </a:rPr>
            <a:t>penyediaan</a:t>
          </a:r>
          <a:r>
            <a:rPr lang="en-US" sz="1700" kern="1200" dirty="0" smtClean="0">
              <a:solidFill>
                <a:schemeClr val="tx1"/>
              </a:solidFill>
            </a:rPr>
            <a:t> </a:t>
          </a:r>
          <a:r>
            <a:rPr lang="en-US" sz="1700" kern="1200" dirty="0" err="1" smtClean="0">
              <a:solidFill>
                <a:schemeClr val="tx1"/>
              </a:solidFill>
            </a:rPr>
            <a:t>ruang</a:t>
          </a:r>
          <a:r>
            <a:rPr lang="en-US" sz="1700" kern="1200" dirty="0" smtClean="0">
              <a:solidFill>
                <a:schemeClr val="tx1"/>
              </a:solidFill>
            </a:rPr>
            <a:t> ASI </a:t>
          </a:r>
          <a:r>
            <a:rPr lang="en-US" sz="1700" kern="1200" dirty="0" err="1" smtClean="0">
              <a:solidFill>
                <a:schemeClr val="tx1"/>
              </a:solidFill>
            </a:rPr>
            <a:t>sesuai</a:t>
          </a:r>
          <a:r>
            <a:rPr lang="en-US" sz="1700" kern="1200" dirty="0" smtClean="0">
              <a:solidFill>
                <a:schemeClr val="tx1"/>
              </a:solidFill>
            </a:rPr>
            <a:t> </a:t>
          </a:r>
          <a:r>
            <a:rPr lang="en-US" sz="1700" kern="1200" dirty="0" err="1" smtClean="0">
              <a:solidFill>
                <a:schemeClr val="tx1"/>
              </a:solidFill>
            </a:rPr>
            <a:t>dengan</a:t>
          </a:r>
          <a:r>
            <a:rPr lang="en-US" sz="1700" kern="1200" dirty="0" smtClean="0">
              <a:solidFill>
                <a:schemeClr val="tx1"/>
              </a:solidFill>
            </a:rPr>
            <a:t> </a:t>
          </a:r>
          <a:r>
            <a:rPr lang="en-US" sz="1700" kern="1200" dirty="0" err="1" smtClean="0">
              <a:solidFill>
                <a:schemeClr val="tx1"/>
              </a:solidFill>
            </a:rPr>
            <a:t>tugas</a:t>
          </a:r>
          <a:r>
            <a:rPr lang="en-US" sz="1700" kern="1200" dirty="0" smtClean="0">
              <a:solidFill>
                <a:schemeClr val="tx1"/>
              </a:solidFill>
            </a:rPr>
            <a:t>, </a:t>
          </a:r>
          <a:r>
            <a:rPr lang="en-US" sz="1700" kern="1200" dirty="0" err="1" smtClean="0">
              <a:solidFill>
                <a:schemeClr val="tx1"/>
              </a:solidFill>
            </a:rPr>
            <a:t>fungsi</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kewenangan</a:t>
          </a:r>
          <a:r>
            <a:rPr lang="en-US" sz="1700" kern="1200" dirty="0" smtClean="0">
              <a:solidFill>
                <a:schemeClr val="tx1"/>
              </a:solidFill>
            </a:rPr>
            <a:t> </a:t>
          </a:r>
          <a:r>
            <a:rPr lang="en-US" sz="1700" kern="1200" dirty="0" err="1" smtClean="0">
              <a:solidFill>
                <a:schemeClr val="tx1"/>
              </a:solidFill>
            </a:rPr>
            <a:t>masing-masing</a:t>
          </a:r>
          <a:r>
            <a:rPr lang="en-US" sz="1700" kern="1200" dirty="0" smtClean="0">
              <a:solidFill>
                <a:schemeClr val="tx1"/>
              </a:solidFill>
            </a:rPr>
            <a:t>. </a:t>
          </a:r>
          <a:endParaRPr lang="en-US" sz="1700" kern="1200" dirty="0">
            <a:solidFill>
              <a:schemeClr val="tx1"/>
            </a:solidFill>
          </a:endParaRPr>
        </a:p>
      </dsp:txBody>
      <dsp:txXfrm>
        <a:off x="45635" y="50556"/>
        <a:ext cx="8671730" cy="843560"/>
      </dsp:txXfrm>
    </dsp:sp>
    <dsp:sp modelId="{C96F4C70-14CE-4A0F-9FCB-10A0F4253463}">
      <dsp:nvSpPr>
        <dsp:cNvPr id="0" name=""/>
        <dsp:cNvSpPr/>
      </dsp:nvSpPr>
      <dsp:spPr>
        <a:xfrm>
          <a:off x="0" y="988711"/>
          <a:ext cx="8763000" cy="934830"/>
        </a:xfrm>
        <a:prstGeom prst="roundRect">
          <a:avLst/>
        </a:prstGeom>
        <a:solidFill>
          <a:schemeClr val="accent2">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err="1" smtClean="0">
              <a:solidFill>
                <a:schemeClr val="tx1"/>
              </a:solidFill>
            </a:rPr>
            <a:t>Dalam</a:t>
          </a:r>
          <a:r>
            <a:rPr lang="en-US" sz="1700" kern="1200" dirty="0" smtClean="0">
              <a:solidFill>
                <a:schemeClr val="tx1"/>
              </a:solidFill>
            </a:rPr>
            <a:t> </a:t>
          </a:r>
          <a:r>
            <a:rPr lang="en-US" sz="1700" kern="1200" dirty="0" err="1" smtClean="0">
              <a:solidFill>
                <a:schemeClr val="tx1"/>
              </a:solidFill>
            </a:rPr>
            <a:t>melakukan</a:t>
          </a:r>
          <a:r>
            <a:rPr lang="en-US" sz="1700" kern="1200" dirty="0" smtClean="0">
              <a:solidFill>
                <a:schemeClr val="tx1"/>
              </a:solidFill>
            </a:rPr>
            <a:t> </a:t>
          </a:r>
          <a:r>
            <a:rPr lang="en-US" sz="1700" kern="1200" dirty="0" err="1" smtClean="0">
              <a:solidFill>
                <a:schemeClr val="tx1"/>
              </a:solidFill>
            </a:rPr>
            <a:t>pembinaan</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pengawasan</a:t>
          </a:r>
          <a:r>
            <a:rPr lang="en-US" sz="1700" kern="1200" dirty="0" smtClean="0">
              <a:solidFill>
                <a:schemeClr val="tx1"/>
              </a:solidFill>
            </a:rPr>
            <a:t> </a:t>
          </a:r>
          <a:r>
            <a:rPr lang="en-US" sz="1700" kern="1200" dirty="0" err="1" smtClean="0">
              <a:solidFill>
                <a:schemeClr val="tx1"/>
              </a:solidFill>
            </a:rPr>
            <a:t>melibatkan</a:t>
          </a:r>
          <a:r>
            <a:rPr lang="en-US" sz="1700" kern="1200" dirty="0" smtClean="0">
              <a:solidFill>
                <a:schemeClr val="tx1"/>
              </a:solidFill>
            </a:rPr>
            <a:t> </a:t>
          </a:r>
          <a:r>
            <a:rPr lang="en-US" sz="1700" kern="1200" dirty="0" err="1" smtClean="0">
              <a:solidFill>
                <a:schemeClr val="tx1"/>
              </a:solidFill>
            </a:rPr>
            <a:t>unsur</a:t>
          </a:r>
          <a:r>
            <a:rPr lang="en-US" sz="1700" kern="1200" dirty="0" smtClean="0">
              <a:solidFill>
                <a:schemeClr val="tx1"/>
              </a:solidFill>
            </a:rPr>
            <a:t> </a:t>
          </a:r>
          <a:r>
            <a:rPr lang="en-US" sz="1700" kern="1200" dirty="0" err="1" smtClean="0">
              <a:solidFill>
                <a:schemeClr val="tx1"/>
              </a:solidFill>
            </a:rPr>
            <a:t>tripartit</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organisasi</a:t>
          </a:r>
          <a:r>
            <a:rPr lang="en-US" sz="1700" kern="1200" dirty="0" smtClean="0">
              <a:solidFill>
                <a:schemeClr val="tx1"/>
              </a:solidFill>
            </a:rPr>
            <a:t> </a:t>
          </a:r>
          <a:r>
            <a:rPr lang="en-US" sz="1700" kern="1200" dirty="0" err="1" smtClean="0">
              <a:solidFill>
                <a:schemeClr val="tx1"/>
              </a:solidFill>
            </a:rPr>
            <a:t>profesi</a:t>
          </a:r>
          <a:r>
            <a:rPr lang="en-US" sz="1700" kern="1200" dirty="0" smtClean="0">
              <a:solidFill>
                <a:schemeClr val="tx1"/>
              </a:solidFill>
            </a:rPr>
            <a:t> </a:t>
          </a:r>
          <a:r>
            <a:rPr lang="en-US" sz="1700" kern="1200" dirty="0" err="1" smtClean="0">
              <a:solidFill>
                <a:schemeClr val="tx1"/>
              </a:solidFill>
            </a:rPr>
            <a:t>terkait</a:t>
          </a:r>
          <a:r>
            <a:rPr lang="en-US" sz="1700" kern="1200" dirty="0" smtClean="0">
              <a:solidFill>
                <a:schemeClr val="tx1"/>
              </a:solidFill>
            </a:rPr>
            <a:t>. </a:t>
          </a:r>
          <a:endParaRPr lang="en-US" sz="1700" kern="1200" dirty="0">
            <a:solidFill>
              <a:schemeClr val="tx1"/>
            </a:solidFill>
          </a:endParaRPr>
        </a:p>
      </dsp:txBody>
      <dsp:txXfrm>
        <a:off x="45635" y="1034346"/>
        <a:ext cx="8671730" cy="843560"/>
      </dsp:txXfrm>
    </dsp:sp>
    <dsp:sp modelId="{B844E56D-9EFC-4D7A-92FA-F42F5C49F095}">
      <dsp:nvSpPr>
        <dsp:cNvPr id="0" name=""/>
        <dsp:cNvSpPr/>
      </dsp:nvSpPr>
      <dsp:spPr>
        <a:xfrm>
          <a:off x="0" y="1972501"/>
          <a:ext cx="8763000" cy="934830"/>
        </a:xfrm>
        <a:prstGeom prst="roundRect">
          <a:avLst/>
        </a:prstGeom>
        <a:solidFill>
          <a:schemeClr val="accent4">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err="1" smtClean="0">
              <a:solidFill>
                <a:schemeClr val="tx1"/>
              </a:solidFill>
            </a:rPr>
            <a:t>Pembinaan</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pengawasan</a:t>
          </a:r>
          <a:r>
            <a:rPr lang="en-US" sz="1700" kern="1200" dirty="0" smtClean="0">
              <a:solidFill>
                <a:schemeClr val="tx1"/>
              </a:solidFill>
            </a:rPr>
            <a:t> </a:t>
          </a:r>
          <a:r>
            <a:rPr lang="en-US" sz="1700" kern="1200" dirty="0" err="1" smtClean="0">
              <a:solidFill>
                <a:schemeClr val="tx1"/>
              </a:solidFill>
            </a:rPr>
            <a:t>ditujukan</a:t>
          </a:r>
          <a:r>
            <a:rPr lang="en-US" sz="1700" kern="1200" dirty="0" smtClean="0">
              <a:solidFill>
                <a:schemeClr val="tx1"/>
              </a:solidFill>
            </a:rPr>
            <a:t> </a:t>
          </a:r>
          <a:r>
            <a:rPr lang="en-US" sz="1700" kern="1200" dirty="0" err="1" smtClean="0">
              <a:solidFill>
                <a:schemeClr val="tx1"/>
              </a:solidFill>
            </a:rPr>
            <a:t>untuk</a:t>
          </a:r>
          <a:r>
            <a:rPr lang="en-US" sz="1700" kern="1200" dirty="0" smtClean="0">
              <a:solidFill>
                <a:schemeClr val="tx1"/>
              </a:solidFill>
            </a:rPr>
            <a:t> </a:t>
          </a:r>
          <a:r>
            <a:rPr lang="en-US" sz="1700" kern="1200" dirty="0" err="1" smtClean="0">
              <a:solidFill>
                <a:schemeClr val="tx1"/>
              </a:solidFill>
            </a:rPr>
            <a:t>meningkatkan</a:t>
          </a:r>
          <a:r>
            <a:rPr lang="en-US" sz="1700" kern="1200" dirty="0" smtClean="0">
              <a:solidFill>
                <a:schemeClr val="tx1"/>
              </a:solidFill>
            </a:rPr>
            <a:t> </a:t>
          </a:r>
          <a:r>
            <a:rPr lang="en-US" sz="1700" kern="1200" dirty="0" err="1" smtClean="0">
              <a:solidFill>
                <a:schemeClr val="tx1"/>
              </a:solidFill>
            </a:rPr>
            <a:t>peran</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dukungan</a:t>
          </a:r>
          <a:r>
            <a:rPr lang="en-US" sz="1700" kern="1200" dirty="0" smtClean="0">
              <a:solidFill>
                <a:schemeClr val="tx1"/>
              </a:solidFill>
            </a:rPr>
            <a:t> </a:t>
          </a:r>
          <a:r>
            <a:rPr lang="en-US" sz="1700" kern="1200" dirty="0" err="1" smtClean="0">
              <a:solidFill>
                <a:schemeClr val="tx1"/>
              </a:solidFill>
            </a:rPr>
            <a:t>pengurus</a:t>
          </a:r>
          <a:r>
            <a:rPr lang="en-US" sz="1700" kern="1200" dirty="0" smtClean="0">
              <a:solidFill>
                <a:schemeClr val="tx1"/>
              </a:solidFill>
            </a:rPr>
            <a:t> </a:t>
          </a:r>
          <a:r>
            <a:rPr lang="en-US" sz="1700" kern="1200" dirty="0" err="1" smtClean="0">
              <a:solidFill>
                <a:schemeClr val="tx1"/>
              </a:solidFill>
            </a:rPr>
            <a:t>tempat</a:t>
          </a:r>
          <a:r>
            <a:rPr lang="en-US" sz="1700" kern="1200" dirty="0" smtClean="0">
              <a:solidFill>
                <a:schemeClr val="tx1"/>
              </a:solidFill>
            </a:rPr>
            <a:t> </a:t>
          </a:r>
          <a:r>
            <a:rPr lang="en-US" sz="1700" kern="1200" dirty="0" err="1" smtClean="0">
              <a:solidFill>
                <a:schemeClr val="tx1"/>
              </a:solidFill>
            </a:rPr>
            <a:t>kerja</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penyelenggara</a:t>
          </a:r>
          <a:r>
            <a:rPr lang="en-US" sz="1700" kern="1200" dirty="0" smtClean="0">
              <a:solidFill>
                <a:schemeClr val="tx1"/>
              </a:solidFill>
            </a:rPr>
            <a:t> </a:t>
          </a:r>
          <a:r>
            <a:rPr lang="en-US" sz="1700" kern="1200" dirty="0" err="1" smtClean="0">
              <a:solidFill>
                <a:schemeClr val="tx1"/>
              </a:solidFill>
            </a:rPr>
            <a:t>sarana</a:t>
          </a:r>
          <a:r>
            <a:rPr lang="en-US" sz="1700" kern="1200" dirty="0" smtClean="0">
              <a:solidFill>
                <a:schemeClr val="tx1"/>
              </a:solidFill>
            </a:rPr>
            <a:t> </a:t>
          </a:r>
          <a:r>
            <a:rPr lang="en-US" sz="1700" kern="1200" dirty="0" err="1" smtClean="0">
              <a:solidFill>
                <a:schemeClr val="tx1"/>
              </a:solidFill>
            </a:rPr>
            <a:t>umum</a:t>
          </a:r>
          <a:r>
            <a:rPr lang="en-US" sz="1700" kern="1200" dirty="0" smtClean="0">
              <a:solidFill>
                <a:schemeClr val="tx1"/>
              </a:solidFill>
            </a:rPr>
            <a:t> </a:t>
          </a:r>
          <a:r>
            <a:rPr lang="en-US" sz="1700" kern="1200" dirty="0" err="1" smtClean="0">
              <a:solidFill>
                <a:schemeClr val="tx1"/>
              </a:solidFill>
            </a:rPr>
            <a:t>untuk</a:t>
          </a:r>
          <a:r>
            <a:rPr lang="en-US" sz="1700" kern="1200" dirty="0" smtClean="0">
              <a:solidFill>
                <a:schemeClr val="tx1"/>
              </a:solidFill>
            </a:rPr>
            <a:t> </a:t>
          </a:r>
          <a:r>
            <a:rPr lang="en-US" sz="1700" kern="1200" dirty="0" err="1" smtClean="0">
              <a:solidFill>
                <a:schemeClr val="tx1"/>
              </a:solidFill>
            </a:rPr>
            <a:t>keberhasilan</a:t>
          </a:r>
          <a:r>
            <a:rPr lang="en-US" sz="1700" kern="1200" dirty="0" smtClean="0">
              <a:solidFill>
                <a:schemeClr val="tx1"/>
              </a:solidFill>
            </a:rPr>
            <a:t> program </a:t>
          </a:r>
          <a:r>
            <a:rPr lang="en-US" sz="1700" kern="1200" dirty="0" err="1" smtClean="0">
              <a:solidFill>
                <a:schemeClr val="tx1"/>
              </a:solidFill>
            </a:rPr>
            <a:t>pemberian</a:t>
          </a:r>
          <a:r>
            <a:rPr lang="en-US" sz="1700" kern="1200" dirty="0" smtClean="0">
              <a:solidFill>
                <a:schemeClr val="tx1"/>
              </a:solidFill>
            </a:rPr>
            <a:t> ASI </a:t>
          </a:r>
          <a:r>
            <a:rPr lang="en-US" sz="1700" kern="1200" dirty="0" err="1" smtClean="0">
              <a:solidFill>
                <a:schemeClr val="tx1"/>
              </a:solidFill>
            </a:rPr>
            <a:t>Eksklusif</a:t>
          </a:r>
          <a:r>
            <a:rPr lang="en-US" sz="1700" kern="1200" dirty="0" smtClean="0">
              <a:solidFill>
                <a:schemeClr val="tx1"/>
              </a:solidFill>
            </a:rPr>
            <a:t>. </a:t>
          </a:r>
          <a:endParaRPr lang="en-US" sz="1700" kern="1200" dirty="0">
            <a:solidFill>
              <a:schemeClr val="tx1"/>
            </a:solidFill>
          </a:endParaRPr>
        </a:p>
      </dsp:txBody>
      <dsp:txXfrm>
        <a:off x="45635" y="2018136"/>
        <a:ext cx="8671730" cy="843560"/>
      </dsp:txXfrm>
    </dsp:sp>
    <dsp:sp modelId="{49E53FA9-60ED-4DB7-94AE-78BF0E6335E0}">
      <dsp:nvSpPr>
        <dsp:cNvPr id="0" name=""/>
        <dsp:cNvSpPr/>
      </dsp:nvSpPr>
      <dsp:spPr>
        <a:xfrm>
          <a:off x="0" y="2956291"/>
          <a:ext cx="8763000" cy="527337"/>
        </a:xfrm>
        <a:prstGeom prst="roundRect">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err="1" smtClean="0">
              <a:solidFill>
                <a:schemeClr val="tx1"/>
              </a:solidFill>
            </a:rPr>
            <a:t>Pembinaan</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pengawasan</a:t>
          </a:r>
          <a:r>
            <a:rPr lang="en-US" sz="1700" kern="1200" dirty="0" smtClean="0">
              <a:solidFill>
                <a:schemeClr val="tx1"/>
              </a:solidFill>
            </a:rPr>
            <a:t> </a:t>
          </a:r>
          <a:r>
            <a:rPr lang="en-US" sz="1700" kern="1200" dirty="0" err="1" smtClean="0">
              <a:solidFill>
                <a:schemeClr val="tx1"/>
              </a:solidFill>
            </a:rPr>
            <a:t>dilaksanakan</a:t>
          </a:r>
          <a:r>
            <a:rPr lang="en-US" sz="1700" kern="1200" dirty="0" smtClean="0">
              <a:solidFill>
                <a:schemeClr val="tx1"/>
              </a:solidFill>
            </a:rPr>
            <a:t> </a:t>
          </a:r>
          <a:r>
            <a:rPr lang="en-US" sz="1700" kern="1200" dirty="0" err="1" smtClean="0">
              <a:solidFill>
                <a:schemeClr val="tx1"/>
              </a:solidFill>
            </a:rPr>
            <a:t>melalui</a:t>
          </a:r>
          <a:r>
            <a:rPr lang="en-US" sz="1700" kern="1200" dirty="0" smtClean="0">
              <a:solidFill>
                <a:schemeClr val="tx1"/>
              </a:solidFill>
            </a:rPr>
            <a:t>: </a:t>
          </a:r>
          <a:endParaRPr lang="en-US" sz="1700" kern="1200" dirty="0">
            <a:solidFill>
              <a:schemeClr val="tx1"/>
            </a:solidFill>
          </a:endParaRPr>
        </a:p>
      </dsp:txBody>
      <dsp:txXfrm>
        <a:off x="25742" y="2982033"/>
        <a:ext cx="8711516" cy="475853"/>
      </dsp:txXfrm>
    </dsp:sp>
    <dsp:sp modelId="{837C3E93-AA2D-42EB-AF0A-DA1A95684B3E}">
      <dsp:nvSpPr>
        <dsp:cNvPr id="0" name=""/>
        <dsp:cNvSpPr/>
      </dsp:nvSpPr>
      <dsp:spPr>
        <a:xfrm>
          <a:off x="0" y="3488551"/>
          <a:ext cx="8763000" cy="778648"/>
        </a:xfrm>
        <a:prstGeom prst="rect">
          <a:avLst/>
        </a:prstGeom>
        <a:solidFill>
          <a:schemeClr val="bg2"/>
        </a:solidFill>
        <a:ln>
          <a:noFill/>
        </a:ln>
        <a:effectLst/>
      </dsp:spPr>
      <dsp:style>
        <a:lnRef idx="0">
          <a:scrgbClr r="0" g="0" b="0"/>
        </a:lnRef>
        <a:fillRef idx="0">
          <a:scrgbClr r="0" g="0" b="0"/>
        </a:fillRef>
        <a:effectRef idx="0">
          <a:scrgbClr r="0" g="0" b="0"/>
        </a:effectRef>
        <a:fontRef idx="minor"/>
      </dsp:style>
      <dsp:txBody>
        <a:bodyPr spcFirstLastPara="0" vert="horz" wrap="square" lIns="278225"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err="1" smtClean="0">
              <a:solidFill>
                <a:schemeClr val="tx1"/>
              </a:solidFill>
            </a:rPr>
            <a:t>advokasi</a:t>
          </a:r>
          <a:r>
            <a:rPr lang="en-US" sz="1600" kern="1200" dirty="0" smtClean="0">
              <a:solidFill>
                <a:schemeClr val="tx1"/>
              </a:solidFill>
            </a:rPr>
            <a:t>, </a:t>
          </a:r>
          <a:r>
            <a:rPr lang="en-US" sz="1600" kern="1200" dirty="0" err="1" smtClean="0">
              <a:solidFill>
                <a:schemeClr val="tx1"/>
              </a:solidFill>
            </a:rPr>
            <a:t>sosialisasi</a:t>
          </a:r>
          <a:r>
            <a:rPr lang="en-US" sz="1600" kern="1200" dirty="0" smtClean="0">
              <a:solidFill>
                <a:schemeClr val="tx1"/>
              </a:solidFill>
            </a:rPr>
            <a:t>, </a:t>
          </a:r>
          <a:r>
            <a:rPr lang="en-US" sz="1600" kern="1200" dirty="0" err="1" smtClean="0">
              <a:solidFill>
                <a:schemeClr val="tx1"/>
              </a:solidFill>
            </a:rPr>
            <a:t>dan</a:t>
          </a:r>
          <a:r>
            <a:rPr lang="en-US" sz="1600" kern="1200" dirty="0" smtClean="0">
              <a:solidFill>
                <a:schemeClr val="tx1"/>
              </a:solidFill>
            </a:rPr>
            <a:t> </a:t>
          </a:r>
          <a:r>
            <a:rPr lang="en-US" sz="1600" kern="1200" dirty="0" err="1" smtClean="0">
              <a:solidFill>
                <a:schemeClr val="tx1"/>
              </a:solidFill>
            </a:rPr>
            <a:t>bimbingan</a:t>
          </a:r>
          <a:r>
            <a:rPr lang="en-US" sz="1600" kern="1200" dirty="0" smtClean="0">
              <a:solidFill>
                <a:schemeClr val="tx1"/>
              </a:solidFill>
            </a:rPr>
            <a:t> </a:t>
          </a:r>
          <a:r>
            <a:rPr lang="en-US" sz="1600" kern="1200" dirty="0" err="1" smtClean="0">
              <a:solidFill>
                <a:schemeClr val="tx1"/>
              </a:solidFill>
            </a:rPr>
            <a:t>teknis</a:t>
          </a:r>
          <a:r>
            <a:rPr lang="en-US" sz="1600" kern="1200" dirty="0" smtClean="0">
              <a:solidFill>
                <a:schemeClr val="tx1"/>
              </a:solidFill>
            </a:rPr>
            <a:t> </a:t>
          </a:r>
          <a:r>
            <a:rPr lang="en-US" sz="1600" kern="1200" dirty="0" err="1" smtClean="0">
              <a:solidFill>
                <a:schemeClr val="tx1"/>
              </a:solidFill>
            </a:rPr>
            <a:t>peningkatan</a:t>
          </a:r>
          <a:r>
            <a:rPr lang="en-US" sz="1600" kern="1200" dirty="0" smtClean="0">
              <a:solidFill>
                <a:schemeClr val="tx1"/>
              </a:solidFill>
            </a:rPr>
            <a:t> </a:t>
          </a:r>
          <a:r>
            <a:rPr lang="en-US" sz="1600" kern="1200" dirty="0" err="1" smtClean="0">
              <a:solidFill>
                <a:schemeClr val="tx1"/>
              </a:solidFill>
            </a:rPr>
            <a:t>pemberian</a:t>
          </a:r>
          <a:r>
            <a:rPr lang="en-US" sz="1600" kern="1200" dirty="0" smtClean="0">
              <a:solidFill>
                <a:schemeClr val="tx1"/>
              </a:solidFill>
            </a:rPr>
            <a:t> ASI </a:t>
          </a:r>
          <a:r>
            <a:rPr lang="en-US" sz="1600" kern="1200" dirty="0" err="1" smtClean="0">
              <a:solidFill>
                <a:schemeClr val="tx1"/>
              </a:solidFill>
            </a:rPr>
            <a:t>Eksklusif</a:t>
          </a:r>
          <a:endParaRPr lang="en-US" sz="1600" kern="1200" dirty="0">
            <a:solidFill>
              <a:schemeClr val="tx1"/>
            </a:solidFill>
          </a:endParaRPr>
        </a:p>
        <a:p>
          <a:pPr marL="171450" lvl="1" indent="-171450" algn="l" defTabSz="711200" rtl="0">
            <a:lnSpc>
              <a:spcPct val="90000"/>
            </a:lnSpc>
            <a:spcBef>
              <a:spcPct val="0"/>
            </a:spcBef>
            <a:spcAft>
              <a:spcPct val="20000"/>
            </a:spcAft>
            <a:buChar char="••"/>
          </a:pPr>
          <a:r>
            <a:rPr lang="en-US" sz="1600" kern="1200" dirty="0" smtClean="0">
              <a:solidFill>
                <a:schemeClr val="tx1"/>
              </a:solidFill>
            </a:rPr>
            <a:t>monitoring </a:t>
          </a:r>
          <a:r>
            <a:rPr lang="en-US" sz="1600" kern="1200" dirty="0" err="1" smtClean="0">
              <a:solidFill>
                <a:schemeClr val="tx1"/>
              </a:solidFill>
            </a:rPr>
            <a:t>dan</a:t>
          </a:r>
          <a:r>
            <a:rPr lang="en-US" sz="1600" kern="1200" dirty="0" smtClean="0">
              <a:solidFill>
                <a:schemeClr val="tx1"/>
              </a:solidFill>
            </a:rPr>
            <a:t> </a:t>
          </a:r>
          <a:r>
            <a:rPr lang="en-US" sz="1600" kern="1200" dirty="0" err="1" smtClean="0">
              <a:solidFill>
                <a:schemeClr val="tx1"/>
              </a:solidFill>
            </a:rPr>
            <a:t>evaluasi</a:t>
          </a:r>
          <a:r>
            <a:rPr lang="en-US" sz="1600" kern="1200" dirty="0" smtClean="0">
              <a:solidFill>
                <a:schemeClr val="tx1"/>
              </a:solidFill>
            </a:rPr>
            <a:t>. </a:t>
          </a:r>
          <a:endParaRPr lang="en-US" sz="1600" kern="1200" dirty="0">
            <a:solidFill>
              <a:schemeClr val="tx1"/>
            </a:solidFill>
          </a:endParaRPr>
        </a:p>
      </dsp:txBody>
      <dsp:txXfrm>
        <a:off x="0" y="3488551"/>
        <a:ext cx="8763000" cy="7786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F5C56-8685-4881-9C61-5409EF85416F}">
      <dsp:nvSpPr>
        <dsp:cNvPr id="0" name=""/>
        <dsp:cNvSpPr/>
      </dsp:nvSpPr>
      <dsp:spPr>
        <a:xfrm>
          <a:off x="0" y="4"/>
          <a:ext cx="8763000" cy="1181665"/>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err="1" smtClean="0">
              <a:solidFill>
                <a:schemeClr val="tx1"/>
              </a:solidFill>
            </a:rPr>
            <a:t>Peraturan</a:t>
          </a:r>
          <a:r>
            <a:rPr lang="en-US" sz="2000" kern="1200" dirty="0" smtClean="0">
              <a:solidFill>
                <a:schemeClr val="tx1"/>
              </a:solidFill>
            </a:rPr>
            <a:t> internal yang </a:t>
          </a:r>
          <a:r>
            <a:rPr lang="en-US" sz="2000" kern="1200" dirty="0" err="1" smtClean="0">
              <a:solidFill>
                <a:schemeClr val="tx1"/>
              </a:solidFill>
            </a:rPr>
            <a:t>sedemikian</a:t>
          </a:r>
          <a:r>
            <a:rPr lang="en-US" sz="2000" kern="1200" dirty="0" smtClean="0">
              <a:solidFill>
                <a:schemeClr val="tx1"/>
              </a:solidFill>
            </a:rPr>
            <a:t> </a:t>
          </a:r>
          <a:r>
            <a:rPr lang="en-US" sz="2000" kern="1200" dirty="0" err="1" smtClean="0">
              <a:solidFill>
                <a:schemeClr val="tx1"/>
              </a:solidFill>
            </a:rPr>
            <a:t>menunjukkan</a:t>
          </a:r>
          <a:r>
            <a:rPr lang="en-US" sz="2000" kern="1200" dirty="0" smtClean="0">
              <a:solidFill>
                <a:schemeClr val="tx1"/>
              </a:solidFill>
            </a:rPr>
            <a:t> </a:t>
          </a:r>
          <a:r>
            <a:rPr lang="en-US" sz="2000" kern="1200" dirty="0" err="1" smtClean="0">
              <a:solidFill>
                <a:schemeClr val="tx1"/>
              </a:solidFill>
            </a:rPr>
            <a:t>dukungan</a:t>
          </a:r>
          <a:r>
            <a:rPr lang="en-US" sz="2000" kern="1200" dirty="0" smtClean="0">
              <a:solidFill>
                <a:schemeClr val="tx1"/>
              </a:solidFill>
            </a:rPr>
            <a:t> </a:t>
          </a:r>
          <a:r>
            <a:rPr lang="en-US" sz="2000" kern="1200" dirty="0" err="1" smtClean="0">
              <a:solidFill>
                <a:schemeClr val="tx1"/>
              </a:solidFill>
            </a:rPr>
            <a:t>perusahaan</a:t>
          </a:r>
          <a:r>
            <a:rPr lang="en-US" sz="2000" kern="1200" dirty="0" smtClean="0">
              <a:solidFill>
                <a:schemeClr val="tx1"/>
              </a:solidFill>
            </a:rPr>
            <a:t> </a:t>
          </a:r>
          <a:r>
            <a:rPr lang="en-US" sz="2000" kern="1200" dirty="0" err="1" smtClean="0">
              <a:solidFill>
                <a:schemeClr val="tx1"/>
              </a:solidFill>
            </a:rPr>
            <a:t>terhadap</a:t>
          </a:r>
          <a:r>
            <a:rPr lang="en-US" sz="2000" kern="1200" dirty="0" smtClean="0">
              <a:solidFill>
                <a:schemeClr val="tx1"/>
              </a:solidFill>
            </a:rPr>
            <a:t> </a:t>
          </a:r>
          <a:r>
            <a:rPr lang="en-US" sz="2000" kern="1200" dirty="0" err="1" smtClean="0">
              <a:solidFill>
                <a:schemeClr val="tx1"/>
              </a:solidFill>
            </a:rPr>
            <a:t>pemberian</a:t>
          </a:r>
          <a:r>
            <a:rPr lang="en-US" sz="2000" kern="1200" dirty="0" smtClean="0">
              <a:solidFill>
                <a:schemeClr val="tx1"/>
              </a:solidFill>
            </a:rPr>
            <a:t> ASI </a:t>
          </a:r>
          <a:r>
            <a:rPr lang="en-US" sz="2000" kern="1200" dirty="0" err="1" smtClean="0">
              <a:solidFill>
                <a:schemeClr val="tx1"/>
              </a:solidFill>
            </a:rPr>
            <a:t>dan</a:t>
          </a:r>
          <a:r>
            <a:rPr lang="en-US" sz="2000" kern="1200" dirty="0" smtClean="0">
              <a:solidFill>
                <a:schemeClr val="tx1"/>
              </a:solidFill>
            </a:rPr>
            <a:t> </a:t>
          </a:r>
          <a:r>
            <a:rPr lang="en-US" sz="2000" kern="1200" dirty="0" err="1" smtClean="0">
              <a:solidFill>
                <a:schemeClr val="tx1"/>
              </a:solidFill>
            </a:rPr>
            <a:t>memungkinkan</a:t>
          </a:r>
          <a:r>
            <a:rPr lang="en-US" sz="2000" kern="1200" dirty="0" smtClean="0">
              <a:solidFill>
                <a:schemeClr val="tx1"/>
              </a:solidFill>
            </a:rPr>
            <a:t> </a:t>
          </a:r>
          <a:r>
            <a:rPr lang="fi-FI" sz="2000" kern="1200" dirty="0" smtClean="0">
              <a:solidFill>
                <a:schemeClr val="tx1"/>
              </a:solidFill>
            </a:rPr>
            <a:t>perusahaan untuk mengimplementasikan kebijakan Tempat Kerja Ramah Laktasi </a:t>
          </a:r>
          <a:r>
            <a:rPr lang="en-US" sz="2000" kern="1200" dirty="0" err="1" smtClean="0">
              <a:solidFill>
                <a:schemeClr val="tx1"/>
              </a:solidFill>
            </a:rPr>
            <a:t>melalui</a:t>
          </a:r>
          <a:r>
            <a:rPr lang="en-US" sz="2000" kern="1200" dirty="0" smtClean="0">
              <a:solidFill>
                <a:schemeClr val="tx1"/>
              </a:solidFill>
            </a:rPr>
            <a:t> </a:t>
          </a:r>
          <a:r>
            <a:rPr lang="en-US" sz="2000" kern="1200" dirty="0" err="1" smtClean="0">
              <a:solidFill>
                <a:schemeClr val="tx1"/>
              </a:solidFill>
            </a:rPr>
            <a:t>sarana-sarana</a:t>
          </a:r>
          <a:r>
            <a:rPr lang="en-US" sz="2000" kern="1200" dirty="0" smtClean="0">
              <a:solidFill>
                <a:schemeClr val="tx1"/>
              </a:solidFill>
            </a:rPr>
            <a:t> </a:t>
          </a:r>
          <a:r>
            <a:rPr lang="en-US" sz="2000" kern="1200" dirty="0" err="1" smtClean="0">
              <a:solidFill>
                <a:schemeClr val="tx1"/>
              </a:solidFill>
            </a:rPr>
            <a:t>berikut</a:t>
          </a:r>
          <a:r>
            <a:rPr lang="en-US" sz="2000" kern="1200" dirty="0" smtClean="0">
              <a:solidFill>
                <a:schemeClr val="tx1"/>
              </a:solidFill>
            </a:rPr>
            <a:t>:</a:t>
          </a:r>
          <a:endParaRPr lang="en-US" sz="2000" kern="1200" dirty="0">
            <a:solidFill>
              <a:schemeClr val="tx1"/>
            </a:solidFill>
          </a:endParaRPr>
        </a:p>
      </dsp:txBody>
      <dsp:txXfrm>
        <a:off x="57684" y="57688"/>
        <a:ext cx="8647632" cy="1066297"/>
      </dsp:txXfrm>
    </dsp:sp>
    <dsp:sp modelId="{4361FC13-FA57-43CA-A63C-EBB5079D37F3}">
      <dsp:nvSpPr>
        <dsp:cNvPr id="0" name=""/>
        <dsp:cNvSpPr/>
      </dsp:nvSpPr>
      <dsp:spPr>
        <a:xfrm>
          <a:off x="0" y="1295395"/>
          <a:ext cx="8763000" cy="161406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78225"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err="1" smtClean="0"/>
            <a:t>Membangun</a:t>
          </a:r>
          <a:r>
            <a:rPr lang="en-US" sz="1600" kern="1200" dirty="0" smtClean="0"/>
            <a:t> </a:t>
          </a:r>
          <a:r>
            <a:rPr lang="en-US" sz="1600" kern="1200" dirty="0" err="1" smtClean="0"/>
            <a:t>fasilitas</a:t>
          </a:r>
          <a:r>
            <a:rPr lang="en-US" sz="1600" kern="1200" dirty="0" smtClean="0"/>
            <a:t> yang </a:t>
          </a:r>
          <a:r>
            <a:rPr lang="en-US" sz="1600" kern="1200" dirty="0" err="1" smtClean="0"/>
            <a:t>layak</a:t>
          </a:r>
          <a:r>
            <a:rPr lang="en-US" sz="1600" kern="1200" dirty="0" smtClean="0"/>
            <a:t> di </a:t>
          </a:r>
          <a:r>
            <a:rPr lang="en-US" sz="1600" kern="1200" dirty="0" err="1" smtClean="0"/>
            <a:t>tempat</a:t>
          </a:r>
          <a:r>
            <a:rPr lang="en-US" sz="1600" kern="1200" dirty="0" smtClean="0"/>
            <a:t> </a:t>
          </a:r>
          <a:r>
            <a:rPr lang="en-US" sz="1600" kern="1200" dirty="0" err="1" smtClean="0"/>
            <a:t>kerja</a:t>
          </a:r>
          <a:r>
            <a:rPr lang="en-US" sz="1600" kern="1200" dirty="0" smtClean="0"/>
            <a:t> </a:t>
          </a:r>
          <a:r>
            <a:rPr lang="en-US" sz="1600" kern="1200" dirty="0" err="1" smtClean="0"/>
            <a:t>untuk</a:t>
          </a:r>
          <a:r>
            <a:rPr lang="en-US" sz="1600" kern="1200" dirty="0" smtClean="0"/>
            <a:t> </a:t>
          </a:r>
          <a:r>
            <a:rPr lang="en-US" sz="1600" kern="1200" dirty="0" err="1" smtClean="0"/>
            <a:t>kaum</a:t>
          </a:r>
          <a:r>
            <a:rPr lang="en-US" sz="1600" kern="1200" dirty="0" smtClean="0"/>
            <a:t> </a:t>
          </a:r>
          <a:r>
            <a:rPr lang="en-US" sz="1600" kern="1200" dirty="0" err="1" smtClean="0"/>
            <a:t>ibu</a:t>
          </a:r>
          <a:r>
            <a:rPr lang="en-US" sz="1600" kern="1200" dirty="0" smtClean="0"/>
            <a:t> yang </a:t>
          </a:r>
          <a:r>
            <a:rPr lang="en-US" sz="1600" kern="1200" dirty="0" err="1" smtClean="0"/>
            <a:t>bekerja</a:t>
          </a:r>
          <a:r>
            <a:rPr lang="en-US" sz="1600" kern="1200" dirty="0" smtClean="0"/>
            <a:t> agar </a:t>
          </a:r>
          <a:r>
            <a:rPr lang="en-US" sz="1600" kern="1200" dirty="0" err="1" smtClean="0"/>
            <a:t>dapat</a:t>
          </a:r>
          <a:r>
            <a:rPr lang="en-US" sz="1600" kern="1200" dirty="0" smtClean="0"/>
            <a:t> </a:t>
          </a:r>
          <a:r>
            <a:rPr lang="en-US" sz="1600" kern="1200" dirty="0" err="1" smtClean="0"/>
            <a:t>menyusui</a:t>
          </a:r>
          <a:r>
            <a:rPr lang="en-US" sz="1600" kern="1200" dirty="0" smtClean="0"/>
            <a:t>/</a:t>
          </a:r>
          <a:r>
            <a:rPr lang="en-US" sz="1600" kern="1200" dirty="0" err="1" smtClean="0"/>
            <a:t>memompa</a:t>
          </a:r>
          <a:r>
            <a:rPr lang="en-US" sz="1600" kern="1200" dirty="0" smtClean="0"/>
            <a:t> air </a:t>
          </a:r>
          <a:r>
            <a:rPr lang="en-US" sz="1600" kern="1200" dirty="0" err="1" smtClean="0"/>
            <a:t>susunya</a:t>
          </a:r>
          <a:r>
            <a:rPr lang="en-US" sz="1600" kern="1200" dirty="0" smtClean="0"/>
            <a:t> (</a:t>
          </a:r>
          <a:r>
            <a:rPr lang="en-US" sz="1600" kern="1200" dirty="0" err="1" smtClean="0"/>
            <a:t>ruang</a:t>
          </a:r>
          <a:r>
            <a:rPr lang="en-US" sz="1600" kern="1200" dirty="0" smtClean="0"/>
            <a:t> </a:t>
          </a:r>
          <a:r>
            <a:rPr lang="en-US" sz="1600" kern="1200" dirty="0" err="1" smtClean="0"/>
            <a:t>menyusui</a:t>
          </a:r>
          <a:r>
            <a:rPr lang="en-US" sz="1600" kern="1200" dirty="0" smtClean="0"/>
            <a:t>).</a:t>
          </a:r>
          <a:endParaRPr lang="en-US" sz="1600" kern="1200" dirty="0"/>
        </a:p>
        <a:p>
          <a:pPr marL="171450" lvl="1" indent="-171450" algn="l" defTabSz="711200" rtl="0">
            <a:lnSpc>
              <a:spcPct val="90000"/>
            </a:lnSpc>
            <a:spcBef>
              <a:spcPct val="0"/>
            </a:spcBef>
            <a:spcAft>
              <a:spcPct val="20000"/>
            </a:spcAft>
            <a:buChar char="••"/>
          </a:pPr>
          <a:r>
            <a:rPr lang="en-US" sz="1600" kern="1200" dirty="0" err="1" smtClean="0"/>
            <a:t>Memberi</a:t>
          </a:r>
          <a:r>
            <a:rPr lang="en-US" sz="1600" kern="1200" dirty="0" smtClean="0"/>
            <a:t> </a:t>
          </a:r>
          <a:r>
            <a:rPr lang="en-US" sz="1600" kern="1200" dirty="0" err="1" smtClean="0"/>
            <a:t>kesempatan</a:t>
          </a:r>
          <a:r>
            <a:rPr lang="en-US" sz="1600" kern="1200" dirty="0" smtClean="0"/>
            <a:t> </a:t>
          </a:r>
          <a:r>
            <a:rPr lang="en-US" sz="1600" kern="1200" dirty="0" err="1" smtClean="0"/>
            <a:t>pada</a:t>
          </a:r>
          <a:r>
            <a:rPr lang="en-US" sz="1600" kern="1200" dirty="0" smtClean="0"/>
            <a:t> </a:t>
          </a:r>
          <a:r>
            <a:rPr lang="en-US" sz="1600" kern="1200" dirty="0" err="1" smtClean="0"/>
            <a:t>kaum</a:t>
          </a:r>
          <a:r>
            <a:rPr lang="en-US" sz="1600" kern="1200" dirty="0" smtClean="0"/>
            <a:t> </a:t>
          </a:r>
          <a:r>
            <a:rPr lang="en-US" sz="1600" kern="1200" dirty="0" err="1" smtClean="0"/>
            <a:t>ibu</a:t>
          </a:r>
          <a:r>
            <a:rPr lang="en-US" sz="1600" kern="1200" dirty="0" smtClean="0"/>
            <a:t> yang </a:t>
          </a:r>
          <a:r>
            <a:rPr lang="en-US" sz="1600" kern="1200" dirty="0" err="1" smtClean="0"/>
            <a:t>bekerja</a:t>
          </a:r>
          <a:r>
            <a:rPr lang="en-US" sz="1600" kern="1200" dirty="0" smtClean="0"/>
            <a:t> </a:t>
          </a:r>
          <a:r>
            <a:rPr lang="en-US" sz="1600" kern="1200" dirty="0" err="1" smtClean="0"/>
            <a:t>untuk</a:t>
          </a:r>
          <a:r>
            <a:rPr lang="en-US" sz="1600" kern="1200" dirty="0" smtClean="0"/>
            <a:t> </a:t>
          </a:r>
          <a:r>
            <a:rPr lang="en-US" sz="1600" kern="1200" dirty="0" err="1" smtClean="0"/>
            <a:t>memberikan</a:t>
          </a:r>
          <a:r>
            <a:rPr lang="en-US" sz="1600" kern="1200" dirty="0" smtClean="0"/>
            <a:t> ASI/</a:t>
          </a:r>
          <a:r>
            <a:rPr lang="en-US" sz="1600" kern="1200" dirty="0" err="1" smtClean="0"/>
            <a:t>memerah</a:t>
          </a:r>
          <a:r>
            <a:rPr lang="en-US" sz="1600" kern="1200" dirty="0" smtClean="0"/>
            <a:t> </a:t>
          </a:r>
          <a:r>
            <a:rPr lang="en-US" sz="1600" kern="1200" dirty="0" err="1" smtClean="0"/>
            <a:t>susu</a:t>
          </a:r>
          <a:r>
            <a:rPr lang="en-US" sz="1600" kern="1200" dirty="0" smtClean="0"/>
            <a:t> </a:t>
          </a:r>
          <a:r>
            <a:rPr lang="en-US" sz="1600" kern="1200" dirty="0" err="1" smtClean="0"/>
            <a:t>ibu</a:t>
          </a:r>
          <a:r>
            <a:rPr lang="en-US" sz="1600" kern="1200" dirty="0" smtClean="0"/>
            <a:t> </a:t>
          </a:r>
          <a:r>
            <a:rPr lang="en-US" sz="1600" kern="1200" dirty="0" err="1" smtClean="0"/>
            <a:t>selama</a:t>
          </a:r>
          <a:r>
            <a:rPr lang="en-US" sz="1600" kern="1200" dirty="0" smtClean="0"/>
            <a:t> jam </a:t>
          </a:r>
          <a:r>
            <a:rPr lang="en-US" sz="1600" kern="1200" dirty="0" err="1" smtClean="0"/>
            <a:t>kerja</a:t>
          </a:r>
          <a:r>
            <a:rPr lang="en-US" sz="1600" kern="1200" dirty="0" smtClean="0"/>
            <a:t>.</a:t>
          </a:r>
          <a:endParaRPr lang="en-US" sz="1600" kern="1200" dirty="0"/>
        </a:p>
        <a:p>
          <a:pPr marL="171450" lvl="1" indent="-171450" algn="l" defTabSz="711200" rtl="0">
            <a:lnSpc>
              <a:spcPct val="90000"/>
            </a:lnSpc>
            <a:spcBef>
              <a:spcPct val="0"/>
            </a:spcBef>
            <a:spcAft>
              <a:spcPct val="20000"/>
            </a:spcAft>
            <a:buChar char="••"/>
          </a:pPr>
          <a:r>
            <a:rPr lang="en-US" sz="1600" kern="1200" smtClean="0"/>
            <a:t>Memastikan bahwa cuti melahirkan selama 3 bulan lebih bersifat fleksibel. </a:t>
          </a:r>
          <a:endParaRPr lang="en-US" sz="1600" kern="1200"/>
        </a:p>
      </dsp:txBody>
      <dsp:txXfrm>
        <a:off x="0" y="1295395"/>
        <a:ext cx="8763000" cy="1614068"/>
      </dsp:txXfrm>
    </dsp:sp>
    <dsp:sp modelId="{6C5628E9-769A-4BF1-854C-6F9043B3727E}">
      <dsp:nvSpPr>
        <dsp:cNvPr id="0" name=""/>
        <dsp:cNvSpPr/>
      </dsp:nvSpPr>
      <dsp:spPr>
        <a:xfrm>
          <a:off x="0" y="2991009"/>
          <a:ext cx="8763000" cy="1461915"/>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err="1" smtClean="0">
              <a:solidFill>
                <a:schemeClr val="tx1"/>
              </a:solidFill>
            </a:rPr>
            <a:t>Tidak</a:t>
          </a:r>
          <a:r>
            <a:rPr lang="en-US" sz="1700" kern="1200" dirty="0" smtClean="0">
              <a:solidFill>
                <a:schemeClr val="tx1"/>
              </a:solidFill>
            </a:rPr>
            <a:t> </a:t>
          </a:r>
          <a:r>
            <a:rPr lang="en-US" sz="1700" kern="1200" dirty="0" err="1" smtClean="0">
              <a:solidFill>
                <a:schemeClr val="tx1"/>
              </a:solidFill>
            </a:rPr>
            <a:t>selamanya</a:t>
          </a:r>
          <a:r>
            <a:rPr lang="en-US" sz="1700" kern="1200" dirty="0" smtClean="0">
              <a:solidFill>
                <a:schemeClr val="tx1"/>
              </a:solidFill>
            </a:rPr>
            <a:t> </a:t>
          </a:r>
          <a:r>
            <a:rPr lang="en-US" sz="1700" kern="1200" dirty="0" err="1" smtClean="0">
              <a:solidFill>
                <a:schemeClr val="tx1"/>
              </a:solidFill>
            </a:rPr>
            <a:t>harus</a:t>
          </a:r>
          <a:r>
            <a:rPr lang="en-US" sz="1700" kern="1200" dirty="0" smtClean="0">
              <a:solidFill>
                <a:schemeClr val="tx1"/>
              </a:solidFill>
            </a:rPr>
            <a:t> </a:t>
          </a:r>
          <a:r>
            <a:rPr lang="en-US" sz="1700" kern="1200" dirty="0" err="1" smtClean="0">
              <a:solidFill>
                <a:schemeClr val="tx1"/>
              </a:solidFill>
            </a:rPr>
            <a:t>diambil</a:t>
          </a:r>
          <a:r>
            <a:rPr lang="en-US" sz="1700" kern="1200" dirty="0" smtClean="0">
              <a:solidFill>
                <a:schemeClr val="tx1"/>
              </a:solidFill>
            </a:rPr>
            <a:t> 1½ </a:t>
          </a:r>
          <a:r>
            <a:rPr lang="en-US" sz="1700" kern="1200" dirty="0" err="1" smtClean="0">
              <a:solidFill>
                <a:schemeClr val="tx1"/>
              </a:solidFill>
            </a:rPr>
            <a:t>bulan</a:t>
          </a:r>
          <a:r>
            <a:rPr lang="en-US" sz="1700" kern="1200" dirty="0" smtClean="0">
              <a:solidFill>
                <a:schemeClr val="tx1"/>
              </a:solidFill>
            </a:rPr>
            <a:t> </a:t>
          </a:r>
          <a:r>
            <a:rPr lang="en-US" sz="1700" kern="1200" dirty="0" err="1" smtClean="0">
              <a:solidFill>
                <a:schemeClr val="tx1"/>
              </a:solidFill>
            </a:rPr>
            <a:t>masa</a:t>
          </a:r>
          <a:r>
            <a:rPr lang="en-US" sz="1700" kern="1200" dirty="0" smtClean="0">
              <a:solidFill>
                <a:schemeClr val="tx1"/>
              </a:solidFill>
            </a:rPr>
            <a:t> </a:t>
          </a:r>
          <a:r>
            <a:rPr lang="en-US" sz="1700" kern="1200" dirty="0" err="1" smtClean="0">
              <a:solidFill>
                <a:schemeClr val="tx1"/>
              </a:solidFill>
            </a:rPr>
            <a:t>cuti</a:t>
          </a:r>
          <a:r>
            <a:rPr lang="en-US" sz="1700" kern="1200" dirty="0" smtClean="0">
              <a:solidFill>
                <a:schemeClr val="tx1"/>
              </a:solidFill>
            </a:rPr>
            <a:t> </a:t>
          </a:r>
          <a:r>
            <a:rPr lang="en-US" sz="1700" kern="1200" dirty="0" err="1" smtClean="0">
              <a:solidFill>
                <a:schemeClr val="tx1"/>
              </a:solidFill>
            </a:rPr>
            <a:t>sebelum</a:t>
          </a:r>
          <a:r>
            <a:rPr lang="en-US" sz="1700" kern="1200" dirty="0" smtClean="0">
              <a:solidFill>
                <a:schemeClr val="tx1"/>
              </a:solidFill>
            </a:rPr>
            <a:t> </a:t>
          </a:r>
          <a:r>
            <a:rPr lang="en-US" sz="1700" kern="1200" dirty="0" err="1" smtClean="0">
              <a:solidFill>
                <a:schemeClr val="tx1"/>
              </a:solidFill>
            </a:rPr>
            <a:t>melahirkan</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1½ </a:t>
          </a:r>
          <a:r>
            <a:rPr lang="en-US" sz="1700" kern="1200" dirty="0" err="1" smtClean="0">
              <a:solidFill>
                <a:schemeClr val="tx1"/>
              </a:solidFill>
            </a:rPr>
            <a:t>bulan</a:t>
          </a:r>
          <a:r>
            <a:rPr lang="en-US" sz="1700" kern="1200" dirty="0" smtClean="0">
              <a:solidFill>
                <a:schemeClr val="tx1"/>
              </a:solidFill>
            </a:rPr>
            <a:t> </a:t>
          </a:r>
          <a:r>
            <a:rPr lang="en-US" sz="1700" kern="1200" dirty="0" err="1" smtClean="0">
              <a:solidFill>
                <a:schemeClr val="tx1"/>
              </a:solidFill>
            </a:rPr>
            <a:t>masa</a:t>
          </a:r>
          <a:r>
            <a:rPr lang="en-US" sz="1700" kern="1200" dirty="0" smtClean="0">
              <a:solidFill>
                <a:schemeClr val="tx1"/>
              </a:solidFill>
            </a:rPr>
            <a:t> </a:t>
          </a:r>
          <a:r>
            <a:rPr lang="en-US" sz="1700" kern="1200" dirty="0" err="1" smtClean="0">
              <a:solidFill>
                <a:schemeClr val="tx1"/>
              </a:solidFill>
            </a:rPr>
            <a:t>cuti</a:t>
          </a:r>
          <a:r>
            <a:rPr lang="en-US" sz="1700" kern="1200" dirty="0" smtClean="0">
              <a:solidFill>
                <a:schemeClr val="tx1"/>
              </a:solidFill>
            </a:rPr>
            <a:t> </a:t>
          </a:r>
          <a:r>
            <a:rPr lang="en-US" sz="1700" kern="1200" dirty="0" err="1" smtClean="0">
              <a:solidFill>
                <a:schemeClr val="tx1"/>
              </a:solidFill>
            </a:rPr>
            <a:t>setelah</a:t>
          </a:r>
          <a:r>
            <a:rPr lang="en-US" sz="1700" kern="1200" dirty="0" smtClean="0">
              <a:solidFill>
                <a:schemeClr val="tx1"/>
              </a:solidFill>
            </a:rPr>
            <a:t> </a:t>
          </a:r>
          <a:r>
            <a:rPr lang="en-US" sz="1700" kern="1200" dirty="0" err="1" smtClean="0">
              <a:solidFill>
                <a:schemeClr val="tx1"/>
              </a:solidFill>
            </a:rPr>
            <a:t>melahirkan</a:t>
          </a:r>
          <a:r>
            <a:rPr lang="en-US" sz="1700" kern="1200" dirty="0" smtClean="0">
              <a:solidFill>
                <a:schemeClr val="tx1"/>
              </a:solidFill>
            </a:rPr>
            <a:t>, </a:t>
          </a:r>
          <a:r>
            <a:rPr lang="en-US" sz="1700" kern="1200" dirty="0" err="1" smtClean="0">
              <a:solidFill>
                <a:schemeClr val="tx1"/>
              </a:solidFill>
            </a:rPr>
            <a:t>tetapi</a:t>
          </a:r>
          <a:r>
            <a:rPr lang="en-US" sz="1700" kern="1200" dirty="0" smtClean="0">
              <a:solidFill>
                <a:schemeClr val="tx1"/>
              </a:solidFill>
            </a:rPr>
            <a:t> </a:t>
          </a:r>
          <a:r>
            <a:rPr lang="en-US" sz="1700" kern="1200" dirty="0" err="1" smtClean="0">
              <a:solidFill>
                <a:schemeClr val="tx1"/>
              </a:solidFill>
            </a:rPr>
            <a:t>disarankan</a:t>
          </a:r>
          <a:r>
            <a:rPr lang="en-US" sz="1700" kern="1200" dirty="0" smtClean="0">
              <a:solidFill>
                <a:schemeClr val="tx1"/>
              </a:solidFill>
            </a:rPr>
            <a:t> </a:t>
          </a:r>
          <a:r>
            <a:rPr lang="en-US" sz="1700" kern="1200" dirty="0" err="1" smtClean="0">
              <a:solidFill>
                <a:schemeClr val="tx1"/>
              </a:solidFill>
            </a:rPr>
            <a:t>bahwa</a:t>
          </a:r>
          <a:r>
            <a:rPr lang="en-US" sz="1700" kern="1200" dirty="0" smtClean="0">
              <a:solidFill>
                <a:schemeClr val="tx1"/>
              </a:solidFill>
            </a:rPr>
            <a:t> </a:t>
          </a:r>
          <a:r>
            <a:rPr lang="en-US" sz="1700" kern="1200" dirty="0" err="1" smtClean="0">
              <a:solidFill>
                <a:schemeClr val="tx1"/>
              </a:solidFill>
            </a:rPr>
            <a:t>cuti</a:t>
          </a:r>
          <a:r>
            <a:rPr lang="en-US" sz="1700" kern="1200" dirty="0" smtClean="0">
              <a:solidFill>
                <a:schemeClr val="tx1"/>
              </a:solidFill>
            </a:rPr>
            <a:t> </a:t>
          </a:r>
          <a:r>
            <a:rPr lang="en-US" sz="1700" kern="1200" dirty="0" err="1" smtClean="0">
              <a:solidFill>
                <a:schemeClr val="tx1"/>
              </a:solidFill>
            </a:rPr>
            <a:t>melahirkan</a:t>
          </a:r>
          <a:r>
            <a:rPr lang="en-US" sz="1700" kern="1200" dirty="0" smtClean="0">
              <a:solidFill>
                <a:schemeClr val="tx1"/>
              </a:solidFill>
            </a:rPr>
            <a:t> </a:t>
          </a:r>
          <a:r>
            <a:rPr lang="en-US" sz="1700" kern="1200" dirty="0" err="1" smtClean="0">
              <a:solidFill>
                <a:schemeClr val="tx1"/>
              </a:solidFill>
            </a:rPr>
            <a:t>disesuaikan</a:t>
          </a:r>
          <a:r>
            <a:rPr lang="en-US" sz="1700" kern="1200" dirty="0" smtClean="0">
              <a:solidFill>
                <a:schemeClr val="tx1"/>
              </a:solidFill>
            </a:rPr>
            <a:t> </a:t>
          </a:r>
          <a:r>
            <a:rPr lang="en-US" sz="1700" kern="1200" dirty="0" err="1" smtClean="0">
              <a:solidFill>
                <a:schemeClr val="tx1"/>
              </a:solidFill>
            </a:rPr>
            <a:t>dengan</a:t>
          </a:r>
          <a:r>
            <a:rPr lang="en-US" sz="1700" kern="1200" dirty="0" smtClean="0">
              <a:solidFill>
                <a:schemeClr val="tx1"/>
              </a:solidFill>
            </a:rPr>
            <a:t> </a:t>
          </a:r>
          <a:r>
            <a:rPr lang="en-US" sz="1700" kern="1200" dirty="0" err="1" smtClean="0">
              <a:solidFill>
                <a:schemeClr val="tx1"/>
              </a:solidFill>
            </a:rPr>
            <a:t>masa-masa</a:t>
          </a:r>
          <a:r>
            <a:rPr lang="en-US" sz="1700" kern="1200" dirty="0" smtClean="0">
              <a:solidFill>
                <a:schemeClr val="tx1"/>
              </a:solidFill>
            </a:rPr>
            <a:t> yang </a:t>
          </a:r>
          <a:r>
            <a:rPr lang="en-US" sz="1700" kern="1200" dirty="0" err="1" smtClean="0">
              <a:solidFill>
                <a:schemeClr val="tx1"/>
              </a:solidFill>
            </a:rPr>
            <a:t>mendekati</a:t>
          </a:r>
          <a:r>
            <a:rPr lang="en-US" sz="1700" kern="1200" dirty="0" smtClean="0">
              <a:solidFill>
                <a:schemeClr val="tx1"/>
              </a:solidFill>
            </a:rPr>
            <a:t> </a:t>
          </a:r>
          <a:r>
            <a:rPr lang="en-US" sz="1700" kern="1200" dirty="0" err="1" smtClean="0">
              <a:solidFill>
                <a:schemeClr val="tx1"/>
              </a:solidFill>
            </a:rPr>
            <a:t>waktu</a:t>
          </a:r>
          <a:r>
            <a:rPr lang="en-US" sz="1700" kern="1200" dirty="0" smtClean="0">
              <a:solidFill>
                <a:schemeClr val="tx1"/>
              </a:solidFill>
            </a:rPr>
            <a:t> </a:t>
          </a:r>
          <a:r>
            <a:rPr lang="en-US" sz="1700" kern="1200" dirty="0" err="1" smtClean="0">
              <a:solidFill>
                <a:schemeClr val="tx1"/>
              </a:solidFill>
            </a:rPr>
            <a:t>melahirkan</a:t>
          </a:r>
          <a:r>
            <a:rPr lang="en-US" sz="1700" kern="1200" dirty="0" smtClean="0">
              <a:solidFill>
                <a:schemeClr val="tx1"/>
              </a:solidFill>
            </a:rPr>
            <a:t>, </a:t>
          </a:r>
          <a:r>
            <a:rPr lang="en-US" sz="1700" kern="1200" dirty="0" err="1" smtClean="0">
              <a:solidFill>
                <a:schemeClr val="tx1"/>
              </a:solidFill>
            </a:rPr>
            <a:t>berdasarkan</a:t>
          </a:r>
          <a:r>
            <a:rPr lang="en-US" sz="1700" kern="1200" dirty="0" smtClean="0">
              <a:solidFill>
                <a:schemeClr val="tx1"/>
              </a:solidFill>
            </a:rPr>
            <a:t> </a:t>
          </a:r>
          <a:r>
            <a:rPr lang="en-US" sz="1700" kern="1200" dirty="0" err="1" smtClean="0">
              <a:solidFill>
                <a:schemeClr val="tx1"/>
              </a:solidFill>
            </a:rPr>
            <a:t>surat</a:t>
          </a:r>
          <a:r>
            <a:rPr lang="en-US" sz="1700" kern="1200" dirty="0" smtClean="0">
              <a:solidFill>
                <a:schemeClr val="tx1"/>
              </a:solidFill>
            </a:rPr>
            <a:t> </a:t>
          </a:r>
          <a:r>
            <a:rPr lang="en-US" sz="1700" kern="1200" dirty="0" err="1" smtClean="0">
              <a:solidFill>
                <a:schemeClr val="tx1"/>
              </a:solidFill>
            </a:rPr>
            <a:t>rujukan</a:t>
          </a:r>
          <a:r>
            <a:rPr lang="en-US" sz="1700" kern="1200" dirty="0" smtClean="0">
              <a:solidFill>
                <a:schemeClr val="tx1"/>
              </a:solidFill>
            </a:rPr>
            <a:t> yang </a:t>
          </a:r>
          <a:r>
            <a:rPr lang="en-US" sz="1700" kern="1200" dirty="0" err="1" smtClean="0">
              <a:solidFill>
                <a:schemeClr val="tx1"/>
              </a:solidFill>
            </a:rPr>
            <a:t>dikeluarkan</a:t>
          </a:r>
          <a:r>
            <a:rPr lang="en-US" sz="1700" kern="1200" dirty="0" smtClean="0">
              <a:solidFill>
                <a:schemeClr val="tx1"/>
              </a:solidFill>
            </a:rPr>
            <a:t> </a:t>
          </a:r>
          <a:r>
            <a:rPr lang="en-US" sz="1700" kern="1200" dirty="0" err="1" smtClean="0">
              <a:solidFill>
                <a:schemeClr val="tx1"/>
              </a:solidFill>
            </a:rPr>
            <a:t>oleh</a:t>
          </a:r>
          <a:r>
            <a:rPr lang="en-US" sz="1700" kern="1200" dirty="0" smtClean="0">
              <a:solidFill>
                <a:schemeClr val="tx1"/>
              </a:solidFill>
            </a:rPr>
            <a:t> </a:t>
          </a:r>
          <a:r>
            <a:rPr lang="en-US" sz="1700" kern="1200" dirty="0" err="1" smtClean="0">
              <a:solidFill>
                <a:schemeClr val="tx1"/>
              </a:solidFill>
            </a:rPr>
            <a:t>dokter</a:t>
          </a:r>
          <a:r>
            <a:rPr lang="en-US" sz="1700" kern="1200" dirty="0" smtClean="0">
              <a:solidFill>
                <a:schemeClr val="tx1"/>
              </a:solidFill>
            </a:rPr>
            <a:t>. </a:t>
          </a:r>
          <a:r>
            <a:rPr lang="en-US" sz="1700" kern="1200" dirty="0" err="1" smtClean="0">
              <a:solidFill>
                <a:schemeClr val="tx1"/>
              </a:solidFill>
            </a:rPr>
            <a:t>Dengan</a:t>
          </a:r>
          <a:r>
            <a:rPr lang="en-US" sz="1700" kern="1200" dirty="0" smtClean="0">
              <a:solidFill>
                <a:schemeClr val="tx1"/>
              </a:solidFill>
            </a:rPr>
            <a:t> </a:t>
          </a:r>
          <a:r>
            <a:rPr lang="en-US" sz="1700" kern="1200" dirty="0" err="1" smtClean="0">
              <a:solidFill>
                <a:schemeClr val="tx1"/>
              </a:solidFill>
            </a:rPr>
            <a:t>demikian</a:t>
          </a:r>
          <a:r>
            <a:rPr lang="en-US" sz="1700" kern="1200" dirty="0" smtClean="0">
              <a:solidFill>
                <a:schemeClr val="tx1"/>
              </a:solidFill>
            </a:rPr>
            <a:t> </a:t>
          </a:r>
          <a:r>
            <a:rPr lang="en-US" sz="1700" kern="1200" dirty="0" err="1" smtClean="0">
              <a:solidFill>
                <a:schemeClr val="tx1"/>
              </a:solidFill>
            </a:rPr>
            <a:t>hal</a:t>
          </a:r>
          <a:r>
            <a:rPr lang="en-US" sz="1700" kern="1200" dirty="0" smtClean="0">
              <a:solidFill>
                <a:schemeClr val="tx1"/>
              </a:solidFill>
            </a:rPr>
            <a:t> </a:t>
          </a:r>
          <a:r>
            <a:rPr lang="en-US" sz="1700" kern="1200" dirty="0" err="1" smtClean="0">
              <a:solidFill>
                <a:schemeClr val="tx1"/>
              </a:solidFill>
            </a:rPr>
            <a:t>ini</a:t>
          </a:r>
          <a:r>
            <a:rPr lang="en-US" sz="1700" kern="1200" dirty="0" smtClean="0">
              <a:solidFill>
                <a:schemeClr val="tx1"/>
              </a:solidFill>
            </a:rPr>
            <a:t> </a:t>
          </a:r>
          <a:r>
            <a:rPr lang="en-US" sz="1700" kern="1200" dirty="0" err="1" smtClean="0">
              <a:solidFill>
                <a:schemeClr val="tx1"/>
              </a:solidFill>
            </a:rPr>
            <a:t>akan</a:t>
          </a:r>
          <a:r>
            <a:rPr lang="en-US" sz="1700" kern="1200" dirty="0" smtClean="0">
              <a:solidFill>
                <a:schemeClr val="tx1"/>
              </a:solidFill>
            </a:rPr>
            <a:t> </a:t>
          </a:r>
          <a:r>
            <a:rPr lang="en-US" sz="1700" kern="1200" dirty="0" err="1" smtClean="0">
              <a:solidFill>
                <a:schemeClr val="tx1"/>
              </a:solidFill>
            </a:rPr>
            <a:t>memungkinkan</a:t>
          </a:r>
          <a:r>
            <a:rPr lang="en-US" sz="1700" kern="1200" dirty="0" smtClean="0">
              <a:solidFill>
                <a:schemeClr val="tx1"/>
              </a:solidFill>
            </a:rPr>
            <a:t> sang </a:t>
          </a:r>
          <a:r>
            <a:rPr lang="en-US" sz="1700" kern="1200" dirty="0" err="1" smtClean="0">
              <a:solidFill>
                <a:schemeClr val="tx1"/>
              </a:solidFill>
            </a:rPr>
            <a:t>ibu</a:t>
          </a:r>
          <a:r>
            <a:rPr lang="en-US" sz="1700" kern="1200" dirty="0" smtClean="0">
              <a:solidFill>
                <a:schemeClr val="tx1"/>
              </a:solidFill>
            </a:rPr>
            <a:t> </a:t>
          </a:r>
          <a:r>
            <a:rPr lang="en-US" sz="1700" kern="1200" dirty="0" err="1" smtClean="0">
              <a:solidFill>
                <a:schemeClr val="tx1"/>
              </a:solidFill>
            </a:rPr>
            <a:t>untuk</a:t>
          </a:r>
          <a:r>
            <a:rPr lang="en-US" sz="1700" kern="1200" dirty="0" smtClean="0">
              <a:solidFill>
                <a:schemeClr val="tx1"/>
              </a:solidFill>
            </a:rPr>
            <a:t> </a:t>
          </a:r>
          <a:r>
            <a:rPr lang="en-US" sz="1700" kern="1200" dirty="0" err="1" smtClean="0">
              <a:solidFill>
                <a:schemeClr val="tx1"/>
              </a:solidFill>
            </a:rPr>
            <a:t>memiliki</a:t>
          </a:r>
          <a:r>
            <a:rPr lang="en-US" sz="1700" kern="1200" dirty="0" smtClean="0">
              <a:solidFill>
                <a:schemeClr val="tx1"/>
              </a:solidFill>
            </a:rPr>
            <a:t> </a:t>
          </a:r>
          <a:r>
            <a:rPr lang="en-US" sz="1700" kern="1200" dirty="0" err="1" smtClean="0">
              <a:solidFill>
                <a:schemeClr val="tx1"/>
              </a:solidFill>
            </a:rPr>
            <a:t>lebih</a:t>
          </a:r>
          <a:r>
            <a:rPr lang="en-US" sz="1700" kern="1200" dirty="0" smtClean="0">
              <a:solidFill>
                <a:schemeClr val="tx1"/>
              </a:solidFill>
            </a:rPr>
            <a:t> </a:t>
          </a:r>
          <a:r>
            <a:rPr lang="en-US" sz="1700" kern="1200" dirty="0" err="1" smtClean="0">
              <a:solidFill>
                <a:schemeClr val="tx1"/>
              </a:solidFill>
            </a:rPr>
            <a:t>banyak</a:t>
          </a:r>
          <a:r>
            <a:rPr lang="en-US" sz="1700" kern="1200" dirty="0" smtClean="0">
              <a:solidFill>
                <a:schemeClr val="tx1"/>
              </a:solidFill>
            </a:rPr>
            <a:t> </a:t>
          </a:r>
          <a:r>
            <a:rPr lang="en-US" sz="1700" kern="1200" dirty="0" err="1" smtClean="0">
              <a:solidFill>
                <a:schemeClr val="tx1"/>
              </a:solidFill>
            </a:rPr>
            <a:t>waktu</a:t>
          </a:r>
          <a:r>
            <a:rPr lang="en-US" sz="1700" kern="1200" dirty="0" smtClean="0">
              <a:solidFill>
                <a:schemeClr val="tx1"/>
              </a:solidFill>
            </a:rPr>
            <a:t> </a:t>
          </a:r>
          <a:r>
            <a:rPr lang="en-US" sz="1700" kern="1200" dirty="0" err="1" smtClean="0">
              <a:solidFill>
                <a:schemeClr val="tx1"/>
              </a:solidFill>
            </a:rPr>
            <a:t>untuk</a:t>
          </a:r>
          <a:r>
            <a:rPr lang="en-US" sz="1700" kern="1200" dirty="0" smtClean="0">
              <a:solidFill>
                <a:schemeClr val="tx1"/>
              </a:solidFill>
            </a:rPr>
            <a:t> </a:t>
          </a:r>
          <a:r>
            <a:rPr lang="en-US" sz="1700" kern="1200" dirty="0" err="1" smtClean="0">
              <a:solidFill>
                <a:schemeClr val="tx1"/>
              </a:solidFill>
            </a:rPr>
            <a:t>menyusui</a:t>
          </a:r>
          <a:r>
            <a:rPr lang="en-US" sz="1700" kern="1200" dirty="0" smtClean="0">
              <a:solidFill>
                <a:schemeClr val="tx1"/>
              </a:solidFill>
            </a:rPr>
            <a:t> </a:t>
          </a:r>
          <a:r>
            <a:rPr lang="en-US" sz="1700" kern="1200" dirty="0" err="1" smtClean="0">
              <a:solidFill>
                <a:schemeClr val="tx1"/>
              </a:solidFill>
            </a:rPr>
            <a:t>setelah</a:t>
          </a:r>
          <a:r>
            <a:rPr lang="en-US" sz="1700" kern="1200" dirty="0" smtClean="0">
              <a:solidFill>
                <a:schemeClr val="tx1"/>
              </a:solidFill>
            </a:rPr>
            <a:t> </a:t>
          </a:r>
          <a:r>
            <a:rPr lang="en-US" sz="1700" kern="1200" dirty="0" err="1" smtClean="0">
              <a:solidFill>
                <a:schemeClr val="tx1"/>
              </a:solidFill>
            </a:rPr>
            <a:t>melahirkan</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untuk</a:t>
          </a:r>
          <a:r>
            <a:rPr lang="en-US" sz="1700" kern="1200" dirty="0" smtClean="0">
              <a:solidFill>
                <a:schemeClr val="tx1"/>
              </a:solidFill>
            </a:rPr>
            <a:t> </a:t>
          </a:r>
          <a:r>
            <a:rPr lang="en-US" sz="1700" kern="1200" dirty="0" err="1" smtClean="0">
              <a:solidFill>
                <a:schemeClr val="tx1"/>
              </a:solidFill>
            </a:rPr>
            <a:t>mempersiapkan</a:t>
          </a:r>
          <a:r>
            <a:rPr lang="en-US" sz="1700" kern="1200" dirty="0" smtClean="0">
              <a:solidFill>
                <a:schemeClr val="tx1"/>
              </a:solidFill>
            </a:rPr>
            <a:t> sang </a:t>
          </a:r>
          <a:r>
            <a:rPr lang="en-US" sz="1700" kern="1200" dirty="0" err="1" smtClean="0">
              <a:solidFill>
                <a:schemeClr val="tx1"/>
              </a:solidFill>
            </a:rPr>
            <a:t>ibu</a:t>
          </a:r>
          <a:r>
            <a:rPr lang="en-US" sz="1700" kern="1200" dirty="0" smtClean="0">
              <a:solidFill>
                <a:schemeClr val="tx1"/>
              </a:solidFill>
            </a:rPr>
            <a:t> </a:t>
          </a:r>
          <a:r>
            <a:rPr lang="en-US" sz="1700" kern="1200" dirty="0" err="1" smtClean="0">
              <a:solidFill>
                <a:schemeClr val="tx1"/>
              </a:solidFill>
            </a:rPr>
            <a:t>untuk</a:t>
          </a:r>
          <a:r>
            <a:rPr lang="en-US" sz="1700" kern="1200" dirty="0" smtClean="0">
              <a:solidFill>
                <a:schemeClr val="tx1"/>
              </a:solidFill>
            </a:rPr>
            <a:t> </a:t>
          </a:r>
          <a:r>
            <a:rPr lang="en-US" sz="1700" kern="1200" dirty="0" err="1" smtClean="0">
              <a:solidFill>
                <a:schemeClr val="tx1"/>
              </a:solidFill>
            </a:rPr>
            <a:t>kembali</a:t>
          </a:r>
          <a:r>
            <a:rPr lang="en-US" sz="1700" kern="1200" dirty="0" smtClean="0">
              <a:solidFill>
                <a:schemeClr val="tx1"/>
              </a:solidFill>
            </a:rPr>
            <a:t> </a:t>
          </a:r>
          <a:r>
            <a:rPr lang="en-US" sz="1700" kern="1200" dirty="0" err="1" smtClean="0">
              <a:solidFill>
                <a:schemeClr val="tx1"/>
              </a:solidFill>
            </a:rPr>
            <a:t>bekerja</a:t>
          </a:r>
          <a:r>
            <a:rPr lang="en-US" sz="1700" kern="1200" dirty="0" smtClean="0">
              <a:solidFill>
                <a:schemeClr val="tx1"/>
              </a:solidFill>
            </a:rPr>
            <a:t>.</a:t>
          </a:r>
          <a:endParaRPr lang="en-US" sz="1700" kern="1200" dirty="0">
            <a:solidFill>
              <a:schemeClr val="tx1"/>
            </a:solidFill>
          </a:endParaRPr>
        </a:p>
      </dsp:txBody>
      <dsp:txXfrm>
        <a:off x="71365" y="3062374"/>
        <a:ext cx="8620270" cy="13191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D285A-6F36-4976-8817-6D1580D1AA6C}">
      <dsp:nvSpPr>
        <dsp:cNvPr id="0" name=""/>
        <dsp:cNvSpPr/>
      </dsp:nvSpPr>
      <dsp:spPr>
        <a:xfrm>
          <a:off x="88122" y="401127"/>
          <a:ext cx="2031236" cy="1581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9945" tIns="53340" rIns="53340" bIns="53340" numCol="1" spcCol="1270" anchor="ctr" anchorCtr="0">
          <a:noAutofit/>
        </a:bodyPr>
        <a:lstStyle/>
        <a:p>
          <a:pPr lvl="0" algn="l" defTabSz="622300" rtl="0">
            <a:lnSpc>
              <a:spcPct val="90000"/>
            </a:lnSpc>
            <a:spcBef>
              <a:spcPct val="0"/>
            </a:spcBef>
            <a:spcAft>
              <a:spcPct val="35000"/>
            </a:spcAft>
          </a:pPr>
          <a:r>
            <a:rPr lang="fi-FI" sz="1400" kern="1200" dirty="0" smtClean="0"/>
            <a:t>Menyelamatkan 1-2 juta jiwa setiap tahun.</a:t>
          </a:r>
          <a:endParaRPr lang="en-US" sz="1400" kern="1200" dirty="0"/>
        </a:p>
      </dsp:txBody>
      <dsp:txXfrm>
        <a:off x="88122" y="401127"/>
        <a:ext cx="2031236" cy="1581850"/>
      </dsp:txXfrm>
    </dsp:sp>
    <dsp:sp modelId="{33A67583-4907-4B21-AA6E-B319043BB0C8}">
      <dsp:nvSpPr>
        <dsp:cNvPr id="0" name=""/>
        <dsp:cNvSpPr/>
      </dsp:nvSpPr>
      <dsp:spPr>
        <a:xfrm>
          <a:off x="3487" y="782983"/>
          <a:ext cx="444332" cy="666499"/>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8F7E6B-FBD1-4306-86FE-206C0A3910AF}">
      <dsp:nvSpPr>
        <dsp:cNvPr id="0" name=""/>
        <dsp:cNvSpPr/>
      </dsp:nvSpPr>
      <dsp:spPr>
        <a:xfrm>
          <a:off x="2301506" y="401127"/>
          <a:ext cx="2031236" cy="1581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9945"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Mengurangi persentase kematian akibat Infeksi Pernapasan Akut dan diare antara 50-95%.</a:t>
          </a:r>
          <a:endParaRPr lang="en-US" sz="1400" kern="1200"/>
        </a:p>
      </dsp:txBody>
      <dsp:txXfrm>
        <a:off x="2301506" y="401127"/>
        <a:ext cx="2031236" cy="1581850"/>
      </dsp:txXfrm>
    </dsp:sp>
    <dsp:sp modelId="{40134EA3-9FB7-4B63-94CC-B6493A2A7EB2}">
      <dsp:nvSpPr>
        <dsp:cNvPr id="0" name=""/>
        <dsp:cNvSpPr/>
      </dsp:nvSpPr>
      <dsp:spPr>
        <a:xfrm>
          <a:off x="2216872" y="782983"/>
          <a:ext cx="444332" cy="666499"/>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7E2545-5535-4FFE-ABF5-3D8368A443BA}">
      <dsp:nvSpPr>
        <dsp:cNvPr id="0" name=""/>
        <dsp:cNvSpPr/>
      </dsp:nvSpPr>
      <dsp:spPr>
        <a:xfrm>
          <a:off x="4514891" y="401127"/>
          <a:ext cx="2031236" cy="1581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9945"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Meningkatkan efektivitas imunisasi secara signifikan.</a:t>
          </a:r>
          <a:endParaRPr lang="en-US" sz="1400" kern="1200"/>
        </a:p>
      </dsp:txBody>
      <dsp:txXfrm>
        <a:off x="4514891" y="401127"/>
        <a:ext cx="2031236" cy="1581850"/>
      </dsp:txXfrm>
    </dsp:sp>
    <dsp:sp modelId="{F8277554-FEB7-4FE1-A6A0-B06C5743068F}">
      <dsp:nvSpPr>
        <dsp:cNvPr id="0" name=""/>
        <dsp:cNvSpPr/>
      </dsp:nvSpPr>
      <dsp:spPr>
        <a:xfrm>
          <a:off x="4430257" y="782983"/>
          <a:ext cx="444332" cy="666499"/>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5A4A67-289A-46A8-8FD9-84DB5EC3CA47}">
      <dsp:nvSpPr>
        <dsp:cNvPr id="0" name=""/>
        <dsp:cNvSpPr/>
      </dsp:nvSpPr>
      <dsp:spPr>
        <a:xfrm>
          <a:off x="6728276" y="401127"/>
          <a:ext cx="2031236" cy="1581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9945"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Mengurangi kebutuhan akan cairan pengganti cairan tubuh yang hilang lebih dari 50%.</a:t>
          </a:r>
          <a:endParaRPr lang="en-US" sz="1400" kern="1200"/>
        </a:p>
      </dsp:txBody>
      <dsp:txXfrm>
        <a:off x="6728276" y="401127"/>
        <a:ext cx="2031236" cy="1581850"/>
      </dsp:txXfrm>
    </dsp:sp>
    <dsp:sp modelId="{E30FC082-E58E-4FCE-A5C3-52E9DE1A9643}">
      <dsp:nvSpPr>
        <dsp:cNvPr id="0" name=""/>
        <dsp:cNvSpPr/>
      </dsp:nvSpPr>
      <dsp:spPr>
        <a:xfrm>
          <a:off x="6643641" y="782983"/>
          <a:ext cx="444332" cy="666499"/>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9D8C30-006E-4030-B486-0571DF6B7815}">
      <dsp:nvSpPr>
        <dsp:cNvPr id="0" name=""/>
        <dsp:cNvSpPr/>
      </dsp:nvSpPr>
      <dsp:spPr>
        <a:xfrm>
          <a:off x="1194814" y="2055622"/>
          <a:ext cx="2031236" cy="1581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9945" tIns="53340" rIns="53340" bIns="53340" numCol="1" spcCol="1270" anchor="ctr" anchorCtr="0">
          <a:noAutofit/>
        </a:bodyPr>
        <a:lstStyle/>
        <a:p>
          <a:pPr lvl="0" algn="l" defTabSz="622300" rtl="0">
            <a:lnSpc>
              <a:spcPct val="90000"/>
            </a:lnSpc>
            <a:spcBef>
              <a:spcPct val="0"/>
            </a:spcBef>
            <a:spcAft>
              <a:spcPct val="35000"/>
            </a:spcAft>
          </a:pPr>
          <a:r>
            <a:rPr lang="en-US" sz="1400" kern="1200" dirty="0" err="1" smtClean="0"/>
            <a:t>Meningkatkan</a:t>
          </a:r>
          <a:r>
            <a:rPr lang="en-US" sz="1400" kern="1200" dirty="0" smtClean="0"/>
            <a:t> </a:t>
          </a:r>
          <a:r>
            <a:rPr lang="en-US" sz="1400" kern="1200" dirty="0" err="1" smtClean="0"/>
            <a:t>intelegensia</a:t>
          </a:r>
          <a:r>
            <a:rPr lang="en-US" sz="1400" kern="1200" dirty="0" smtClean="0"/>
            <a:t> </a:t>
          </a:r>
          <a:r>
            <a:rPr lang="en-US" sz="1400" kern="1200" dirty="0" err="1" smtClean="0"/>
            <a:t>dan</a:t>
          </a:r>
          <a:r>
            <a:rPr lang="en-US" sz="1400" kern="1200" dirty="0" smtClean="0"/>
            <a:t> </a:t>
          </a:r>
          <a:r>
            <a:rPr lang="en-US" sz="1400" kern="1200" dirty="0" err="1" smtClean="0"/>
            <a:t>kesiapan</a:t>
          </a:r>
          <a:r>
            <a:rPr lang="en-US" sz="1400" kern="1200" dirty="0" smtClean="0"/>
            <a:t> </a:t>
          </a:r>
          <a:r>
            <a:rPr lang="en-US" sz="1400" kern="1200" dirty="0" err="1" smtClean="0"/>
            <a:t>untuk</a:t>
          </a:r>
          <a:r>
            <a:rPr lang="en-US" sz="1400" kern="1200" dirty="0" smtClean="0"/>
            <a:t> </a:t>
          </a:r>
          <a:r>
            <a:rPr lang="en-US" sz="1400" kern="1200" dirty="0" err="1" smtClean="0"/>
            <a:t>belajar</a:t>
          </a:r>
          <a:r>
            <a:rPr lang="en-US" sz="1400" kern="1200" dirty="0" smtClean="0"/>
            <a:t> </a:t>
          </a:r>
          <a:r>
            <a:rPr lang="en-US" sz="1400" kern="1200" dirty="0" err="1" smtClean="0"/>
            <a:t>secara</a:t>
          </a:r>
          <a:r>
            <a:rPr lang="en-US" sz="1400" kern="1200" dirty="0" smtClean="0"/>
            <a:t> </a:t>
          </a:r>
          <a:r>
            <a:rPr lang="en-US" sz="1400" kern="1200" dirty="0" err="1" smtClean="0"/>
            <a:t>signifikan</a:t>
          </a:r>
          <a:r>
            <a:rPr lang="en-US" sz="1400" kern="1200" dirty="0" smtClean="0"/>
            <a:t>.</a:t>
          </a:r>
          <a:endParaRPr lang="en-US" sz="1400" kern="1200" dirty="0"/>
        </a:p>
      </dsp:txBody>
      <dsp:txXfrm>
        <a:off x="1194814" y="2055622"/>
        <a:ext cx="2031236" cy="1581850"/>
      </dsp:txXfrm>
    </dsp:sp>
    <dsp:sp modelId="{49750C22-2C6A-4FA7-B154-FDE20547648C}">
      <dsp:nvSpPr>
        <dsp:cNvPr id="0" name=""/>
        <dsp:cNvSpPr/>
      </dsp:nvSpPr>
      <dsp:spPr>
        <a:xfrm>
          <a:off x="1110179" y="2437479"/>
          <a:ext cx="444332" cy="666499"/>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9E19B1-C491-4B0A-A755-FB6D58E9EB2A}">
      <dsp:nvSpPr>
        <dsp:cNvPr id="0" name=""/>
        <dsp:cNvSpPr/>
      </dsp:nvSpPr>
      <dsp:spPr>
        <a:xfrm>
          <a:off x="3408199" y="2055622"/>
          <a:ext cx="2031236" cy="1581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9945"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Secara otomatis menekan tingkat penularan HIV dari ibu ke anak dengan perkiraan persentase antara 10-20%.</a:t>
          </a:r>
          <a:endParaRPr lang="en-US" sz="1400" kern="1200"/>
        </a:p>
      </dsp:txBody>
      <dsp:txXfrm>
        <a:off x="3408199" y="2055622"/>
        <a:ext cx="2031236" cy="1581850"/>
      </dsp:txXfrm>
    </dsp:sp>
    <dsp:sp modelId="{469512C3-F78E-44F9-8F7C-A75B20F45CAF}">
      <dsp:nvSpPr>
        <dsp:cNvPr id="0" name=""/>
        <dsp:cNvSpPr/>
      </dsp:nvSpPr>
      <dsp:spPr>
        <a:xfrm>
          <a:off x="3323564" y="2437479"/>
          <a:ext cx="444332" cy="666499"/>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C32837-C904-4095-B62F-E5930C676327}">
      <dsp:nvSpPr>
        <dsp:cNvPr id="0" name=""/>
        <dsp:cNvSpPr/>
      </dsp:nvSpPr>
      <dsp:spPr>
        <a:xfrm>
          <a:off x="5621584" y="2055622"/>
          <a:ext cx="2031236" cy="1581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9945"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Menekan jumlah anak yang ditinggalkan orang tuanya di rumah sakit dan memperkuat ikatan protektif antara ibu dan anak.</a:t>
          </a:r>
          <a:endParaRPr lang="en-US" sz="1400" kern="1200"/>
        </a:p>
      </dsp:txBody>
      <dsp:txXfrm>
        <a:off x="5621584" y="2055622"/>
        <a:ext cx="2031236" cy="1581850"/>
      </dsp:txXfrm>
    </dsp:sp>
    <dsp:sp modelId="{D54ECD0C-B77F-4BF0-9C2A-205EC71CD446}">
      <dsp:nvSpPr>
        <dsp:cNvPr id="0" name=""/>
        <dsp:cNvSpPr/>
      </dsp:nvSpPr>
      <dsp:spPr>
        <a:xfrm>
          <a:off x="5536949" y="2437479"/>
          <a:ext cx="444332" cy="666499"/>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5190D-3A1B-484D-BFF6-16877742973E}">
      <dsp:nvSpPr>
        <dsp:cNvPr id="0" name=""/>
        <dsp:cNvSpPr/>
      </dsp:nvSpPr>
      <dsp:spPr>
        <a:xfrm>
          <a:off x="152399" y="2618"/>
          <a:ext cx="8458201" cy="629913"/>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Mendapatkan</a:t>
          </a:r>
          <a:r>
            <a:rPr lang="en-US" sz="1400" kern="1200" dirty="0" smtClean="0">
              <a:solidFill>
                <a:schemeClr val="tx1"/>
              </a:solidFill>
            </a:rPr>
            <a:t> </a:t>
          </a:r>
          <a:r>
            <a:rPr lang="en-US" sz="1400" kern="1200" dirty="0" err="1" smtClean="0">
              <a:solidFill>
                <a:schemeClr val="tx1"/>
              </a:solidFill>
            </a:rPr>
            <a:t>fasilitas</a:t>
          </a:r>
          <a:r>
            <a:rPr lang="en-US" sz="1400" kern="1200" dirty="0" smtClean="0">
              <a:solidFill>
                <a:schemeClr val="tx1"/>
              </a:solidFill>
            </a:rPr>
            <a:t> yang </a:t>
          </a:r>
          <a:r>
            <a:rPr lang="en-US" sz="1400" kern="1200" dirty="0" err="1" smtClean="0">
              <a:solidFill>
                <a:schemeClr val="tx1"/>
              </a:solidFill>
            </a:rPr>
            <a:t>layak</a:t>
          </a:r>
          <a:r>
            <a:rPr lang="en-US" sz="1400" kern="1200" dirty="0" smtClean="0">
              <a:solidFill>
                <a:schemeClr val="tx1"/>
              </a:solidFill>
            </a:rPr>
            <a:t>, </a:t>
          </a:r>
          <a:r>
            <a:rPr lang="en-US" sz="1400" kern="1200" dirty="0" err="1" smtClean="0">
              <a:solidFill>
                <a:schemeClr val="tx1"/>
              </a:solidFill>
            </a:rPr>
            <a:t>pantas</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bersih</a:t>
          </a:r>
          <a:r>
            <a:rPr lang="en-US" sz="1400" kern="1200" dirty="0" smtClean="0">
              <a:solidFill>
                <a:schemeClr val="tx1"/>
              </a:solidFill>
            </a:rPr>
            <a:t> </a:t>
          </a:r>
          <a:r>
            <a:rPr lang="en-US" sz="1400" kern="1200" dirty="0" err="1" smtClean="0">
              <a:solidFill>
                <a:schemeClr val="tx1"/>
              </a:solidFill>
            </a:rPr>
            <a:t>untuk</a:t>
          </a:r>
          <a:r>
            <a:rPr lang="en-US" sz="1400" kern="1200" dirty="0" smtClean="0">
              <a:solidFill>
                <a:schemeClr val="tx1"/>
              </a:solidFill>
            </a:rPr>
            <a:t> </a:t>
          </a:r>
          <a:r>
            <a:rPr lang="en-US" sz="1400" kern="1200" dirty="0" err="1" smtClean="0">
              <a:solidFill>
                <a:schemeClr val="tx1"/>
              </a:solidFill>
            </a:rPr>
            <a:t>memerah</a:t>
          </a:r>
          <a:r>
            <a:rPr lang="en-US" sz="1400" kern="1200" dirty="0" smtClean="0">
              <a:solidFill>
                <a:schemeClr val="tx1"/>
              </a:solidFill>
            </a:rPr>
            <a:t> air </a:t>
          </a:r>
          <a:r>
            <a:rPr lang="en-US" sz="1400" kern="1200" dirty="0" err="1" smtClean="0">
              <a:solidFill>
                <a:schemeClr val="tx1"/>
              </a:solidFill>
            </a:rPr>
            <a:t>susu</a:t>
          </a:r>
          <a:r>
            <a:rPr lang="en-US" sz="1400" kern="1200" dirty="0" smtClean="0">
              <a:solidFill>
                <a:schemeClr val="tx1"/>
              </a:solidFill>
            </a:rPr>
            <a:t> </a:t>
          </a:r>
          <a:r>
            <a:rPr lang="en-US" sz="1400" kern="1200" dirty="0" err="1" smtClean="0">
              <a:solidFill>
                <a:schemeClr val="tx1"/>
              </a:solidFill>
            </a:rPr>
            <a:t>ibu</a:t>
          </a:r>
          <a:r>
            <a:rPr lang="en-US" sz="1400" kern="1200" dirty="0" smtClean="0">
              <a:solidFill>
                <a:schemeClr val="tx1"/>
              </a:solidFill>
            </a:rPr>
            <a:t>.</a:t>
          </a:r>
          <a:endParaRPr lang="en-US" sz="1400" kern="1200" dirty="0">
            <a:solidFill>
              <a:schemeClr val="tx1"/>
            </a:solidFill>
          </a:endParaRPr>
        </a:p>
      </dsp:txBody>
      <dsp:txXfrm>
        <a:off x="183149" y="33368"/>
        <a:ext cx="8396701" cy="568413"/>
      </dsp:txXfrm>
    </dsp:sp>
    <dsp:sp modelId="{40C1A3CD-BD08-4712-88BE-8E83644C8EC1}">
      <dsp:nvSpPr>
        <dsp:cNvPr id="0" name=""/>
        <dsp:cNvSpPr/>
      </dsp:nvSpPr>
      <dsp:spPr>
        <a:xfrm>
          <a:off x="152399" y="684063"/>
          <a:ext cx="8458201" cy="73274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smtClean="0">
              <a:solidFill>
                <a:schemeClr val="tx1"/>
              </a:solidFill>
            </a:rPr>
            <a:t>Melindungi hak-hak anak-anak karyawan untuk mendapatkan nutrisi terbaik dan </a:t>
          </a:r>
          <a:r>
            <a:rPr lang="nn-NO" sz="1400" kern="1200" smtClean="0">
              <a:solidFill>
                <a:schemeClr val="tx1"/>
              </a:solidFill>
            </a:rPr>
            <a:t>paling lengkap, sebagaimana yang dapat disediakan oleh ASI.</a:t>
          </a:r>
          <a:endParaRPr lang="en-US" sz="1400" kern="1200">
            <a:solidFill>
              <a:schemeClr val="tx1"/>
            </a:solidFill>
          </a:endParaRPr>
        </a:p>
      </dsp:txBody>
      <dsp:txXfrm>
        <a:off x="188168" y="719832"/>
        <a:ext cx="8386663" cy="661202"/>
      </dsp:txXfrm>
    </dsp:sp>
    <dsp:sp modelId="{2CEF3549-459D-4D21-B90C-83837D22CA0F}">
      <dsp:nvSpPr>
        <dsp:cNvPr id="0" name=""/>
        <dsp:cNvSpPr/>
      </dsp:nvSpPr>
      <dsp:spPr>
        <a:xfrm>
          <a:off x="152399" y="1468335"/>
          <a:ext cx="8458201" cy="639931"/>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Dengan</a:t>
          </a:r>
          <a:r>
            <a:rPr lang="en-US" sz="1400" kern="1200" dirty="0" smtClean="0">
              <a:solidFill>
                <a:schemeClr val="tx1"/>
              </a:solidFill>
            </a:rPr>
            <a:t> </a:t>
          </a:r>
          <a:r>
            <a:rPr lang="en-US" sz="1400" kern="1200" dirty="0" err="1" smtClean="0">
              <a:solidFill>
                <a:schemeClr val="tx1"/>
              </a:solidFill>
            </a:rPr>
            <a:t>memenuhi</a:t>
          </a:r>
          <a:r>
            <a:rPr lang="en-US" sz="1400" kern="1200" dirty="0" smtClean="0">
              <a:solidFill>
                <a:schemeClr val="tx1"/>
              </a:solidFill>
            </a:rPr>
            <a:t> </a:t>
          </a:r>
          <a:r>
            <a:rPr lang="en-US" sz="1400" kern="1200" dirty="0" err="1" smtClean="0">
              <a:solidFill>
                <a:schemeClr val="tx1"/>
              </a:solidFill>
            </a:rPr>
            <a:t>hak-hak</a:t>
          </a:r>
          <a:r>
            <a:rPr lang="en-US" sz="1400" kern="1200" dirty="0" smtClean="0">
              <a:solidFill>
                <a:schemeClr val="tx1"/>
              </a:solidFill>
            </a:rPr>
            <a:t> </a:t>
          </a:r>
          <a:r>
            <a:rPr lang="en-US" sz="1400" kern="1200" dirty="0" err="1" smtClean="0">
              <a:solidFill>
                <a:schemeClr val="tx1"/>
              </a:solidFill>
            </a:rPr>
            <a:t>anak</a:t>
          </a:r>
          <a:r>
            <a:rPr lang="en-US" sz="1400" kern="1200" dirty="0" smtClean="0">
              <a:solidFill>
                <a:schemeClr val="tx1"/>
              </a:solidFill>
            </a:rPr>
            <a:t> </a:t>
          </a:r>
          <a:r>
            <a:rPr lang="en-US" sz="1400" kern="1200" dirty="0" err="1" smtClean="0">
              <a:solidFill>
                <a:schemeClr val="tx1"/>
              </a:solidFill>
            </a:rPr>
            <a:t>untuk</a:t>
          </a:r>
          <a:r>
            <a:rPr lang="en-US" sz="1400" kern="1200" dirty="0" smtClean="0">
              <a:solidFill>
                <a:schemeClr val="tx1"/>
              </a:solidFill>
            </a:rPr>
            <a:t> </a:t>
          </a:r>
          <a:r>
            <a:rPr lang="en-US" sz="1400" kern="1200" dirty="0" err="1" smtClean="0">
              <a:solidFill>
                <a:schemeClr val="tx1"/>
              </a:solidFill>
            </a:rPr>
            <a:t>mendapatkan</a:t>
          </a:r>
          <a:r>
            <a:rPr lang="en-US" sz="1400" kern="1200" dirty="0" smtClean="0">
              <a:solidFill>
                <a:schemeClr val="tx1"/>
              </a:solidFill>
            </a:rPr>
            <a:t> ASI, </a:t>
          </a:r>
          <a:r>
            <a:rPr lang="en-US" sz="1400" kern="1200" dirty="0" err="1" smtClean="0">
              <a:solidFill>
                <a:schemeClr val="tx1"/>
              </a:solidFill>
            </a:rPr>
            <a:t>kesehatan</a:t>
          </a:r>
          <a:r>
            <a:rPr lang="en-US" sz="1400" kern="1200" dirty="0" smtClean="0">
              <a:solidFill>
                <a:schemeClr val="tx1"/>
              </a:solidFill>
            </a:rPr>
            <a:t> </a:t>
          </a:r>
          <a:r>
            <a:rPr lang="en-US" sz="1400" kern="1200" dirty="0" err="1" smtClean="0">
              <a:solidFill>
                <a:schemeClr val="tx1"/>
              </a:solidFill>
            </a:rPr>
            <a:t>anak</a:t>
          </a:r>
          <a:r>
            <a:rPr lang="en-US" sz="1400" kern="1200" dirty="0" smtClean="0">
              <a:solidFill>
                <a:schemeClr val="tx1"/>
              </a:solidFill>
            </a:rPr>
            <a:t> </a:t>
          </a:r>
          <a:r>
            <a:rPr lang="en-US" sz="1400" kern="1200" dirty="0" err="1" smtClean="0">
              <a:solidFill>
                <a:schemeClr val="tx1"/>
              </a:solidFill>
            </a:rPr>
            <a:t>akan</a:t>
          </a:r>
          <a:r>
            <a:rPr lang="en-US" sz="1400" kern="1200" dirty="0" smtClean="0">
              <a:solidFill>
                <a:schemeClr val="tx1"/>
              </a:solidFill>
            </a:rPr>
            <a:t> </a:t>
          </a:r>
          <a:r>
            <a:rPr lang="en-US" sz="1400" kern="1200" dirty="0" err="1" smtClean="0">
              <a:solidFill>
                <a:schemeClr val="tx1"/>
              </a:solidFill>
            </a:rPr>
            <a:t>lebih</a:t>
          </a:r>
          <a:r>
            <a:rPr lang="en-US" sz="1400" kern="1200" dirty="0" smtClean="0">
              <a:solidFill>
                <a:schemeClr val="tx1"/>
              </a:solidFill>
            </a:rPr>
            <a:t> </a:t>
          </a:r>
          <a:r>
            <a:rPr lang="en-US" sz="1400" kern="1200" dirty="0" err="1" smtClean="0">
              <a:solidFill>
                <a:schemeClr val="tx1"/>
              </a:solidFill>
            </a:rPr>
            <a:t>terlindungi</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akan</a:t>
          </a:r>
          <a:r>
            <a:rPr lang="en-US" sz="1400" kern="1200" dirty="0" smtClean="0">
              <a:solidFill>
                <a:schemeClr val="tx1"/>
              </a:solidFill>
            </a:rPr>
            <a:t> </a:t>
          </a:r>
          <a:r>
            <a:rPr lang="en-US" sz="1400" kern="1200" dirty="0" err="1" smtClean="0">
              <a:solidFill>
                <a:schemeClr val="tx1"/>
              </a:solidFill>
            </a:rPr>
            <a:t>ada</a:t>
          </a:r>
          <a:r>
            <a:rPr lang="en-US" sz="1400" kern="1200" dirty="0" smtClean="0">
              <a:solidFill>
                <a:schemeClr val="tx1"/>
              </a:solidFill>
            </a:rPr>
            <a:t> </a:t>
          </a:r>
          <a:r>
            <a:rPr lang="en-US" sz="1400" kern="1200" dirty="0" err="1" smtClean="0">
              <a:solidFill>
                <a:schemeClr val="tx1"/>
              </a:solidFill>
            </a:rPr>
            <a:t>pengurangan</a:t>
          </a:r>
          <a:r>
            <a:rPr lang="en-US" sz="1400" kern="1200" dirty="0" smtClean="0">
              <a:solidFill>
                <a:schemeClr val="tx1"/>
              </a:solidFill>
            </a:rPr>
            <a:t> </a:t>
          </a:r>
          <a:r>
            <a:rPr lang="en-US" sz="1400" kern="1200" dirty="0" err="1" smtClean="0">
              <a:solidFill>
                <a:schemeClr val="tx1"/>
              </a:solidFill>
            </a:rPr>
            <a:t>jumlah</a:t>
          </a:r>
          <a:r>
            <a:rPr lang="en-US" sz="1400" kern="1200" dirty="0" smtClean="0">
              <a:solidFill>
                <a:schemeClr val="tx1"/>
              </a:solidFill>
            </a:rPr>
            <a:t> </a:t>
          </a:r>
          <a:r>
            <a:rPr lang="en-US" sz="1400" kern="1200" dirty="0" err="1" smtClean="0">
              <a:solidFill>
                <a:schemeClr val="tx1"/>
              </a:solidFill>
            </a:rPr>
            <a:t>klaim</a:t>
          </a:r>
          <a:r>
            <a:rPr lang="en-US" sz="1400" kern="1200" dirty="0" smtClean="0">
              <a:solidFill>
                <a:schemeClr val="tx1"/>
              </a:solidFill>
            </a:rPr>
            <a:t> </a:t>
          </a:r>
          <a:r>
            <a:rPr lang="en-US" sz="1400" kern="1200" dirty="0" err="1" smtClean="0">
              <a:solidFill>
                <a:schemeClr val="tx1"/>
              </a:solidFill>
            </a:rPr>
            <a:t>biaya</a:t>
          </a:r>
          <a:r>
            <a:rPr lang="en-US" sz="1400" kern="1200" dirty="0" smtClean="0">
              <a:solidFill>
                <a:schemeClr val="tx1"/>
              </a:solidFill>
            </a:rPr>
            <a:t> </a:t>
          </a:r>
          <a:r>
            <a:rPr lang="en-US" sz="1400" kern="1200" dirty="0" err="1" smtClean="0">
              <a:solidFill>
                <a:schemeClr val="tx1"/>
              </a:solidFill>
            </a:rPr>
            <a:t>kesehatan</a:t>
          </a:r>
          <a:r>
            <a:rPr lang="en-US" sz="1400" kern="1200" dirty="0" smtClean="0">
              <a:solidFill>
                <a:schemeClr val="tx1"/>
              </a:solidFill>
            </a:rPr>
            <a:t> </a:t>
          </a:r>
          <a:r>
            <a:rPr lang="en-US" sz="1400" kern="1200" dirty="0" err="1" smtClean="0">
              <a:solidFill>
                <a:schemeClr val="tx1"/>
              </a:solidFill>
            </a:rPr>
            <a:t>dari</a:t>
          </a:r>
          <a:r>
            <a:rPr lang="en-US" sz="1400" kern="1200" dirty="0" smtClean="0">
              <a:solidFill>
                <a:schemeClr val="tx1"/>
              </a:solidFill>
            </a:rPr>
            <a:t> </a:t>
          </a:r>
          <a:r>
            <a:rPr lang="en-US" sz="1400" kern="1200" dirty="0" err="1" smtClean="0">
              <a:solidFill>
                <a:schemeClr val="tx1"/>
              </a:solidFill>
            </a:rPr>
            <a:t>anggota</a:t>
          </a:r>
          <a:r>
            <a:rPr lang="en-US" sz="1400" kern="1200" dirty="0" smtClean="0">
              <a:solidFill>
                <a:schemeClr val="tx1"/>
              </a:solidFill>
            </a:rPr>
            <a:t> </a:t>
          </a:r>
          <a:r>
            <a:rPr lang="en-US" sz="1400" kern="1200" dirty="0" err="1" smtClean="0">
              <a:solidFill>
                <a:schemeClr val="tx1"/>
              </a:solidFill>
            </a:rPr>
            <a:t>keluarga</a:t>
          </a:r>
          <a:r>
            <a:rPr lang="en-US" sz="1400" kern="1200" dirty="0" smtClean="0">
              <a:solidFill>
                <a:schemeClr val="tx1"/>
              </a:solidFill>
            </a:rPr>
            <a:t> </a:t>
          </a:r>
          <a:r>
            <a:rPr lang="en-US" sz="1400" kern="1200" dirty="0" err="1" smtClean="0">
              <a:solidFill>
                <a:schemeClr val="tx1"/>
              </a:solidFill>
            </a:rPr>
            <a:t>karyawan</a:t>
          </a:r>
          <a:r>
            <a:rPr lang="en-US" sz="1400" kern="1200" dirty="0" smtClean="0">
              <a:solidFill>
                <a:schemeClr val="tx1"/>
              </a:solidFill>
            </a:rPr>
            <a:t>.</a:t>
          </a:r>
          <a:endParaRPr lang="en-US" sz="1400" kern="1200" dirty="0">
            <a:solidFill>
              <a:schemeClr val="tx1"/>
            </a:solidFill>
          </a:endParaRPr>
        </a:p>
      </dsp:txBody>
      <dsp:txXfrm>
        <a:off x="183638" y="1499574"/>
        <a:ext cx="8395723" cy="577453"/>
      </dsp:txXfrm>
    </dsp:sp>
    <dsp:sp modelId="{C37B6322-3CA1-45C2-88F3-DD137F64A8AC}">
      <dsp:nvSpPr>
        <dsp:cNvPr id="0" name=""/>
        <dsp:cNvSpPr/>
      </dsp:nvSpPr>
      <dsp:spPr>
        <a:xfrm>
          <a:off x="152399" y="2159798"/>
          <a:ext cx="8458201" cy="565416"/>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Kaum</a:t>
          </a:r>
          <a:r>
            <a:rPr lang="en-US" sz="1400" kern="1200" dirty="0" smtClean="0">
              <a:solidFill>
                <a:schemeClr val="tx1"/>
              </a:solidFill>
            </a:rPr>
            <a:t> </a:t>
          </a:r>
          <a:r>
            <a:rPr lang="en-US" sz="1400" kern="1200" dirty="0" err="1" smtClean="0">
              <a:solidFill>
                <a:schemeClr val="tx1"/>
              </a:solidFill>
            </a:rPr>
            <a:t>ibu</a:t>
          </a:r>
          <a:r>
            <a:rPr lang="en-US" sz="1400" kern="1200" dirty="0" smtClean="0">
              <a:solidFill>
                <a:schemeClr val="tx1"/>
              </a:solidFill>
            </a:rPr>
            <a:t> yang </a:t>
          </a:r>
          <a:r>
            <a:rPr lang="en-US" sz="1400" kern="1200" dirty="0" err="1" smtClean="0">
              <a:solidFill>
                <a:schemeClr val="tx1"/>
              </a:solidFill>
            </a:rPr>
            <a:t>menyusui</a:t>
          </a:r>
          <a:r>
            <a:rPr lang="en-US" sz="1400" kern="1200" dirty="0" smtClean="0">
              <a:solidFill>
                <a:schemeClr val="tx1"/>
              </a:solidFill>
            </a:rPr>
            <a:t> </a:t>
          </a:r>
          <a:r>
            <a:rPr lang="en-US" sz="1400" kern="1200" dirty="0" err="1" smtClean="0">
              <a:solidFill>
                <a:schemeClr val="tx1"/>
              </a:solidFill>
            </a:rPr>
            <a:t>akan</a:t>
          </a:r>
          <a:r>
            <a:rPr lang="en-US" sz="1400" kern="1200" dirty="0" smtClean="0">
              <a:solidFill>
                <a:schemeClr val="tx1"/>
              </a:solidFill>
            </a:rPr>
            <a:t> </a:t>
          </a:r>
          <a:r>
            <a:rPr lang="en-US" sz="1400" kern="1200" dirty="0" err="1" smtClean="0">
              <a:solidFill>
                <a:schemeClr val="tx1"/>
              </a:solidFill>
            </a:rPr>
            <a:t>menikmati</a:t>
          </a:r>
          <a:r>
            <a:rPr lang="en-US" sz="1400" kern="1200" dirty="0" smtClean="0">
              <a:solidFill>
                <a:schemeClr val="tx1"/>
              </a:solidFill>
            </a:rPr>
            <a:t> </a:t>
          </a:r>
          <a:r>
            <a:rPr lang="en-US" sz="1400" kern="1200" dirty="0" err="1" smtClean="0">
              <a:solidFill>
                <a:schemeClr val="tx1"/>
              </a:solidFill>
            </a:rPr>
            <a:t>manfaat</a:t>
          </a:r>
          <a:r>
            <a:rPr lang="en-US" sz="1400" kern="1200" dirty="0" smtClean="0">
              <a:solidFill>
                <a:schemeClr val="tx1"/>
              </a:solidFill>
            </a:rPr>
            <a:t> </a:t>
          </a:r>
          <a:r>
            <a:rPr lang="en-US" sz="1400" kern="1200" dirty="0" err="1" smtClean="0">
              <a:solidFill>
                <a:schemeClr val="tx1"/>
              </a:solidFill>
            </a:rPr>
            <a:t>fisik</a:t>
          </a:r>
          <a:r>
            <a:rPr lang="en-US" sz="1400" kern="1200" dirty="0" smtClean="0">
              <a:solidFill>
                <a:schemeClr val="tx1"/>
              </a:solidFill>
            </a:rPr>
            <a:t> </a:t>
          </a:r>
          <a:r>
            <a:rPr lang="en-US" sz="1400" kern="1200" dirty="0" err="1" smtClean="0">
              <a:solidFill>
                <a:schemeClr val="tx1"/>
              </a:solidFill>
            </a:rPr>
            <a:t>maupun</a:t>
          </a:r>
          <a:r>
            <a:rPr lang="en-US" sz="1400" kern="1200" dirty="0" smtClean="0">
              <a:solidFill>
                <a:schemeClr val="tx1"/>
              </a:solidFill>
            </a:rPr>
            <a:t> </a:t>
          </a:r>
          <a:r>
            <a:rPr lang="en-US" sz="1400" kern="1200" dirty="0" err="1" smtClean="0">
              <a:solidFill>
                <a:schemeClr val="tx1"/>
              </a:solidFill>
            </a:rPr>
            <a:t>psikologis</a:t>
          </a:r>
          <a:r>
            <a:rPr lang="en-US" sz="1400" kern="1200" dirty="0" smtClean="0">
              <a:solidFill>
                <a:schemeClr val="tx1"/>
              </a:solidFill>
            </a:rPr>
            <a:t>, yang </a:t>
          </a:r>
          <a:r>
            <a:rPr lang="en-US" sz="1400" kern="1200" dirty="0" err="1" smtClean="0">
              <a:solidFill>
                <a:schemeClr val="tx1"/>
              </a:solidFill>
            </a:rPr>
            <a:t>pada</a:t>
          </a:r>
          <a:r>
            <a:rPr lang="en-US" sz="1400" kern="1200" dirty="0" smtClean="0">
              <a:solidFill>
                <a:schemeClr val="tx1"/>
              </a:solidFill>
            </a:rPr>
            <a:t> </a:t>
          </a:r>
          <a:r>
            <a:rPr lang="en-US" sz="1400" kern="1200" dirty="0" err="1" smtClean="0">
              <a:solidFill>
                <a:schemeClr val="tx1"/>
              </a:solidFill>
            </a:rPr>
            <a:t>akhirnya</a:t>
          </a:r>
          <a:r>
            <a:rPr lang="en-US" sz="1400" kern="1200" dirty="0" smtClean="0">
              <a:solidFill>
                <a:schemeClr val="tx1"/>
              </a:solidFill>
            </a:rPr>
            <a:t> </a:t>
          </a:r>
          <a:r>
            <a:rPr lang="en-US" sz="1400" kern="1200" dirty="0" err="1" smtClean="0">
              <a:solidFill>
                <a:schemeClr val="tx1"/>
              </a:solidFill>
            </a:rPr>
            <a:t>juga</a:t>
          </a:r>
          <a:r>
            <a:rPr lang="en-US" sz="1400" kern="1200" dirty="0" smtClean="0">
              <a:solidFill>
                <a:schemeClr val="tx1"/>
              </a:solidFill>
            </a:rPr>
            <a:t> </a:t>
          </a:r>
          <a:r>
            <a:rPr lang="en-US" sz="1400" kern="1200" dirty="0" err="1" smtClean="0">
              <a:solidFill>
                <a:schemeClr val="tx1"/>
              </a:solidFill>
            </a:rPr>
            <a:t>akan</a:t>
          </a:r>
          <a:r>
            <a:rPr lang="en-US" sz="1400" kern="1200" dirty="0" smtClean="0">
              <a:solidFill>
                <a:schemeClr val="tx1"/>
              </a:solidFill>
            </a:rPr>
            <a:t> </a:t>
          </a:r>
          <a:r>
            <a:rPr lang="en-US" sz="1400" kern="1200" dirty="0" err="1" smtClean="0">
              <a:solidFill>
                <a:schemeClr val="tx1"/>
              </a:solidFill>
            </a:rPr>
            <a:t>memberikan</a:t>
          </a:r>
          <a:r>
            <a:rPr lang="en-US" sz="1400" kern="1200" dirty="0" smtClean="0">
              <a:solidFill>
                <a:schemeClr val="tx1"/>
              </a:solidFill>
            </a:rPr>
            <a:t> </a:t>
          </a:r>
          <a:r>
            <a:rPr lang="en-US" sz="1400" kern="1200" dirty="0" err="1" smtClean="0">
              <a:solidFill>
                <a:schemeClr val="tx1"/>
              </a:solidFill>
            </a:rPr>
            <a:t>dampak</a:t>
          </a:r>
          <a:r>
            <a:rPr lang="en-US" sz="1400" kern="1200" dirty="0" smtClean="0">
              <a:solidFill>
                <a:schemeClr val="tx1"/>
              </a:solidFill>
            </a:rPr>
            <a:t> </a:t>
          </a:r>
          <a:r>
            <a:rPr lang="en-US" sz="1400" kern="1200" dirty="0" err="1" smtClean="0">
              <a:solidFill>
                <a:schemeClr val="tx1"/>
              </a:solidFill>
            </a:rPr>
            <a:t>positif</a:t>
          </a:r>
          <a:r>
            <a:rPr lang="en-US" sz="1400" kern="1200" dirty="0" smtClean="0">
              <a:solidFill>
                <a:schemeClr val="tx1"/>
              </a:solidFill>
            </a:rPr>
            <a:t> </a:t>
          </a:r>
          <a:r>
            <a:rPr lang="en-US" sz="1400" kern="1200" dirty="0" err="1" smtClean="0">
              <a:solidFill>
                <a:schemeClr val="tx1"/>
              </a:solidFill>
            </a:rPr>
            <a:t>terjadap</a:t>
          </a:r>
          <a:r>
            <a:rPr lang="en-US" sz="1400" kern="1200" dirty="0" smtClean="0">
              <a:solidFill>
                <a:schemeClr val="tx1"/>
              </a:solidFill>
            </a:rPr>
            <a:t> </a:t>
          </a:r>
          <a:r>
            <a:rPr lang="en-US" sz="1400" kern="1200" dirty="0" err="1" smtClean="0">
              <a:solidFill>
                <a:schemeClr val="tx1"/>
              </a:solidFill>
            </a:rPr>
            <a:t>kinerja</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produktivitasnya</a:t>
          </a:r>
          <a:r>
            <a:rPr lang="en-US" sz="1400" kern="1200" dirty="0" smtClean="0">
              <a:solidFill>
                <a:schemeClr val="tx1"/>
              </a:solidFill>
            </a:rPr>
            <a:t> di </a:t>
          </a:r>
          <a:r>
            <a:rPr lang="en-US" sz="1400" kern="1200" dirty="0" err="1" smtClean="0">
              <a:solidFill>
                <a:schemeClr val="tx1"/>
              </a:solidFill>
            </a:rPr>
            <a:t>tempat</a:t>
          </a:r>
          <a:r>
            <a:rPr lang="en-US" sz="1400" kern="1200" dirty="0" smtClean="0">
              <a:solidFill>
                <a:schemeClr val="tx1"/>
              </a:solidFill>
            </a:rPr>
            <a:t> </a:t>
          </a:r>
          <a:r>
            <a:rPr lang="en-US" sz="1400" kern="1200" dirty="0" err="1" smtClean="0">
              <a:solidFill>
                <a:schemeClr val="tx1"/>
              </a:solidFill>
            </a:rPr>
            <a:t>kerja</a:t>
          </a:r>
          <a:r>
            <a:rPr lang="en-US" sz="1400" kern="1200" dirty="0" smtClean="0">
              <a:solidFill>
                <a:schemeClr val="tx1"/>
              </a:solidFill>
            </a:rPr>
            <a:t>.</a:t>
          </a:r>
          <a:endParaRPr lang="en-US" sz="1400" kern="1200" dirty="0">
            <a:solidFill>
              <a:schemeClr val="tx1"/>
            </a:solidFill>
          </a:endParaRPr>
        </a:p>
      </dsp:txBody>
      <dsp:txXfrm>
        <a:off x="180000" y="2187399"/>
        <a:ext cx="8402999" cy="510214"/>
      </dsp:txXfrm>
    </dsp:sp>
    <dsp:sp modelId="{3CD65168-6E41-4B83-B9E2-E94D0132A0BF}">
      <dsp:nvSpPr>
        <dsp:cNvPr id="0" name=""/>
        <dsp:cNvSpPr/>
      </dsp:nvSpPr>
      <dsp:spPr>
        <a:xfrm>
          <a:off x="152399" y="2776746"/>
          <a:ext cx="8458201" cy="1030634"/>
        </a:xfrm>
        <a:prstGeom prst="roundRect">
          <a:avLst/>
        </a:prstGeom>
        <a:solidFill>
          <a:srgbClr val="E3CD7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Anak-anak</a:t>
          </a:r>
          <a:r>
            <a:rPr lang="en-US" sz="1400" kern="1200" dirty="0" smtClean="0">
              <a:solidFill>
                <a:schemeClr val="tx1"/>
              </a:solidFill>
            </a:rPr>
            <a:t> yang </a:t>
          </a:r>
          <a:r>
            <a:rPr lang="en-US" sz="1400" kern="1200" dirty="0" err="1" smtClean="0">
              <a:solidFill>
                <a:schemeClr val="tx1"/>
              </a:solidFill>
            </a:rPr>
            <a:t>mendapatkan</a:t>
          </a:r>
          <a:r>
            <a:rPr lang="en-US" sz="1400" kern="1200" dirty="0" smtClean="0">
              <a:solidFill>
                <a:schemeClr val="tx1"/>
              </a:solidFill>
            </a:rPr>
            <a:t> ASI </a:t>
          </a:r>
          <a:r>
            <a:rPr lang="en-US" sz="1400" kern="1200" dirty="0" err="1" smtClean="0">
              <a:solidFill>
                <a:schemeClr val="tx1"/>
              </a:solidFill>
            </a:rPr>
            <a:t>lebih</a:t>
          </a:r>
          <a:r>
            <a:rPr lang="en-US" sz="1400" kern="1200" dirty="0" smtClean="0">
              <a:solidFill>
                <a:schemeClr val="tx1"/>
              </a:solidFill>
            </a:rPr>
            <a:t> </a:t>
          </a:r>
          <a:r>
            <a:rPr lang="en-US" sz="1400" kern="1200" dirty="0" err="1" smtClean="0">
              <a:solidFill>
                <a:schemeClr val="tx1"/>
              </a:solidFill>
            </a:rPr>
            <a:t>sehat</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tidak</a:t>
          </a:r>
          <a:r>
            <a:rPr lang="en-US" sz="1400" kern="1200" dirty="0" smtClean="0">
              <a:solidFill>
                <a:schemeClr val="tx1"/>
              </a:solidFill>
            </a:rPr>
            <a:t> </a:t>
          </a:r>
          <a:r>
            <a:rPr lang="en-US" sz="1400" kern="1200" dirty="0" err="1" smtClean="0">
              <a:solidFill>
                <a:schemeClr val="tx1"/>
              </a:solidFill>
            </a:rPr>
            <a:t>terlalu</a:t>
          </a:r>
          <a:r>
            <a:rPr lang="en-US" sz="1400" kern="1200" dirty="0" smtClean="0">
              <a:solidFill>
                <a:schemeClr val="tx1"/>
              </a:solidFill>
            </a:rPr>
            <a:t> </a:t>
          </a:r>
          <a:r>
            <a:rPr lang="en-US" sz="1400" kern="1200" dirty="0" err="1" smtClean="0">
              <a:solidFill>
                <a:schemeClr val="tx1"/>
              </a:solidFill>
            </a:rPr>
            <a:t>rentan</a:t>
          </a:r>
          <a:r>
            <a:rPr lang="en-US" sz="1400" kern="1200" dirty="0" smtClean="0">
              <a:solidFill>
                <a:schemeClr val="tx1"/>
              </a:solidFill>
            </a:rPr>
            <a:t> </a:t>
          </a:r>
          <a:r>
            <a:rPr lang="en-US" sz="1400" kern="1200" dirty="0" err="1" smtClean="0">
              <a:solidFill>
                <a:schemeClr val="tx1"/>
              </a:solidFill>
            </a:rPr>
            <a:t>terhadap</a:t>
          </a:r>
          <a:r>
            <a:rPr lang="en-US" sz="1400" kern="1200" dirty="0" smtClean="0">
              <a:solidFill>
                <a:schemeClr val="tx1"/>
              </a:solidFill>
            </a:rPr>
            <a:t> </a:t>
          </a:r>
          <a:r>
            <a:rPr lang="en-US" sz="1400" kern="1200" dirty="0" err="1" smtClean="0">
              <a:solidFill>
                <a:schemeClr val="tx1"/>
              </a:solidFill>
            </a:rPr>
            <a:t>penyakit</a:t>
          </a:r>
          <a:r>
            <a:rPr lang="en-US" sz="1400" kern="1200" dirty="0" smtClean="0">
              <a:solidFill>
                <a:schemeClr val="tx1"/>
              </a:solidFill>
            </a:rPr>
            <a:t>, yang </a:t>
          </a:r>
          <a:r>
            <a:rPr lang="en-US" sz="1400" kern="1200" dirty="0" err="1" smtClean="0">
              <a:solidFill>
                <a:schemeClr val="tx1"/>
              </a:solidFill>
            </a:rPr>
            <a:t>membuat</a:t>
          </a:r>
          <a:r>
            <a:rPr lang="en-US" sz="1400" kern="1200" dirty="0" smtClean="0">
              <a:solidFill>
                <a:schemeClr val="tx1"/>
              </a:solidFill>
            </a:rPr>
            <a:t> </a:t>
          </a:r>
          <a:r>
            <a:rPr lang="en-US" sz="1400" kern="1200" dirty="0" err="1" smtClean="0">
              <a:solidFill>
                <a:schemeClr val="tx1"/>
              </a:solidFill>
            </a:rPr>
            <a:t>kaum</a:t>
          </a:r>
          <a:r>
            <a:rPr lang="en-US" sz="1400" kern="1200" dirty="0" smtClean="0">
              <a:solidFill>
                <a:schemeClr val="tx1"/>
              </a:solidFill>
            </a:rPr>
            <a:t> </a:t>
          </a:r>
          <a:r>
            <a:rPr lang="en-US" sz="1400" kern="1200" dirty="0" err="1" smtClean="0">
              <a:solidFill>
                <a:schemeClr val="tx1"/>
              </a:solidFill>
            </a:rPr>
            <a:t>ibu</a:t>
          </a:r>
          <a:r>
            <a:rPr lang="en-US" sz="1400" kern="1200" dirty="0" smtClean="0">
              <a:solidFill>
                <a:schemeClr val="tx1"/>
              </a:solidFill>
            </a:rPr>
            <a:t> yang </a:t>
          </a:r>
          <a:r>
            <a:rPr lang="en-US" sz="1400" kern="1200" dirty="0" err="1" smtClean="0">
              <a:solidFill>
                <a:schemeClr val="tx1"/>
              </a:solidFill>
            </a:rPr>
            <a:t>menyusui</a:t>
          </a:r>
          <a:r>
            <a:rPr lang="en-US" sz="1400" kern="1200" dirty="0" smtClean="0">
              <a:solidFill>
                <a:schemeClr val="tx1"/>
              </a:solidFill>
            </a:rPr>
            <a:t> </a:t>
          </a:r>
          <a:r>
            <a:rPr lang="en-US" sz="1400" kern="1200" dirty="0" err="1" smtClean="0">
              <a:solidFill>
                <a:schemeClr val="tx1"/>
              </a:solidFill>
            </a:rPr>
            <a:t>memiliki</a:t>
          </a:r>
          <a:r>
            <a:rPr lang="en-US" sz="1400" kern="1200" dirty="0" smtClean="0">
              <a:solidFill>
                <a:schemeClr val="tx1"/>
              </a:solidFill>
            </a:rPr>
            <a:t> </a:t>
          </a:r>
          <a:r>
            <a:rPr lang="en-US" sz="1400" kern="1200" dirty="0" err="1" smtClean="0">
              <a:solidFill>
                <a:schemeClr val="tx1"/>
              </a:solidFill>
            </a:rPr>
            <a:t>tingkat</a:t>
          </a:r>
          <a:r>
            <a:rPr lang="en-US" sz="1400" kern="1200" dirty="0" smtClean="0">
              <a:solidFill>
                <a:schemeClr val="tx1"/>
              </a:solidFill>
            </a:rPr>
            <a:t> </a:t>
          </a:r>
          <a:r>
            <a:rPr lang="en-US" sz="1400" kern="1200" dirty="0" err="1" smtClean="0">
              <a:solidFill>
                <a:schemeClr val="tx1"/>
              </a:solidFill>
            </a:rPr>
            <a:t>kekhawatiran</a:t>
          </a:r>
          <a:r>
            <a:rPr lang="en-US" sz="1400" kern="1200" dirty="0" smtClean="0">
              <a:solidFill>
                <a:schemeClr val="tx1"/>
              </a:solidFill>
            </a:rPr>
            <a:t> yang </a:t>
          </a:r>
          <a:r>
            <a:rPr lang="en-US" sz="1400" kern="1200" dirty="0" err="1" smtClean="0">
              <a:solidFill>
                <a:schemeClr val="tx1"/>
              </a:solidFill>
            </a:rPr>
            <a:t>lebih</a:t>
          </a:r>
          <a:r>
            <a:rPr lang="en-US" sz="1400" kern="1200" dirty="0" smtClean="0">
              <a:solidFill>
                <a:schemeClr val="tx1"/>
              </a:solidFill>
            </a:rPr>
            <a:t> </a:t>
          </a:r>
          <a:r>
            <a:rPr lang="en-US" sz="1400" kern="1200" dirty="0" err="1" smtClean="0">
              <a:solidFill>
                <a:schemeClr val="tx1"/>
              </a:solidFill>
            </a:rPr>
            <a:t>rendah</a:t>
          </a:r>
          <a:r>
            <a:rPr lang="en-US" sz="1400" kern="1200" dirty="0" smtClean="0">
              <a:solidFill>
                <a:schemeClr val="tx1"/>
              </a:solidFill>
            </a:rPr>
            <a:t> </a:t>
          </a:r>
          <a:r>
            <a:rPr lang="en-US" sz="1400" kern="1200" dirty="0" err="1" smtClean="0">
              <a:solidFill>
                <a:schemeClr val="tx1"/>
              </a:solidFill>
            </a:rPr>
            <a:t>tentang</a:t>
          </a:r>
          <a:r>
            <a:rPr lang="en-US" sz="1400" kern="1200" dirty="0" smtClean="0">
              <a:solidFill>
                <a:schemeClr val="tx1"/>
              </a:solidFill>
            </a:rPr>
            <a:t> </a:t>
          </a:r>
          <a:r>
            <a:rPr lang="en-US" sz="1400" kern="1200" dirty="0" err="1" smtClean="0">
              <a:solidFill>
                <a:schemeClr val="tx1"/>
              </a:solidFill>
            </a:rPr>
            <a:t>anak-anaknya</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dapat</a:t>
          </a:r>
          <a:r>
            <a:rPr lang="en-US" sz="1400" kern="1200" dirty="0" smtClean="0">
              <a:solidFill>
                <a:schemeClr val="tx1"/>
              </a:solidFill>
            </a:rPr>
            <a:t> </a:t>
          </a:r>
          <a:r>
            <a:rPr lang="en-US" sz="1400" kern="1200" dirty="0" err="1" smtClean="0">
              <a:solidFill>
                <a:schemeClr val="tx1"/>
              </a:solidFill>
            </a:rPr>
            <a:t>lebih</a:t>
          </a:r>
          <a:r>
            <a:rPr lang="en-US" sz="1400" kern="1200" dirty="0" smtClean="0">
              <a:solidFill>
                <a:schemeClr val="tx1"/>
              </a:solidFill>
            </a:rPr>
            <a:t> </a:t>
          </a:r>
          <a:r>
            <a:rPr lang="en-US" sz="1400" kern="1200" dirty="0" err="1" smtClean="0">
              <a:solidFill>
                <a:schemeClr val="tx1"/>
              </a:solidFill>
            </a:rPr>
            <a:t>menitikberatkan</a:t>
          </a:r>
          <a:r>
            <a:rPr lang="en-US" sz="1400" kern="1200" dirty="0" smtClean="0">
              <a:solidFill>
                <a:schemeClr val="tx1"/>
              </a:solidFill>
            </a:rPr>
            <a:t> </a:t>
          </a:r>
          <a:r>
            <a:rPr lang="en-US" sz="1400" kern="1200" dirty="0" err="1" smtClean="0">
              <a:solidFill>
                <a:schemeClr val="tx1"/>
              </a:solidFill>
            </a:rPr>
            <a:t>fokusnya</a:t>
          </a:r>
          <a:r>
            <a:rPr lang="en-US" sz="1400" kern="1200" dirty="0" smtClean="0">
              <a:solidFill>
                <a:schemeClr val="tx1"/>
              </a:solidFill>
            </a:rPr>
            <a:t> </a:t>
          </a:r>
          <a:r>
            <a:rPr lang="en-US" sz="1400" kern="1200" dirty="0" err="1" smtClean="0">
              <a:solidFill>
                <a:schemeClr val="tx1"/>
              </a:solidFill>
            </a:rPr>
            <a:t>pada</a:t>
          </a:r>
          <a:r>
            <a:rPr lang="en-US" sz="1400" kern="1200" dirty="0" smtClean="0">
              <a:solidFill>
                <a:schemeClr val="tx1"/>
              </a:solidFill>
            </a:rPr>
            <a:t> </a:t>
          </a:r>
          <a:r>
            <a:rPr lang="fi-FI" sz="1400" kern="1200" dirty="0" smtClean="0">
              <a:solidFill>
                <a:schemeClr val="tx1"/>
              </a:solidFill>
            </a:rPr>
            <a:t>pekerjaan mereka. Hal ini dapat meningkatkan kinerja perusahaan secara keseluruhan</a:t>
          </a:r>
          <a:endParaRPr lang="en-US" sz="1400" kern="1200" dirty="0">
            <a:solidFill>
              <a:schemeClr val="tx1"/>
            </a:solidFill>
          </a:endParaRPr>
        </a:p>
      </dsp:txBody>
      <dsp:txXfrm>
        <a:off x="202710" y="2827057"/>
        <a:ext cx="8357579" cy="930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4CB4C-B1FB-45E9-9034-3590974DE2E2}">
      <dsp:nvSpPr>
        <dsp:cNvPr id="0" name=""/>
        <dsp:cNvSpPr/>
      </dsp:nvSpPr>
      <dsp:spPr>
        <a:xfrm>
          <a:off x="0" y="150915"/>
          <a:ext cx="8763000" cy="743535"/>
        </a:xfrm>
        <a:prstGeom prst="round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 sz="3100" kern="1200" smtClean="0">
              <a:solidFill>
                <a:schemeClr val="tx1"/>
              </a:solidFill>
            </a:rPr>
            <a:t>Mengapa Para Pengusaha Harus Peduli</a:t>
          </a:r>
          <a:endParaRPr lang="en-US" sz="3100" kern="1200">
            <a:solidFill>
              <a:schemeClr val="tx1"/>
            </a:solidFill>
          </a:endParaRPr>
        </a:p>
      </dsp:txBody>
      <dsp:txXfrm>
        <a:off x="36296" y="187211"/>
        <a:ext cx="8690408" cy="670943"/>
      </dsp:txXfrm>
    </dsp:sp>
    <dsp:sp modelId="{F815EC4E-D37E-43BF-95A9-790B8166AE8A}">
      <dsp:nvSpPr>
        <dsp:cNvPr id="0" name=""/>
        <dsp:cNvSpPr/>
      </dsp:nvSpPr>
      <dsp:spPr>
        <a:xfrm>
          <a:off x="0" y="914398"/>
          <a:ext cx="8763000" cy="3015989"/>
        </a:xfrm>
        <a:prstGeom prst="rect">
          <a:avLst/>
        </a:prstGeom>
        <a:solidFill>
          <a:schemeClr val="accent2">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78225" tIns="39370" rIns="220472" bIns="39370" numCol="1" spcCol="1270" anchor="t" anchorCtr="0">
          <a:noAutofit/>
        </a:bodyPr>
        <a:lstStyle/>
        <a:p>
          <a:pPr marL="228600" lvl="1" indent="-228600" algn="just" defTabSz="1066800" rtl="0">
            <a:lnSpc>
              <a:spcPct val="90000"/>
            </a:lnSpc>
            <a:spcBef>
              <a:spcPct val="0"/>
            </a:spcBef>
            <a:spcAft>
              <a:spcPct val="20000"/>
            </a:spcAft>
            <a:buChar char="••"/>
          </a:pPr>
          <a:r>
            <a:rPr lang="en-US" sz="2400" kern="1200" dirty="0" err="1" smtClean="0"/>
            <a:t>Kebijakan</a:t>
          </a:r>
          <a:r>
            <a:rPr lang="en-US" sz="2400" kern="1200" dirty="0" smtClean="0"/>
            <a:t> </a:t>
          </a:r>
          <a:r>
            <a:rPr lang="en-US" sz="2400" kern="1200" dirty="0" err="1" smtClean="0"/>
            <a:t>Tempat</a:t>
          </a:r>
          <a:r>
            <a:rPr lang="en-US" sz="2400" kern="1200" dirty="0" smtClean="0"/>
            <a:t> </a:t>
          </a:r>
          <a:r>
            <a:rPr lang="en-US" sz="2400" kern="1200" dirty="0" err="1" smtClean="0"/>
            <a:t>Kerja</a:t>
          </a:r>
          <a:r>
            <a:rPr lang="en-US" sz="2400" kern="1200" dirty="0" smtClean="0"/>
            <a:t> Ramah </a:t>
          </a:r>
          <a:r>
            <a:rPr lang="en-US" sz="2400" kern="1200" dirty="0" err="1" smtClean="0"/>
            <a:t>Laktasi</a:t>
          </a:r>
          <a:r>
            <a:rPr lang="en-US" sz="2400" kern="1200" dirty="0" smtClean="0"/>
            <a:t> </a:t>
          </a:r>
          <a:r>
            <a:rPr lang="en-US" sz="2400" kern="1200" dirty="0" err="1" smtClean="0"/>
            <a:t>membantu</a:t>
          </a:r>
          <a:r>
            <a:rPr lang="en-US" sz="2400" kern="1200" dirty="0" smtClean="0"/>
            <a:t> </a:t>
          </a:r>
          <a:r>
            <a:rPr lang="en-US" sz="2400" kern="1200" dirty="0" err="1" smtClean="0"/>
            <a:t>menekan</a:t>
          </a:r>
          <a:r>
            <a:rPr lang="en-US" sz="2400" kern="1200" dirty="0" smtClean="0"/>
            <a:t> </a:t>
          </a:r>
          <a:r>
            <a:rPr lang="en-US" sz="2400" kern="1200" dirty="0" err="1" smtClean="0"/>
            <a:t>biaya-biaya</a:t>
          </a:r>
          <a:r>
            <a:rPr lang="en-US" sz="2400" kern="1200" dirty="0" smtClean="0"/>
            <a:t> yang </a:t>
          </a:r>
          <a:r>
            <a:rPr lang="en-US" sz="2400" kern="1200" dirty="0" err="1" smtClean="0"/>
            <a:t>berkaitan</a:t>
          </a:r>
          <a:r>
            <a:rPr lang="en-US" sz="2400" kern="1200" dirty="0" smtClean="0"/>
            <a:t> </a:t>
          </a:r>
          <a:r>
            <a:rPr lang="en-US" sz="2400" kern="1200" dirty="0" err="1" smtClean="0"/>
            <a:t>dengan</a:t>
          </a:r>
          <a:r>
            <a:rPr lang="en-US" sz="2400" kern="1200" dirty="0" smtClean="0"/>
            <a:t> </a:t>
          </a:r>
          <a:r>
            <a:rPr lang="en-US" sz="2400" kern="1200" dirty="0" err="1" smtClean="0"/>
            <a:t>perawatan</a:t>
          </a:r>
          <a:r>
            <a:rPr lang="en-US" sz="2400" kern="1200" dirty="0" smtClean="0"/>
            <a:t> </a:t>
          </a:r>
          <a:r>
            <a:rPr lang="en-US" sz="2400" kern="1200" dirty="0" err="1" smtClean="0"/>
            <a:t>kesehatan</a:t>
          </a:r>
          <a:r>
            <a:rPr lang="en-US" sz="2400" kern="1200" dirty="0" smtClean="0"/>
            <a:t>, </a:t>
          </a:r>
          <a:r>
            <a:rPr lang="en-US" sz="2400" kern="1200" dirty="0" err="1" smtClean="0"/>
            <a:t>menekan</a:t>
          </a:r>
          <a:r>
            <a:rPr lang="en-US" sz="2400" kern="1200" dirty="0" smtClean="0"/>
            <a:t> </a:t>
          </a:r>
          <a:r>
            <a:rPr lang="en-US" sz="2400" kern="1200" dirty="0" err="1" smtClean="0"/>
            <a:t>tingkat</a:t>
          </a:r>
          <a:r>
            <a:rPr lang="en-US" sz="2400" kern="1200" dirty="0" smtClean="0"/>
            <a:t> </a:t>
          </a:r>
          <a:r>
            <a:rPr lang="en-US" sz="2400" kern="1200" dirty="0" err="1" smtClean="0"/>
            <a:t>absensi</a:t>
          </a:r>
          <a:r>
            <a:rPr lang="en-US" sz="2400" kern="1200" dirty="0" smtClean="0"/>
            <a:t>, </a:t>
          </a:r>
          <a:r>
            <a:rPr lang="en-US" sz="2400" kern="1200" dirty="0" err="1" smtClean="0"/>
            <a:t>dan</a:t>
          </a:r>
          <a:r>
            <a:rPr lang="en-US" sz="2400" kern="1200" dirty="0" smtClean="0"/>
            <a:t> </a:t>
          </a:r>
          <a:r>
            <a:rPr lang="en-US" sz="2400" kern="1200" dirty="0" err="1" smtClean="0"/>
            <a:t>produktivitas</a:t>
          </a:r>
          <a:r>
            <a:rPr lang="en-US" sz="2400" kern="1200" dirty="0" smtClean="0"/>
            <a:t> yang </a:t>
          </a:r>
          <a:r>
            <a:rPr lang="en-US" sz="2400" kern="1200" dirty="0" err="1" smtClean="0"/>
            <a:t>rendah</a:t>
          </a:r>
          <a:r>
            <a:rPr lang="en-US" sz="2400" kern="1200" dirty="0" smtClean="0"/>
            <a:t> </a:t>
          </a:r>
          <a:r>
            <a:rPr lang="en-US" sz="2400" kern="1200" dirty="0" err="1" smtClean="0"/>
            <a:t>dengan</a:t>
          </a:r>
          <a:r>
            <a:rPr lang="en-US" sz="2400" kern="1200" dirty="0" smtClean="0"/>
            <a:t>:</a:t>
          </a:r>
          <a:endParaRPr lang="en-US" sz="2400" kern="1200" dirty="0"/>
        </a:p>
        <a:p>
          <a:pPr marL="457200" lvl="2" indent="-228600" algn="just" defTabSz="1066800" rtl="0">
            <a:lnSpc>
              <a:spcPct val="90000"/>
            </a:lnSpc>
            <a:spcBef>
              <a:spcPct val="0"/>
            </a:spcBef>
            <a:spcAft>
              <a:spcPct val="20000"/>
            </a:spcAft>
            <a:buChar char="••"/>
          </a:pPr>
          <a:r>
            <a:rPr lang="en-US" sz="2400" kern="1200" dirty="0" err="1" smtClean="0"/>
            <a:t>Menekan</a:t>
          </a:r>
          <a:r>
            <a:rPr lang="en-US" sz="2400" kern="1200" dirty="0" smtClean="0"/>
            <a:t> </a:t>
          </a:r>
          <a:r>
            <a:rPr lang="en-US" sz="2400" kern="1200" dirty="0" err="1" smtClean="0"/>
            <a:t>resiko</a:t>
          </a:r>
          <a:r>
            <a:rPr lang="en-US" sz="2400" kern="1200" dirty="0" smtClean="0"/>
            <a:t> </a:t>
          </a:r>
          <a:r>
            <a:rPr lang="en-US" sz="2400" kern="1200" dirty="0" err="1" smtClean="0"/>
            <a:t>beberapa</a:t>
          </a:r>
          <a:r>
            <a:rPr lang="en-US" sz="2400" kern="1200" dirty="0" smtClean="0"/>
            <a:t> </a:t>
          </a:r>
          <a:r>
            <a:rPr lang="en-US" sz="2400" kern="1200" dirty="0" err="1" smtClean="0"/>
            <a:t>isu-isu</a:t>
          </a:r>
          <a:r>
            <a:rPr lang="en-US" sz="2400" kern="1200" dirty="0" smtClean="0"/>
            <a:t> </a:t>
          </a:r>
          <a:r>
            <a:rPr lang="en-US" sz="2400" kern="1200" dirty="0" err="1" smtClean="0"/>
            <a:t>kesehatan</a:t>
          </a:r>
          <a:r>
            <a:rPr lang="en-US" sz="2400" kern="1200" dirty="0" smtClean="0"/>
            <a:t> </a:t>
          </a:r>
          <a:r>
            <a:rPr lang="en-US" sz="2400" kern="1200" dirty="0" err="1" smtClean="0"/>
            <a:t>jangka</a:t>
          </a:r>
          <a:r>
            <a:rPr lang="en-US" sz="2400" kern="1200" dirty="0" smtClean="0"/>
            <a:t> </a:t>
          </a:r>
          <a:r>
            <a:rPr lang="en-US" sz="2400" kern="1200" dirty="0" err="1" smtClean="0"/>
            <a:t>pendek</a:t>
          </a:r>
          <a:r>
            <a:rPr lang="en-US" sz="2400" kern="1200" dirty="0" smtClean="0"/>
            <a:t> </a:t>
          </a:r>
          <a:r>
            <a:rPr lang="en-US" sz="2400" kern="1200" dirty="0" err="1" smtClean="0"/>
            <a:t>dan</a:t>
          </a:r>
          <a:r>
            <a:rPr lang="en-US" sz="2400" kern="1200" dirty="0" smtClean="0"/>
            <a:t> </a:t>
          </a:r>
          <a:r>
            <a:rPr lang="en-US" sz="2400" kern="1200" dirty="0" err="1" smtClean="0"/>
            <a:t>jangka</a:t>
          </a:r>
          <a:r>
            <a:rPr lang="en-US" sz="2400" kern="1200" dirty="0" smtClean="0"/>
            <a:t> </a:t>
          </a:r>
          <a:r>
            <a:rPr lang="en-US" sz="2400" kern="1200" dirty="0" err="1" smtClean="0"/>
            <a:t>panjang</a:t>
          </a:r>
          <a:r>
            <a:rPr lang="en-US" sz="2400" kern="1200" dirty="0" smtClean="0"/>
            <a:t> </a:t>
          </a:r>
          <a:r>
            <a:rPr lang="en-US" sz="2400" kern="1200" dirty="0" err="1" smtClean="0"/>
            <a:t>baik</a:t>
          </a:r>
          <a:r>
            <a:rPr lang="en-US" sz="2400" kern="1200" dirty="0" smtClean="0"/>
            <a:t> </a:t>
          </a:r>
          <a:r>
            <a:rPr lang="fi-FI" sz="2400" kern="1200" dirty="0" smtClean="0"/>
            <a:t>untuk kaum wanita maupun anak-anak </a:t>
          </a:r>
          <a:endParaRPr lang="en-US" sz="2400" kern="1200" dirty="0"/>
        </a:p>
        <a:p>
          <a:pPr marL="457200" lvl="2" indent="-228600" algn="l" defTabSz="1066800" rtl="0">
            <a:lnSpc>
              <a:spcPct val="90000"/>
            </a:lnSpc>
            <a:spcBef>
              <a:spcPct val="0"/>
            </a:spcBef>
            <a:spcAft>
              <a:spcPct val="20000"/>
            </a:spcAft>
            <a:buChar char="••"/>
          </a:pPr>
          <a:r>
            <a:rPr lang="en-US" sz="2400" kern="1200" smtClean="0"/>
            <a:t>Menekan tingkat absensi karyawan yang berkenaan dengan perawatan anakanak yang sakit </a:t>
          </a:r>
          <a:endParaRPr lang="en-US" sz="2400" kern="1200"/>
        </a:p>
        <a:p>
          <a:pPr marL="457200" lvl="2" indent="-228600" algn="l" defTabSz="1066800" rtl="0">
            <a:lnSpc>
              <a:spcPct val="90000"/>
            </a:lnSpc>
            <a:spcBef>
              <a:spcPct val="0"/>
            </a:spcBef>
            <a:spcAft>
              <a:spcPct val="20000"/>
            </a:spcAft>
            <a:buChar char="••"/>
          </a:pPr>
          <a:r>
            <a:rPr lang="fi-FI" sz="2400" kern="1200" smtClean="0"/>
            <a:t>Meningkatkan tingkat retensi karyawan wanita.</a:t>
          </a:r>
          <a:endParaRPr lang="en-US" sz="2400" kern="1200"/>
        </a:p>
      </dsp:txBody>
      <dsp:txXfrm>
        <a:off x="0" y="914398"/>
        <a:ext cx="8763000" cy="30159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E89BF-E77C-4EFE-9141-EE9C674F086A}">
      <dsp:nvSpPr>
        <dsp:cNvPr id="0" name=""/>
        <dsp:cNvSpPr/>
      </dsp:nvSpPr>
      <dsp:spPr>
        <a:xfrm rot="10800000">
          <a:off x="2163413" y="386524"/>
          <a:ext cx="5726049" cy="2884551"/>
        </a:xfrm>
        <a:prstGeom prst="homePlat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2007" tIns="72390" rIns="135128" bIns="72390" numCol="1" spcCol="1270" anchor="ctr" anchorCtr="0">
          <a:noAutofit/>
        </a:bodyPr>
        <a:lstStyle/>
        <a:p>
          <a:pPr lvl="0" algn="ctr" defTabSz="844550" rtl="0">
            <a:lnSpc>
              <a:spcPct val="90000"/>
            </a:lnSpc>
            <a:spcBef>
              <a:spcPct val="0"/>
            </a:spcBef>
            <a:spcAft>
              <a:spcPct val="35000"/>
            </a:spcAft>
          </a:pPr>
          <a:r>
            <a:rPr lang="en-US" sz="1900" kern="1200" dirty="0" err="1" smtClean="0"/>
            <a:t>Fasilitas</a:t>
          </a:r>
          <a:r>
            <a:rPr lang="en-US" sz="1900" kern="1200" dirty="0" smtClean="0"/>
            <a:t> </a:t>
          </a:r>
          <a:r>
            <a:rPr lang="en-US" sz="1900" kern="1200" dirty="0" err="1" smtClean="0"/>
            <a:t>Khusus</a:t>
          </a:r>
          <a:r>
            <a:rPr lang="en-US" sz="1900" kern="1200" dirty="0" smtClean="0"/>
            <a:t> </a:t>
          </a:r>
          <a:r>
            <a:rPr lang="en-US" sz="1900" kern="1200" dirty="0" err="1" smtClean="0"/>
            <a:t>Menyusui</a:t>
          </a:r>
          <a:r>
            <a:rPr lang="en-US" sz="1900" kern="1200" dirty="0" smtClean="0"/>
            <a:t> </a:t>
          </a:r>
          <a:r>
            <a:rPr lang="en-US" sz="1900" kern="1200" dirty="0" err="1" smtClean="0"/>
            <a:t>dan</a:t>
          </a:r>
          <a:r>
            <a:rPr lang="en-US" sz="1900" kern="1200" dirty="0" smtClean="0"/>
            <a:t>/</a:t>
          </a:r>
          <a:r>
            <a:rPr lang="en-US" sz="1900" kern="1200" dirty="0" err="1" smtClean="0"/>
            <a:t>atau</a:t>
          </a:r>
          <a:r>
            <a:rPr lang="en-US" sz="1900" kern="1200" dirty="0" smtClean="0"/>
            <a:t> </a:t>
          </a:r>
          <a:r>
            <a:rPr lang="en-US" sz="1900" kern="1200" dirty="0" err="1" smtClean="0"/>
            <a:t>Memerah</a:t>
          </a:r>
          <a:r>
            <a:rPr lang="en-US" sz="1900" kern="1200" dirty="0" smtClean="0"/>
            <a:t> ASI yang </a:t>
          </a:r>
          <a:r>
            <a:rPr lang="en-US" sz="1900" kern="1200" dirty="0" err="1" smtClean="0"/>
            <a:t>selanjutnya</a:t>
          </a:r>
          <a:r>
            <a:rPr lang="en-US" sz="1900" kern="1200" dirty="0" smtClean="0"/>
            <a:t> </a:t>
          </a:r>
          <a:r>
            <a:rPr lang="en-US" sz="1900" kern="1200" dirty="0" err="1" smtClean="0"/>
            <a:t>disebut</a:t>
          </a:r>
          <a:r>
            <a:rPr lang="en-US" sz="1900" kern="1200" dirty="0" smtClean="0"/>
            <a:t> </a:t>
          </a:r>
          <a:r>
            <a:rPr lang="en-US" sz="1900" kern="1200" dirty="0" err="1" smtClean="0"/>
            <a:t>dengan</a:t>
          </a:r>
          <a:r>
            <a:rPr lang="en-US" sz="1900" kern="1200" dirty="0" smtClean="0"/>
            <a:t> </a:t>
          </a:r>
          <a:r>
            <a:rPr lang="en-US" sz="1900" kern="1200" dirty="0" err="1" smtClean="0"/>
            <a:t>Ruang</a:t>
          </a:r>
          <a:r>
            <a:rPr lang="en-US" sz="1900" kern="1200" dirty="0" smtClean="0"/>
            <a:t> ASI </a:t>
          </a:r>
          <a:r>
            <a:rPr lang="en-US" sz="1900" kern="1200" dirty="0" err="1" smtClean="0"/>
            <a:t>adalah</a:t>
          </a:r>
          <a:r>
            <a:rPr lang="en-US" sz="1900" kern="1200" dirty="0" smtClean="0"/>
            <a:t> </a:t>
          </a:r>
          <a:r>
            <a:rPr lang="en-US" sz="1900" kern="1200" dirty="0" err="1" smtClean="0"/>
            <a:t>ruangan</a:t>
          </a:r>
          <a:r>
            <a:rPr lang="en-US" sz="1900" kern="1200" dirty="0" smtClean="0"/>
            <a:t> yang </a:t>
          </a:r>
          <a:r>
            <a:rPr lang="en-US" sz="1900" kern="1200" dirty="0" err="1" smtClean="0"/>
            <a:t>dilengkapi</a:t>
          </a:r>
          <a:r>
            <a:rPr lang="en-US" sz="1900" kern="1200" dirty="0" smtClean="0"/>
            <a:t> </a:t>
          </a:r>
          <a:r>
            <a:rPr lang="en-US" sz="1900" kern="1200" dirty="0" err="1" smtClean="0"/>
            <a:t>dengan</a:t>
          </a:r>
          <a:r>
            <a:rPr lang="en-US" sz="1900" kern="1200" dirty="0" smtClean="0"/>
            <a:t> </a:t>
          </a:r>
          <a:r>
            <a:rPr lang="en-US" sz="1900" kern="1200" dirty="0" err="1" smtClean="0"/>
            <a:t>prasarana</a:t>
          </a:r>
          <a:r>
            <a:rPr lang="en-US" sz="1900" kern="1200" dirty="0" smtClean="0"/>
            <a:t> </a:t>
          </a:r>
          <a:r>
            <a:rPr lang="en-US" sz="1900" kern="1200" dirty="0" err="1" smtClean="0"/>
            <a:t>menyusui</a:t>
          </a:r>
          <a:r>
            <a:rPr lang="en-US" sz="1900" kern="1200" dirty="0" smtClean="0"/>
            <a:t> </a:t>
          </a:r>
          <a:r>
            <a:rPr lang="en-US" sz="1900" kern="1200" dirty="0" err="1" smtClean="0"/>
            <a:t>dan</a:t>
          </a:r>
          <a:r>
            <a:rPr lang="en-US" sz="1900" kern="1200" dirty="0" smtClean="0"/>
            <a:t> </a:t>
          </a:r>
          <a:r>
            <a:rPr lang="en-US" sz="1900" kern="1200" dirty="0" err="1" smtClean="0"/>
            <a:t>memerah</a:t>
          </a:r>
          <a:r>
            <a:rPr lang="en-US" sz="1900" kern="1200" dirty="0" smtClean="0"/>
            <a:t> ASI yang </a:t>
          </a:r>
          <a:r>
            <a:rPr lang="en-US" sz="1900" kern="1200" dirty="0" err="1" smtClean="0"/>
            <a:t>digunakan</a:t>
          </a:r>
          <a:r>
            <a:rPr lang="en-US" sz="1900" kern="1200" dirty="0" smtClean="0"/>
            <a:t> </a:t>
          </a:r>
          <a:r>
            <a:rPr lang="en-US" sz="1900" kern="1200" dirty="0" err="1" smtClean="0"/>
            <a:t>untuk</a:t>
          </a:r>
          <a:r>
            <a:rPr lang="en-US" sz="1900" kern="1200" dirty="0" smtClean="0"/>
            <a:t> </a:t>
          </a:r>
          <a:r>
            <a:rPr lang="en-US" sz="1900" kern="1200" dirty="0" err="1" smtClean="0"/>
            <a:t>menyusui</a:t>
          </a:r>
          <a:r>
            <a:rPr lang="en-US" sz="1900" kern="1200" dirty="0" smtClean="0"/>
            <a:t> </a:t>
          </a:r>
          <a:r>
            <a:rPr lang="en-US" sz="1900" kern="1200" dirty="0" err="1" smtClean="0"/>
            <a:t>bayi</a:t>
          </a:r>
          <a:r>
            <a:rPr lang="en-US" sz="1900" kern="1200" dirty="0" smtClean="0"/>
            <a:t>, </a:t>
          </a:r>
          <a:r>
            <a:rPr lang="en-US" sz="1900" kern="1200" dirty="0" err="1" smtClean="0"/>
            <a:t>memerah</a:t>
          </a:r>
          <a:r>
            <a:rPr lang="en-US" sz="1900" kern="1200" dirty="0" smtClean="0"/>
            <a:t> ASI, </a:t>
          </a:r>
          <a:r>
            <a:rPr lang="en-US" sz="1900" kern="1200" dirty="0" err="1" smtClean="0"/>
            <a:t>menyimpan</a:t>
          </a:r>
          <a:r>
            <a:rPr lang="en-US" sz="1900" kern="1200" dirty="0" smtClean="0"/>
            <a:t> ASI </a:t>
          </a:r>
          <a:r>
            <a:rPr lang="en-US" sz="1900" kern="1200" dirty="0" err="1" smtClean="0"/>
            <a:t>perah</a:t>
          </a:r>
          <a:r>
            <a:rPr lang="en-US" sz="1900" kern="1200" dirty="0" smtClean="0"/>
            <a:t>, </a:t>
          </a:r>
          <a:r>
            <a:rPr lang="en-US" sz="1900" kern="1200" dirty="0" err="1" smtClean="0"/>
            <a:t>dan</a:t>
          </a:r>
          <a:r>
            <a:rPr lang="en-US" sz="1900" kern="1200" dirty="0" smtClean="0"/>
            <a:t>/</a:t>
          </a:r>
          <a:r>
            <a:rPr lang="en-US" sz="1900" kern="1200" dirty="0" err="1" smtClean="0"/>
            <a:t>atau</a:t>
          </a:r>
          <a:r>
            <a:rPr lang="en-US" sz="1900" kern="1200" dirty="0" smtClean="0"/>
            <a:t> </a:t>
          </a:r>
          <a:r>
            <a:rPr lang="en-US" sz="1900" kern="1200" dirty="0" err="1" smtClean="0"/>
            <a:t>konseling</a:t>
          </a:r>
          <a:r>
            <a:rPr lang="en-US" sz="1900" kern="1200" dirty="0" smtClean="0"/>
            <a:t> </a:t>
          </a:r>
          <a:r>
            <a:rPr lang="en-US" sz="1900" kern="1200" dirty="0" err="1" smtClean="0"/>
            <a:t>menyusui</a:t>
          </a:r>
          <a:r>
            <a:rPr lang="en-US" sz="1900" kern="1200" dirty="0" smtClean="0"/>
            <a:t>/ASI. </a:t>
          </a:r>
          <a:endParaRPr lang="en-US" sz="1900" kern="1200" dirty="0"/>
        </a:p>
      </dsp:txBody>
      <dsp:txXfrm rot="10800000">
        <a:off x="2884551" y="386524"/>
        <a:ext cx="5004911" cy="2884551"/>
      </dsp:txXfrm>
    </dsp:sp>
    <dsp:sp modelId="{9B5E634A-2FC4-4987-A04A-B241393EE597}">
      <dsp:nvSpPr>
        <dsp:cNvPr id="0" name=""/>
        <dsp:cNvSpPr/>
      </dsp:nvSpPr>
      <dsp:spPr>
        <a:xfrm>
          <a:off x="721137" y="386524"/>
          <a:ext cx="2884551" cy="2884551"/>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C8B29-F9E5-482C-8F75-33B08F585F7F}">
      <dsp:nvSpPr>
        <dsp:cNvPr id="0" name=""/>
        <dsp:cNvSpPr/>
      </dsp:nvSpPr>
      <dsp:spPr>
        <a:xfrm>
          <a:off x="0" y="0"/>
          <a:ext cx="3657600" cy="36576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FA6C9-74EF-4273-8915-A34464026AE9}">
      <dsp:nvSpPr>
        <dsp:cNvPr id="0" name=""/>
        <dsp:cNvSpPr/>
      </dsp:nvSpPr>
      <dsp:spPr>
        <a:xfrm>
          <a:off x="1828800" y="0"/>
          <a:ext cx="6934200" cy="36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Memberikan perlindungan kepada ibu dalam memberikan ASI Eksklusif dan memenuhi hak anak untuk mendapatkan ASI Eksklusif</a:t>
          </a:r>
          <a:endParaRPr lang="en-US" sz="2800" kern="1200"/>
        </a:p>
      </dsp:txBody>
      <dsp:txXfrm>
        <a:off x="1828800" y="0"/>
        <a:ext cx="6934200" cy="1737360"/>
      </dsp:txXfrm>
    </dsp:sp>
    <dsp:sp modelId="{41675BC5-12FF-4723-B446-E23F6486D8B3}">
      <dsp:nvSpPr>
        <dsp:cNvPr id="0" name=""/>
        <dsp:cNvSpPr/>
      </dsp:nvSpPr>
      <dsp:spPr>
        <a:xfrm>
          <a:off x="960120" y="1737360"/>
          <a:ext cx="1737360" cy="173736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4471C-A3B5-4E39-B313-6522B9B432B5}">
      <dsp:nvSpPr>
        <dsp:cNvPr id="0" name=""/>
        <dsp:cNvSpPr/>
      </dsp:nvSpPr>
      <dsp:spPr>
        <a:xfrm>
          <a:off x="1828799" y="1676396"/>
          <a:ext cx="6934200" cy="173736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Meningkatkan peran dan dukungan keluarga, masyarakat, Pemerintah Daerah, dan Pemerintah terhadap pemberian ASI Eksklusif</a:t>
          </a:r>
          <a:endParaRPr lang="en-US" sz="2800" kern="1200"/>
        </a:p>
      </dsp:txBody>
      <dsp:txXfrm>
        <a:off x="1828799" y="1676396"/>
        <a:ext cx="6934200" cy="173736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2CE8B-85AD-4FAB-AD43-799B1D07AD3F}">
      <dsp:nvSpPr>
        <dsp:cNvPr id="0" name=""/>
        <dsp:cNvSpPr/>
      </dsp:nvSpPr>
      <dsp:spPr>
        <a:xfrm>
          <a:off x="1838" y="0"/>
          <a:ext cx="1927389"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err="1" smtClean="0">
              <a:solidFill>
                <a:srgbClr val="FF0000"/>
              </a:solidFill>
            </a:rPr>
            <a:t>Penyediaan</a:t>
          </a:r>
          <a:r>
            <a:rPr lang="en-US" sz="1600" kern="1200" dirty="0" smtClean="0">
              <a:solidFill>
                <a:srgbClr val="FF0000"/>
              </a:solidFill>
            </a:rPr>
            <a:t> </a:t>
          </a:r>
          <a:r>
            <a:rPr lang="en-US" sz="1600" kern="1200" dirty="0" err="1" smtClean="0">
              <a:solidFill>
                <a:srgbClr val="FF0000"/>
              </a:solidFill>
            </a:rPr>
            <a:t>fasilitas</a:t>
          </a:r>
          <a:r>
            <a:rPr lang="en-US" sz="1600" kern="1200" dirty="0" smtClean="0">
              <a:solidFill>
                <a:srgbClr val="FF0000"/>
              </a:solidFill>
            </a:rPr>
            <a:t> </a:t>
          </a:r>
          <a:r>
            <a:rPr lang="en-US" sz="1600" kern="1200" dirty="0" err="1" smtClean="0">
              <a:solidFill>
                <a:srgbClr val="FF0000"/>
              </a:solidFill>
            </a:rPr>
            <a:t>khusus</a:t>
          </a:r>
          <a:r>
            <a:rPr lang="en-US" sz="1600" kern="1200" dirty="0" smtClean="0">
              <a:solidFill>
                <a:srgbClr val="FF0000"/>
              </a:solidFill>
            </a:rPr>
            <a:t> </a:t>
          </a:r>
          <a:r>
            <a:rPr lang="en-US" sz="1600" kern="1200" dirty="0" err="1" smtClean="0">
              <a:solidFill>
                <a:srgbClr val="FF0000"/>
              </a:solidFill>
            </a:rPr>
            <a:t>untuk</a:t>
          </a:r>
          <a:r>
            <a:rPr lang="en-US" sz="1600" kern="1200" dirty="0" smtClean="0">
              <a:solidFill>
                <a:srgbClr val="FF0000"/>
              </a:solidFill>
            </a:rPr>
            <a:t> </a:t>
          </a:r>
          <a:r>
            <a:rPr lang="en-US" sz="1600" kern="1200" dirty="0" err="1" smtClean="0">
              <a:solidFill>
                <a:srgbClr val="FF0000"/>
              </a:solidFill>
            </a:rPr>
            <a:t>menyusui</a:t>
          </a:r>
          <a:r>
            <a:rPr lang="en-US" sz="1600" kern="1200" dirty="0" smtClean="0">
              <a:solidFill>
                <a:srgbClr val="FF0000"/>
              </a:solidFill>
            </a:rPr>
            <a:t> </a:t>
          </a:r>
          <a:r>
            <a:rPr lang="en-US" sz="1600" kern="1200" dirty="0" err="1" smtClean="0">
              <a:solidFill>
                <a:srgbClr val="FF0000"/>
              </a:solidFill>
            </a:rPr>
            <a:t>dan</a:t>
          </a:r>
          <a:r>
            <a:rPr lang="en-US" sz="1600" kern="1200" dirty="0" smtClean="0">
              <a:solidFill>
                <a:srgbClr val="FF0000"/>
              </a:solidFill>
            </a:rPr>
            <a:t>/</a:t>
          </a:r>
          <a:r>
            <a:rPr lang="en-US" sz="1600" kern="1200" dirty="0" err="1" smtClean="0">
              <a:solidFill>
                <a:srgbClr val="FF0000"/>
              </a:solidFill>
            </a:rPr>
            <a:t>atau</a:t>
          </a:r>
          <a:r>
            <a:rPr lang="en-US" sz="1600" kern="1200" dirty="0" smtClean="0">
              <a:solidFill>
                <a:srgbClr val="FF0000"/>
              </a:solidFill>
            </a:rPr>
            <a:t> </a:t>
          </a:r>
          <a:r>
            <a:rPr lang="en-US" sz="1600" kern="1200" dirty="0" err="1" smtClean="0">
              <a:solidFill>
                <a:srgbClr val="FF0000"/>
              </a:solidFill>
            </a:rPr>
            <a:t>memerah</a:t>
          </a:r>
          <a:r>
            <a:rPr lang="en-US" sz="1600" kern="1200" dirty="0" smtClean="0">
              <a:solidFill>
                <a:srgbClr val="FF0000"/>
              </a:solidFill>
            </a:rPr>
            <a:t> ASI; </a:t>
          </a:r>
          <a:endParaRPr lang="en-US" sz="1600" kern="1200" dirty="0">
            <a:solidFill>
              <a:srgbClr val="FF0000"/>
            </a:solidFill>
          </a:endParaRPr>
        </a:p>
      </dsp:txBody>
      <dsp:txXfrm>
        <a:off x="1838" y="1740535"/>
        <a:ext cx="1927389" cy="1740535"/>
      </dsp:txXfrm>
    </dsp:sp>
    <dsp:sp modelId="{E301835C-F1DF-431E-BAED-A3C2D1375E5A}">
      <dsp:nvSpPr>
        <dsp:cNvPr id="0" name=""/>
        <dsp:cNvSpPr/>
      </dsp:nvSpPr>
      <dsp:spPr>
        <a:xfrm>
          <a:off x="142496" y="181305"/>
          <a:ext cx="1646073" cy="1111046"/>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400C1D-743C-4373-B0D5-CD989324A3CF}">
      <dsp:nvSpPr>
        <dsp:cNvPr id="0" name=""/>
        <dsp:cNvSpPr/>
      </dsp:nvSpPr>
      <dsp:spPr>
        <a:xfrm>
          <a:off x="1987049" y="0"/>
          <a:ext cx="1927389"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err="1" smtClean="0">
              <a:solidFill>
                <a:srgbClr val="FF0000"/>
              </a:solidFill>
            </a:rPr>
            <a:t>Pemberian</a:t>
          </a:r>
          <a:r>
            <a:rPr lang="en-US" sz="1600" kern="1200" dirty="0" smtClean="0">
              <a:solidFill>
                <a:srgbClr val="FF0000"/>
              </a:solidFill>
            </a:rPr>
            <a:t> </a:t>
          </a:r>
          <a:r>
            <a:rPr lang="en-US" sz="1600" kern="1200" dirty="0" err="1" smtClean="0">
              <a:solidFill>
                <a:srgbClr val="FF0000"/>
              </a:solidFill>
            </a:rPr>
            <a:t>kesempatan</a:t>
          </a:r>
          <a:r>
            <a:rPr lang="en-US" sz="1600" kern="1200" dirty="0" smtClean="0">
              <a:solidFill>
                <a:srgbClr val="FF0000"/>
              </a:solidFill>
            </a:rPr>
            <a:t> </a:t>
          </a:r>
          <a:r>
            <a:rPr lang="en-US" sz="1600" kern="1200" dirty="0" err="1" smtClean="0">
              <a:solidFill>
                <a:srgbClr val="FF0000"/>
              </a:solidFill>
            </a:rPr>
            <a:t>kepada</a:t>
          </a:r>
          <a:r>
            <a:rPr lang="en-US" sz="1600" kern="1200" dirty="0" smtClean="0">
              <a:solidFill>
                <a:srgbClr val="FF0000"/>
              </a:solidFill>
            </a:rPr>
            <a:t> </a:t>
          </a:r>
          <a:r>
            <a:rPr lang="en-US" sz="1600" kern="1200" dirty="0" err="1" smtClean="0">
              <a:solidFill>
                <a:srgbClr val="FF0000"/>
              </a:solidFill>
            </a:rPr>
            <a:t>ibu</a:t>
          </a:r>
          <a:r>
            <a:rPr lang="en-US" sz="1600" kern="1200" dirty="0" smtClean="0">
              <a:solidFill>
                <a:srgbClr val="FF0000"/>
              </a:solidFill>
            </a:rPr>
            <a:t> yang </a:t>
          </a:r>
          <a:r>
            <a:rPr lang="en-US" sz="1600" kern="1200" dirty="0" err="1" smtClean="0">
              <a:solidFill>
                <a:srgbClr val="FF0000"/>
              </a:solidFill>
            </a:rPr>
            <a:t>bekerja</a:t>
          </a:r>
          <a:r>
            <a:rPr lang="en-US" sz="1600" kern="1200" dirty="0" smtClean="0">
              <a:solidFill>
                <a:srgbClr val="FF0000"/>
              </a:solidFill>
            </a:rPr>
            <a:t> </a:t>
          </a:r>
          <a:r>
            <a:rPr lang="en-US" sz="1600" kern="1200" dirty="0" err="1" smtClean="0">
              <a:solidFill>
                <a:srgbClr val="FF0000"/>
              </a:solidFill>
            </a:rPr>
            <a:t>untuk</a:t>
          </a:r>
          <a:r>
            <a:rPr lang="en-US" sz="1600" kern="1200" dirty="0" smtClean="0">
              <a:solidFill>
                <a:srgbClr val="FF0000"/>
              </a:solidFill>
            </a:rPr>
            <a:t> </a:t>
          </a:r>
          <a:r>
            <a:rPr lang="en-US" sz="1600" kern="1200" dirty="0" err="1" smtClean="0">
              <a:solidFill>
                <a:srgbClr val="FF0000"/>
              </a:solidFill>
            </a:rPr>
            <a:t>memberikan</a:t>
          </a:r>
          <a:r>
            <a:rPr lang="en-US" sz="1600" kern="1200" dirty="0" smtClean="0">
              <a:solidFill>
                <a:srgbClr val="FF0000"/>
              </a:solidFill>
            </a:rPr>
            <a:t> ASI </a:t>
          </a:r>
          <a:r>
            <a:rPr lang="en-US" sz="1600" kern="1200" dirty="0" err="1" smtClean="0">
              <a:solidFill>
                <a:srgbClr val="FF0000"/>
              </a:solidFill>
            </a:rPr>
            <a:t>Eksklusif</a:t>
          </a:r>
          <a:r>
            <a:rPr lang="en-US" sz="1600" kern="1200" dirty="0" smtClean="0">
              <a:solidFill>
                <a:srgbClr val="FF0000"/>
              </a:solidFill>
            </a:rPr>
            <a:t> </a:t>
          </a:r>
          <a:r>
            <a:rPr lang="en-US" sz="1600" kern="1200" dirty="0" err="1" smtClean="0">
              <a:solidFill>
                <a:srgbClr val="FF0000"/>
              </a:solidFill>
            </a:rPr>
            <a:t>kepada</a:t>
          </a:r>
          <a:r>
            <a:rPr lang="en-US" sz="1600" kern="1200" dirty="0" smtClean="0">
              <a:solidFill>
                <a:srgbClr val="FF0000"/>
              </a:solidFill>
            </a:rPr>
            <a:t> </a:t>
          </a:r>
          <a:r>
            <a:rPr lang="en-US" sz="1600" kern="1200" dirty="0" err="1" smtClean="0">
              <a:solidFill>
                <a:srgbClr val="FF0000"/>
              </a:solidFill>
            </a:rPr>
            <a:t>bayi</a:t>
          </a:r>
          <a:r>
            <a:rPr lang="en-US" sz="1600" kern="1200" dirty="0" smtClean="0">
              <a:solidFill>
                <a:srgbClr val="FF0000"/>
              </a:solidFill>
            </a:rPr>
            <a:t> </a:t>
          </a:r>
          <a:r>
            <a:rPr lang="en-US" sz="1600" kern="1200" dirty="0" err="1" smtClean="0">
              <a:solidFill>
                <a:srgbClr val="FF0000"/>
              </a:solidFill>
            </a:rPr>
            <a:t>atau</a:t>
          </a:r>
          <a:r>
            <a:rPr lang="en-US" sz="1600" kern="1200" dirty="0" smtClean="0">
              <a:solidFill>
                <a:srgbClr val="FF0000"/>
              </a:solidFill>
            </a:rPr>
            <a:t> </a:t>
          </a:r>
          <a:r>
            <a:rPr lang="en-US" sz="1600" kern="1200" dirty="0" err="1" smtClean="0">
              <a:solidFill>
                <a:srgbClr val="FF0000"/>
              </a:solidFill>
            </a:rPr>
            <a:t>memerah</a:t>
          </a:r>
          <a:r>
            <a:rPr lang="en-US" sz="1600" kern="1200" dirty="0" smtClean="0">
              <a:solidFill>
                <a:srgbClr val="FF0000"/>
              </a:solidFill>
            </a:rPr>
            <a:t> ASI </a:t>
          </a:r>
          <a:r>
            <a:rPr lang="en-US" sz="1600" kern="1200" dirty="0" err="1" smtClean="0">
              <a:solidFill>
                <a:srgbClr val="FF0000"/>
              </a:solidFill>
            </a:rPr>
            <a:t>selama</a:t>
          </a:r>
          <a:r>
            <a:rPr lang="en-US" sz="1600" kern="1200" dirty="0" smtClean="0">
              <a:solidFill>
                <a:srgbClr val="FF0000"/>
              </a:solidFill>
            </a:rPr>
            <a:t> </a:t>
          </a:r>
          <a:r>
            <a:rPr lang="en-US" sz="1600" kern="1200" dirty="0" err="1" smtClean="0">
              <a:solidFill>
                <a:srgbClr val="FF0000"/>
              </a:solidFill>
            </a:rPr>
            <a:t>waktu</a:t>
          </a:r>
          <a:r>
            <a:rPr lang="en-US" sz="1600" kern="1200" dirty="0" smtClean="0">
              <a:solidFill>
                <a:srgbClr val="FF0000"/>
              </a:solidFill>
            </a:rPr>
            <a:t> </a:t>
          </a:r>
          <a:r>
            <a:rPr lang="en-US" sz="1600" kern="1200" dirty="0" err="1" smtClean="0">
              <a:solidFill>
                <a:srgbClr val="FF0000"/>
              </a:solidFill>
            </a:rPr>
            <a:t>kerja</a:t>
          </a:r>
          <a:r>
            <a:rPr lang="en-US" sz="1600" kern="1200" dirty="0" smtClean="0">
              <a:solidFill>
                <a:srgbClr val="FF0000"/>
              </a:solidFill>
            </a:rPr>
            <a:t> di </a:t>
          </a:r>
          <a:r>
            <a:rPr lang="en-US" sz="1600" kern="1200" dirty="0" err="1" smtClean="0">
              <a:solidFill>
                <a:srgbClr val="FF0000"/>
              </a:solidFill>
            </a:rPr>
            <a:t>Tempat</a:t>
          </a:r>
          <a:r>
            <a:rPr lang="en-US" sz="1600" kern="1200" dirty="0" smtClean="0">
              <a:solidFill>
                <a:srgbClr val="FF0000"/>
              </a:solidFill>
            </a:rPr>
            <a:t> </a:t>
          </a:r>
          <a:r>
            <a:rPr lang="en-US" sz="1600" kern="1200" dirty="0" err="1" smtClean="0">
              <a:solidFill>
                <a:srgbClr val="FF0000"/>
              </a:solidFill>
            </a:rPr>
            <a:t>Kerja</a:t>
          </a:r>
          <a:r>
            <a:rPr lang="en-US" sz="1600" kern="1200" dirty="0" smtClean="0">
              <a:solidFill>
                <a:srgbClr val="FF0000"/>
              </a:solidFill>
            </a:rPr>
            <a:t> </a:t>
          </a:r>
          <a:endParaRPr lang="en-US" sz="1600" kern="1200" dirty="0">
            <a:solidFill>
              <a:srgbClr val="FF0000"/>
            </a:solidFill>
          </a:endParaRPr>
        </a:p>
      </dsp:txBody>
      <dsp:txXfrm>
        <a:off x="1987049" y="1740535"/>
        <a:ext cx="1927389" cy="1740535"/>
      </dsp:txXfrm>
    </dsp:sp>
    <dsp:sp modelId="{630CB6F5-1E8E-465E-AC41-F9EF41D075BC}">
      <dsp:nvSpPr>
        <dsp:cNvPr id="0" name=""/>
        <dsp:cNvSpPr/>
      </dsp:nvSpPr>
      <dsp:spPr>
        <a:xfrm>
          <a:off x="2127707" y="181305"/>
          <a:ext cx="1646073" cy="1111046"/>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3A35E-6322-4B89-9445-3D8A41AA15C9}">
      <dsp:nvSpPr>
        <dsp:cNvPr id="0" name=""/>
        <dsp:cNvSpPr/>
      </dsp:nvSpPr>
      <dsp:spPr>
        <a:xfrm>
          <a:off x="3972260" y="0"/>
          <a:ext cx="1927389"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err="1" smtClean="0">
              <a:solidFill>
                <a:srgbClr val="FF0000"/>
              </a:solidFill>
            </a:rPr>
            <a:t>Pembuatan</a:t>
          </a:r>
          <a:r>
            <a:rPr lang="en-US" sz="1600" kern="1200" dirty="0" smtClean="0">
              <a:solidFill>
                <a:srgbClr val="FF0000"/>
              </a:solidFill>
            </a:rPr>
            <a:t> </a:t>
          </a:r>
          <a:r>
            <a:rPr lang="en-US" sz="1600" kern="1200" dirty="0" err="1" smtClean="0">
              <a:solidFill>
                <a:srgbClr val="FF0000"/>
              </a:solidFill>
            </a:rPr>
            <a:t>peraturan</a:t>
          </a:r>
          <a:r>
            <a:rPr lang="en-US" sz="1600" kern="1200" dirty="0" smtClean="0">
              <a:solidFill>
                <a:srgbClr val="FF0000"/>
              </a:solidFill>
            </a:rPr>
            <a:t> internal yang </a:t>
          </a:r>
          <a:r>
            <a:rPr lang="en-US" sz="1600" kern="1200" dirty="0" err="1" smtClean="0">
              <a:solidFill>
                <a:srgbClr val="FF0000"/>
              </a:solidFill>
            </a:rPr>
            <a:t>mendukung</a:t>
          </a:r>
          <a:r>
            <a:rPr lang="en-US" sz="1600" kern="1200" dirty="0" smtClean="0">
              <a:solidFill>
                <a:srgbClr val="FF0000"/>
              </a:solidFill>
            </a:rPr>
            <a:t> </a:t>
          </a:r>
          <a:r>
            <a:rPr lang="en-US" sz="1600" kern="1200" dirty="0" err="1" smtClean="0">
              <a:solidFill>
                <a:srgbClr val="FF0000"/>
              </a:solidFill>
            </a:rPr>
            <a:t>keberhasilan</a:t>
          </a:r>
          <a:r>
            <a:rPr lang="en-US" sz="1600" kern="1200" dirty="0" smtClean="0">
              <a:solidFill>
                <a:srgbClr val="FF0000"/>
              </a:solidFill>
            </a:rPr>
            <a:t> program </a:t>
          </a:r>
          <a:r>
            <a:rPr lang="en-US" sz="1600" kern="1200" dirty="0" err="1" smtClean="0">
              <a:solidFill>
                <a:srgbClr val="FF0000"/>
              </a:solidFill>
            </a:rPr>
            <a:t>pemberian</a:t>
          </a:r>
          <a:r>
            <a:rPr lang="en-US" sz="1600" kern="1200" dirty="0" smtClean="0">
              <a:solidFill>
                <a:srgbClr val="FF0000"/>
              </a:solidFill>
            </a:rPr>
            <a:t> ASI </a:t>
          </a:r>
          <a:r>
            <a:rPr lang="en-US" sz="1600" kern="1200" dirty="0" err="1" smtClean="0">
              <a:solidFill>
                <a:srgbClr val="FF0000"/>
              </a:solidFill>
            </a:rPr>
            <a:t>Eksklusif</a:t>
          </a:r>
          <a:r>
            <a:rPr lang="en-US" sz="1600" kern="1200" dirty="0" smtClean="0">
              <a:solidFill>
                <a:srgbClr val="FF0000"/>
              </a:solidFill>
            </a:rPr>
            <a:t> </a:t>
          </a:r>
          <a:endParaRPr lang="en-US" sz="1600" kern="1200" dirty="0">
            <a:solidFill>
              <a:srgbClr val="FF0000"/>
            </a:solidFill>
          </a:endParaRPr>
        </a:p>
      </dsp:txBody>
      <dsp:txXfrm>
        <a:off x="3972260" y="1740535"/>
        <a:ext cx="1927389" cy="1740535"/>
      </dsp:txXfrm>
    </dsp:sp>
    <dsp:sp modelId="{6FA089B5-3A94-47BC-A1BC-04AE2CB7B24D}">
      <dsp:nvSpPr>
        <dsp:cNvPr id="0" name=""/>
        <dsp:cNvSpPr/>
      </dsp:nvSpPr>
      <dsp:spPr>
        <a:xfrm>
          <a:off x="4112918" y="181305"/>
          <a:ext cx="1646073" cy="111104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C08140-7827-468D-B6E1-47D816AB5DCB}">
      <dsp:nvSpPr>
        <dsp:cNvPr id="0" name=""/>
        <dsp:cNvSpPr/>
      </dsp:nvSpPr>
      <dsp:spPr>
        <a:xfrm>
          <a:off x="5957471" y="0"/>
          <a:ext cx="1927389"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fi-FI" sz="1600" kern="1200" dirty="0" smtClean="0">
              <a:solidFill>
                <a:srgbClr val="FF0000"/>
              </a:solidFill>
            </a:rPr>
            <a:t>Penyediaan Tenaga Terlatih Pemberian ASI</a:t>
          </a:r>
          <a:endParaRPr lang="en-US" sz="1600" kern="1200" dirty="0">
            <a:solidFill>
              <a:srgbClr val="FF0000"/>
            </a:solidFill>
          </a:endParaRPr>
        </a:p>
      </dsp:txBody>
      <dsp:txXfrm>
        <a:off x="5957471" y="1740535"/>
        <a:ext cx="1927389" cy="1740535"/>
      </dsp:txXfrm>
    </dsp:sp>
    <dsp:sp modelId="{1B077DB8-DB38-4CD5-9568-2A8486B9F7DE}">
      <dsp:nvSpPr>
        <dsp:cNvPr id="0" name=""/>
        <dsp:cNvSpPr/>
      </dsp:nvSpPr>
      <dsp:spPr>
        <a:xfrm>
          <a:off x="6098129" y="181305"/>
          <a:ext cx="1646073" cy="1111046"/>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27A34-D85D-423A-890B-9B34F295F498}">
      <dsp:nvSpPr>
        <dsp:cNvPr id="0" name=""/>
        <dsp:cNvSpPr/>
      </dsp:nvSpPr>
      <dsp:spPr>
        <a:xfrm>
          <a:off x="356608" y="3535459"/>
          <a:ext cx="7255764" cy="65270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96ADC-485B-4D65-8062-2D239D768CD0}">
      <dsp:nvSpPr>
        <dsp:cNvPr id="0" name=""/>
        <dsp:cNvSpPr/>
      </dsp:nvSpPr>
      <dsp:spPr>
        <a:xfrm>
          <a:off x="0" y="83911"/>
          <a:ext cx="78867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solidFill>
                <a:schemeClr val="accent4"/>
              </a:solidFill>
            </a:rPr>
            <a:t>Perencanaan</a:t>
          </a:r>
          <a:endParaRPr lang="en-US" sz="2100" kern="1200">
            <a:solidFill>
              <a:schemeClr val="accent4"/>
            </a:solidFill>
          </a:endParaRPr>
        </a:p>
      </dsp:txBody>
      <dsp:txXfrm>
        <a:off x="24588" y="108499"/>
        <a:ext cx="7837524" cy="454509"/>
      </dsp:txXfrm>
    </dsp:sp>
    <dsp:sp modelId="{C2B26D6A-B765-4737-A2D9-DAD948B2B4E3}">
      <dsp:nvSpPr>
        <dsp:cNvPr id="0" name=""/>
        <dsp:cNvSpPr/>
      </dsp:nvSpPr>
      <dsp:spPr>
        <a:xfrm>
          <a:off x="0" y="587596"/>
          <a:ext cx="7886700" cy="1369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t>Jumlah pekerja/buruh perempuan hamil dan menyusui </a:t>
          </a:r>
          <a:endParaRPr lang="en-US" sz="1600" kern="1200"/>
        </a:p>
        <a:p>
          <a:pPr marL="171450" lvl="1" indent="-171450" algn="l" defTabSz="711200" rtl="0">
            <a:lnSpc>
              <a:spcPct val="90000"/>
            </a:lnSpc>
            <a:spcBef>
              <a:spcPct val="0"/>
            </a:spcBef>
            <a:spcAft>
              <a:spcPct val="20000"/>
            </a:spcAft>
            <a:buChar char="••"/>
          </a:pPr>
          <a:r>
            <a:rPr lang="en-US" sz="1600" kern="1200" smtClean="0"/>
            <a:t>Luas area kerja </a:t>
          </a:r>
          <a:endParaRPr lang="en-US" sz="1600" kern="1200"/>
        </a:p>
        <a:p>
          <a:pPr marL="171450" lvl="1" indent="-171450" algn="l" defTabSz="711200" rtl="0">
            <a:lnSpc>
              <a:spcPct val="90000"/>
            </a:lnSpc>
            <a:spcBef>
              <a:spcPct val="0"/>
            </a:spcBef>
            <a:spcAft>
              <a:spcPct val="20000"/>
            </a:spcAft>
            <a:buChar char="••"/>
          </a:pPr>
          <a:r>
            <a:rPr lang="en-US" sz="1600" kern="1200" smtClean="0"/>
            <a:t>Waktu/pengaturan jam kerja</a:t>
          </a:r>
          <a:endParaRPr lang="en-US" sz="1600" kern="1200"/>
        </a:p>
        <a:p>
          <a:pPr marL="171450" lvl="1" indent="-171450" algn="l" defTabSz="711200" rtl="0">
            <a:lnSpc>
              <a:spcPct val="90000"/>
            </a:lnSpc>
            <a:spcBef>
              <a:spcPct val="0"/>
            </a:spcBef>
            <a:spcAft>
              <a:spcPct val="20000"/>
            </a:spcAft>
            <a:buChar char="••"/>
          </a:pPr>
          <a:r>
            <a:rPr lang="it-IT" sz="1600" kern="1200" smtClean="0"/>
            <a:t>Potensi bahaya di tempat kerja</a:t>
          </a:r>
          <a:endParaRPr lang="en-US" sz="1600" kern="1200"/>
        </a:p>
        <a:p>
          <a:pPr marL="171450" lvl="1" indent="-171450" algn="l" defTabSz="711200" rtl="0">
            <a:lnSpc>
              <a:spcPct val="90000"/>
            </a:lnSpc>
            <a:spcBef>
              <a:spcPct val="0"/>
            </a:spcBef>
            <a:spcAft>
              <a:spcPct val="20000"/>
            </a:spcAft>
            <a:buChar char="••"/>
          </a:pPr>
          <a:r>
            <a:rPr lang="en-US" sz="1600" kern="1200" smtClean="0"/>
            <a:t>Sarana dan prasarana </a:t>
          </a:r>
          <a:endParaRPr lang="en-US" sz="1600" kern="1200"/>
        </a:p>
      </dsp:txBody>
      <dsp:txXfrm>
        <a:off x="0" y="587596"/>
        <a:ext cx="7886700" cy="1369305"/>
      </dsp:txXfrm>
    </dsp:sp>
    <dsp:sp modelId="{A94A08D5-9880-46F7-84C3-1090B0049215}">
      <dsp:nvSpPr>
        <dsp:cNvPr id="0" name=""/>
        <dsp:cNvSpPr/>
      </dsp:nvSpPr>
      <dsp:spPr>
        <a:xfrm>
          <a:off x="0" y="1956901"/>
          <a:ext cx="78867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solidFill>
                <a:schemeClr val="accent4"/>
              </a:solidFill>
            </a:rPr>
            <a:t>Sarana dan prasarana </a:t>
          </a:r>
          <a:endParaRPr lang="en-US" sz="2100" kern="1200">
            <a:solidFill>
              <a:schemeClr val="accent4"/>
            </a:solidFill>
          </a:endParaRPr>
        </a:p>
      </dsp:txBody>
      <dsp:txXfrm>
        <a:off x="24588" y="1981489"/>
        <a:ext cx="7837524" cy="454509"/>
      </dsp:txXfrm>
    </dsp:sp>
    <dsp:sp modelId="{74357B1F-65FD-4B20-9FF5-21B019C20C9D}">
      <dsp:nvSpPr>
        <dsp:cNvPr id="0" name=""/>
        <dsp:cNvSpPr/>
      </dsp:nvSpPr>
      <dsp:spPr>
        <a:xfrm>
          <a:off x="0" y="2460586"/>
          <a:ext cx="78867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t>Ruang ASI diselenggarakan pada bangunan yang permanen, dapat merupakan ruang tersendiri atau merupakan bagian dari tempat pelayanan kesehatan yang ada di Tempat Kerja dan Tempat Sarana Umum. </a:t>
          </a:r>
          <a:endParaRPr lang="en-US" sz="1600" kern="1200"/>
        </a:p>
      </dsp:txBody>
      <dsp:txXfrm>
        <a:off x="0" y="2460586"/>
        <a:ext cx="7886700" cy="738990"/>
      </dsp:txXfrm>
    </dsp:sp>
    <dsp:sp modelId="{C142434A-0A6B-44C5-B3DF-65EE26640F16}">
      <dsp:nvSpPr>
        <dsp:cNvPr id="0" name=""/>
        <dsp:cNvSpPr/>
      </dsp:nvSpPr>
      <dsp:spPr>
        <a:xfrm>
          <a:off x="0" y="3199576"/>
          <a:ext cx="78867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solidFill>
                <a:schemeClr val="accent4"/>
              </a:solidFill>
            </a:rPr>
            <a:t>Ketenagaan </a:t>
          </a:r>
          <a:endParaRPr lang="en-US" sz="2100" kern="1200">
            <a:solidFill>
              <a:schemeClr val="accent4"/>
            </a:solidFill>
          </a:endParaRPr>
        </a:p>
      </dsp:txBody>
      <dsp:txXfrm>
        <a:off x="24588" y="3224164"/>
        <a:ext cx="7837524" cy="454509"/>
      </dsp:txXfrm>
    </dsp:sp>
    <dsp:sp modelId="{C9E00BF1-5DC5-4A29-9EDB-14A8DBAF2318}">
      <dsp:nvSpPr>
        <dsp:cNvPr id="0" name=""/>
        <dsp:cNvSpPr/>
      </dsp:nvSpPr>
      <dsp:spPr>
        <a:xfrm>
          <a:off x="0" y="3763741"/>
          <a:ext cx="78867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solidFill>
                <a:schemeClr val="accent4"/>
              </a:solidFill>
            </a:rPr>
            <a:t>Pendanaan </a:t>
          </a:r>
          <a:endParaRPr lang="en-US" sz="2100" kern="1200">
            <a:solidFill>
              <a:schemeClr val="accent4"/>
            </a:solidFill>
          </a:endParaRPr>
        </a:p>
      </dsp:txBody>
      <dsp:txXfrm>
        <a:off x="24588" y="3788329"/>
        <a:ext cx="7837524"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538CD-D8E4-4577-B344-C47646DE32F2}">
      <dsp:nvSpPr>
        <dsp:cNvPr id="0" name=""/>
        <dsp:cNvSpPr/>
      </dsp:nvSpPr>
      <dsp:spPr>
        <a:xfrm>
          <a:off x="457204" y="1116"/>
          <a:ext cx="7840926" cy="503625"/>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tersedianya</a:t>
          </a:r>
          <a:r>
            <a:rPr lang="en-US" sz="1400" kern="1200" dirty="0" smtClean="0">
              <a:solidFill>
                <a:schemeClr val="tx1"/>
              </a:solidFill>
            </a:rPr>
            <a:t> </a:t>
          </a:r>
          <a:r>
            <a:rPr lang="en-US" sz="1400" kern="1200" dirty="0" err="1" smtClean="0">
              <a:solidFill>
                <a:schemeClr val="tx1"/>
              </a:solidFill>
            </a:rPr>
            <a:t>ruangan</a:t>
          </a:r>
          <a:r>
            <a:rPr lang="en-US" sz="1400" kern="1200" dirty="0" smtClean="0">
              <a:solidFill>
                <a:schemeClr val="tx1"/>
              </a:solidFill>
            </a:rPr>
            <a:t> </a:t>
          </a:r>
          <a:r>
            <a:rPr lang="en-US" sz="1400" kern="1200" dirty="0" err="1" smtClean="0">
              <a:solidFill>
                <a:schemeClr val="tx1"/>
              </a:solidFill>
            </a:rPr>
            <a:t>khusus</a:t>
          </a:r>
          <a:r>
            <a:rPr lang="en-US" sz="1400" kern="1200" dirty="0" smtClean="0">
              <a:solidFill>
                <a:schemeClr val="tx1"/>
              </a:solidFill>
            </a:rPr>
            <a:t> </a:t>
          </a:r>
          <a:r>
            <a:rPr lang="en-US" sz="1400" kern="1200" dirty="0" err="1" smtClean="0">
              <a:solidFill>
                <a:schemeClr val="tx1"/>
              </a:solidFill>
            </a:rPr>
            <a:t>dengan</a:t>
          </a:r>
          <a:r>
            <a:rPr lang="en-US" sz="1400" kern="1200" dirty="0" smtClean="0">
              <a:solidFill>
                <a:schemeClr val="tx1"/>
              </a:solidFill>
            </a:rPr>
            <a:t> </a:t>
          </a:r>
          <a:r>
            <a:rPr lang="en-US" sz="1400" kern="1200" dirty="0" err="1" smtClean="0">
              <a:solidFill>
                <a:schemeClr val="tx1"/>
              </a:solidFill>
            </a:rPr>
            <a:t>ukuran</a:t>
          </a:r>
          <a:r>
            <a:rPr lang="en-US" sz="1400" kern="1200" dirty="0" smtClean="0">
              <a:solidFill>
                <a:schemeClr val="tx1"/>
              </a:solidFill>
            </a:rPr>
            <a:t> minimal 3x4 m2 </a:t>
          </a:r>
          <a:r>
            <a:rPr lang="en-US" sz="1400" kern="1200" dirty="0" err="1" smtClean="0">
              <a:solidFill>
                <a:schemeClr val="tx1"/>
              </a:solidFill>
            </a:rPr>
            <a:t>dan</a:t>
          </a:r>
          <a:r>
            <a:rPr lang="en-US" sz="1400" kern="1200" dirty="0" smtClean="0">
              <a:solidFill>
                <a:schemeClr val="tx1"/>
              </a:solidFill>
            </a:rPr>
            <a:t>/</a:t>
          </a:r>
          <a:r>
            <a:rPr lang="en-US" sz="1400" kern="1200" dirty="0" err="1" smtClean="0">
              <a:solidFill>
                <a:schemeClr val="tx1"/>
              </a:solidFill>
            </a:rPr>
            <a:t>atau</a:t>
          </a:r>
          <a:r>
            <a:rPr lang="en-US" sz="1400" kern="1200" dirty="0" smtClean="0">
              <a:solidFill>
                <a:schemeClr val="tx1"/>
              </a:solidFill>
            </a:rPr>
            <a:t> </a:t>
          </a:r>
          <a:r>
            <a:rPr lang="en-US" sz="1400" kern="1200" dirty="0" err="1" smtClean="0">
              <a:solidFill>
                <a:schemeClr val="tx1"/>
              </a:solidFill>
            </a:rPr>
            <a:t>disesuaikan</a:t>
          </a:r>
          <a:r>
            <a:rPr lang="en-US" sz="1400" kern="1200" dirty="0" smtClean="0">
              <a:solidFill>
                <a:schemeClr val="tx1"/>
              </a:solidFill>
            </a:rPr>
            <a:t> </a:t>
          </a:r>
          <a:r>
            <a:rPr lang="en-US" sz="1400" kern="1200" dirty="0" err="1" smtClean="0">
              <a:solidFill>
                <a:schemeClr val="tx1"/>
              </a:solidFill>
            </a:rPr>
            <a:t>dengan</a:t>
          </a:r>
          <a:r>
            <a:rPr lang="en-US" sz="1400" kern="1200" dirty="0" smtClean="0">
              <a:solidFill>
                <a:schemeClr val="tx1"/>
              </a:solidFill>
            </a:rPr>
            <a:t> </a:t>
          </a:r>
          <a:r>
            <a:rPr lang="en-US" sz="1400" kern="1200" dirty="0" err="1" smtClean="0">
              <a:solidFill>
                <a:schemeClr val="tx1"/>
              </a:solidFill>
            </a:rPr>
            <a:t>jumlah</a:t>
          </a:r>
          <a:r>
            <a:rPr lang="en-US" sz="1400" kern="1200" dirty="0" smtClean="0">
              <a:solidFill>
                <a:schemeClr val="tx1"/>
              </a:solidFill>
            </a:rPr>
            <a:t> </a:t>
          </a:r>
          <a:r>
            <a:rPr lang="en-US" sz="1400" kern="1200" dirty="0" err="1" smtClean="0">
              <a:solidFill>
                <a:schemeClr val="tx1"/>
              </a:solidFill>
            </a:rPr>
            <a:t>pekerja</a:t>
          </a:r>
          <a:r>
            <a:rPr lang="en-US" sz="1400" kern="1200" dirty="0" smtClean="0">
              <a:solidFill>
                <a:schemeClr val="tx1"/>
              </a:solidFill>
            </a:rPr>
            <a:t> </a:t>
          </a:r>
          <a:r>
            <a:rPr lang="en-US" sz="1400" kern="1200" dirty="0" err="1" smtClean="0">
              <a:solidFill>
                <a:schemeClr val="tx1"/>
              </a:solidFill>
            </a:rPr>
            <a:t>perempuan</a:t>
          </a:r>
          <a:r>
            <a:rPr lang="en-US" sz="1400" kern="1200" dirty="0" smtClean="0">
              <a:solidFill>
                <a:schemeClr val="tx1"/>
              </a:solidFill>
            </a:rPr>
            <a:t> yang </a:t>
          </a:r>
          <a:r>
            <a:rPr lang="en-US" sz="1400" kern="1200" dirty="0" err="1" smtClean="0">
              <a:solidFill>
                <a:schemeClr val="tx1"/>
              </a:solidFill>
            </a:rPr>
            <a:t>sedang</a:t>
          </a:r>
          <a:r>
            <a:rPr lang="en-US" sz="1400" kern="1200" dirty="0" smtClean="0">
              <a:solidFill>
                <a:schemeClr val="tx1"/>
              </a:solidFill>
            </a:rPr>
            <a:t> </a:t>
          </a:r>
          <a:r>
            <a:rPr lang="en-US" sz="1400" kern="1200" dirty="0" err="1" smtClean="0">
              <a:solidFill>
                <a:schemeClr val="tx1"/>
              </a:solidFill>
            </a:rPr>
            <a:t>menyusui</a:t>
          </a:r>
          <a:r>
            <a:rPr lang="en-US" sz="1400" kern="1200" dirty="0" smtClean="0">
              <a:solidFill>
                <a:schemeClr val="tx1"/>
              </a:solidFill>
            </a:rPr>
            <a:t> </a:t>
          </a:r>
          <a:endParaRPr lang="en-US" sz="1400" kern="1200" dirty="0">
            <a:solidFill>
              <a:schemeClr val="tx1"/>
            </a:solidFill>
          </a:endParaRPr>
        </a:p>
      </dsp:txBody>
      <dsp:txXfrm>
        <a:off x="481789" y="25701"/>
        <a:ext cx="7791756" cy="454455"/>
      </dsp:txXfrm>
    </dsp:sp>
    <dsp:sp modelId="{96C350C3-86C4-4BF5-8BBF-510CEA73C7BA}">
      <dsp:nvSpPr>
        <dsp:cNvPr id="0" name=""/>
        <dsp:cNvSpPr/>
      </dsp:nvSpPr>
      <dsp:spPr>
        <a:xfrm>
          <a:off x="457204" y="526667"/>
          <a:ext cx="7848591" cy="364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ada</a:t>
          </a:r>
          <a:r>
            <a:rPr lang="en-US" sz="1400" kern="1200" dirty="0" smtClean="0">
              <a:solidFill>
                <a:schemeClr val="tx1"/>
              </a:solidFill>
            </a:rPr>
            <a:t> </a:t>
          </a:r>
          <a:r>
            <a:rPr lang="en-US" sz="1400" kern="1200" dirty="0" err="1" smtClean="0">
              <a:solidFill>
                <a:schemeClr val="tx1"/>
              </a:solidFill>
            </a:rPr>
            <a:t>pintu</a:t>
          </a:r>
          <a:r>
            <a:rPr lang="en-US" sz="1400" kern="1200" dirty="0" smtClean="0">
              <a:solidFill>
                <a:schemeClr val="tx1"/>
              </a:solidFill>
            </a:rPr>
            <a:t> yang </a:t>
          </a:r>
          <a:r>
            <a:rPr lang="en-US" sz="1400" kern="1200" dirty="0" err="1" smtClean="0">
              <a:solidFill>
                <a:schemeClr val="tx1"/>
              </a:solidFill>
            </a:rPr>
            <a:t>dapat</a:t>
          </a:r>
          <a:r>
            <a:rPr lang="en-US" sz="1400" kern="1200" dirty="0" smtClean="0">
              <a:solidFill>
                <a:schemeClr val="tx1"/>
              </a:solidFill>
            </a:rPr>
            <a:t> </a:t>
          </a:r>
          <a:r>
            <a:rPr lang="en-US" sz="1400" kern="1200" dirty="0" err="1" smtClean="0">
              <a:solidFill>
                <a:schemeClr val="tx1"/>
              </a:solidFill>
            </a:rPr>
            <a:t>dikunci</a:t>
          </a:r>
          <a:r>
            <a:rPr lang="en-US" sz="1400" kern="1200" dirty="0" smtClean="0">
              <a:solidFill>
                <a:schemeClr val="tx1"/>
              </a:solidFill>
            </a:rPr>
            <a:t>, yang </a:t>
          </a:r>
          <a:r>
            <a:rPr lang="en-US" sz="1400" kern="1200" dirty="0" err="1" smtClean="0">
              <a:solidFill>
                <a:schemeClr val="tx1"/>
              </a:solidFill>
            </a:rPr>
            <a:t>mudah</a:t>
          </a:r>
          <a:r>
            <a:rPr lang="en-US" sz="1400" kern="1200" dirty="0" smtClean="0">
              <a:solidFill>
                <a:schemeClr val="tx1"/>
              </a:solidFill>
            </a:rPr>
            <a:t> </a:t>
          </a:r>
          <a:r>
            <a:rPr lang="en-US" sz="1400" kern="1200" dirty="0" err="1" smtClean="0">
              <a:solidFill>
                <a:schemeClr val="tx1"/>
              </a:solidFill>
            </a:rPr>
            <a:t>dibuka</a:t>
          </a:r>
          <a:r>
            <a:rPr lang="en-US" sz="1400" kern="1200" dirty="0" smtClean="0">
              <a:solidFill>
                <a:schemeClr val="tx1"/>
              </a:solidFill>
            </a:rPr>
            <a:t>/</a:t>
          </a:r>
          <a:r>
            <a:rPr lang="en-US" sz="1400" kern="1200" dirty="0" err="1" smtClean="0">
              <a:solidFill>
                <a:schemeClr val="tx1"/>
              </a:solidFill>
            </a:rPr>
            <a:t>ditutup</a:t>
          </a:r>
          <a:endParaRPr lang="en-US" sz="1400" kern="1200" dirty="0">
            <a:solidFill>
              <a:schemeClr val="tx1"/>
            </a:solidFill>
          </a:endParaRPr>
        </a:p>
      </dsp:txBody>
      <dsp:txXfrm>
        <a:off x="474974" y="544437"/>
        <a:ext cx="7813051" cy="328474"/>
      </dsp:txXfrm>
    </dsp:sp>
    <dsp:sp modelId="{6208B6F6-E2ED-40E8-A76E-30ED923B363B}">
      <dsp:nvSpPr>
        <dsp:cNvPr id="0" name=""/>
        <dsp:cNvSpPr/>
      </dsp:nvSpPr>
      <dsp:spPr>
        <a:xfrm>
          <a:off x="457204" y="912607"/>
          <a:ext cx="7848591" cy="438503"/>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lantai</a:t>
          </a:r>
          <a:r>
            <a:rPr lang="en-US" sz="1400" kern="1200" dirty="0" smtClean="0">
              <a:solidFill>
                <a:schemeClr val="tx1"/>
              </a:solidFill>
            </a:rPr>
            <a:t> </a:t>
          </a:r>
          <a:r>
            <a:rPr lang="en-US" sz="1400" kern="1200" dirty="0" err="1" smtClean="0">
              <a:solidFill>
                <a:schemeClr val="tx1"/>
              </a:solidFill>
            </a:rPr>
            <a:t>keramik</a:t>
          </a:r>
          <a:r>
            <a:rPr lang="en-US" sz="1400" kern="1200" dirty="0" smtClean="0">
              <a:solidFill>
                <a:schemeClr val="tx1"/>
              </a:solidFill>
            </a:rPr>
            <a:t>/semen/</a:t>
          </a:r>
          <a:r>
            <a:rPr lang="en-US" sz="1400" kern="1200" dirty="0" err="1" smtClean="0">
              <a:solidFill>
                <a:schemeClr val="tx1"/>
              </a:solidFill>
            </a:rPr>
            <a:t>karpet</a:t>
          </a:r>
          <a:r>
            <a:rPr lang="en-US" sz="1400" kern="1200" dirty="0" smtClean="0">
              <a:solidFill>
                <a:schemeClr val="tx1"/>
              </a:solidFill>
            </a:rPr>
            <a:t> </a:t>
          </a:r>
          <a:endParaRPr lang="en-US" sz="1400" kern="1200" dirty="0">
            <a:solidFill>
              <a:schemeClr val="tx1"/>
            </a:solidFill>
          </a:endParaRPr>
        </a:p>
      </dsp:txBody>
      <dsp:txXfrm>
        <a:off x="478610" y="934013"/>
        <a:ext cx="7805779" cy="395691"/>
      </dsp:txXfrm>
    </dsp:sp>
    <dsp:sp modelId="{7F1F8945-C7B6-4D72-A29A-D593A376D223}">
      <dsp:nvSpPr>
        <dsp:cNvPr id="0" name=""/>
        <dsp:cNvSpPr/>
      </dsp:nvSpPr>
      <dsp:spPr>
        <a:xfrm>
          <a:off x="457204" y="1373036"/>
          <a:ext cx="7848591" cy="438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memiliki</a:t>
          </a:r>
          <a:r>
            <a:rPr lang="en-US" sz="1400" kern="1200" dirty="0" smtClean="0">
              <a:solidFill>
                <a:schemeClr val="tx1"/>
              </a:solidFill>
            </a:rPr>
            <a:t> </a:t>
          </a:r>
          <a:r>
            <a:rPr lang="en-US" sz="1400" kern="1200" dirty="0" err="1" smtClean="0">
              <a:solidFill>
                <a:schemeClr val="tx1"/>
              </a:solidFill>
            </a:rPr>
            <a:t>ventilasi</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sirkulasi</a:t>
          </a:r>
          <a:r>
            <a:rPr lang="en-US" sz="1400" kern="1200" dirty="0" smtClean="0">
              <a:solidFill>
                <a:schemeClr val="tx1"/>
              </a:solidFill>
            </a:rPr>
            <a:t> </a:t>
          </a:r>
          <a:r>
            <a:rPr lang="en-US" sz="1400" kern="1200" dirty="0" err="1" smtClean="0">
              <a:solidFill>
                <a:schemeClr val="tx1"/>
              </a:solidFill>
            </a:rPr>
            <a:t>udara</a:t>
          </a:r>
          <a:r>
            <a:rPr lang="en-US" sz="1400" kern="1200" dirty="0" smtClean="0">
              <a:solidFill>
                <a:schemeClr val="tx1"/>
              </a:solidFill>
            </a:rPr>
            <a:t> yang </a:t>
          </a:r>
          <a:r>
            <a:rPr lang="en-US" sz="1400" kern="1200" dirty="0" err="1" smtClean="0">
              <a:solidFill>
                <a:schemeClr val="tx1"/>
              </a:solidFill>
            </a:rPr>
            <a:t>cukup</a:t>
          </a:r>
          <a:endParaRPr lang="en-US" sz="1400" kern="1200" dirty="0">
            <a:solidFill>
              <a:schemeClr val="tx1"/>
            </a:solidFill>
          </a:endParaRPr>
        </a:p>
      </dsp:txBody>
      <dsp:txXfrm>
        <a:off x="478610" y="1394442"/>
        <a:ext cx="7805779" cy="395691"/>
      </dsp:txXfrm>
    </dsp:sp>
    <dsp:sp modelId="{019A222F-B6B2-4B51-843D-37DC1D74426D}">
      <dsp:nvSpPr>
        <dsp:cNvPr id="0" name=""/>
        <dsp:cNvSpPr/>
      </dsp:nvSpPr>
      <dsp:spPr>
        <a:xfrm>
          <a:off x="457204" y="1833465"/>
          <a:ext cx="7848591" cy="438503"/>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bebas</a:t>
          </a:r>
          <a:r>
            <a:rPr lang="en-US" sz="1400" kern="1200" dirty="0" smtClean="0">
              <a:solidFill>
                <a:schemeClr val="tx1"/>
              </a:solidFill>
            </a:rPr>
            <a:t> </a:t>
          </a:r>
          <a:r>
            <a:rPr lang="en-US" sz="1400" kern="1200" dirty="0" err="1" smtClean="0">
              <a:solidFill>
                <a:schemeClr val="tx1"/>
              </a:solidFill>
            </a:rPr>
            <a:t>potensi</a:t>
          </a:r>
          <a:r>
            <a:rPr lang="en-US" sz="1400" kern="1200" dirty="0" smtClean="0">
              <a:solidFill>
                <a:schemeClr val="tx1"/>
              </a:solidFill>
            </a:rPr>
            <a:t> </a:t>
          </a:r>
          <a:r>
            <a:rPr lang="en-US" sz="1400" kern="1200" dirty="0" err="1" smtClean="0">
              <a:solidFill>
                <a:schemeClr val="tx1"/>
              </a:solidFill>
            </a:rPr>
            <a:t>bahaya</a:t>
          </a:r>
          <a:r>
            <a:rPr lang="en-US" sz="1400" kern="1200" dirty="0" smtClean="0">
              <a:solidFill>
                <a:schemeClr val="tx1"/>
              </a:solidFill>
            </a:rPr>
            <a:t> di </a:t>
          </a:r>
          <a:r>
            <a:rPr lang="en-US" sz="1400" kern="1200" dirty="0" err="1" smtClean="0">
              <a:solidFill>
                <a:schemeClr val="tx1"/>
              </a:solidFill>
            </a:rPr>
            <a:t>tempat</a:t>
          </a:r>
          <a:r>
            <a:rPr lang="en-US" sz="1400" kern="1200" dirty="0" smtClean="0">
              <a:solidFill>
                <a:schemeClr val="tx1"/>
              </a:solidFill>
            </a:rPr>
            <a:t> </a:t>
          </a:r>
          <a:r>
            <a:rPr lang="en-US" sz="1400" kern="1200" dirty="0" err="1" smtClean="0">
              <a:solidFill>
                <a:schemeClr val="tx1"/>
              </a:solidFill>
            </a:rPr>
            <a:t>kerja</a:t>
          </a:r>
          <a:r>
            <a:rPr lang="en-US" sz="1400" kern="1200" dirty="0" smtClean="0">
              <a:solidFill>
                <a:schemeClr val="tx1"/>
              </a:solidFill>
            </a:rPr>
            <a:t> </a:t>
          </a:r>
          <a:r>
            <a:rPr lang="en-US" sz="1400" kern="1200" dirty="0" err="1" smtClean="0">
              <a:solidFill>
                <a:schemeClr val="tx1"/>
              </a:solidFill>
            </a:rPr>
            <a:t>termasuk</a:t>
          </a:r>
          <a:r>
            <a:rPr lang="en-US" sz="1400" kern="1200" dirty="0" smtClean="0">
              <a:solidFill>
                <a:schemeClr val="tx1"/>
              </a:solidFill>
            </a:rPr>
            <a:t> </a:t>
          </a:r>
          <a:r>
            <a:rPr lang="en-US" sz="1400" kern="1200" dirty="0" err="1" smtClean="0">
              <a:solidFill>
                <a:schemeClr val="tx1"/>
              </a:solidFill>
            </a:rPr>
            <a:t>bebas</a:t>
          </a:r>
          <a:r>
            <a:rPr lang="en-US" sz="1400" kern="1200" dirty="0" smtClean="0">
              <a:solidFill>
                <a:schemeClr val="tx1"/>
              </a:solidFill>
            </a:rPr>
            <a:t> </a:t>
          </a:r>
          <a:r>
            <a:rPr lang="en-US" sz="1400" kern="1200" dirty="0" err="1" smtClean="0">
              <a:solidFill>
                <a:schemeClr val="tx1"/>
              </a:solidFill>
            </a:rPr>
            <a:t>polusi</a:t>
          </a:r>
          <a:endParaRPr lang="en-US" sz="1400" kern="1200" dirty="0">
            <a:solidFill>
              <a:schemeClr val="tx1"/>
            </a:solidFill>
          </a:endParaRPr>
        </a:p>
      </dsp:txBody>
      <dsp:txXfrm>
        <a:off x="478610" y="1854871"/>
        <a:ext cx="7805779" cy="395691"/>
      </dsp:txXfrm>
    </dsp:sp>
    <dsp:sp modelId="{ACB2740A-EB9C-446B-90C3-9765D63CA966}">
      <dsp:nvSpPr>
        <dsp:cNvPr id="0" name=""/>
        <dsp:cNvSpPr/>
      </dsp:nvSpPr>
      <dsp:spPr>
        <a:xfrm>
          <a:off x="457204" y="2293893"/>
          <a:ext cx="7848591" cy="438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lingkungan</a:t>
          </a:r>
          <a:r>
            <a:rPr lang="en-US" sz="1400" kern="1200" dirty="0" smtClean="0">
              <a:solidFill>
                <a:schemeClr val="tx1"/>
              </a:solidFill>
            </a:rPr>
            <a:t> </a:t>
          </a:r>
          <a:r>
            <a:rPr lang="en-US" sz="1400" kern="1200" dirty="0" err="1" smtClean="0">
              <a:solidFill>
                <a:schemeClr val="tx1"/>
              </a:solidFill>
            </a:rPr>
            <a:t>cukup</a:t>
          </a:r>
          <a:r>
            <a:rPr lang="en-US" sz="1400" kern="1200" dirty="0" smtClean="0">
              <a:solidFill>
                <a:schemeClr val="tx1"/>
              </a:solidFill>
            </a:rPr>
            <a:t> </a:t>
          </a:r>
          <a:r>
            <a:rPr lang="en-US" sz="1400" kern="1200" dirty="0" err="1" smtClean="0">
              <a:solidFill>
                <a:schemeClr val="tx1"/>
              </a:solidFill>
            </a:rPr>
            <a:t>tenang</a:t>
          </a:r>
          <a:r>
            <a:rPr lang="en-US" sz="1400" kern="1200" dirty="0" smtClean="0">
              <a:solidFill>
                <a:schemeClr val="tx1"/>
              </a:solidFill>
            </a:rPr>
            <a:t> </a:t>
          </a:r>
          <a:r>
            <a:rPr lang="en-US" sz="1400" kern="1200" dirty="0" err="1" smtClean="0">
              <a:solidFill>
                <a:schemeClr val="tx1"/>
              </a:solidFill>
            </a:rPr>
            <a:t>jauh</a:t>
          </a:r>
          <a:r>
            <a:rPr lang="en-US" sz="1400" kern="1200" dirty="0" smtClean="0">
              <a:solidFill>
                <a:schemeClr val="tx1"/>
              </a:solidFill>
            </a:rPr>
            <a:t> </a:t>
          </a:r>
          <a:r>
            <a:rPr lang="en-US" sz="1400" kern="1200" dirty="0" err="1" smtClean="0">
              <a:solidFill>
                <a:schemeClr val="tx1"/>
              </a:solidFill>
            </a:rPr>
            <a:t>dari</a:t>
          </a:r>
          <a:r>
            <a:rPr lang="en-US" sz="1400" kern="1200" dirty="0" smtClean="0">
              <a:solidFill>
                <a:schemeClr val="tx1"/>
              </a:solidFill>
            </a:rPr>
            <a:t> </a:t>
          </a:r>
          <a:r>
            <a:rPr lang="en-US" sz="1400" kern="1200" dirty="0" err="1" smtClean="0">
              <a:solidFill>
                <a:schemeClr val="tx1"/>
              </a:solidFill>
            </a:rPr>
            <a:t>kebisingan</a:t>
          </a:r>
          <a:endParaRPr lang="en-US" sz="1400" kern="1200" dirty="0">
            <a:solidFill>
              <a:schemeClr val="tx1"/>
            </a:solidFill>
          </a:endParaRPr>
        </a:p>
      </dsp:txBody>
      <dsp:txXfrm>
        <a:off x="478610" y="2315299"/>
        <a:ext cx="7805779" cy="395691"/>
      </dsp:txXfrm>
    </dsp:sp>
    <dsp:sp modelId="{6E352BB2-3BC0-4A40-AF6D-3F8923D7A415}">
      <dsp:nvSpPr>
        <dsp:cNvPr id="0" name=""/>
        <dsp:cNvSpPr/>
      </dsp:nvSpPr>
      <dsp:spPr>
        <a:xfrm>
          <a:off x="457204" y="2754322"/>
          <a:ext cx="7848591" cy="438503"/>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penerangan</a:t>
          </a:r>
          <a:r>
            <a:rPr lang="en-US" sz="1400" kern="1200" dirty="0" smtClean="0">
              <a:solidFill>
                <a:schemeClr val="tx1"/>
              </a:solidFill>
            </a:rPr>
            <a:t> </a:t>
          </a:r>
          <a:r>
            <a:rPr lang="en-US" sz="1400" kern="1200" dirty="0" err="1" smtClean="0">
              <a:solidFill>
                <a:schemeClr val="tx1"/>
              </a:solidFill>
            </a:rPr>
            <a:t>dalam</a:t>
          </a:r>
          <a:r>
            <a:rPr lang="en-US" sz="1400" kern="1200" dirty="0" smtClean="0">
              <a:solidFill>
                <a:schemeClr val="tx1"/>
              </a:solidFill>
            </a:rPr>
            <a:t> </a:t>
          </a:r>
          <a:r>
            <a:rPr lang="en-US" sz="1400" kern="1200" dirty="0" err="1" smtClean="0">
              <a:solidFill>
                <a:schemeClr val="tx1"/>
              </a:solidFill>
            </a:rPr>
            <a:t>ruangan</a:t>
          </a:r>
          <a:r>
            <a:rPr lang="en-US" sz="1400" kern="1200" dirty="0" smtClean="0">
              <a:solidFill>
                <a:schemeClr val="tx1"/>
              </a:solidFill>
            </a:rPr>
            <a:t> </a:t>
          </a:r>
          <a:r>
            <a:rPr lang="en-US" sz="1400" kern="1200" dirty="0" err="1" smtClean="0">
              <a:solidFill>
                <a:schemeClr val="tx1"/>
              </a:solidFill>
            </a:rPr>
            <a:t>cukup</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tidak</a:t>
          </a:r>
          <a:r>
            <a:rPr lang="en-US" sz="1400" kern="1200" dirty="0" smtClean="0">
              <a:solidFill>
                <a:schemeClr val="tx1"/>
              </a:solidFill>
            </a:rPr>
            <a:t> </a:t>
          </a:r>
          <a:r>
            <a:rPr lang="en-US" sz="1400" kern="1200" dirty="0" err="1" smtClean="0">
              <a:solidFill>
                <a:schemeClr val="tx1"/>
              </a:solidFill>
            </a:rPr>
            <a:t>menyilaukan</a:t>
          </a:r>
          <a:endParaRPr lang="en-US" sz="1400" kern="1200" dirty="0">
            <a:solidFill>
              <a:schemeClr val="tx1"/>
            </a:solidFill>
          </a:endParaRPr>
        </a:p>
      </dsp:txBody>
      <dsp:txXfrm>
        <a:off x="478610" y="2775728"/>
        <a:ext cx="7805779" cy="395691"/>
      </dsp:txXfrm>
    </dsp:sp>
    <dsp:sp modelId="{053DD0CF-22E4-4F86-8E68-409E654BCA76}">
      <dsp:nvSpPr>
        <dsp:cNvPr id="0" name=""/>
        <dsp:cNvSpPr/>
      </dsp:nvSpPr>
      <dsp:spPr>
        <a:xfrm>
          <a:off x="457204" y="3214750"/>
          <a:ext cx="7848591" cy="438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pt-BR" sz="1400" kern="1200" dirty="0" smtClean="0">
              <a:solidFill>
                <a:schemeClr val="tx1"/>
              </a:solidFill>
            </a:rPr>
            <a:t>kelembapan berkisar antara 30-50%, maksimum 60%</a:t>
          </a:r>
          <a:endParaRPr lang="en-US" sz="1400" kern="1200" dirty="0">
            <a:solidFill>
              <a:schemeClr val="tx1"/>
            </a:solidFill>
          </a:endParaRPr>
        </a:p>
      </dsp:txBody>
      <dsp:txXfrm>
        <a:off x="478610" y="3236156"/>
        <a:ext cx="7805779" cy="395691"/>
      </dsp:txXfrm>
    </dsp:sp>
    <dsp:sp modelId="{663A523D-AA59-4E9C-A7A5-784E79025DA4}">
      <dsp:nvSpPr>
        <dsp:cNvPr id="0" name=""/>
        <dsp:cNvSpPr/>
      </dsp:nvSpPr>
      <dsp:spPr>
        <a:xfrm>
          <a:off x="457204" y="3675179"/>
          <a:ext cx="7848591" cy="438503"/>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err="1" smtClean="0">
              <a:solidFill>
                <a:schemeClr val="tx1"/>
              </a:solidFill>
            </a:rPr>
            <a:t>tersedia</a:t>
          </a:r>
          <a:r>
            <a:rPr lang="en-US" sz="1400" kern="1200" dirty="0" smtClean="0">
              <a:solidFill>
                <a:schemeClr val="tx1"/>
              </a:solidFill>
            </a:rPr>
            <a:t> </a:t>
          </a:r>
          <a:r>
            <a:rPr lang="en-US" sz="1400" kern="1200" dirty="0" err="1" smtClean="0">
              <a:solidFill>
                <a:schemeClr val="tx1"/>
              </a:solidFill>
            </a:rPr>
            <a:t>wastafel</a:t>
          </a:r>
          <a:r>
            <a:rPr lang="en-US" sz="1400" kern="1200" dirty="0" smtClean="0">
              <a:solidFill>
                <a:schemeClr val="tx1"/>
              </a:solidFill>
            </a:rPr>
            <a:t> </a:t>
          </a:r>
          <a:r>
            <a:rPr lang="en-US" sz="1400" kern="1200" dirty="0" err="1" smtClean="0">
              <a:solidFill>
                <a:schemeClr val="tx1"/>
              </a:solidFill>
            </a:rPr>
            <a:t>dengan</a:t>
          </a:r>
          <a:r>
            <a:rPr lang="en-US" sz="1400" kern="1200" dirty="0" smtClean="0">
              <a:solidFill>
                <a:schemeClr val="tx1"/>
              </a:solidFill>
            </a:rPr>
            <a:t> air </a:t>
          </a:r>
          <a:r>
            <a:rPr lang="en-US" sz="1400" kern="1200" dirty="0" err="1" smtClean="0">
              <a:solidFill>
                <a:schemeClr val="tx1"/>
              </a:solidFill>
            </a:rPr>
            <a:t>mengalir</a:t>
          </a:r>
          <a:r>
            <a:rPr lang="en-US" sz="1400" kern="1200" dirty="0" smtClean="0">
              <a:solidFill>
                <a:schemeClr val="tx1"/>
              </a:solidFill>
            </a:rPr>
            <a:t> </a:t>
          </a:r>
          <a:r>
            <a:rPr lang="en-US" sz="1400" kern="1200" dirty="0" err="1" smtClean="0">
              <a:solidFill>
                <a:schemeClr val="tx1"/>
              </a:solidFill>
            </a:rPr>
            <a:t>untuk</a:t>
          </a:r>
          <a:r>
            <a:rPr lang="en-US" sz="1400" kern="1200" dirty="0" smtClean="0">
              <a:solidFill>
                <a:schemeClr val="tx1"/>
              </a:solidFill>
            </a:rPr>
            <a:t> </a:t>
          </a:r>
          <a:r>
            <a:rPr lang="en-US" sz="1400" kern="1200" dirty="0" err="1" smtClean="0">
              <a:solidFill>
                <a:schemeClr val="tx1"/>
              </a:solidFill>
            </a:rPr>
            <a:t>cuci</a:t>
          </a:r>
          <a:r>
            <a:rPr lang="en-US" sz="1400" kern="1200" dirty="0" smtClean="0">
              <a:solidFill>
                <a:schemeClr val="tx1"/>
              </a:solidFill>
            </a:rPr>
            <a:t> </a:t>
          </a:r>
          <a:r>
            <a:rPr lang="en-US" sz="1400" kern="1200" dirty="0" err="1" smtClean="0">
              <a:solidFill>
                <a:schemeClr val="tx1"/>
              </a:solidFill>
            </a:rPr>
            <a:t>tangan</a:t>
          </a:r>
          <a:r>
            <a:rPr lang="en-US" sz="1400" kern="1200" dirty="0" smtClean="0">
              <a:solidFill>
                <a:schemeClr val="tx1"/>
              </a:solidFill>
            </a:rPr>
            <a:t> </a:t>
          </a:r>
          <a:r>
            <a:rPr lang="en-US" sz="1400" kern="1200" dirty="0" err="1" smtClean="0">
              <a:solidFill>
                <a:schemeClr val="tx1"/>
              </a:solidFill>
            </a:rPr>
            <a:t>dan</a:t>
          </a:r>
          <a:r>
            <a:rPr lang="en-US" sz="1400" kern="1200" dirty="0" smtClean="0">
              <a:solidFill>
                <a:schemeClr val="tx1"/>
              </a:solidFill>
            </a:rPr>
            <a:t> </a:t>
          </a:r>
          <a:r>
            <a:rPr lang="en-US" sz="1400" kern="1200" dirty="0" err="1" smtClean="0">
              <a:solidFill>
                <a:schemeClr val="tx1"/>
              </a:solidFill>
            </a:rPr>
            <a:t>mencuci</a:t>
          </a:r>
          <a:r>
            <a:rPr lang="en-US" sz="1400" kern="1200" dirty="0" smtClean="0">
              <a:solidFill>
                <a:schemeClr val="tx1"/>
              </a:solidFill>
            </a:rPr>
            <a:t> </a:t>
          </a:r>
          <a:r>
            <a:rPr lang="en-US" sz="1400" kern="1200" dirty="0" err="1" smtClean="0">
              <a:solidFill>
                <a:schemeClr val="tx1"/>
              </a:solidFill>
            </a:rPr>
            <a:t>peralatan</a:t>
          </a:r>
          <a:endParaRPr lang="en-US" sz="1400" kern="1200" dirty="0">
            <a:solidFill>
              <a:schemeClr val="tx1"/>
            </a:solidFill>
          </a:endParaRPr>
        </a:p>
      </dsp:txBody>
      <dsp:txXfrm>
        <a:off x="478610" y="3696585"/>
        <a:ext cx="7805779" cy="3956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75ED-8A83-4686-BB66-1D63C4CEA447}">
      <dsp:nvSpPr>
        <dsp:cNvPr id="0" name=""/>
        <dsp:cNvSpPr/>
      </dsp:nvSpPr>
      <dsp:spPr>
        <a:xfrm rot="10800000">
          <a:off x="990597" y="1309"/>
          <a:ext cx="7145784" cy="1100851"/>
        </a:xfrm>
        <a:prstGeom prst="homePlate">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5445" tIns="64770" rIns="120904" bIns="64770" numCol="1" spcCol="1270" anchor="ctr" anchorCtr="0">
          <a:noAutofit/>
        </a:bodyPr>
        <a:lstStyle/>
        <a:p>
          <a:pPr lvl="0" algn="ctr" defTabSz="755650" rtl="0">
            <a:lnSpc>
              <a:spcPct val="90000"/>
            </a:lnSpc>
            <a:spcBef>
              <a:spcPct val="0"/>
            </a:spcBef>
            <a:spcAft>
              <a:spcPct val="35000"/>
            </a:spcAft>
          </a:pPr>
          <a:r>
            <a:rPr lang="en-US" sz="1700" kern="1200" dirty="0" err="1" smtClean="0">
              <a:solidFill>
                <a:schemeClr val="tx1"/>
              </a:solidFill>
            </a:rPr>
            <a:t>Setiap</a:t>
          </a:r>
          <a:r>
            <a:rPr lang="en-US" sz="1700" kern="1200" dirty="0" smtClean="0">
              <a:solidFill>
                <a:schemeClr val="tx1"/>
              </a:solidFill>
            </a:rPr>
            <a:t> </a:t>
          </a:r>
          <a:r>
            <a:rPr lang="en-US" sz="1700" kern="1200" dirty="0" err="1" smtClean="0">
              <a:solidFill>
                <a:schemeClr val="tx1"/>
              </a:solidFill>
            </a:rPr>
            <a:t>Pengurus</a:t>
          </a:r>
          <a:r>
            <a:rPr lang="en-US" sz="1700" kern="1200" dirty="0" smtClean="0">
              <a:solidFill>
                <a:schemeClr val="tx1"/>
              </a:solidFill>
            </a:rPr>
            <a:t> </a:t>
          </a:r>
          <a:r>
            <a:rPr lang="en-US" sz="1700" kern="1200" dirty="0" err="1" smtClean="0">
              <a:solidFill>
                <a:schemeClr val="tx1"/>
              </a:solidFill>
            </a:rPr>
            <a:t>Tempat</a:t>
          </a:r>
          <a:r>
            <a:rPr lang="en-US" sz="1700" kern="1200" dirty="0" smtClean="0">
              <a:solidFill>
                <a:schemeClr val="tx1"/>
              </a:solidFill>
            </a:rPr>
            <a:t> </a:t>
          </a:r>
          <a:r>
            <a:rPr lang="en-US" sz="1700" kern="1200" dirty="0" err="1" smtClean="0">
              <a:solidFill>
                <a:schemeClr val="tx1"/>
              </a:solidFill>
            </a:rPr>
            <a:t>Kerja</a:t>
          </a:r>
          <a:r>
            <a:rPr lang="en-US" sz="1700" kern="1200" dirty="0" smtClean="0">
              <a:solidFill>
                <a:schemeClr val="tx1"/>
              </a:solidFill>
            </a:rPr>
            <a:t>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Penyelenggara</a:t>
          </a:r>
          <a:r>
            <a:rPr lang="en-US" sz="1700" kern="1200" dirty="0" smtClean="0">
              <a:solidFill>
                <a:schemeClr val="tx1"/>
              </a:solidFill>
            </a:rPr>
            <a:t> </a:t>
          </a:r>
          <a:r>
            <a:rPr lang="en-US" sz="1700" kern="1200" dirty="0" err="1" smtClean="0">
              <a:solidFill>
                <a:schemeClr val="tx1"/>
              </a:solidFill>
            </a:rPr>
            <a:t>Tempat</a:t>
          </a:r>
          <a:r>
            <a:rPr lang="en-US" sz="1700" kern="1200" dirty="0" smtClean="0">
              <a:solidFill>
                <a:schemeClr val="tx1"/>
              </a:solidFill>
            </a:rPr>
            <a:t> </a:t>
          </a:r>
          <a:r>
            <a:rPr lang="en-US" sz="1700" kern="1200" dirty="0" err="1" smtClean="0">
              <a:solidFill>
                <a:schemeClr val="tx1"/>
              </a:solidFill>
            </a:rPr>
            <a:t>Sarana</a:t>
          </a:r>
          <a:r>
            <a:rPr lang="en-US" sz="1700" kern="1200" dirty="0" smtClean="0">
              <a:solidFill>
                <a:schemeClr val="tx1"/>
              </a:solidFill>
            </a:rPr>
            <a:t> </a:t>
          </a:r>
          <a:r>
            <a:rPr lang="en-US" sz="1700" kern="1200" dirty="0" err="1" smtClean="0">
              <a:solidFill>
                <a:schemeClr val="tx1"/>
              </a:solidFill>
            </a:rPr>
            <a:t>Umum</a:t>
          </a:r>
          <a:r>
            <a:rPr lang="en-US" sz="1700" kern="1200" dirty="0" smtClean="0">
              <a:solidFill>
                <a:schemeClr val="tx1"/>
              </a:solidFill>
            </a:rPr>
            <a:t> </a:t>
          </a:r>
          <a:r>
            <a:rPr lang="en-US" sz="1700" kern="1200" dirty="0" err="1" smtClean="0">
              <a:solidFill>
                <a:schemeClr val="tx1"/>
              </a:solidFill>
            </a:rPr>
            <a:t>dapat</a:t>
          </a:r>
          <a:r>
            <a:rPr lang="en-US" sz="1700" kern="1200" dirty="0" smtClean="0">
              <a:solidFill>
                <a:schemeClr val="tx1"/>
              </a:solidFill>
            </a:rPr>
            <a:t> </a:t>
          </a:r>
          <a:r>
            <a:rPr lang="en-US" sz="1700" kern="1200" dirty="0" err="1" smtClean="0">
              <a:solidFill>
                <a:schemeClr val="tx1"/>
              </a:solidFill>
            </a:rPr>
            <a:t>menyediakan</a:t>
          </a:r>
          <a:r>
            <a:rPr lang="en-US" sz="1700" kern="1200" dirty="0" smtClean="0">
              <a:solidFill>
                <a:schemeClr val="tx1"/>
              </a:solidFill>
            </a:rPr>
            <a:t> </a:t>
          </a:r>
          <a:r>
            <a:rPr lang="en-US" sz="1700" kern="1200" dirty="0" err="1" smtClean="0">
              <a:solidFill>
                <a:schemeClr val="tx1"/>
              </a:solidFill>
            </a:rPr>
            <a:t>Tenaga</a:t>
          </a:r>
          <a:r>
            <a:rPr lang="en-US" sz="1700" kern="1200" dirty="0" smtClean="0">
              <a:solidFill>
                <a:schemeClr val="tx1"/>
              </a:solidFill>
            </a:rPr>
            <a:t> </a:t>
          </a:r>
          <a:r>
            <a:rPr lang="en-US" sz="1700" kern="1200" dirty="0" err="1" smtClean="0">
              <a:solidFill>
                <a:schemeClr val="tx1"/>
              </a:solidFill>
            </a:rPr>
            <a:t>Terlatih</a:t>
          </a:r>
          <a:r>
            <a:rPr lang="en-US" sz="1700" kern="1200" dirty="0" smtClean="0">
              <a:solidFill>
                <a:schemeClr val="tx1"/>
              </a:solidFill>
            </a:rPr>
            <a:t> </a:t>
          </a:r>
          <a:r>
            <a:rPr lang="en-US" sz="1700" kern="1200" dirty="0" err="1" smtClean="0">
              <a:solidFill>
                <a:schemeClr val="tx1"/>
              </a:solidFill>
            </a:rPr>
            <a:t>Pemberian</a:t>
          </a:r>
          <a:r>
            <a:rPr lang="en-US" sz="1700" kern="1200" dirty="0" smtClean="0">
              <a:solidFill>
                <a:schemeClr val="tx1"/>
              </a:solidFill>
            </a:rPr>
            <a:t> ASI </a:t>
          </a:r>
          <a:r>
            <a:rPr lang="en-US" sz="1700" kern="1200" dirty="0" err="1" smtClean="0">
              <a:solidFill>
                <a:schemeClr val="tx1"/>
              </a:solidFill>
            </a:rPr>
            <a:t>untuk</a:t>
          </a:r>
          <a:r>
            <a:rPr lang="en-US" sz="1700" kern="1200" dirty="0" smtClean="0">
              <a:solidFill>
                <a:schemeClr val="tx1"/>
              </a:solidFill>
            </a:rPr>
            <a:t> </a:t>
          </a:r>
          <a:r>
            <a:rPr lang="en-US" sz="1700" kern="1200" dirty="0" err="1" smtClean="0">
              <a:solidFill>
                <a:schemeClr val="tx1"/>
              </a:solidFill>
            </a:rPr>
            <a:t>memberikan</a:t>
          </a:r>
          <a:r>
            <a:rPr lang="en-US" sz="1700" kern="1200" dirty="0" smtClean="0">
              <a:solidFill>
                <a:schemeClr val="tx1"/>
              </a:solidFill>
            </a:rPr>
            <a:t> </a:t>
          </a:r>
          <a:r>
            <a:rPr lang="en-US" sz="1700" kern="1200" dirty="0" err="1" smtClean="0">
              <a:solidFill>
                <a:schemeClr val="tx1"/>
              </a:solidFill>
            </a:rPr>
            <a:t>konseling</a:t>
          </a:r>
          <a:r>
            <a:rPr lang="en-US" sz="1700" kern="1200" dirty="0" smtClean="0">
              <a:solidFill>
                <a:schemeClr val="tx1"/>
              </a:solidFill>
            </a:rPr>
            <a:t> </a:t>
          </a:r>
          <a:r>
            <a:rPr lang="en-US" sz="1700" kern="1200" dirty="0" err="1" smtClean="0">
              <a:solidFill>
                <a:schemeClr val="tx1"/>
              </a:solidFill>
            </a:rPr>
            <a:t>menyusui</a:t>
          </a:r>
          <a:r>
            <a:rPr lang="en-US" sz="1700" kern="1200" dirty="0" smtClean="0">
              <a:solidFill>
                <a:schemeClr val="tx1"/>
              </a:solidFill>
            </a:rPr>
            <a:t> </a:t>
          </a:r>
          <a:r>
            <a:rPr lang="en-US" sz="1700" kern="1200" dirty="0" err="1" smtClean="0">
              <a:solidFill>
                <a:schemeClr val="tx1"/>
              </a:solidFill>
            </a:rPr>
            <a:t>kepada</a:t>
          </a:r>
          <a:r>
            <a:rPr lang="en-US" sz="1700" kern="1200" dirty="0" smtClean="0">
              <a:solidFill>
                <a:schemeClr val="tx1"/>
              </a:solidFill>
            </a:rPr>
            <a:t> </a:t>
          </a:r>
          <a:r>
            <a:rPr lang="en-US" sz="1700" kern="1200" dirty="0" err="1" smtClean="0">
              <a:solidFill>
                <a:schemeClr val="tx1"/>
              </a:solidFill>
            </a:rPr>
            <a:t>pekerja</a:t>
          </a:r>
          <a:r>
            <a:rPr lang="en-US" sz="1700" kern="1200" dirty="0" smtClean="0">
              <a:solidFill>
                <a:schemeClr val="tx1"/>
              </a:solidFill>
            </a:rPr>
            <a:t>/</a:t>
          </a:r>
          <a:r>
            <a:rPr lang="en-US" sz="1700" kern="1200" dirty="0" err="1" smtClean="0">
              <a:solidFill>
                <a:schemeClr val="tx1"/>
              </a:solidFill>
            </a:rPr>
            <a:t>buruh</a:t>
          </a:r>
          <a:r>
            <a:rPr lang="en-US" sz="1700" kern="1200" dirty="0" smtClean="0">
              <a:solidFill>
                <a:schemeClr val="tx1"/>
              </a:solidFill>
            </a:rPr>
            <a:t> di </a:t>
          </a:r>
          <a:r>
            <a:rPr lang="en-US" sz="1700" kern="1200" dirty="0" err="1" smtClean="0">
              <a:solidFill>
                <a:schemeClr val="tx1"/>
              </a:solidFill>
            </a:rPr>
            <a:t>Ruang</a:t>
          </a:r>
          <a:r>
            <a:rPr lang="en-US" sz="1700" kern="1200" dirty="0" smtClean="0">
              <a:solidFill>
                <a:schemeClr val="tx1"/>
              </a:solidFill>
            </a:rPr>
            <a:t> ASI. </a:t>
          </a:r>
          <a:endParaRPr lang="en-US" sz="1700" kern="1200" dirty="0">
            <a:solidFill>
              <a:schemeClr val="tx1"/>
            </a:solidFill>
          </a:endParaRPr>
        </a:p>
      </dsp:txBody>
      <dsp:txXfrm rot="10800000">
        <a:off x="1265810" y="1309"/>
        <a:ext cx="6870571" cy="1100851"/>
      </dsp:txXfrm>
    </dsp:sp>
    <dsp:sp modelId="{5201776D-DD0E-4EAF-ADEA-6B4CB34E6564}">
      <dsp:nvSpPr>
        <dsp:cNvPr id="0" name=""/>
        <dsp:cNvSpPr/>
      </dsp:nvSpPr>
      <dsp:spPr>
        <a:xfrm>
          <a:off x="533399" y="1309"/>
          <a:ext cx="1100851" cy="1100851"/>
        </a:xfrm>
        <a:prstGeom prst="ellipse">
          <a:avLst/>
        </a:prstGeom>
        <a:blipFill rotWithShape="1">
          <a:blip xmlns:r="http://schemas.openxmlformats.org/officeDocument/2006/relationships" r:embed="rId1"/>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31E935A-8708-42D0-B82A-1939AC6F65FC}">
      <dsp:nvSpPr>
        <dsp:cNvPr id="0" name=""/>
        <dsp:cNvSpPr/>
      </dsp:nvSpPr>
      <dsp:spPr>
        <a:xfrm rot="10800000">
          <a:off x="990597" y="1430774"/>
          <a:ext cx="7145784" cy="1100851"/>
        </a:xfrm>
        <a:prstGeom prst="homePlate">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5445" tIns="64770" rIns="120904" bIns="64770" numCol="1" spcCol="1270" anchor="ctr" anchorCtr="0">
          <a:noAutofit/>
        </a:bodyPr>
        <a:lstStyle/>
        <a:p>
          <a:pPr lvl="0" algn="ctr" defTabSz="755650" rtl="0">
            <a:lnSpc>
              <a:spcPct val="90000"/>
            </a:lnSpc>
            <a:spcBef>
              <a:spcPct val="0"/>
            </a:spcBef>
            <a:spcAft>
              <a:spcPct val="35000"/>
            </a:spcAft>
          </a:pPr>
          <a:r>
            <a:rPr lang="en-US" sz="1700" kern="1200" dirty="0" err="1" smtClean="0">
              <a:solidFill>
                <a:schemeClr val="tx1"/>
              </a:solidFill>
            </a:rPr>
            <a:t>Tenaga</a:t>
          </a:r>
          <a:r>
            <a:rPr lang="en-US" sz="1700" kern="1200" dirty="0" smtClean="0">
              <a:solidFill>
                <a:schemeClr val="tx1"/>
              </a:solidFill>
            </a:rPr>
            <a:t> </a:t>
          </a:r>
          <a:r>
            <a:rPr lang="en-US" sz="1700" kern="1200" dirty="0" err="1" smtClean="0">
              <a:solidFill>
                <a:schemeClr val="tx1"/>
              </a:solidFill>
            </a:rPr>
            <a:t>Terlatih</a:t>
          </a:r>
          <a:r>
            <a:rPr lang="en-US" sz="1700" kern="1200" dirty="0" smtClean="0">
              <a:solidFill>
                <a:schemeClr val="tx1"/>
              </a:solidFill>
            </a:rPr>
            <a:t> </a:t>
          </a:r>
          <a:r>
            <a:rPr lang="en-US" sz="1700" kern="1200" dirty="0" err="1" smtClean="0">
              <a:solidFill>
                <a:schemeClr val="tx1"/>
              </a:solidFill>
            </a:rPr>
            <a:t>Pemberian</a:t>
          </a:r>
          <a:r>
            <a:rPr lang="en-US" sz="1700" kern="1200" dirty="0" smtClean="0">
              <a:solidFill>
                <a:schemeClr val="tx1"/>
              </a:solidFill>
            </a:rPr>
            <a:t> </a:t>
          </a:r>
          <a:r>
            <a:rPr lang="en-US" sz="1700" kern="1200" dirty="0" err="1" smtClean="0">
              <a:solidFill>
                <a:schemeClr val="tx1"/>
              </a:solidFill>
            </a:rPr>
            <a:t>harus</a:t>
          </a:r>
          <a:r>
            <a:rPr lang="en-US" sz="1700" kern="1200" dirty="0" smtClean="0">
              <a:solidFill>
                <a:schemeClr val="tx1"/>
              </a:solidFill>
            </a:rPr>
            <a:t> </a:t>
          </a:r>
          <a:r>
            <a:rPr lang="en-US" sz="1700" kern="1200" dirty="0" err="1" smtClean="0">
              <a:solidFill>
                <a:schemeClr val="tx1"/>
              </a:solidFill>
            </a:rPr>
            <a:t>telah</a:t>
          </a:r>
          <a:r>
            <a:rPr lang="en-US" sz="1700" kern="1200" dirty="0" smtClean="0">
              <a:solidFill>
                <a:schemeClr val="tx1"/>
              </a:solidFill>
            </a:rPr>
            <a:t> </a:t>
          </a:r>
          <a:r>
            <a:rPr lang="en-US" sz="1700" kern="1200" dirty="0" err="1" smtClean="0">
              <a:solidFill>
                <a:schemeClr val="tx1"/>
              </a:solidFill>
            </a:rPr>
            <a:t>mengikuti</a:t>
          </a:r>
          <a:r>
            <a:rPr lang="en-US" sz="1700" kern="1200" dirty="0" smtClean="0">
              <a:solidFill>
                <a:schemeClr val="tx1"/>
              </a:solidFill>
            </a:rPr>
            <a:t> </a:t>
          </a:r>
          <a:r>
            <a:rPr lang="en-US" sz="1700" kern="1200" dirty="0" err="1" smtClean="0">
              <a:solidFill>
                <a:schemeClr val="tx1"/>
              </a:solidFill>
            </a:rPr>
            <a:t>pelatihan</a:t>
          </a:r>
          <a:r>
            <a:rPr lang="en-US" sz="1700" kern="1200" dirty="0" smtClean="0">
              <a:solidFill>
                <a:schemeClr val="tx1"/>
              </a:solidFill>
            </a:rPr>
            <a:t> </a:t>
          </a:r>
          <a:r>
            <a:rPr lang="en-US" sz="1700" kern="1200" dirty="0" err="1" smtClean="0">
              <a:solidFill>
                <a:schemeClr val="tx1"/>
              </a:solidFill>
            </a:rPr>
            <a:t>konseling</a:t>
          </a:r>
          <a:r>
            <a:rPr lang="en-US" sz="1700" kern="1200" dirty="0" smtClean="0">
              <a:solidFill>
                <a:schemeClr val="tx1"/>
              </a:solidFill>
            </a:rPr>
            <a:t> </a:t>
          </a:r>
          <a:r>
            <a:rPr lang="en-US" sz="1700" kern="1200" dirty="0" err="1" smtClean="0">
              <a:solidFill>
                <a:schemeClr val="tx1"/>
              </a:solidFill>
            </a:rPr>
            <a:t>menyusui</a:t>
          </a:r>
          <a:r>
            <a:rPr lang="en-US" sz="1700" kern="1200" dirty="0" smtClean="0">
              <a:solidFill>
                <a:schemeClr val="tx1"/>
              </a:solidFill>
            </a:rPr>
            <a:t> yang </a:t>
          </a:r>
          <a:r>
            <a:rPr lang="en-US" sz="1700" kern="1200" dirty="0" err="1" smtClean="0">
              <a:solidFill>
                <a:schemeClr val="tx1"/>
              </a:solidFill>
            </a:rPr>
            <a:t>diselenggarakan</a:t>
          </a:r>
          <a:r>
            <a:rPr lang="en-US" sz="1700" kern="1200" dirty="0" smtClean="0">
              <a:solidFill>
                <a:schemeClr val="tx1"/>
              </a:solidFill>
            </a:rPr>
            <a:t> </a:t>
          </a:r>
          <a:r>
            <a:rPr lang="en-US" sz="1700" kern="1200" dirty="0" err="1" smtClean="0">
              <a:solidFill>
                <a:schemeClr val="tx1"/>
              </a:solidFill>
            </a:rPr>
            <a:t>oleh</a:t>
          </a:r>
          <a:r>
            <a:rPr lang="en-US" sz="1700" kern="1200" dirty="0" smtClean="0">
              <a:solidFill>
                <a:schemeClr val="tx1"/>
              </a:solidFill>
            </a:rPr>
            <a:t> </a:t>
          </a:r>
          <a:r>
            <a:rPr lang="en-US" sz="1700" kern="1200" dirty="0" err="1" smtClean="0">
              <a:solidFill>
                <a:schemeClr val="tx1"/>
              </a:solidFill>
            </a:rPr>
            <a:t>Pemerintah</a:t>
          </a:r>
          <a:r>
            <a:rPr lang="en-US" sz="1700" kern="1200" dirty="0" smtClean="0">
              <a:solidFill>
                <a:schemeClr val="tx1"/>
              </a:solidFill>
            </a:rPr>
            <a:t>, </a:t>
          </a:r>
          <a:r>
            <a:rPr lang="en-US" sz="1700" kern="1200" dirty="0" err="1" smtClean="0">
              <a:solidFill>
                <a:schemeClr val="tx1"/>
              </a:solidFill>
            </a:rPr>
            <a:t>Pemerintah</a:t>
          </a:r>
          <a:r>
            <a:rPr lang="en-US" sz="1700" kern="1200" dirty="0" smtClean="0">
              <a:solidFill>
                <a:schemeClr val="tx1"/>
              </a:solidFill>
            </a:rPr>
            <a:t> Daerah, </a:t>
          </a:r>
          <a:r>
            <a:rPr lang="en-US" sz="1700" kern="1200" dirty="0" err="1" smtClean="0">
              <a:solidFill>
                <a:schemeClr val="tx1"/>
              </a:solidFill>
            </a:rPr>
            <a:t>dan</a:t>
          </a:r>
          <a:r>
            <a:rPr lang="en-US" sz="1700" kern="1200" dirty="0" smtClean="0">
              <a:solidFill>
                <a:schemeClr val="tx1"/>
              </a:solidFill>
            </a:rPr>
            <a:t> </a:t>
          </a:r>
          <a:r>
            <a:rPr lang="en-US" sz="1700" kern="1200" dirty="0" err="1" smtClean="0">
              <a:solidFill>
                <a:schemeClr val="tx1"/>
              </a:solidFill>
            </a:rPr>
            <a:t>masyarakat</a:t>
          </a:r>
          <a:r>
            <a:rPr lang="en-US" sz="1700" kern="1200" dirty="0" smtClean="0">
              <a:solidFill>
                <a:schemeClr val="tx1"/>
              </a:solidFill>
            </a:rPr>
            <a:t>. </a:t>
          </a:r>
          <a:endParaRPr lang="en-US" sz="1700" kern="1200" dirty="0">
            <a:solidFill>
              <a:schemeClr val="tx1"/>
            </a:solidFill>
          </a:endParaRPr>
        </a:p>
      </dsp:txBody>
      <dsp:txXfrm rot="10800000">
        <a:off x="1265810" y="1430774"/>
        <a:ext cx="6870571" cy="1100851"/>
      </dsp:txXfrm>
    </dsp:sp>
    <dsp:sp modelId="{B07CECB5-DB6B-4C27-964C-182DA639845A}">
      <dsp:nvSpPr>
        <dsp:cNvPr id="0" name=""/>
        <dsp:cNvSpPr/>
      </dsp:nvSpPr>
      <dsp:spPr>
        <a:xfrm>
          <a:off x="533399" y="1430774"/>
          <a:ext cx="1100851" cy="1100851"/>
        </a:xfrm>
        <a:prstGeom prst="ellipse">
          <a:avLst/>
        </a:prstGeom>
        <a:blipFill rotWithShape="1">
          <a:blip xmlns:r="http://schemas.openxmlformats.org/officeDocument/2006/relationships" r:embed="rId2"/>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53702F1-4506-4B53-AE25-891DFA61235F}">
      <dsp:nvSpPr>
        <dsp:cNvPr id="0" name=""/>
        <dsp:cNvSpPr/>
      </dsp:nvSpPr>
      <dsp:spPr>
        <a:xfrm rot="10800000">
          <a:off x="990597" y="2860238"/>
          <a:ext cx="7145784" cy="1100851"/>
        </a:xfrm>
        <a:prstGeom prst="homePlate">
          <a:avLst/>
        </a:prstGeom>
        <a:solidFill>
          <a:srgbClr val="EEB42D"/>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5445" tIns="64770" rIns="120904" bIns="64770" numCol="1" spcCol="1270" anchor="ctr" anchorCtr="0">
          <a:noAutofit/>
        </a:bodyPr>
        <a:lstStyle/>
        <a:p>
          <a:pPr lvl="0" algn="ctr" defTabSz="755650" rtl="0">
            <a:lnSpc>
              <a:spcPct val="90000"/>
            </a:lnSpc>
            <a:spcBef>
              <a:spcPct val="0"/>
            </a:spcBef>
            <a:spcAft>
              <a:spcPct val="35000"/>
            </a:spcAft>
          </a:pPr>
          <a:r>
            <a:rPr lang="en-US" sz="1700" kern="1200" dirty="0" err="1" smtClean="0">
              <a:solidFill>
                <a:schemeClr val="tx1"/>
              </a:solidFill>
            </a:rPr>
            <a:t>Pelatihan</a:t>
          </a:r>
          <a:r>
            <a:rPr lang="en-US" sz="1700" kern="1200" dirty="0" smtClean="0">
              <a:solidFill>
                <a:schemeClr val="tx1"/>
              </a:solidFill>
            </a:rPr>
            <a:t> </a:t>
          </a:r>
          <a:r>
            <a:rPr lang="en-US" sz="1700" kern="1200" dirty="0" err="1" smtClean="0">
              <a:solidFill>
                <a:schemeClr val="tx1"/>
              </a:solidFill>
            </a:rPr>
            <a:t>konseling</a:t>
          </a:r>
          <a:r>
            <a:rPr lang="en-US" sz="1700" kern="1200" dirty="0" smtClean="0">
              <a:solidFill>
                <a:schemeClr val="tx1"/>
              </a:solidFill>
            </a:rPr>
            <a:t> </a:t>
          </a:r>
          <a:r>
            <a:rPr lang="en-US" sz="1700" kern="1200" dirty="0" err="1" smtClean="0">
              <a:solidFill>
                <a:schemeClr val="tx1"/>
              </a:solidFill>
            </a:rPr>
            <a:t>menyusui</a:t>
          </a:r>
          <a:r>
            <a:rPr lang="en-US" sz="1700" kern="1200" dirty="0" smtClean="0">
              <a:solidFill>
                <a:schemeClr val="tx1"/>
              </a:solidFill>
            </a:rPr>
            <a:t> </a:t>
          </a:r>
          <a:r>
            <a:rPr lang="en-US" sz="1700" kern="1200" dirty="0" err="1" smtClean="0">
              <a:solidFill>
                <a:schemeClr val="tx1"/>
              </a:solidFill>
            </a:rPr>
            <a:t>harus</a:t>
          </a:r>
          <a:r>
            <a:rPr lang="en-US" sz="1700" kern="1200" dirty="0" smtClean="0">
              <a:solidFill>
                <a:schemeClr val="tx1"/>
              </a:solidFill>
            </a:rPr>
            <a:t> </a:t>
          </a:r>
          <a:r>
            <a:rPr lang="en-US" sz="1700" kern="1200" dirty="0" err="1" smtClean="0">
              <a:solidFill>
                <a:schemeClr val="tx1"/>
              </a:solidFill>
            </a:rPr>
            <a:t>telah</a:t>
          </a:r>
          <a:r>
            <a:rPr lang="en-US" sz="1700" kern="1200" dirty="0" smtClean="0">
              <a:solidFill>
                <a:schemeClr val="tx1"/>
              </a:solidFill>
            </a:rPr>
            <a:t> </a:t>
          </a:r>
          <a:r>
            <a:rPr lang="en-US" sz="1700" kern="1200" dirty="0" err="1" smtClean="0">
              <a:solidFill>
                <a:schemeClr val="tx1"/>
              </a:solidFill>
            </a:rPr>
            <a:t>tersertifikasi</a:t>
          </a:r>
          <a:r>
            <a:rPr lang="en-US" sz="1700" kern="1200" dirty="0" smtClean="0">
              <a:solidFill>
                <a:schemeClr val="tx1"/>
              </a:solidFill>
            </a:rPr>
            <a:t> </a:t>
          </a:r>
          <a:r>
            <a:rPr lang="en-US" sz="1700" kern="1200" dirty="0" err="1" smtClean="0">
              <a:solidFill>
                <a:schemeClr val="tx1"/>
              </a:solidFill>
            </a:rPr>
            <a:t>mengenai</a:t>
          </a:r>
          <a:r>
            <a:rPr lang="en-US" sz="1700" kern="1200" dirty="0" smtClean="0">
              <a:solidFill>
                <a:schemeClr val="tx1"/>
              </a:solidFill>
            </a:rPr>
            <a:t> </a:t>
          </a:r>
          <a:r>
            <a:rPr lang="en-US" sz="1700" kern="1200" dirty="0" err="1" smtClean="0">
              <a:solidFill>
                <a:schemeClr val="tx1"/>
              </a:solidFill>
            </a:rPr>
            <a:t>modul</a:t>
          </a:r>
          <a:r>
            <a:rPr lang="en-US" sz="1700" kern="1200" dirty="0" smtClean="0">
              <a:solidFill>
                <a:schemeClr val="tx1"/>
              </a:solidFill>
            </a:rPr>
            <a:t> </a:t>
          </a:r>
          <a:r>
            <a:rPr lang="en-US" sz="1700" kern="1200" dirty="0" err="1" smtClean="0">
              <a:solidFill>
                <a:schemeClr val="tx1"/>
              </a:solidFill>
            </a:rPr>
            <a:t>maupun</a:t>
          </a:r>
          <a:r>
            <a:rPr lang="en-US" sz="1700" kern="1200" dirty="0" smtClean="0">
              <a:solidFill>
                <a:schemeClr val="tx1"/>
              </a:solidFill>
            </a:rPr>
            <a:t> </a:t>
          </a:r>
          <a:r>
            <a:rPr lang="en-US" sz="1700" kern="1200" dirty="0" err="1" smtClean="0">
              <a:solidFill>
                <a:schemeClr val="tx1"/>
              </a:solidFill>
            </a:rPr>
            <a:t>tenaga</a:t>
          </a:r>
          <a:r>
            <a:rPr lang="en-US" sz="1700" kern="1200" dirty="0" smtClean="0">
              <a:solidFill>
                <a:schemeClr val="tx1"/>
              </a:solidFill>
            </a:rPr>
            <a:t> </a:t>
          </a:r>
          <a:r>
            <a:rPr lang="en-US" sz="1700" kern="1200" dirty="0" err="1" smtClean="0">
              <a:solidFill>
                <a:schemeClr val="tx1"/>
              </a:solidFill>
            </a:rPr>
            <a:t>pengajarnya</a:t>
          </a:r>
          <a:endParaRPr lang="en-US" sz="1700" kern="1200" dirty="0">
            <a:solidFill>
              <a:schemeClr val="tx1"/>
            </a:solidFill>
          </a:endParaRPr>
        </a:p>
      </dsp:txBody>
      <dsp:txXfrm rot="10800000">
        <a:off x="1265810" y="2860238"/>
        <a:ext cx="6870571" cy="1100851"/>
      </dsp:txXfrm>
    </dsp:sp>
    <dsp:sp modelId="{DBAADDDE-0C1C-4F9E-B526-8BE5D6204952}">
      <dsp:nvSpPr>
        <dsp:cNvPr id="0" name=""/>
        <dsp:cNvSpPr/>
      </dsp:nvSpPr>
      <dsp:spPr>
        <a:xfrm>
          <a:off x="533399" y="2860238"/>
          <a:ext cx="1100851" cy="1100851"/>
        </a:xfrm>
        <a:prstGeom prst="ellipse">
          <a:avLst/>
        </a:prstGeom>
        <a:blipFill rotWithShape="1">
          <a:blip xmlns:r="http://schemas.openxmlformats.org/officeDocument/2006/relationships" r:embed="rId3"/>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56242-B2D2-4759-A17F-753588F8D4C9}">
      <dsp:nvSpPr>
        <dsp:cNvPr id="0" name=""/>
        <dsp:cNvSpPr/>
      </dsp:nvSpPr>
      <dsp:spPr>
        <a:xfrm>
          <a:off x="1450403" y="0"/>
          <a:ext cx="4985893" cy="4351338"/>
        </a:xfrm>
        <a:prstGeom prst="diamond">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3B9C1B8-F596-40F1-B8CF-9D0571A943D6}">
      <dsp:nvSpPr>
        <dsp:cNvPr id="0" name=""/>
        <dsp:cNvSpPr/>
      </dsp:nvSpPr>
      <dsp:spPr>
        <a:xfrm>
          <a:off x="2008818" y="413377"/>
          <a:ext cx="1889209" cy="1697021"/>
        </a:xfrm>
        <a:prstGeom prst="roundRect">
          <a:avLst/>
        </a:prstGeom>
        <a:solidFill>
          <a:srgbClr val="92D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err="1" smtClean="0">
              <a:solidFill>
                <a:srgbClr val="FF0000"/>
              </a:solidFill>
            </a:rPr>
            <a:t>Peningkatan</a:t>
          </a:r>
          <a:r>
            <a:rPr lang="en-US" sz="2100" kern="1200" dirty="0" smtClean="0">
              <a:solidFill>
                <a:srgbClr val="FF0000"/>
              </a:solidFill>
            </a:rPr>
            <a:t> </a:t>
          </a:r>
          <a:r>
            <a:rPr lang="en-US" sz="2100" kern="1200" dirty="0" err="1" smtClean="0">
              <a:solidFill>
                <a:srgbClr val="FF0000"/>
              </a:solidFill>
            </a:rPr>
            <a:t>kesehatan</a:t>
          </a:r>
          <a:r>
            <a:rPr lang="en-US" sz="2100" kern="1200" dirty="0" smtClean="0">
              <a:solidFill>
                <a:srgbClr val="FF0000"/>
              </a:solidFill>
            </a:rPr>
            <a:t> </a:t>
          </a:r>
          <a:r>
            <a:rPr lang="en-US" sz="2100" kern="1200" dirty="0" err="1" smtClean="0">
              <a:solidFill>
                <a:srgbClr val="FF0000"/>
              </a:solidFill>
            </a:rPr>
            <a:t>ibu</a:t>
          </a:r>
          <a:r>
            <a:rPr lang="en-US" sz="2100" kern="1200" dirty="0" smtClean="0">
              <a:solidFill>
                <a:srgbClr val="FF0000"/>
              </a:solidFill>
            </a:rPr>
            <a:t> </a:t>
          </a:r>
          <a:r>
            <a:rPr lang="en-US" sz="2100" kern="1200" dirty="0" err="1" smtClean="0">
              <a:solidFill>
                <a:srgbClr val="FF0000"/>
              </a:solidFill>
            </a:rPr>
            <a:t>dan</a:t>
          </a:r>
          <a:r>
            <a:rPr lang="en-US" sz="2100" kern="1200" dirty="0" smtClean="0">
              <a:solidFill>
                <a:srgbClr val="FF0000"/>
              </a:solidFill>
            </a:rPr>
            <a:t> </a:t>
          </a:r>
          <a:r>
            <a:rPr lang="en-US" sz="2100" kern="1200" dirty="0" err="1" smtClean="0">
              <a:solidFill>
                <a:srgbClr val="FF0000"/>
              </a:solidFill>
            </a:rPr>
            <a:t>anak</a:t>
          </a:r>
          <a:r>
            <a:rPr lang="en-US" sz="2100" kern="1200" dirty="0" smtClean="0">
              <a:solidFill>
                <a:srgbClr val="FF0000"/>
              </a:solidFill>
            </a:rPr>
            <a:t> </a:t>
          </a:r>
          <a:endParaRPr lang="en-US" sz="2100" kern="1200" dirty="0">
            <a:solidFill>
              <a:srgbClr val="FF0000"/>
            </a:solidFill>
          </a:endParaRPr>
        </a:p>
      </dsp:txBody>
      <dsp:txXfrm>
        <a:off x="2091660" y="496219"/>
        <a:ext cx="1723525" cy="1531337"/>
      </dsp:txXfrm>
    </dsp:sp>
    <dsp:sp modelId="{91F61654-980D-4319-8CE5-4B7F40014819}">
      <dsp:nvSpPr>
        <dsp:cNvPr id="0" name=""/>
        <dsp:cNvSpPr/>
      </dsp:nvSpPr>
      <dsp:spPr>
        <a:xfrm>
          <a:off x="3988671" y="413377"/>
          <a:ext cx="1889209" cy="1697021"/>
        </a:xfrm>
        <a:prstGeom prst="roundRect">
          <a:avLst/>
        </a:prstGeom>
        <a:solidFill>
          <a:srgbClr val="EEB42D"/>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err="1" smtClean="0">
              <a:solidFill>
                <a:schemeClr val="tx1"/>
              </a:solidFill>
            </a:rPr>
            <a:t>Peningkatan</a:t>
          </a:r>
          <a:r>
            <a:rPr lang="en-US" sz="2100" kern="1200" dirty="0" smtClean="0">
              <a:solidFill>
                <a:schemeClr val="tx1"/>
              </a:solidFill>
            </a:rPr>
            <a:t> </a:t>
          </a:r>
          <a:r>
            <a:rPr lang="en-US" sz="2100" kern="1200" dirty="0" err="1" smtClean="0">
              <a:solidFill>
                <a:schemeClr val="tx1"/>
              </a:solidFill>
            </a:rPr>
            <a:t>produktivitas</a:t>
          </a:r>
          <a:r>
            <a:rPr lang="en-US" sz="2100" kern="1200" dirty="0" smtClean="0">
              <a:solidFill>
                <a:schemeClr val="tx1"/>
              </a:solidFill>
            </a:rPr>
            <a:t> </a:t>
          </a:r>
          <a:r>
            <a:rPr lang="en-US" sz="2100" kern="1200" dirty="0" err="1" smtClean="0">
              <a:solidFill>
                <a:schemeClr val="tx1"/>
              </a:solidFill>
            </a:rPr>
            <a:t>kerja</a:t>
          </a:r>
          <a:r>
            <a:rPr lang="en-US" sz="2100" kern="1200" dirty="0" smtClean="0">
              <a:solidFill>
                <a:schemeClr val="tx1"/>
              </a:solidFill>
            </a:rPr>
            <a:t> </a:t>
          </a:r>
          <a:endParaRPr lang="en-US" sz="2100" kern="1200" dirty="0">
            <a:solidFill>
              <a:schemeClr val="tx1"/>
            </a:solidFill>
          </a:endParaRPr>
        </a:p>
      </dsp:txBody>
      <dsp:txXfrm>
        <a:off x="4071513" y="496219"/>
        <a:ext cx="1723525" cy="1531337"/>
      </dsp:txXfrm>
    </dsp:sp>
    <dsp:sp modelId="{B0AD27B6-9BC9-4380-BB28-DAA732D49144}">
      <dsp:nvSpPr>
        <dsp:cNvPr id="0" name=""/>
        <dsp:cNvSpPr/>
      </dsp:nvSpPr>
      <dsp:spPr>
        <a:xfrm>
          <a:off x="2008818" y="2240939"/>
          <a:ext cx="1889209" cy="1697021"/>
        </a:xfrm>
        <a:prstGeom prst="roundRect">
          <a:avLst/>
        </a:prstGeom>
        <a:solidFill>
          <a:srgbClr val="0070C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s-ES" sz="2100" kern="1200" smtClean="0">
              <a:solidFill>
                <a:schemeClr val="accent4"/>
              </a:solidFill>
            </a:rPr>
            <a:t>Peningkatan rasa percaya diri ibu </a:t>
          </a:r>
          <a:endParaRPr lang="en-US" sz="2100" kern="1200">
            <a:solidFill>
              <a:schemeClr val="accent4"/>
            </a:solidFill>
          </a:endParaRPr>
        </a:p>
      </dsp:txBody>
      <dsp:txXfrm>
        <a:off x="2091660" y="2323781"/>
        <a:ext cx="1723525" cy="1531337"/>
      </dsp:txXfrm>
    </dsp:sp>
    <dsp:sp modelId="{295E9A14-9978-4CA3-84F4-A84CF19A6716}">
      <dsp:nvSpPr>
        <dsp:cNvPr id="0" name=""/>
        <dsp:cNvSpPr/>
      </dsp:nvSpPr>
      <dsp:spPr>
        <a:xfrm>
          <a:off x="3988671" y="2240939"/>
          <a:ext cx="1889209" cy="1697021"/>
        </a:xfrm>
        <a:prstGeom prst="roundRect">
          <a:avLst/>
        </a:prstGeom>
        <a:solidFill>
          <a:schemeClr val="accent2">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nl-NL" sz="2100" kern="1200" smtClean="0">
              <a:solidFill>
                <a:schemeClr val="accent4"/>
              </a:solidFill>
            </a:rPr>
            <a:t>Peuntungan ekonomis dan higienis </a:t>
          </a:r>
          <a:endParaRPr lang="en-US" sz="2100" kern="1200">
            <a:solidFill>
              <a:schemeClr val="accent4"/>
            </a:solidFill>
          </a:endParaRPr>
        </a:p>
      </dsp:txBody>
      <dsp:txXfrm>
        <a:off x="4071513" y="2323781"/>
        <a:ext cx="1723525" cy="15313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A6378-3C69-4FE6-94D6-E23731507A4C}">
      <dsp:nvSpPr>
        <dsp:cNvPr id="0" name=""/>
        <dsp:cNvSpPr/>
      </dsp:nvSpPr>
      <dsp:spPr>
        <a:xfrm>
          <a:off x="0" y="0"/>
          <a:ext cx="4038600" cy="40386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AB5E5-D9DA-43C6-BF6D-2B4A73AF6264}">
      <dsp:nvSpPr>
        <dsp:cNvPr id="0" name=""/>
        <dsp:cNvSpPr/>
      </dsp:nvSpPr>
      <dsp:spPr>
        <a:xfrm>
          <a:off x="2019300" y="0"/>
          <a:ext cx="6743700" cy="4038600"/>
        </a:xfrm>
        <a:prstGeom prst="rect">
          <a:avLst/>
        </a:prstGeom>
        <a:solidFill>
          <a:schemeClr val="accent2">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T</a:t>
          </a:r>
          <a:r>
            <a:rPr lang="en-US" sz="2000" kern="1200" dirty="0" err="1" smtClean="0"/>
            <a:t>empat</a:t>
          </a:r>
          <a:r>
            <a:rPr lang="en-US" sz="2000" kern="1200" dirty="0" smtClean="0"/>
            <a:t> </a:t>
          </a:r>
          <a:r>
            <a:rPr lang="en-US" sz="2000" kern="1200" dirty="0" err="1" smtClean="0"/>
            <a:t>Kerja</a:t>
          </a:r>
          <a:r>
            <a:rPr lang="en-US" sz="2000" kern="1200" dirty="0" smtClean="0"/>
            <a:t> </a:t>
          </a:r>
          <a:r>
            <a:rPr lang="en-US" sz="2000" kern="1200" dirty="0" err="1" smtClean="0"/>
            <a:t>dan</a:t>
          </a:r>
          <a:r>
            <a:rPr lang="en-US" sz="2000" kern="1200" dirty="0" smtClean="0"/>
            <a:t> </a:t>
          </a:r>
          <a:r>
            <a:rPr lang="en-US" sz="2000" kern="1200" dirty="0" err="1" smtClean="0"/>
            <a:t>Tempat</a:t>
          </a:r>
          <a:r>
            <a:rPr lang="en-US" sz="2000" kern="1200" dirty="0" smtClean="0"/>
            <a:t> </a:t>
          </a:r>
          <a:r>
            <a:rPr lang="en-US" sz="2000" kern="1200" dirty="0" err="1" smtClean="0"/>
            <a:t>Sarana</a:t>
          </a:r>
          <a:r>
            <a:rPr lang="en-US" sz="2000" kern="1200" dirty="0" smtClean="0"/>
            <a:t> </a:t>
          </a:r>
          <a:r>
            <a:rPr lang="en-US" sz="2000" kern="1200" dirty="0" err="1" smtClean="0"/>
            <a:t>Umum</a:t>
          </a:r>
          <a:r>
            <a:rPr lang="en-US" sz="2000" kern="1200" dirty="0" smtClean="0"/>
            <a:t> </a:t>
          </a:r>
          <a:r>
            <a:rPr lang="en-US" sz="2000" kern="1200" dirty="0" err="1" smtClean="0"/>
            <a:t>menyediakan</a:t>
          </a:r>
          <a:r>
            <a:rPr lang="en-US" sz="2000" kern="1200" dirty="0" smtClean="0"/>
            <a:t> </a:t>
          </a:r>
          <a:r>
            <a:rPr lang="en-US" sz="2000" kern="1200" dirty="0" err="1" smtClean="0"/>
            <a:t>dana</a:t>
          </a:r>
          <a:r>
            <a:rPr lang="en-US" sz="2000" kern="1200" dirty="0" smtClean="0"/>
            <a:t> </a:t>
          </a:r>
          <a:r>
            <a:rPr lang="en-US" sz="2000" kern="1200" dirty="0" err="1" smtClean="0"/>
            <a:t>untuk</a:t>
          </a:r>
          <a:r>
            <a:rPr lang="en-US" sz="2000" kern="1200" dirty="0" smtClean="0"/>
            <a:t> </a:t>
          </a:r>
          <a:r>
            <a:rPr lang="en-US" sz="2000" kern="1200" dirty="0" err="1" smtClean="0"/>
            <a:t>mendukung</a:t>
          </a:r>
          <a:r>
            <a:rPr lang="en-US" sz="2000" kern="1200" dirty="0" smtClean="0"/>
            <a:t> </a:t>
          </a:r>
          <a:r>
            <a:rPr lang="en-US" sz="2000" kern="1200" dirty="0" err="1" smtClean="0"/>
            <a:t>peningkatan</a:t>
          </a:r>
          <a:r>
            <a:rPr lang="en-US" sz="2000" kern="1200" dirty="0" smtClean="0"/>
            <a:t> </a:t>
          </a:r>
          <a:r>
            <a:rPr lang="en-US" sz="2000" kern="1200" dirty="0" err="1" smtClean="0"/>
            <a:t>pemberian</a:t>
          </a:r>
          <a:r>
            <a:rPr lang="en-US" sz="2000" kern="1200" dirty="0" smtClean="0"/>
            <a:t> ASI </a:t>
          </a:r>
          <a:r>
            <a:rPr lang="en-US" sz="2000" kern="1200" dirty="0" err="1" smtClean="0"/>
            <a:t>Eksklusif</a:t>
          </a:r>
          <a:r>
            <a:rPr lang="en-US" sz="2000" kern="1200" dirty="0" smtClean="0"/>
            <a:t>. </a:t>
          </a:r>
          <a:endParaRPr lang="en-US" sz="2000" kern="1200" dirty="0"/>
        </a:p>
      </dsp:txBody>
      <dsp:txXfrm>
        <a:off x="2019300" y="0"/>
        <a:ext cx="6743700" cy="1211582"/>
      </dsp:txXfrm>
    </dsp:sp>
    <dsp:sp modelId="{02E8D914-0144-41AB-8252-60882D247CBF}">
      <dsp:nvSpPr>
        <dsp:cNvPr id="0" name=""/>
        <dsp:cNvSpPr/>
      </dsp:nvSpPr>
      <dsp:spPr>
        <a:xfrm>
          <a:off x="706756" y="1211582"/>
          <a:ext cx="2625087" cy="262508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1B95B2-AF22-4C39-A708-C6B041D11B05}">
      <dsp:nvSpPr>
        <dsp:cNvPr id="0" name=""/>
        <dsp:cNvSpPr/>
      </dsp:nvSpPr>
      <dsp:spPr>
        <a:xfrm>
          <a:off x="2019300" y="1211582"/>
          <a:ext cx="6743700" cy="2625087"/>
        </a:xfrm>
        <a:prstGeom prst="rect">
          <a:avLst/>
        </a:prstGeom>
        <a:solidFill>
          <a:schemeClr val="accent5">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err="1" smtClean="0"/>
            <a:t>Pendanaan</a:t>
          </a:r>
          <a:r>
            <a:rPr lang="en-US" sz="2000" kern="1200" dirty="0" smtClean="0"/>
            <a:t> </a:t>
          </a:r>
          <a:r>
            <a:rPr lang="en-US" sz="2000" kern="1200" dirty="0" err="1" smtClean="0"/>
            <a:t>bersumber</a:t>
          </a:r>
          <a:r>
            <a:rPr lang="en-US" sz="2000" kern="1200" dirty="0" smtClean="0"/>
            <a:t> </a:t>
          </a:r>
          <a:r>
            <a:rPr lang="en-US" sz="2000" kern="1200" dirty="0" err="1" smtClean="0"/>
            <a:t>dari</a:t>
          </a:r>
          <a:r>
            <a:rPr lang="en-US" sz="2000" kern="1200" dirty="0" smtClean="0"/>
            <a:t> </a:t>
          </a:r>
          <a:r>
            <a:rPr lang="en-US" sz="2000" kern="1200" dirty="0" err="1" smtClean="0"/>
            <a:t>Tempat</a:t>
          </a:r>
          <a:r>
            <a:rPr lang="en-US" sz="2000" kern="1200" dirty="0" smtClean="0"/>
            <a:t> </a:t>
          </a:r>
          <a:r>
            <a:rPr lang="en-US" sz="2000" kern="1200" dirty="0" err="1" smtClean="0"/>
            <a:t>Kerja</a:t>
          </a:r>
          <a:r>
            <a:rPr lang="en-US" sz="2000" kern="1200" dirty="0" smtClean="0"/>
            <a:t>, </a:t>
          </a:r>
          <a:r>
            <a:rPr lang="en-US" sz="2000" kern="1200" dirty="0" err="1" smtClean="0"/>
            <a:t>Tempat</a:t>
          </a:r>
          <a:r>
            <a:rPr lang="en-US" sz="2000" kern="1200" dirty="0" smtClean="0"/>
            <a:t> </a:t>
          </a:r>
          <a:r>
            <a:rPr lang="en-US" sz="2000" kern="1200" dirty="0" err="1" smtClean="0"/>
            <a:t>Sarana</a:t>
          </a:r>
          <a:r>
            <a:rPr lang="en-US" sz="2000" kern="1200" dirty="0" smtClean="0"/>
            <a:t> </a:t>
          </a:r>
          <a:r>
            <a:rPr lang="en-US" sz="2000" kern="1200" dirty="0" err="1" smtClean="0"/>
            <a:t>Umum</a:t>
          </a:r>
          <a:r>
            <a:rPr lang="en-US" sz="2000" kern="1200" dirty="0" smtClean="0"/>
            <a:t> </a:t>
          </a:r>
          <a:r>
            <a:rPr lang="en-US" sz="2000" kern="1200" dirty="0" err="1" smtClean="0"/>
            <a:t>dan</a:t>
          </a:r>
          <a:r>
            <a:rPr lang="en-US" sz="2000" kern="1200" dirty="0" smtClean="0"/>
            <a:t> </a:t>
          </a:r>
          <a:r>
            <a:rPr lang="en-US" sz="2000" kern="1200" dirty="0" err="1" smtClean="0"/>
            <a:t>sumber</a:t>
          </a:r>
          <a:r>
            <a:rPr lang="en-US" sz="2000" kern="1200" dirty="0" smtClean="0"/>
            <a:t> lain yang </a:t>
          </a:r>
          <a:r>
            <a:rPr lang="en-US" sz="2000" kern="1200" dirty="0" err="1" smtClean="0"/>
            <a:t>tidak</a:t>
          </a:r>
          <a:r>
            <a:rPr lang="en-US" sz="2000" kern="1200" dirty="0" smtClean="0"/>
            <a:t> </a:t>
          </a:r>
          <a:r>
            <a:rPr lang="en-US" sz="2000" kern="1200" dirty="0" err="1" smtClean="0"/>
            <a:t>mengikat</a:t>
          </a:r>
          <a:r>
            <a:rPr lang="en-US" sz="2000" kern="1200" dirty="0" smtClean="0"/>
            <a:t> </a:t>
          </a:r>
          <a:r>
            <a:rPr lang="en-US" sz="2000" kern="1200" dirty="0" err="1" smtClean="0"/>
            <a:t>sesuai</a:t>
          </a:r>
          <a:r>
            <a:rPr lang="en-US" sz="2000" kern="1200" dirty="0" smtClean="0"/>
            <a:t> </a:t>
          </a:r>
          <a:r>
            <a:rPr lang="en-US" sz="2000" kern="1200" dirty="0" err="1" smtClean="0"/>
            <a:t>ketentuan</a:t>
          </a:r>
          <a:r>
            <a:rPr lang="en-US" sz="2000" kern="1200" dirty="0" smtClean="0"/>
            <a:t> </a:t>
          </a:r>
          <a:r>
            <a:rPr lang="en-US" sz="2000" kern="1200" dirty="0" err="1" smtClean="0"/>
            <a:t>peraturan</a:t>
          </a:r>
          <a:r>
            <a:rPr lang="en-US" sz="2000" kern="1200" dirty="0" smtClean="0"/>
            <a:t> </a:t>
          </a:r>
          <a:r>
            <a:rPr lang="en-US" sz="2000" kern="1200" dirty="0" err="1" smtClean="0"/>
            <a:t>perundang-undangan</a:t>
          </a:r>
          <a:r>
            <a:rPr lang="en-US" sz="2000" kern="1200" dirty="0" smtClean="0"/>
            <a:t>. </a:t>
          </a:r>
          <a:endParaRPr lang="en-US" sz="2000" kern="1200" dirty="0"/>
        </a:p>
      </dsp:txBody>
      <dsp:txXfrm>
        <a:off x="2019300" y="1211582"/>
        <a:ext cx="6743700" cy="1211578"/>
      </dsp:txXfrm>
    </dsp:sp>
    <dsp:sp modelId="{2960AA27-464E-4722-A6E4-2E52E1896EE9}">
      <dsp:nvSpPr>
        <dsp:cNvPr id="0" name=""/>
        <dsp:cNvSpPr/>
      </dsp:nvSpPr>
      <dsp:spPr>
        <a:xfrm>
          <a:off x="1413510" y="2423161"/>
          <a:ext cx="1211578" cy="121157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53101-124A-4CB6-ABCC-AA083AE9E323}">
      <dsp:nvSpPr>
        <dsp:cNvPr id="0" name=""/>
        <dsp:cNvSpPr/>
      </dsp:nvSpPr>
      <dsp:spPr>
        <a:xfrm>
          <a:off x="2019300" y="2423161"/>
          <a:ext cx="6743700" cy="1211578"/>
        </a:xfrm>
        <a:prstGeom prst="rect">
          <a:avLst/>
        </a:prstGeom>
        <a:solidFill>
          <a:schemeClr val="accent6">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err="1" smtClean="0"/>
            <a:t>Pendanaan</a:t>
          </a:r>
          <a:r>
            <a:rPr lang="en-US" sz="2000" kern="1200" dirty="0" smtClean="0"/>
            <a:t> </a:t>
          </a:r>
          <a:r>
            <a:rPr lang="en-US" sz="2000" kern="1200" dirty="0" err="1" smtClean="0"/>
            <a:t>untuk</a:t>
          </a:r>
          <a:r>
            <a:rPr lang="en-US" sz="2000" kern="1200" dirty="0" smtClean="0"/>
            <a:t> </a:t>
          </a:r>
          <a:r>
            <a:rPr lang="en-US" sz="2000" kern="1200" dirty="0" err="1" smtClean="0"/>
            <a:t>pengelolaan</a:t>
          </a:r>
          <a:r>
            <a:rPr lang="en-US" sz="2000" kern="1200" dirty="0" smtClean="0"/>
            <a:t> </a:t>
          </a:r>
          <a:r>
            <a:rPr lang="en-US" sz="2000" kern="1200" dirty="0" err="1" smtClean="0"/>
            <a:t>ruang</a:t>
          </a:r>
          <a:r>
            <a:rPr lang="en-US" sz="2000" kern="1200" dirty="0" smtClean="0"/>
            <a:t> ASI di </a:t>
          </a:r>
          <a:r>
            <a:rPr lang="en-US" sz="2000" kern="1200" dirty="0" err="1" smtClean="0"/>
            <a:t>Tempat</a:t>
          </a:r>
          <a:r>
            <a:rPr lang="en-US" sz="2000" kern="1200" dirty="0" smtClean="0"/>
            <a:t> </a:t>
          </a:r>
          <a:r>
            <a:rPr lang="en-US" sz="2000" kern="1200" dirty="0" err="1" smtClean="0"/>
            <a:t>Kerja</a:t>
          </a:r>
          <a:r>
            <a:rPr lang="en-US" sz="2000" kern="1200" dirty="0" smtClean="0"/>
            <a:t> </a:t>
          </a:r>
          <a:r>
            <a:rPr lang="en-US" sz="2000" kern="1200" dirty="0" err="1" smtClean="0"/>
            <a:t>dan</a:t>
          </a:r>
          <a:r>
            <a:rPr lang="en-US" sz="2000" kern="1200" dirty="0" smtClean="0"/>
            <a:t> </a:t>
          </a:r>
          <a:r>
            <a:rPr lang="en-US" sz="2000" kern="1200" dirty="0" err="1" smtClean="0"/>
            <a:t>Tempat</a:t>
          </a:r>
          <a:r>
            <a:rPr lang="en-US" sz="2000" kern="1200" dirty="0" smtClean="0"/>
            <a:t> </a:t>
          </a:r>
          <a:r>
            <a:rPr lang="en-US" sz="2000" kern="1200" dirty="0" err="1" smtClean="0"/>
            <a:t>Sarana</a:t>
          </a:r>
          <a:r>
            <a:rPr lang="en-US" sz="2000" kern="1200" dirty="0" smtClean="0"/>
            <a:t> </a:t>
          </a:r>
          <a:r>
            <a:rPr lang="en-US" sz="2000" kern="1200" dirty="0" err="1" smtClean="0"/>
            <a:t>Umum</a:t>
          </a:r>
          <a:r>
            <a:rPr lang="en-US" sz="2000" kern="1200" dirty="0" smtClean="0"/>
            <a:t> </a:t>
          </a:r>
          <a:r>
            <a:rPr lang="en-US" sz="2000" kern="1200" dirty="0" err="1" smtClean="0"/>
            <a:t>dilarang</a:t>
          </a:r>
          <a:r>
            <a:rPr lang="en-US" sz="2000" kern="1200" dirty="0" smtClean="0"/>
            <a:t> </a:t>
          </a:r>
          <a:r>
            <a:rPr lang="en-US" sz="2000" kern="1200" dirty="0" err="1" smtClean="0"/>
            <a:t>bersumber</a:t>
          </a:r>
          <a:r>
            <a:rPr lang="en-US" sz="2000" kern="1200" dirty="0" smtClean="0"/>
            <a:t> </a:t>
          </a:r>
          <a:r>
            <a:rPr lang="en-US" sz="2000" kern="1200" dirty="0" err="1" smtClean="0"/>
            <a:t>dari</a:t>
          </a:r>
          <a:r>
            <a:rPr lang="en-US" sz="2000" kern="1200" dirty="0" smtClean="0"/>
            <a:t> </a:t>
          </a:r>
          <a:r>
            <a:rPr lang="en-US" sz="2000" kern="1200" dirty="0" err="1" smtClean="0"/>
            <a:t>produsen</a:t>
          </a:r>
          <a:r>
            <a:rPr lang="en-US" sz="2000" kern="1200" dirty="0" smtClean="0"/>
            <a:t> </a:t>
          </a:r>
          <a:r>
            <a:rPr lang="en-US" sz="2000" kern="1200" dirty="0" err="1" smtClean="0"/>
            <a:t>atau</a:t>
          </a:r>
          <a:r>
            <a:rPr lang="en-US" sz="2000" kern="1200" dirty="0" smtClean="0"/>
            <a:t> distributor </a:t>
          </a:r>
          <a:r>
            <a:rPr lang="en-US" sz="2000" kern="1200" dirty="0" err="1" smtClean="0"/>
            <a:t>susu</a:t>
          </a:r>
          <a:r>
            <a:rPr lang="en-US" sz="2000" kern="1200" dirty="0" smtClean="0"/>
            <a:t> formula </a:t>
          </a:r>
          <a:r>
            <a:rPr lang="en-US" sz="2000" kern="1200" dirty="0" err="1" smtClean="0"/>
            <a:t>bayi</a:t>
          </a:r>
          <a:r>
            <a:rPr lang="en-US" sz="2000" kern="1200" dirty="0" smtClean="0"/>
            <a:t> </a:t>
          </a:r>
          <a:r>
            <a:rPr lang="en-US" sz="2000" kern="1200" dirty="0" err="1" smtClean="0"/>
            <a:t>dan</a:t>
          </a:r>
          <a:r>
            <a:rPr lang="en-US" sz="2000" kern="1200" dirty="0" smtClean="0"/>
            <a:t>/</a:t>
          </a:r>
          <a:r>
            <a:rPr lang="en-US" sz="2000" kern="1200" dirty="0" err="1" smtClean="0"/>
            <a:t>atau</a:t>
          </a:r>
          <a:r>
            <a:rPr lang="en-US" sz="2000" kern="1200" dirty="0" smtClean="0"/>
            <a:t> </a:t>
          </a:r>
          <a:r>
            <a:rPr lang="en-US" sz="2000" kern="1200" dirty="0" err="1" smtClean="0"/>
            <a:t>produk</a:t>
          </a:r>
          <a:r>
            <a:rPr lang="en-US" sz="2000" kern="1200" dirty="0" smtClean="0"/>
            <a:t> </a:t>
          </a:r>
          <a:r>
            <a:rPr lang="en-US" sz="2000" kern="1200" dirty="0" err="1" smtClean="0"/>
            <a:t>bayi</a:t>
          </a:r>
          <a:r>
            <a:rPr lang="en-US" sz="2000" kern="1200" dirty="0" smtClean="0"/>
            <a:t> </a:t>
          </a:r>
          <a:r>
            <a:rPr lang="en-US" sz="2000" kern="1200" dirty="0" err="1" smtClean="0"/>
            <a:t>lainnya</a:t>
          </a:r>
          <a:endParaRPr lang="en-US" sz="2000" kern="1200" dirty="0"/>
        </a:p>
      </dsp:txBody>
      <dsp:txXfrm>
        <a:off x="2019300" y="2423161"/>
        <a:ext cx="6743700" cy="1211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D951D2-9836-424D-856B-24692AF4FE7B}" type="datetimeFigureOut">
              <a:rPr lang="en-US" smtClean="0"/>
              <a:t>8/16/2020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53152-6F9F-4762-9363-80199EF70F4A}" type="slidenum">
              <a:rPr lang="en-US" smtClean="0"/>
              <a:t>‹#›</a:t>
            </a:fld>
            <a:endParaRPr lang="en-US"/>
          </a:p>
        </p:txBody>
      </p:sp>
    </p:spTree>
    <p:extLst>
      <p:ext uri="{BB962C8B-B14F-4D97-AF65-F5344CB8AC3E}">
        <p14:creationId xmlns:p14="http://schemas.microsoft.com/office/powerpoint/2010/main" val="100603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id-ID" b="1" dirty="0" smtClean="0">
                <a:ea typeface="ＭＳ Ｐゴシック" pitchFamily="34" charset="-128"/>
              </a:rPr>
              <a:t>Note  :</a:t>
            </a:r>
          </a:p>
          <a:p>
            <a:endParaRPr lang="id-ID" dirty="0" smtClean="0">
              <a:ea typeface="ＭＳ Ｐゴシック" pitchFamily="34" charset="-128"/>
            </a:endParaRPr>
          </a:p>
          <a:p>
            <a:pPr algn="ctr"/>
            <a:r>
              <a:rPr lang="id-ID" b="1" dirty="0" smtClean="0">
                <a:ea typeface="ＭＳ Ｐゴシック" pitchFamily="34" charset="-128"/>
              </a:rPr>
              <a:t>Pasal   129</a:t>
            </a:r>
          </a:p>
          <a:p>
            <a:pPr algn="just">
              <a:spcBef>
                <a:spcPct val="0"/>
              </a:spcBef>
            </a:pPr>
            <a:r>
              <a:rPr lang="id-ID" dirty="0" smtClean="0">
                <a:ea typeface="ＭＳ Ｐゴシック" pitchFamily="34" charset="-128"/>
              </a:rPr>
              <a:t>(1) Pemerintah bertanggung jawab menetapkan kebijakan dalam rangka menjamin hak bayi untuk mendapatkan air susu ibu secara eksklusif.</a:t>
            </a:r>
          </a:p>
          <a:p>
            <a:pPr algn="just">
              <a:spcBef>
                <a:spcPct val="0"/>
              </a:spcBef>
              <a:spcAft>
                <a:spcPts val="613"/>
              </a:spcAft>
              <a:buFontTx/>
              <a:buAutoNum type="arabicParenBoth" startAt="2"/>
            </a:pPr>
            <a:r>
              <a:rPr lang="id-ID" dirty="0" smtClean="0">
                <a:ea typeface="ＭＳ Ｐゴシック" pitchFamily="34" charset="-128"/>
              </a:rPr>
              <a:t> Ketentuan lebih lanjut sebagaimana dimaksud pada </a:t>
            </a:r>
            <a:r>
              <a:rPr lang="sv-SE" dirty="0" smtClean="0">
                <a:ea typeface="ＭＳ Ｐゴシック" pitchFamily="34" charset="-128"/>
              </a:rPr>
              <a:t>ayat (1) diatur dengan Peraturan Pemerintah.</a:t>
            </a:r>
            <a:endParaRPr lang="id-ID" dirty="0" smtClean="0">
              <a:ea typeface="ＭＳ Ｐゴシック" pitchFamily="34" charset="-128"/>
            </a:endParaRPr>
          </a:p>
          <a:p>
            <a:endParaRPr lang="id-ID" dirty="0" smtClean="0">
              <a:ea typeface="ＭＳ Ｐゴシック" pitchFamily="34" charset="-128"/>
            </a:endParaRPr>
          </a:p>
          <a:p>
            <a:r>
              <a:rPr lang="id-ID" dirty="0" smtClean="0">
                <a:ea typeface="ＭＳ Ｐゴシック" pitchFamily="34" charset="-128"/>
              </a:rPr>
              <a:t>Sebelum adanya PP ini telah ada beberapa peraturan perundang-undangan yang mengatur tentang pemberian ASI yaitu :</a:t>
            </a:r>
          </a:p>
          <a:p>
            <a:pPr>
              <a:buFontTx/>
              <a:buChar char="-"/>
            </a:pPr>
            <a:r>
              <a:rPr lang="id-ID" dirty="0" smtClean="0">
                <a:ea typeface="ＭＳ Ｐゴシック" pitchFamily="34" charset="-128"/>
              </a:rPr>
              <a:t>Kepmenkes No. 237 Tahun 1997 tentang Pemasaran Pengganti Air Susu Ibu</a:t>
            </a:r>
          </a:p>
          <a:p>
            <a:pPr>
              <a:buFontTx/>
              <a:buChar char="-"/>
            </a:pPr>
            <a:r>
              <a:rPr lang="id-ID" dirty="0" smtClean="0">
                <a:ea typeface="ＭＳ Ｐゴシック" pitchFamily="34" charset="-128"/>
              </a:rPr>
              <a:t>Kepmenkes No. 450 Tahun 2004 tentang Pemberian Air Susu Ibu (ASI) Secara Ekslusif Pada Bayi di Indonesia</a:t>
            </a:r>
          </a:p>
          <a:p>
            <a:pPr>
              <a:buFontTx/>
              <a:buChar char="-"/>
            </a:pPr>
            <a:r>
              <a:rPr lang="id-ID" dirty="0" smtClean="0">
                <a:ea typeface="ＭＳ Ｐゴシック" pitchFamily="34" charset="-128"/>
              </a:rPr>
              <a:t>Peraturan Bersama Meneg Pemberdasyaan Perempuan, Menteri Tenaga Kerja dan Menteri Kesehatan tentang Peningkatan Pemberian Air Susu</a:t>
            </a:r>
          </a:p>
          <a:p>
            <a:r>
              <a:rPr lang="id-ID" dirty="0" smtClean="0">
                <a:ea typeface="ＭＳ Ｐゴシック" pitchFamily="34" charset="-128"/>
              </a:rPr>
              <a:t>  Ibu Selama Waktu Kerja di Tempat Kerja.</a:t>
            </a:r>
          </a:p>
        </p:txBody>
      </p:sp>
      <p:sp>
        <p:nvSpPr>
          <p:cNvPr id="46084" name="Slide Number Placeholder 3"/>
          <p:cNvSpPr>
            <a:spLocks noGrp="1"/>
          </p:cNvSpPr>
          <p:nvPr>
            <p:ph type="sldNum" sz="quarter" idx="5"/>
          </p:nvPr>
        </p:nvSpPr>
        <p:spPr bwMode="auto">
          <a:noFill/>
          <a:ln>
            <a:miter lim="800000"/>
            <a:headEnd/>
            <a:tailEnd/>
          </a:ln>
        </p:spPr>
        <p:txBody>
          <a:bodyPr/>
          <a:lstStyle/>
          <a:p>
            <a:fld id="{14E73129-050B-4C41-89CD-583FC47C0E1E}" type="slidenum">
              <a:rPr lang="id-ID" smtClean="0"/>
              <a:pPr/>
              <a:t>3</a:t>
            </a:fld>
            <a:endParaRPr lang="id-ID" smtClean="0"/>
          </a:p>
        </p:txBody>
      </p:sp>
    </p:spTree>
    <p:extLst>
      <p:ext uri="{BB962C8B-B14F-4D97-AF65-F5344CB8AC3E}">
        <p14:creationId xmlns:p14="http://schemas.microsoft.com/office/powerpoint/2010/main" val="94750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F9C86-F4EF-404D-88B8-B048805357FC}" type="slidenum">
              <a:rPr lang="en-US" smtClean="0"/>
              <a:pPr/>
              <a:t>‹#›</a:t>
            </a:fld>
            <a:endParaRPr lang="en-US"/>
          </a:p>
        </p:txBody>
      </p:sp>
    </p:spTree>
    <p:extLst>
      <p:ext uri="{BB962C8B-B14F-4D97-AF65-F5344CB8AC3E}">
        <p14:creationId xmlns:p14="http://schemas.microsoft.com/office/powerpoint/2010/main" val="83334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0F05F-87E8-4D4F-829B-CD9700B5D63C}" type="slidenum">
              <a:rPr lang="en-US" smtClean="0"/>
              <a:pPr/>
              <a:t>‹#›</a:t>
            </a:fld>
            <a:endParaRPr lang="en-US"/>
          </a:p>
        </p:txBody>
      </p:sp>
    </p:spTree>
    <p:extLst>
      <p:ext uri="{BB962C8B-B14F-4D97-AF65-F5344CB8AC3E}">
        <p14:creationId xmlns:p14="http://schemas.microsoft.com/office/powerpoint/2010/main" val="195199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1F28-A03C-4748-A889-A562C630EC62}" type="slidenum">
              <a:rPr lang="en-US" smtClean="0"/>
              <a:pPr/>
              <a:t>‹#›</a:t>
            </a:fld>
            <a:endParaRPr lang="en-US"/>
          </a:p>
        </p:txBody>
      </p:sp>
    </p:spTree>
    <p:extLst>
      <p:ext uri="{BB962C8B-B14F-4D97-AF65-F5344CB8AC3E}">
        <p14:creationId xmlns:p14="http://schemas.microsoft.com/office/powerpoint/2010/main" val="204643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C4228-F9E0-4AD0-8273-D3FC8F7621FA}" type="slidenum">
              <a:rPr lang="en-US" smtClean="0"/>
              <a:pPr/>
              <a:t>‹#›</a:t>
            </a:fld>
            <a:endParaRPr lang="en-US"/>
          </a:p>
        </p:txBody>
      </p:sp>
    </p:spTree>
    <p:extLst>
      <p:ext uri="{BB962C8B-B14F-4D97-AF65-F5344CB8AC3E}">
        <p14:creationId xmlns:p14="http://schemas.microsoft.com/office/powerpoint/2010/main" val="38156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8FEEB-B44C-43EE-98B9-D3888AD7CD9F}" type="slidenum">
              <a:rPr lang="en-US" smtClean="0"/>
              <a:pPr/>
              <a:t>‹#›</a:t>
            </a:fld>
            <a:endParaRPr lang="en-US"/>
          </a:p>
        </p:txBody>
      </p:sp>
    </p:spTree>
    <p:extLst>
      <p:ext uri="{BB962C8B-B14F-4D97-AF65-F5344CB8AC3E}">
        <p14:creationId xmlns:p14="http://schemas.microsoft.com/office/powerpoint/2010/main" val="10175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6F86C-10B7-457A-9A28-D1C87B90F6ED}" type="slidenum">
              <a:rPr lang="en-US" smtClean="0"/>
              <a:pPr/>
              <a:t>‹#›</a:t>
            </a:fld>
            <a:endParaRPr lang="en-US"/>
          </a:p>
        </p:txBody>
      </p:sp>
    </p:spTree>
    <p:extLst>
      <p:ext uri="{BB962C8B-B14F-4D97-AF65-F5344CB8AC3E}">
        <p14:creationId xmlns:p14="http://schemas.microsoft.com/office/powerpoint/2010/main" val="338350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E32447-5979-41DA-8116-550526A86B09}" type="slidenum">
              <a:rPr lang="en-US" smtClean="0"/>
              <a:pPr/>
              <a:t>‹#›</a:t>
            </a:fld>
            <a:endParaRPr lang="en-US"/>
          </a:p>
        </p:txBody>
      </p:sp>
    </p:spTree>
    <p:extLst>
      <p:ext uri="{BB962C8B-B14F-4D97-AF65-F5344CB8AC3E}">
        <p14:creationId xmlns:p14="http://schemas.microsoft.com/office/powerpoint/2010/main" val="121264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A60FB-F596-479F-8469-BF59F0AA5F43}" type="slidenum">
              <a:rPr lang="en-US" smtClean="0"/>
              <a:pPr/>
              <a:t>‹#›</a:t>
            </a:fld>
            <a:endParaRPr lang="en-US"/>
          </a:p>
        </p:txBody>
      </p:sp>
    </p:spTree>
    <p:extLst>
      <p:ext uri="{BB962C8B-B14F-4D97-AF65-F5344CB8AC3E}">
        <p14:creationId xmlns:p14="http://schemas.microsoft.com/office/powerpoint/2010/main" val="200956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DEBA7-D403-4C93-90AF-01B307BCF3B1}" type="slidenum">
              <a:rPr lang="en-US" smtClean="0"/>
              <a:pPr/>
              <a:t>‹#›</a:t>
            </a:fld>
            <a:endParaRPr lang="en-US"/>
          </a:p>
        </p:txBody>
      </p:sp>
    </p:spTree>
    <p:extLst>
      <p:ext uri="{BB962C8B-B14F-4D97-AF65-F5344CB8AC3E}">
        <p14:creationId xmlns:p14="http://schemas.microsoft.com/office/powerpoint/2010/main" val="127338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1CC8A-5B83-4B1C-A902-493A61384973}" type="slidenum">
              <a:rPr lang="en-US" smtClean="0"/>
              <a:pPr/>
              <a:t>‹#›</a:t>
            </a:fld>
            <a:endParaRPr lang="en-US"/>
          </a:p>
        </p:txBody>
      </p:sp>
    </p:spTree>
    <p:extLst>
      <p:ext uri="{BB962C8B-B14F-4D97-AF65-F5344CB8AC3E}">
        <p14:creationId xmlns:p14="http://schemas.microsoft.com/office/powerpoint/2010/main" val="283948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B1D7F-BCB6-4FF8-AE4A-36BDACDB7EFE}" type="slidenum">
              <a:rPr lang="en-US" smtClean="0"/>
              <a:pPr/>
              <a:t>‹#›</a:t>
            </a:fld>
            <a:endParaRPr lang="en-US"/>
          </a:p>
        </p:txBody>
      </p:sp>
    </p:spTree>
    <p:extLst>
      <p:ext uri="{BB962C8B-B14F-4D97-AF65-F5344CB8AC3E}">
        <p14:creationId xmlns:p14="http://schemas.microsoft.com/office/powerpoint/2010/main" val="243780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2AAC7C-FB23-4B09-8134-802169F46863}" type="slidenum">
              <a:rPr lang="en-US" smtClean="0"/>
              <a:pPr/>
              <a:t>‹#›</a:t>
            </a:fld>
            <a:endParaRPr lang="en-US"/>
          </a:p>
        </p:txBody>
      </p:sp>
    </p:spTree>
    <p:extLst>
      <p:ext uri="{BB962C8B-B14F-4D97-AF65-F5344CB8AC3E}">
        <p14:creationId xmlns:p14="http://schemas.microsoft.com/office/powerpoint/2010/main" val="3220365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23.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152400"/>
            <a:ext cx="7162800" cy="6553200"/>
          </a:xfrm>
          <a:prstGeom prst="rect">
            <a:avLst/>
          </a:prstGeom>
          <a:solidFill>
            <a:srgbClr val="FFC000"/>
          </a:solidFill>
        </p:spPr>
      </p:pic>
      <p:pic>
        <p:nvPicPr>
          <p:cNvPr id="6" name="Picture 5"/>
          <p:cNvPicPr>
            <a:picLocks noChangeAspect="1"/>
          </p:cNvPicPr>
          <p:nvPr/>
        </p:nvPicPr>
        <p:blipFill>
          <a:blip r:embed="rId3"/>
          <a:stretch>
            <a:fillRect/>
          </a:stretch>
        </p:blipFill>
        <p:spPr>
          <a:xfrm>
            <a:off x="1447800" y="304800"/>
            <a:ext cx="1447800" cy="770056"/>
          </a:xfrm>
          <a:prstGeom prst="rect">
            <a:avLst/>
          </a:prstGeom>
        </p:spPr>
      </p:pic>
      <p:sp>
        <p:nvSpPr>
          <p:cNvPr id="7" name="Rectangle 6"/>
          <p:cNvSpPr/>
          <p:nvPr/>
        </p:nvSpPr>
        <p:spPr bwMode="auto">
          <a:xfrm>
            <a:off x="1638300" y="6248400"/>
            <a:ext cx="6477000" cy="38100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id-ID" sz="1000" b="0" i="0" u="none" strike="noStrike" cap="none" normalizeH="0" baseline="0" dirty="0" smtClean="0">
                <a:ln>
                  <a:noFill/>
                </a:ln>
                <a:solidFill>
                  <a:schemeClr val="tx1"/>
                </a:solidFill>
                <a:effectLst/>
                <a:latin typeface="Arial" charset="0"/>
              </a:rPr>
              <a:t>DINAS PEMBERDAYAAN PEREMPUAN, PERLINDUNGAN ANAK DAN KEPENDUDUKAN </a:t>
            </a:r>
          </a:p>
          <a:p>
            <a:pPr marL="0" marR="0" indent="0" algn="ctr" defTabSz="914400" rtl="0" eaLnBrk="0" fontAlgn="base" latinLnBrk="0" hangingPunct="0">
              <a:lnSpc>
                <a:spcPct val="100000"/>
              </a:lnSpc>
              <a:spcBef>
                <a:spcPct val="0"/>
              </a:spcBef>
              <a:spcAft>
                <a:spcPct val="0"/>
              </a:spcAft>
              <a:buClrTx/>
              <a:buSzTx/>
              <a:buFontTx/>
              <a:buNone/>
              <a:tabLst/>
            </a:pPr>
            <a:r>
              <a:rPr kumimoji="0" lang="id-ID" sz="1000" b="0" i="0" u="none" strike="noStrike" cap="none" normalizeH="0" baseline="0" dirty="0" smtClean="0">
                <a:ln>
                  <a:noFill/>
                </a:ln>
                <a:solidFill>
                  <a:schemeClr val="tx1"/>
                </a:solidFill>
                <a:effectLst/>
                <a:latin typeface="Arial" charset="0"/>
              </a:rPr>
              <a:t>PROVINSI JAWA TIMUR</a:t>
            </a:r>
          </a:p>
        </p:txBody>
      </p:sp>
      <p:pic>
        <p:nvPicPr>
          <p:cNvPr id="8" name="Picture 7"/>
          <p:cNvPicPr>
            <a:picLocks noChangeAspect="1"/>
          </p:cNvPicPr>
          <p:nvPr/>
        </p:nvPicPr>
        <p:blipFill>
          <a:blip r:embed="rId4"/>
          <a:stretch>
            <a:fillRect/>
          </a:stretch>
        </p:blipFill>
        <p:spPr>
          <a:xfrm>
            <a:off x="7558062" y="314325"/>
            <a:ext cx="774717" cy="580290"/>
          </a:xfrm>
          <a:prstGeom prst="rect">
            <a:avLst/>
          </a:prstGeom>
        </p:spPr>
      </p:pic>
    </p:spTree>
    <p:extLst>
      <p:ext uri="{BB962C8B-B14F-4D97-AF65-F5344CB8AC3E}">
        <p14:creationId xmlns:p14="http://schemas.microsoft.com/office/powerpoint/2010/main" val="3704377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09600"/>
            <a:ext cx="8763000" cy="609600"/>
          </a:xfrm>
          <a:solidFill>
            <a:schemeClr val="accent2">
              <a:lumMod val="20000"/>
              <a:lumOff val="80000"/>
            </a:schemeClr>
          </a:solidFill>
        </p:spPr>
        <p:txBody>
          <a:bodyPr/>
          <a:lstStyle/>
          <a:p>
            <a:r>
              <a:rPr lang="en-US" dirty="0" err="1"/>
              <a:t>Persyaratan</a:t>
            </a:r>
            <a:r>
              <a:rPr lang="en-US" dirty="0"/>
              <a:t> </a:t>
            </a:r>
            <a:r>
              <a:rPr lang="en-US" dirty="0" err="1"/>
              <a:t>kesehatan</a:t>
            </a:r>
            <a:r>
              <a:rPr lang="en-US" dirty="0"/>
              <a:t> </a:t>
            </a:r>
            <a:r>
              <a:rPr lang="en-US" dirty="0" err="1"/>
              <a:t>Ruang</a:t>
            </a:r>
            <a:r>
              <a:rPr lang="en-US" dirty="0"/>
              <a:t> ASI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3377462"/>
              </p:ext>
            </p:extLst>
          </p:nvPr>
        </p:nvGraphicFramePr>
        <p:xfrm>
          <a:off x="190500" y="1771262"/>
          <a:ext cx="87630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0" y="6504801"/>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2728285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a:solidFill>
            <a:schemeClr val="accent4">
              <a:lumMod val="60000"/>
              <a:lumOff val="40000"/>
            </a:schemeClr>
          </a:solidFill>
        </p:spPr>
        <p:txBody>
          <a:bodyPr/>
          <a:lstStyle/>
          <a:p>
            <a:pPr algn="ctr"/>
            <a:r>
              <a:rPr lang="en-US" dirty="0" err="1" smtClean="0"/>
              <a:t>Standarisasi</a:t>
            </a:r>
            <a:r>
              <a:rPr lang="en-US" dirty="0" smtClean="0"/>
              <a:t> </a:t>
            </a:r>
            <a:r>
              <a:rPr lang="en-US" dirty="0" err="1" smtClean="0"/>
              <a:t>Ruang</a:t>
            </a:r>
            <a:r>
              <a:rPr lang="en-US" dirty="0" smtClean="0"/>
              <a:t> ASI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6477488"/>
              </p:ext>
            </p:extLst>
          </p:nvPr>
        </p:nvGraphicFramePr>
        <p:xfrm>
          <a:off x="190500" y="1828800"/>
          <a:ext cx="87630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0" y="6463099"/>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1042389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anfaat</a:t>
            </a:r>
            <a:r>
              <a:rPr lang="en-US" dirty="0" smtClean="0"/>
              <a:t> </a:t>
            </a:r>
            <a:r>
              <a:rPr lang="en-US" dirty="0" err="1"/>
              <a:t>P</a:t>
            </a:r>
            <a:r>
              <a:rPr lang="en-US" dirty="0" err="1" smtClean="0"/>
              <a:t>emberian</a:t>
            </a:r>
            <a:r>
              <a:rPr lang="en-US" dirty="0" smtClean="0"/>
              <a:t> </a:t>
            </a:r>
            <a:r>
              <a:rPr lang="en-US" dirty="0"/>
              <a:t>ASI </a:t>
            </a:r>
            <a:r>
              <a:rPr lang="en-US" dirty="0" err="1"/>
              <a:t>Eksklusif</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8739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0" y="6463099"/>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315663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57200"/>
            <a:ext cx="8763000" cy="762000"/>
          </a:xfrm>
          <a:solidFill>
            <a:schemeClr val="accent4"/>
          </a:solidFill>
        </p:spPr>
        <p:txBody>
          <a:bodyPr/>
          <a:lstStyle/>
          <a:p>
            <a:pPr algn="ctr"/>
            <a:r>
              <a:rPr lang="en-US" dirty="0" err="1" smtClean="0"/>
              <a:t>Pendanaan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3242810"/>
              </p:ext>
            </p:extLst>
          </p:nvPr>
        </p:nvGraphicFramePr>
        <p:xfrm>
          <a:off x="38100" y="1831374"/>
          <a:ext cx="87630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0" y="6463099"/>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281178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81000"/>
            <a:ext cx="8763000" cy="990600"/>
          </a:xfrm>
          <a:solidFill>
            <a:schemeClr val="accent2">
              <a:lumMod val="40000"/>
              <a:lumOff val="60000"/>
            </a:schemeClr>
          </a:solidFill>
        </p:spPr>
        <p:txBody>
          <a:bodyPr/>
          <a:lstStyle/>
          <a:p>
            <a:pPr algn="ctr"/>
            <a:r>
              <a:rPr lang="en-US" dirty="0" err="1" smtClean="0"/>
              <a:t>Pembinaan</a:t>
            </a:r>
            <a:r>
              <a:rPr lang="en-US" dirty="0" smtClean="0"/>
              <a:t> </a:t>
            </a:r>
            <a:r>
              <a:rPr lang="en-US" dirty="0" err="1" smtClean="0"/>
              <a:t>Pengawasaan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1800159"/>
              </p:ext>
            </p:extLst>
          </p:nvPr>
        </p:nvGraphicFramePr>
        <p:xfrm>
          <a:off x="190500" y="1676400"/>
          <a:ext cx="8763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105400" y="6248401"/>
            <a:ext cx="38481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141522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r>
              <a:rPr lang="en-US" sz="2800" dirty="0"/>
              <a:t>Government Regulation No. 33 on Granting Exclusive Breastfeeding (2012</a:t>
            </a:r>
            <a:r>
              <a:rPr lang="en-US" sz="2800" dirty="0" smtClean="0"/>
              <a:t>)</a:t>
            </a:r>
            <a:endParaRPr lang="en-US" sz="2800" dirty="0"/>
          </a:p>
        </p:txBody>
      </p:sp>
      <p:sp>
        <p:nvSpPr>
          <p:cNvPr id="3" name="Content Placeholder 2"/>
          <p:cNvSpPr>
            <a:spLocks noGrp="1"/>
          </p:cNvSpPr>
          <p:nvPr>
            <p:ph idx="1"/>
          </p:nvPr>
        </p:nvSpPr>
        <p:spPr>
          <a:xfrm>
            <a:off x="628650" y="2057400"/>
            <a:ext cx="7886700" cy="3660775"/>
          </a:xfrm>
          <a:solidFill>
            <a:srgbClr val="92D050"/>
          </a:solidFill>
        </p:spPr>
        <p:txBody>
          <a:bodyPr>
            <a:noAutofit/>
          </a:bodyPr>
          <a:lstStyle/>
          <a:p>
            <a:pPr marL="0" indent="0" algn="just">
              <a:buNone/>
            </a:pPr>
            <a:r>
              <a:rPr lang="en-US" sz="3200" dirty="0" err="1" smtClean="0"/>
              <a:t>Peraturan</a:t>
            </a:r>
            <a:r>
              <a:rPr lang="en-US" sz="3200" dirty="0" smtClean="0"/>
              <a:t> </a:t>
            </a:r>
            <a:r>
              <a:rPr lang="en-US" sz="3200" dirty="0" err="1"/>
              <a:t>Pemerintah</a:t>
            </a:r>
            <a:r>
              <a:rPr lang="en-US" sz="3200" dirty="0"/>
              <a:t> No. 33 </a:t>
            </a:r>
            <a:r>
              <a:rPr lang="en-US" sz="3200" dirty="0" err="1"/>
              <a:t>tahun</a:t>
            </a:r>
            <a:r>
              <a:rPr lang="en-US" sz="3200" dirty="0"/>
              <a:t> 2012 </a:t>
            </a:r>
            <a:r>
              <a:rPr lang="en-US" sz="3200" dirty="0" err="1"/>
              <a:t>berkenaan</a:t>
            </a:r>
            <a:r>
              <a:rPr lang="en-US" sz="3200" dirty="0"/>
              <a:t> </a:t>
            </a:r>
            <a:r>
              <a:rPr lang="en-US" sz="3200" dirty="0" err="1"/>
              <a:t>dengan</a:t>
            </a:r>
            <a:r>
              <a:rPr lang="en-US" sz="3200" dirty="0"/>
              <a:t> </a:t>
            </a:r>
            <a:r>
              <a:rPr lang="en-US" sz="3200" dirty="0" err="1"/>
              <a:t>Jaminan</a:t>
            </a:r>
            <a:r>
              <a:rPr lang="en-US" sz="3200" dirty="0"/>
              <a:t> </a:t>
            </a:r>
            <a:r>
              <a:rPr lang="en-US" sz="3200" dirty="0" err="1" smtClean="0"/>
              <a:t>Pelaksanaan</a:t>
            </a:r>
            <a:r>
              <a:rPr lang="en-US" sz="3200" dirty="0"/>
              <a:t> </a:t>
            </a:r>
            <a:r>
              <a:rPr lang="sv-SE" sz="3200" dirty="0" smtClean="0"/>
              <a:t>Pemberian </a:t>
            </a:r>
            <a:r>
              <a:rPr lang="sv-SE" sz="3200" dirty="0"/>
              <a:t>ASI Eksklusif mewajibkan setiap manajer di tempat kerja dan </a:t>
            </a:r>
            <a:r>
              <a:rPr lang="sv-SE" sz="3200" dirty="0" smtClean="0"/>
              <a:t>administrator </a:t>
            </a:r>
            <a:r>
              <a:rPr lang="en-US" sz="3200" dirty="0" err="1" smtClean="0"/>
              <a:t>fasilitas</a:t>
            </a:r>
            <a:r>
              <a:rPr lang="en-US" sz="3200" dirty="0" smtClean="0"/>
              <a:t> </a:t>
            </a:r>
            <a:r>
              <a:rPr lang="en-US" sz="3200" dirty="0" err="1"/>
              <a:t>publik</a:t>
            </a:r>
            <a:r>
              <a:rPr lang="en-US" sz="3200" dirty="0"/>
              <a:t> </a:t>
            </a:r>
            <a:r>
              <a:rPr lang="en-US" sz="3200" dirty="0" err="1"/>
              <a:t>untuk</a:t>
            </a:r>
            <a:r>
              <a:rPr lang="en-US" sz="3200" dirty="0"/>
              <a:t> </a:t>
            </a:r>
            <a:r>
              <a:rPr lang="en-US" sz="3200" dirty="0" err="1"/>
              <a:t>memberlakukan</a:t>
            </a:r>
            <a:r>
              <a:rPr lang="en-US" sz="3200" dirty="0"/>
              <a:t> </a:t>
            </a:r>
            <a:r>
              <a:rPr lang="en-US" sz="3200" dirty="0" err="1"/>
              <a:t>peraturan</a:t>
            </a:r>
            <a:r>
              <a:rPr lang="en-US" sz="3200" dirty="0"/>
              <a:t> internal yang </a:t>
            </a:r>
            <a:r>
              <a:rPr lang="en-US" sz="3200" dirty="0" err="1"/>
              <a:t>mendukung</a:t>
            </a:r>
            <a:r>
              <a:rPr lang="en-US" sz="3200" dirty="0"/>
              <a:t> </a:t>
            </a:r>
            <a:r>
              <a:rPr lang="en-US" sz="3200" dirty="0" err="1" smtClean="0"/>
              <a:t>dan</a:t>
            </a:r>
            <a:r>
              <a:rPr lang="en-US" sz="3200" dirty="0"/>
              <a:t> </a:t>
            </a:r>
            <a:r>
              <a:rPr lang="en-US" sz="3200" dirty="0" err="1" smtClean="0"/>
              <a:t>membantu</a:t>
            </a:r>
            <a:r>
              <a:rPr lang="en-US" sz="3200" dirty="0" smtClean="0"/>
              <a:t> </a:t>
            </a:r>
            <a:r>
              <a:rPr lang="en-US" sz="3200" dirty="0" err="1"/>
              <a:t>keberhasilan</a:t>
            </a:r>
            <a:r>
              <a:rPr lang="en-US" sz="3200" dirty="0"/>
              <a:t> program </a:t>
            </a:r>
            <a:r>
              <a:rPr lang="en-US" sz="3200" dirty="0" err="1"/>
              <a:t>pemberian</a:t>
            </a:r>
            <a:r>
              <a:rPr lang="en-US" sz="3200" dirty="0"/>
              <a:t> ASI. </a:t>
            </a:r>
            <a:endParaRPr lang="en-US" sz="3200" dirty="0" smtClean="0"/>
          </a:p>
        </p:txBody>
      </p:sp>
      <p:sp>
        <p:nvSpPr>
          <p:cNvPr id="4" name="TextBox 3"/>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3910532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97539564"/>
              </p:ext>
            </p:extLst>
          </p:nvPr>
        </p:nvGraphicFramePr>
        <p:xfrm>
          <a:off x="152400" y="838200"/>
          <a:ext cx="8763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019800"/>
            <a:ext cx="6934200" cy="276999"/>
          </a:xfrm>
          <a:prstGeom prst="rect">
            <a:avLst/>
          </a:prstGeom>
          <a:noFill/>
        </p:spPr>
        <p:txBody>
          <a:bodyPr wrap="square" rtlCol="0">
            <a:spAutoFit/>
          </a:bodyPr>
          <a:lstStyle/>
          <a:p>
            <a:r>
              <a:rPr lang="en-US" sz="1200" b="1" i="1" dirty="0" err="1" smtClean="0"/>
              <a:t>Sumber</a:t>
            </a:r>
            <a:r>
              <a:rPr lang="en-US" sz="1200" b="1" i="1" dirty="0" smtClean="0"/>
              <a:t>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549502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Arti</a:t>
            </a:r>
            <a:r>
              <a:rPr lang="en-US" dirty="0" smtClean="0"/>
              <a:t> </a:t>
            </a:r>
            <a:r>
              <a:rPr lang="en-US" dirty="0" err="1" smtClean="0"/>
              <a:t>Penting</a:t>
            </a:r>
            <a:r>
              <a:rPr lang="en-US" dirty="0" smtClean="0"/>
              <a:t> </a:t>
            </a:r>
            <a:r>
              <a:rPr lang="en-US" dirty="0" err="1" smtClean="0"/>
              <a:t>dari</a:t>
            </a:r>
            <a:r>
              <a:rPr lang="en-US" dirty="0" smtClean="0"/>
              <a:t> </a:t>
            </a:r>
            <a:r>
              <a:rPr lang="en-US" dirty="0" err="1" smtClean="0"/>
              <a:t>Laktasi</a:t>
            </a:r>
            <a:r>
              <a:rPr lang="en-US" dirty="0" smtClean="0"/>
              <a:t> Optima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8927715"/>
              </p:ext>
            </p:extLst>
          </p:nvPr>
        </p:nvGraphicFramePr>
        <p:xfrm>
          <a:off x="152400" y="2286000"/>
          <a:ext cx="87630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
        <p:nvSpPr>
          <p:cNvPr id="3" name="Rounded Rectangle 2"/>
          <p:cNvSpPr/>
          <p:nvPr/>
        </p:nvSpPr>
        <p:spPr bwMode="auto">
          <a:xfrm>
            <a:off x="623887" y="581026"/>
            <a:ext cx="8077200" cy="1143000"/>
          </a:xfrm>
          <a:prstGeom prst="round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ALASAN RUANG LAKTASI PERLU DIADAKAN</a:t>
            </a:r>
          </a:p>
        </p:txBody>
      </p:sp>
    </p:spTree>
    <p:extLst>
      <p:ext uri="{BB962C8B-B14F-4D97-AF65-F5344CB8AC3E}">
        <p14:creationId xmlns:p14="http://schemas.microsoft.com/office/powerpoint/2010/main" val="6806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763000" cy="685800"/>
          </a:xfrm>
          <a:solidFill>
            <a:schemeClr val="accent2">
              <a:lumMod val="60000"/>
              <a:lumOff val="40000"/>
            </a:schemeClr>
          </a:solidFill>
        </p:spPr>
        <p:txBody>
          <a:bodyPr/>
          <a:lstStyle/>
          <a:p>
            <a:pPr algn="ctr"/>
            <a:r>
              <a:rPr lang="en-US" sz="2800" dirty="0" err="1"/>
              <a:t>Manfaat</a:t>
            </a:r>
            <a:r>
              <a:rPr lang="en-US" sz="2800" dirty="0"/>
              <a:t> </a:t>
            </a:r>
            <a:r>
              <a:rPr lang="en-US" sz="2800" dirty="0" err="1" smtClean="0"/>
              <a:t>Ruang</a:t>
            </a:r>
            <a:r>
              <a:rPr lang="en-US" sz="2800" dirty="0" smtClean="0"/>
              <a:t> ASI </a:t>
            </a:r>
            <a:r>
              <a:rPr lang="en-US" sz="2800" dirty="0" err="1" smtClean="0"/>
              <a:t>untuk</a:t>
            </a:r>
            <a:r>
              <a:rPr lang="en-US" sz="2800" dirty="0" smtClean="0"/>
              <a:t> </a:t>
            </a:r>
            <a:r>
              <a:rPr lang="en-US" sz="2800" dirty="0" err="1"/>
              <a:t>para</a:t>
            </a:r>
            <a:r>
              <a:rPr lang="en-US" sz="2800" dirty="0"/>
              <a:t> </a:t>
            </a:r>
            <a:r>
              <a:rPr lang="en-US" sz="2800" dirty="0" err="1"/>
              <a:t>Karyawan</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201965"/>
              </p:ext>
            </p:extLst>
          </p:nvPr>
        </p:nvGraphicFramePr>
        <p:xfrm>
          <a:off x="152400" y="1828800"/>
          <a:ext cx="8763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438400" y="6019800"/>
            <a:ext cx="6934200" cy="276999"/>
          </a:xfrm>
          <a:prstGeom prst="rect">
            <a:avLst/>
          </a:prstGeom>
          <a:noFill/>
        </p:spPr>
        <p:txBody>
          <a:bodyPr wrap="square" rtlCol="0">
            <a:spAutoFit/>
          </a:bodyPr>
          <a:lstStyle/>
          <a:p>
            <a:r>
              <a:rPr lang="en-US" sz="1200" b="1" i="1" dirty="0" err="1" smtClean="0"/>
              <a:t>Sumber</a:t>
            </a:r>
            <a:r>
              <a:rPr lang="en-US" sz="1200" b="1" i="1" dirty="0" smtClean="0"/>
              <a:t>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1252165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63000" cy="990600"/>
          </a:xfrm>
          <a:solidFill>
            <a:srgbClr val="FFC000"/>
          </a:solidFill>
        </p:spPr>
        <p:txBody>
          <a:bodyPr/>
          <a:lstStyle/>
          <a:p>
            <a:pPr algn="ctr"/>
            <a:r>
              <a:rPr lang="en-US" dirty="0" err="1"/>
              <a:t>Manfaat</a:t>
            </a:r>
            <a:r>
              <a:rPr lang="en-US" dirty="0"/>
              <a:t> </a:t>
            </a:r>
            <a:r>
              <a:rPr lang="en-US" dirty="0" err="1"/>
              <a:t>untuk</a:t>
            </a:r>
            <a:r>
              <a:rPr lang="en-US" dirty="0"/>
              <a:t> Perusahaan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0301218"/>
              </p:ext>
            </p:extLst>
          </p:nvPr>
        </p:nvGraphicFramePr>
        <p:xfrm>
          <a:off x="152400" y="1752600"/>
          <a:ext cx="87630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096000"/>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1328812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4038600"/>
            <a:ext cx="4343400" cy="1143000"/>
          </a:xfrm>
        </p:spPr>
        <p:txBody>
          <a:bodyPr>
            <a:normAutofit fontScale="90000"/>
          </a:bodyPr>
          <a:lstStyle/>
          <a:p>
            <a:pPr algn="ctr"/>
            <a:r>
              <a:rPr lang="en-US" sz="2200" dirty="0" err="1" smtClean="0">
                <a:latin typeface="Arial Unicode MS" pitchFamily="34" charset="-128"/>
                <a:ea typeface="Arial Unicode MS" pitchFamily="34" charset="-128"/>
                <a:cs typeface="Arial Unicode MS" pitchFamily="34" charset="-128"/>
              </a:rPr>
              <a:t>Oleh</a:t>
            </a:r>
            <a:r>
              <a:rPr lang="en-US" sz="2200" dirty="0" smtClean="0">
                <a:latin typeface="Arial Unicode MS" pitchFamily="34" charset="-128"/>
                <a:ea typeface="Arial Unicode MS" pitchFamily="34" charset="-128"/>
                <a:cs typeface="Arial Unicode MS" pitchFamily="34" charset="-128"/>
              </a:rPr>
              <a:t> :</a:t>
            </a:r>
            <a:r>
              <a:rPr lang="en-US" sz="2200" dirty="0" smtClean="0">
                <a:latin typeface="+mn-lt"/>
              </a:rPr>
              <a:t/>
            </a:r>
            <a:br>
              <a:rPr lang="en-US" sz="2200" dirty="0" smtClean="0">
                <a:latin typeface="+mn-lt"/>
              </a:rPr>
            </a:br>
            <a:r>
              <a:rPr lang="id-ID" sz="2200" b="1" dirty="0" smtClean="0">
                <a:latin typeface="+mn-lt"/>
              </a:rPr>
              <a:t>Dinas Pemberdayaan Perempuan, Perlindungan Anak dan Kependudukan Provinsi Jawa Timur</a:t>
            </a:r>
            <a:endParaRPr lang="en-US" sz="2200" b="1" dirty="0">
              <a:latin typeface="+mn-lt"/>
            </a:endParaRPr>
          </a:p>
        </p:txBody>
      </p:sp>
      <p:sp>
        <p:nvSpPr>
          <p:cNvPr id="4" name="Horizontal Scroll 3"/>
          <p:cNvSpPr/>
          <p:nvPr/>
        </p:nvSpPr>
        <p:spPr bwMode="auto">
          <a:xfrm>
            <a:off x="609600" y="641866"/>
            <a:ext cx="7924800" cy="3396734"/>
          </a:xfrm>
          <a:prstGeom prst="horizontalScroll">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2800" dirty="0" smtClean="0">
                <a:latin typeface="Arial Rounded MT Bold" pitchFamily="34" charset="0"/>
              </a:rPr>
              <a:t> </a:t>
            </a:r>
          </a:p>
          <a:p>
            <a:pPr algn="ctr"/>
            <a:r>
              <a:rPr lang="en-US" sz="2800" dirty="0" smtClean="0">
                <a:latin typeface="Aharoni" pitchFamily="2" charset="-79"/>
                <a:cs typeface="Aharoni" pitchFamily="2" charset="-79"/>
              </a:rPr>
              <a:t>PENYEDIAAN </a:t>
            </a:r>
            <a:r>
              <a:rPr lang="en-US" sz="2800" dirty="0">
                <a:latin typeface="Aharoni" pitchFamily="2" charset="-79"/>
                <a:cs typeface="Aharoni" pitchFamily="2" charset="-79"/>
              </a:rPr>
              <a:t>FASILITAS </a:t>
            </a:r>
            <a:r>
              <a:rPr lang="en-US" sz="2800" dirty="0" smtClean="0">
                <a:latin typeface="Aharoni" pitchFamily="2" charset="-79"/>
                <a:cs typeface="Aharoni" pitchFamily="2" charset="-79"/>
              </a:rPr>
              <a:t>KHUSUS MENYUSUI </a:t>
            </a:r>
            <a:r>
              <a:rPr lang="es-ES" sz="2800" dirty="0" smtClean="0">
                <a:latin typeface="Aharoni" pitchFamily="2" charset="-79"/>
                <a:cs typeface="Aharoni" pitchFamily="2" charset="-79"/>
              </a:rPr>
              <a:t>DAN ATAU </a:t>
            </a:r>
            <a:r>
              <a:rPr lang="es-ES" sz="2800" dirty="0">
                <a:latin typeface="Aharoni" pitchFamily="2" charset="-79"/>
                <a:cs typeface="Aharoni" pitchFamily="2" charset="-79"/>
              </a:rPr>
              <a:t>MEMERAH AIR SUSU </a:t>
            </a:r>
            <a:r>
              <a:rPr lang="es-ES" sz="2800" dirty="0" smtClean="0">
                <a:latin typeface="Aharoni" pitchFamily="2" charset="-79"/>
                <a:cs typeface="Aharoni" pitchFamily="2" charset="-79"/>
              </a:rPr>
              <a:t>IBU (RUANG LAKTASI) </a:t>
            </a:r>
          </a:p>
          <a:p>
            <a:pPr algn="ctr"/>
            <a:r>
              <a:rPr lang="es-ES" sz="2800" dirty="0" smtClean="0">
                <a:latin typeface="Aharoni" pitchFamily="2" charset="-79"/>
                <a:cs typeface="Aharoni" pitchFamily="2" charset="-79"/>
              </a:rPr>
              <a:t>DI FASILITAS PUBLIK</a:t>
            </a:r>
            <a:endParaRPr kumimoji="0" lang="en-US" sz="2800" b="0" i="0" u="none" strike="noStrike" cap="none" normalizeH="0" baseline="0" dirty="0" smtClean="0">
              <a:ln>
                <a:noFill/>
              </a:ln>
              <a:solidFill>
                <a:schemeClr val="tx1"/>
              </a:solidFill>
              <a:effectLst/>
              <a:latin typeface="Aharoni" pitchFamily="2" charset="-79"/>
              <a:cs typeface="Aharoni" pitchFamily="2" charset="-79"/>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5486399"/>
            <a:ext cx="1971675"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680" y="5486400"/>
            <a:ext cx="2781300"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358" y="5486400"/>
            <a:ext cx="250404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1" y="5486400"/>
            <a:ext cx="1676400"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6"/>
          <a:stretch>
            <a:fillRect/>
          </a:stretch>
        </p:blipFill>
        <p:spPr>
          <a:xfrm>
            <a:off x="2400300" y="36245"/>
            <a:ext cx="1332038" cy="768163"/>
          </a:xfrm>
          <a:prstGeom prst="rect">
            <a:avLst/>
          </a:prstGeom>
        </p:spPr>
      </p:pic>
      <p:pic>
        <p:nvPicPr>
          <p:cNvPr id="7" name="Picture 6"/>
          <p:cNvPicPr>
            <a:picLocks noChangeAspect="1"/>
          </p:cNvPicPr>
          <p:nvPr/>
        </p:nvPicPr>
        <p:blipFill>
          <a:blip r:embed="rId7"/>
          <a:stretch>
            <a:fillRect/>
          </a:stretch>
        </p:blipFill>
        <p:spPr>
          <a:xfrm>
            <a:off x="5523038" y="130741"/>
            <a:ext cx="774259" cy="579170"/>
          </a:xfrm>
          <a:prstGeom prst="rect">
            <a:avLst/>
          </a:prstGeom>
        </p:spPr>
      </p:pic>
    </p:spTree>
    <p:extLst>
      <p:ext uri="{BB962C8B-B14F-4D97-AF65-F5344CB8AC3E}">
        <p14:creationId xmlns:p14="http://schemas.microsoft.com/office/powerpoint/2010/main" val="330286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60000"/>
              <a:lumOff val="40000"/>
            </a:schemeClr>
          </a:solidFill>
        </p:spPr>
        <p:txBody>
          <a:bodyPr/>
          <a:lstStyle/>
          <a:p>
            <a:pPr algn="ctr"/>
            <a:r>
              <a:rPr lang="en-US" dirty="0" err="1" smtClean="0"/>
              <a:t>Manfaat</a:t>
            </a:r>
            <a:r>
              <a:rPr lang="en-US" dirty="0" smtClean="0"/>
              <a:t> </a:t>
            </a:r>
            <a:r>
              <a:rPr lang="en-US" dirty="0" err="1" smtClean="0"/>
              <a:t>Bagi</a:t>
            </a:r>
            <a:r>
              <a:rPr lang="en-US" dirty="0" smtClean="0"/>
              <a:t> </a:t>
            </a:r>
            <a:r>
              <a:rPr lang="en-US" dirty="0" err="1" smtClean="0"/>
              <a:t>Masyarakat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157004"/>
              </p:ext>
            </p:extLst>
          </p:nvPr>
        </p:nvGraphicFramePr>
        <p:xfrm>
          <a:off x="152400" y="1905000"/>
          <a:ext cx="8763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019800"/>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26844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990600"/>
          </a:xfrm>
          <a:solidFill>
            <a:schemeClr val="accent2">
              <a:lumMod val="40000"/>
              <a:lumOff val="60000"/>
            </a:schemeClr>
          </a:solidFill>
        </p:spPr>
        <p:txBody>
          <a:bodyPr>
            <a:normAutofit fontScale="90000"/>
          </a:bodyPr>
          <a:lstStyle/>
          <a:p>
            <a:pPr algn="ctr"/>
            <a:r>
              <a:rPr lang="en-US" dirty="0" err="1"/>
              <a:t>Manfaat</a:t>
            </a:r>
            <a:r>
              <a:rPr lang="en-US" dirty="0"/>
              <a:t> </a:t>
            </a:r>
            <a:r>
              <a:rPr lang="en-US" dirty="0" smtClean="0"/>
              <a:t/>
            </a:r>
            <a:br>
              <a:rPr lang="en-US" dirty="0" smtClean="0"/>
            </a:br>
            <a:r>
              <a:rPr lang="en-US" dirty="0" err="1" smtClean="0"/>
              <a:t>Menyusui</a:t>
            </a:r>
            <a:r>
              <a:rPr lang="en-US" dirty="0" smtClean="0"/>
              <a:t> </a:t>
            </a:r>
            <a:r>
              <a:rPr lang="en-US" dirty="0" err="1"/>
              <a:t>Bagi</a:t>
            </a:r>
            <a:r>
              <a:rPr lang="en-US" dirty="0"/>
              <a:t> </a:t>
            </a:r>
            <a:r>
              <a:rPr lang="en-US" dirty="0" err="1"/>
              <a:t>Ibu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5527790"/>
              </p:ext>
            </p:extLst>
          </p:nvPr>
        </p:nvGraphicFramePr>
        <p:xfrm>
          <a:off x="76200" y="1600200"/>
          <a:ext cx="8991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352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990600"/>
          </a:xfrm>
        </p:spPr>
        <p:txBody>
          <a:bodyPr>
            <a:normAutofit fontScale="90000"/>
          </a:bodyPr>
          <a:lstStyle/>
          <a:p>
            <a:r>
              <a:rPr lang="en-US" dirty="0" err="1"/>
              <a:t>Manfaat</a:t>
            </a:r>
            <a:r>
              <a:rPr lang="en-US" dirty="0"/>
              <a:t> ASI </a:t>
            </a:r>
            <a:r>
              <a:rPr lang="en-US" dirty="0" smtClean="0"/>
              <a:t/>
            </a:r>
            <a:br>
              <a:rPr lang="en-US" dirty="0" smtClean="0"/>
            </a:br>
            <a:r>
              <a:rPr lang="en-US" dirty="0" err="1" smtClean="0"/>
              <a:t>Bagi</a:t>
            </a:r>
            <a:r>
              <a:rPr lang="en-US" dirty="0" smtClean="0"/>
              <a:t> </a:t>
            </a:r>
            <a:r>
              <a:rPr lang="en-US" dirty="0" err="1"/>
              <a:t>Bayi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56255761"/>
              </p:ext>
            </p:extLst>
          </p:nvPr>
        </p:nvGraphicFramePr>
        <p:xfrm>
          <a:off x="152400" y="1676400"/>
          <a:ext cx="8763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46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763000" cy="990600"/>
          </a:xfrm>
        </p:spPr>
        <p:txBody>
          <a:bodyPr>
            <a:normAutofit fontScale="90000"/>
          </a:bodyPr>
          <a:lstStyle/>
          <a:p>
            <a:r>
              <a:rPr lang="en-US" dirty="0" err="1" smtClean="0"/>
              <a:t>Keuntungan</a:t>
            </a:r>
            <a:r>
              <a:rPr lang="en-US" dirty="0" smtClean="0"/>
              <a:t> </a:t>
            </a:r>
            <a:br>
              <a:rPr lang="en-US" dirty="0" smtClean="0"/>
            </a:br>
            <a:r>
              <a:rPr lang="en-US" dirty="0" err="1" smtClean="0"/>
              <a:t>Menyusui</a:t>
            </a:r>
            <a:endParaRPr lang="en-US" dirty="0"/>
          </a:p>
        </p:txBody>
      </p:sp>
      <p:pic>
        <p:nvPicPr>
          <p:cNvPr id="4" name="Picture 3" descr="g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444" y="1595438"/>
            <a:ext cx="33845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827882" y="2387600"/>
            <a:ext cx="2087562" cy="376237"/>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pPr>
            <a:r>
              <a:rPr lang="en-US"/>
              <a:t>ASI</a:t>
            </a:r>
          </a:p>
        </p:txBody>
      </p:sp>
      <p:sp>
        <p:nvSpPr>
          <p:cNvPr id="6" name="Text Box 8"/>
          <p:cNvSpPr txBox="1">
            <a:spLocks noChangeArrowheads="1"/>
          </p:cNvSpPr>
          <p:nvPr/>
        </p:nvSpPr>
        <p:spPr bwMode="auto">
          <a:xfrm>
            <a:off x="6515894" y="2387600"/>
            <a:ext cx="1871663" cy="376237"/>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pPr>
            <a:r>
              <a:rPr lang="en-US"/>
              <a:t>MENYUSUI</a:t>
            </a:r>
          </a:p>
        </p:txBody>
      </p:sp>
      <p:sp>
        <p:nvSpPr>
          <p:cNvPr id="7" name="Text Box 10"/>
          <p:cNvSpPr txBox="1">
            <a:spLocks noChangeArrowheads="1"/>
          </p:cNvSpPr>
          <p:nvPr/>
        </p:nvSpPr>
        <p:spPr bwMode="auto">
          <a:xfrm>
            <a:off x="475457" y="3322637"/>
            <a:ext cx="2496343" cy="216376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buFontTx/>
              <a:buChar char="•"/>
            </a:pPr>
            <a:r>
              <a:rPr lang="en-US"/>
              <a:t>Zat gizinya lengkap</a:t>
            </a:r>
          </a:p>
          <a:p>
            <a:pPr eaLnBrk="1" hangingPunct="1">
              <a:spcBef>
                <a:spcPct val="50000"/>
              </a:spcBef>
              <a:buFontTx/>
              <a:buChar char="•"/>
            </a:pPr>
            <a:r>
              <a:rPr lang="en-US"/>
              <a:t>Mudah dicerna &amp;  efisien digunakan</a:t>
            </a:r>
          </a:p>
          <a:p>
            <a:pPr eaLnBrk="1" hangingPunct="1">
              <a:spcBef>
                <a:spcPct val="50000"/>
              </a:spcBef>
              <a:buFontTx/>
              <a:buChar char="•"/>
            </a:pPr>
            <a:r>
              <a:rPr lang="en-US"/>
              <a:t>Melindungi terhadap infeksi</a:t>
            </a:r>
          </a:p>
          <a:p>
            <a:pPr eaLnBrk="1" hangingPunct="1">
              <a:spcBef>
                <a:spcPct val="50000"/>
              </a:spcBef>
            </a:pPr>
            <a:endParaRPr lang="en-US"/>
          </a:p>
        </p:txBody>
      </p:sp>
      <p:sp>
        <p:nvSpPr>
          <p:cNvPr id="8" name="Text Box 11"/>
          <p:cNvSpPr txBox="1">
            <a:spLocks noChangeArrowheads="1"/>
          </p:cNvSpPr>
          <p:nvPr/>
        </p:nvSpPr>
        <p:spPr bwMode="auto">
          <a:xfrm>
            <a:off x="3059907" y="5791200"/>
            <a:ext cx="3384550" cy="650875"/>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pPr>
            <a:r>
              <a:rPr lang="en-US"/>
              <a:t>Harga lebih murah dibandingkan susu buatan</a:t>
            </a:r>
          </a:p>
        </p:txBody>
      </p:sp>
      <p:sp>
        <p:nvSpPr>
          <p:cNvPr id="9" name="Text Box 12"/>
          <p:cNvSpPr txBox="1">
            <a:spLocks noChangeArrowheads="1"/>
          </p:cNvSpPr>
          <p:nvPr/>
        </p:nvSpPr>
        <p:spPr bwMode="auto">
          <a:xfrm>
            <a:off x="6444458" y="3322637"/>
            <a:ext cx="1943100" cy="1612900"/>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buFontTx/>
              <a:buChar char="•"/>
            </a:pPr>
            <a:r>
              <a:rPr lang="en-US" dirty="0" err="1"/>
              <a:t>Membantu</a:t>
            </a:r>
            <a:r>
              <a:rPr lang="en-US" dirty="0"/>
              <a:t> </a:t>
            </a:r>
            <a:r>
              <a:rPr lang="en-US" dirty="0" err="1"/>
              <a:t>menjarangkan</a:t>
            </a:r>
            <a:r>
              <a:rPr lang="en-US" dirty="0"/>
              <a:t> </a:t>
            </a:r>
            <a:r>
              <a:rPr lang="en-US" dirty="0" err="1"/>
              <a:t>kehamilan</a:t>
            </a:r>
            <a:endParaRPr lang="en-US" dirty="0"/>
          </a:p>
          <a:p>
            <a:pPr eaLnBrk="1" hangingPunct="1">
              <a:spcBef>
                <a:spcPct val="50000"/>
              </a:spcBef>
              <a:buFontTx/>
              <a:buChar char="•"/>
            </a:pPr>
            <a:r>
              <a:rPr lang="en-US" dirty="0" err="1"/>
              <a:t>Melindungi</a:t>
            </a:r>
            <a:r>
              <a:rPr lang="en-US" dirty="0"/>
              <a:t> </a:t>
            </a:r>
            <a:r>
              <a:rPr lang="en-US" dirty="0" err="1"/>
              <a:t>kesehatan</a:t>
            </a:r>
            <a:r>
              <a:rPr lang="en-US" dirty="0"/>
              <a:t> </a:t>
            </a:r>
            <a:r>
              <a:rPr lang="en-US" dirty="0" err="1"/>
              <a:t>ibu</a:t>
            </a:r>
            <a:endParaRPr lang="en-US" dirty="0"/>
          </a:p>
        </p:txBody>
      </p:sp>
    </p:spTree>
    <p:extLst>
      <p:ext uri="{BB962C8B-B14F-4D97-AF65-F5344CB8AC3E}">
        <p14:creationId xmlns:p14="http://schemas.microsoft.com/office/powerpoint/2010/main" val="155953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990600"/>
          </a:xfrm>
        </p:spPr>
        <p:txBody>
          <a:bodyPr>
            <a:normAutofit fontScale="90000"/>
          </a:bodyPr>
          <a:lstStyle/>
          <a:p>
            <a:r>
              <a:rPr lang="en-US" dirty="0" err="1" smtClean="0"/>
              <a:t>Bahaya</a:t>
            </a:r>
            <a:r>
              <a:rPr lang="en-US" dirty="0" smtClean="0"/>
              <a:t> </a:t>
            </a:r>
            <a:br>
              <a:rPr lang="en-US" dirty="0" smtClean="0"/>
            </a:br>
            <a:r>
              <a:rPr lang="en-US" dirty="0" err="1" smtClean="0"/>
              <a:t>Susu</a:t>
            </a:r>
            <a:r>
              <a:rPr lang="en-US" dirty="0" smtClean="0"/>
              <a:t> Formula</a:t>
            </a:r>
            <a:endParaRPr lang="en-US" dirty="0"/>
          </a:p>
        </p:txBody>
      </p:sp>
      <p:sp>
        <p:nvSpPr>
          <p:cNvPr id="4" name="Text Box 7"/>
          <p:cNvSpPr txBox="1">
            <a:spLocks noChangeArrowheads="1"/>
          </p:cNvSpPr>
          <p:nvPr/>
        </p:nvSpPr>
        <p:spPr bwMode="auto">
          <a:xfrm>
            <a:off x="287337" y="2759075"/>
            <a:ext cx="2736850" cy="2576512"/>
          </a:xfrm>
          <a:prstGeom prst="rect">
            <a:avLst/>
          </a:prstGeom>
          <a:solidFill>
            <a:srgbClr val="FFC000"/>
          </a:solidFill>
          <a:ln w="9525">
            <a:solidFill>
              <a:srgbClr val="A6FAA4"/>
            </a:solidFill>
            <a:miter lim="800000"/>
            <a:headEnd/>
            <a:tailEnd/>
          </a:ln>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buFontTx/>
              <a:buChar char="•"/>
            </a:pPr>
            <a:r>
              <a:rPr lang="en-US"/>
              <a:t>Mudah terserang diare dan infeksi pernapasan</a:t>
            </a:r>
          </a:p>
          <a:p>
            <a:pPr eaLnBrk="1" hangingPunct="1">
              <a:spcBef>
                <a:spcPct val="50000"/>
              </a:spcBef>
              <a:buFontTx/>
              <a:buChar char="•"/>
            </a:pPr>
            <a:r>
              <a:rPr lang="en-US"/>
              <a:t> Diare persisten</a:t>
            </a:r>
          </a:p>
          <a:p>
            <a:pPr eaLnBrk="1" hangingPunct="1">
              <a:spcBef>
                <a:spcPct val="50000"/>
              </a:spcBef>
              <a:buFontTx/>
              <a:buChar char="•"/>
            </a:pPr>
            <a:r>
              <a:rPr lang="en-US"/>
              <a:t> Kurang gizi dan vit. A</a:t>
            </a:r>
          </a:p>
          <a:p>
            <a:pPr eaLnBrk="1" hangingPunct="1">
              <a:spcBef>
                <a:spcPct val="50000"/>
              </a:spcBef>
              <a:buFontTx/>
              <a:buChar char="•"/>
            </a:pPr>
            <a:r>
              <a:rPr lang="en-US"/>
              <a:t>Lebih mudah meninggal</a:t>
            </a:r>
          </a:p>
          <a:p>
            <a:pPr eaLnBrk="1" hangingPunct="1">
              <a:spcBef>
                <a:spcPct val="50000"/>
              </a:spcBef>
              <a:buFontTx/>
              <a:buChar char="•"/>
            </a:pPr>
            <a:r>
              <a:rPr lang="en-US"/>
              <a:t>Mungkin cepat hamil</a:t>
            </a:r>
          </a:p>
        </p:txBody>
      </p:sp>
      <p:sp>
        <p:nvSpPr>
          <p:cNvPr id="5" name="Text Box 10"/>
          <p:cNvSpPr txBox="1">
            <a:spLocks noChangeArrowheads="1"/>
          </p:cNvSpPr>
          <p:nvPr/>
        </p:nvSpPr>
        <p:spPr bwMode="auto">
          <a:xfrm>
            <a:off x="6192837" y="2362200"/>
            <a:ext cx="2663825" cy="3693319"/>
          </a:xfrm>
          <a:prstGeom prst="rect">
            <a:avLst/>
          </a:prstGeom>
          <a:solidFill>
            <a:srgbClr val="92D050"/>
          </a:solidFill>
          <a:ln w="9525">
            <a:solidFill>
              <a:srgbClr val="A6FAA4"/>
            </a:solidFill>
            <a:miter lim="800000"/>
            <a:headEnd/>
            <a:tailEnd/>
          </a:ln>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buFontTx/>
              <a:buChar char="•"/>
            </a:pPr>
            <a:r>
              <a:rPr lang="en-US" dirty="0" err="1"/>
              <a:t>Mudah</a:t>
            </a:r>
            <a:r>
              <a:rPr lang="en-US" dirty="0"/>
              <a:t> </a:t>
            </a:r>
            <a:r>
              <a:rPr lang="en-US" dirty="0" err="1"/>
              <a:t>terkena</a:t>
            </a:r>
            <a:r>
              <a:rPr lang="en-US" dirty="0"/>
              <a:t> </a:t>
            </a:r>
            <a:r>
              <a:rPr lang="en-US" dirty="0" err="1"/>
              <a:t>alergi</a:t>
            </a:r>
            <a:r>
              <a:rPr lang="en-US" dirty="0"/>
              <a:t> </a:t>
            </a:r>
            <a:r>
              <a:rPr lang="en-US" dirty="0" err="1"/>
              <a:t>dan</a:t>
            </a:r>
            <a:r>
              <a:rPr lang="en-US" dirty="0"/>
              <a:t> </a:t>
            </a:r>
            <a:r>
              <a:rPr lang="en-US" dirty="0" err="1"/>
              <a:t>intolerans</a:t>
            </a:r>
            <a:r>
              <a:rPr lang="en-US" dirty="0"/>
              <a:t> </a:t>
            </a:r>
            <a:r>
              <a:rPr lang="en-US" dirty="0" err="1"/>
              <a:t>susu</a:t>
            </a:r>
            <a:endParaRPr lang="en-US" dirty="0"/>
          </a:p>
          <a:p>
            <a:pPr eaLnBrk="1" hangingPunct="1">
              <a:spcBef>
                <a:spcPct val="50000"/>
              </a:spcBef>
              <a:buFontTx/>
              <a:buChar char="•"/>
            </a:pPr>
            <a:r>
              <a:rPr lang="en-US" dirty="0" err="1"/>
              <a:t>Meningkatkan</a:t>
            </a:r>
            <a:r>
              <a:rPr lang="en-US" dirty="0"/>
              <a:t> </a:t>
            </a:r>
            <a:r>
              <a:rPr lang="en-US" dirty="0" err="1"/>
              <a:t>resiko</a:t>
            </a:r>
            <a:r>
              <a:rPr lang="en-US" dirty="0"/>
              <a:t>  </a:t>
            </a:r>
            <a:r>
              <a:rPr lang="en-US" dirty="0" err="1"/>
              <a:t>beberapa</a:t>
            </a:r>
            <a:r>
              <a:rPr lang="en-US" dirty="0"/>
              <a:t> </a:t>
            </a:r>
            <a:r>
              <a:rPr lang="en-US" dirty="0" err="1"/>
              <a:t>penyakit</a:t>
            </a:r>
            <a:r>
              <a:rPr lang="en-US" dirty="0"/>
              <a:t> </a:t>
            </a:r>
            <a:r>
              <a:rPr lang="en-US" dirty="0" err="1"/>
              <a:t>kronik</a:t>
            </a:r>
            <a:endParaRPr lang="en-US" dirty="0"/>
          </a:p>
          <a:p>
            <a:pPr eaLnBrk="1" hangingPunct="1">
              <a:spcBef>
                <a:spcPct val="50000"/>
              </a:spcBef>
              <a:buFontTx/>
              <a:buChar char="•"/>
            </a:pPr>
            <a:r>
              <a:rPr lang="en-US" dirty="0" err="1"/>
              <a:t>Kelebihan</a:t>
            </a:r>
            <a:r>
              <a:rPr lang="en-US" dirty="0"/>
              <a:t> </a:t>
            </a:r>
            <a:r>
              <a:rPr lang="en-US" dirty="0" err="1"/>
              <a:t>berat</a:t>
            </a:r>
            <a:r>
              <a:rPr lang="en-US" dirty="0"/>
              <a:t> </a:t>
            </a:r>
            <a:r>
              <a:rPr lang="en-US" dirty="0" err="1"/>
              <a:t>badan</a:t>
            </a:r>
            <a:endParaRPr lang="en-US" dirty="0"/>
          </a:p>
          <a:p>
            <a:pPr eaLnBrk="1" hangingPunct="1">
              <a:spcBef>
                <a:spcPct val="50000"/>
              </a:spcBef>
              <a:buFontTx/>
              <a:buChar char="•"/>
            </a:pPr>
            <a:r>
              <a:rPr lang="en-US" dirty="0" err="1"/>
              <a:t>Nilai</a:t>
            </a:r>
            <a:r>
              <a:rPr lang="en-US" dirty="0"/>
              <a:t> </a:t>
            </a:r>
            <a:r>
              <a:rPr lang="en-US" dirty="0" err="1"/>
              <a:t>tes</a:t>
            </a:r>
            <a:r>
              <a:rPr lang="en-US" dirty="0"/>
              <a:t> </a:t>
            </a:r>
            <a:r>
              <a:rPr lang="en-US" dirty="0" err="1"/>
              <a:t>kecerdasan</a:t>
            </a:r>
            <a:r>
              <a:rPr lang="en-US" dirty="0"/>
              <a:t> </a:t>
            </a:r>
            <a:r>
              <a:rPr lang="en-US" dirty="0" err="1"/>
              <a:t>lebih</a:t>
            </a:r>
            <a:r>
              <a:rPr lang="en-US" dirty="0"/>
              <a:t> </a:t>
            </a:r>
            <a:r>
              <a:rPr lang="en-US" dirty="0" err="1"/>
              <a:t>rendah</a:t>
            </a:r>
            <a:endParaRPr lang="en-US" dirty="0"/>
          </a:p>
          <a:p>
            <a:pPr eaLnBrk="1" hangingPunct="1">
              <a:spcBef>
                <a:spcPct val="50000"/>
              </a:spcBef>
              <a:buFontTx/>
              <a:buChar char="•"/>
            </a:pPr>
            <a:r>
              <a:rPr lang="en-US" dirty="0" err="1"/>
              <a:t>Meningkatkan</a:t>
            </a:r>
            <a:r>
              <a:rPr lang="en-US" dirty="0"/>
              <a:t> </a:t>
            </a:r>
            <a:r>
              <a:rPr lang="en-US" dirty="0" err="1"/>
              <a:t>resiko</a:t>
            </a:r>
            <a:r>
              <a:rPr lang="en-US" dirty="0"/>
              <a:t>  anemia, </a:t>
            </a:r>
            <a:r>
              <a:rPr lang="en-US" dirty="0" err="1"/>
              <a:t>kanker</a:t>
            </a:r>
            <a:r>
              <a:rPr lang="en-US" dirty="0"/>
              <a:t>, </a:t>
            </a:r>
            <a:r>
              <a:rPr lang="en-US" dirty="0" err="1"/>
              <a:t>ovarium</a:t>
            </a:r>
            <a:r>
              <a:rPr lang="en-US" dirty="0"/>
              <a:t> </a:t>
            </a:r>
            <a:r>
              <a:rPr lang="en-US" dirty="0" err="1"/>
              <a:t>dan</a:t>
            </a:r>
            <a:r>
              <a:rPr lang="en-US" dirty="0"/>
              <a:t> </a:t>
            </a:r>
            <a:r>
              <a:rPr lang="en-US" dirty="0" err="1" smtClean="0"/>
              <a:t>payudara</a:t>
            </a:r>
            <a:endParaRPr lang="en-US" dirty="0"/>
          </a:p>
        </p:txBody>
      </p:sp>
      <p:sp>
        <p:nvSpPr>
          <p:cNvPr id="6" name="Text Box 11"/>
          <p:cNvSpPr txBox="1">
            <a:spLocks noChangeArrowheads="1"/>
          </p:cNvSpPr>
          <p:nvPr/>
        </p:nvSpPr>
        <p:spPr bwMode="auto">
          <a:xfrm>
            <a:off x="3346450" y="5486400"/>
            <a:ext cx="2520950" cy="1201737"/>
          </a:xfrm>
          <a:prstGeom prst="rect">
            <a:avLst/>
          </a:prstGeom>
          <a:solidFill>
            <a:srgbClr val="00B0F0"/>
          </a:solidFill>
          <a:ln w="9525">
            <a:solidFill>
              <a:srgbClr val="FF3300"/>
            </a:solidFill>
            <a:miter lim="800000"/>
            <a:headEnd/>
            <a:tailEnd/>
          </a:ln>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pPr>
            <a:r>
              <a:rPr lang="en-US" dirty="0" err="1"/>
              <a:t>Keluarga</a:t>
            </a:r>
            <a:endParaRPr lang="en-US" dirty="0"/>
          </a:p>
          <a:p>
            <a:pPr algn="ctr" eaLnBrk="1" hangingPunct="1">
              <a:spcBef>
                <a:spcPct val="50000"/>
              </a:spcBef>
              <a:buFontTx/>
              <a:buChar char="•"/>
            </a:pPr>
            <a:r>
              <a:rPr lang="en-US" dirty="0" err="1"/>
              <a:t>Tidak</a:t>
            </a:r>
            <a:r>
              <a:rPr lang="en-US" dirty="0"/>
              <a:t> </a:t>
            </a:r>
            <a:r>
              <a:rPr lang="en-US" dirty="0" err="1"/>
              <a:t>ekonomis</a:t>
            </a:r>
            <a:endParaRPr lang="en-US" dirty="0"/>
          </a:p>
          <a:p>
            <a:pPr algn="ctr" eaLnBrk="1" hangingPunct="1">
              <a:spcBef>
                <a:spcPct val="50000"/>
              </a:spcBef>
              <a:buFontTx/>
              <a:buChar char="•"/>
            </a:pPr>
            <a:r>
              <a:rPr lang="en-US" dirty="0" err="1"/>
              <a:t>Tidak</a:t>
            </a:r>
            <a:r>
              <a:rPr lang="en-US" dirty="0"/>
              <a:t> </a:t>
            </a:r>
            <a:r>
              <a:rPr lang="en-US" dirty="0" err="1"/>
              <a:t>praktis</a:t>
            </a:r>
            <a:endParaRPr lang="en-US" dirty="0"/>
          </a:p>
        </p:txBody>
      </p:sp>
      <p:sp>
        <p:nvSpPr>
          <p:cNvPr id="7" name="Text Box 12"/>
          <p:cNvSpPr txBox="1">
            <a:spLocks noChangeArrowheads="1"/>
          </p:cNvSpPr>
          <p:nvPr/>
        </p:nvSpPr>
        <p:spPr bwMode="auto">
          <a:xfrm>
            <a:off x="3095625" y="1757362"/>
            <a:ext cx="3241675" cy="376238"/>
          </a:xfrm>
          <a:prstGeom prst="rect">
            <a:avLst/>
          </a:prstGeom>
          <a:solidFill>
            <a:schemeClr val="accent2"/>
          </a:solidFill>
          <a:ln w="9525">
            <a:solidFill>
              <a:srgbClr val="FF3300"/>
            </a:solidFill>
            <a:miter lim="800000"/>
            <a:headEnd/>
            <a:tailEnd/>
          </a:ln>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t>Tidak menunjang Bonding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2209800"/>
            <a:ext cx="2771775" cy="325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241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990600"/>
          </a:xfrm>
        </p:spPr>
        <p:txBody>
          <a:bodyPr/>
          <a:lstStyle/>
          <a:p>
            <a:r>
              <a:rPr lang="fi-FI" sz="2800" dirty="0"/>
              <a:t>KEBIJAKAN TEMPAT KERJA </a:t>
            </a:r>
            <a:r>
              <a:rPr lang="fi-FI" sz="2800" dirty="0" smtClean="0"/>
              <a:t/>
            </a:r>
            <a:br>
              <a:rPr lang="fi-FI" sz="2800" dirty="0" smtClean="0"/>
            </a:br>
            <a:r>
              <a:rPr lang="fi-FI" sz="2800" dirty="0" smtClean="0"/>
              <a:t>RAMAH </a:t>
            </a:r>
            <a:r>
              <a:rPr lang="fi-FI" sz="2800" dirty="0"/>
              <a:t>LAKTASI</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9225293"/>
              </p:ext>
            </p:extLst>
          </p:nvPr>
        </p:nvGraphicFramePr>
        <p:xfrm>
          <a:off x="152400" y="1828800"/>
          <a:ext cx="8763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4049540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8763000" cy="990600"/>
          </a:xfrm>
        </p:spPr>
        <p:txBody>
          <a:bodyPr/>
          <a:lstStyle/>
          <a:p>
            <a:r>
              <a:rPr lang="en-US" sz="2400" dirty="0" err="1"/>
              <a:t>Langkah-langkah</a:t>
            </a:r>
            <a:r>
              <a:rPr lang="en-US" sz="2400" dirty="0"/>
              <a:t> </a:t>
            </a:r>
            <a:r>
              <a:rPr lang="en-US" sz="2400" dirty="0" err="1"/>
              <a:t>utama</a:t>
            </a:r>
            <a:r>
              <a:rPr lang="en-US" sz="2400" dirty="0"/>
              <a:t> </a:t>
            </a:r>
            <a:r>
              <a:rPr lang="en-US" sz="2400" dirty="0" err="1"/>
              <a:t>untuk</a:t>
            </a:r>
            <a:r>
              <a:rPr lang="en-US" sz="2400" dirty="0"/>
              <a:t> </a:t>
            </a:r>
            <a:r>
              <a:rPr lang="en-US" sz="2400" dirty="0" err="1" smtClean="0"/>
              <a:t>menjamin</a:t>
            </a:r>
            <a:r>
              <a:rPr lang="en-US" sz="2400" dirty="0"/>
              <a:t> </a:t>
            </a:r>
            <a:r>
              <a:rPr lang="en-US" sz="2400" dirty="0" err="1" smtClean="0"/>
              <a:t>keberhasilan</a:t>
            </a:r>
            <a:r>
              <a:rPr lang="en-US" sz="2400" dirty="0" smtClean="0"/>
              <a:t> </a:t>
            </a:r>
            <a:r>
              <a:rPr lang="en-US" sz="2400" dirty="0" err="1"/>
              <a:t>implementasi</a:t>
            </a:r>
            <a:r>
              <a:rPr lang="en-US" sz="2400" dirty="0"/>
              <a:t> </a:t>
            </a:r>
            <a:r>
              <a:rPr lang="en-US" sz="2400" dirty="0" err="1"/>
              <a:t>berbagai</a:t>
            </a:r>
            <a:r>
              <a:rPr lang="en-US" sz="2400" dirty="0"/>
              <a:t> </a:t>
            </a:r>
            <a:r>
              <a:rPr lang="en-US" sz="2400" dirty="0" err="1"/>
              <a:t>kebijakan</a:t>
            </a:r>
            <a:r>
              <a:rPr lang="en-US" sz="2400" dirty="0"/>
              <a:t> </a:t>
            </a:r>
            <a:r>
              <a:rPr lang="en-US" sz="2400" dirty="0" err="1"/>
              <a:t>Tempat</a:t>
            </a:r>
            <a:r>
              <a:rPr lang="en-US" sz="2400" dirty="0"/>
              <a:t> </a:t>
            </a:r>
            <a:r>
              <a:rPr lang="en-US" sz="2400" dirty="0" err="1"/>
              <a:t>Kerja</a:t>
            </a:r>
            <a:r>
              <a:rPr lang="en-US" sz="2400" dirty="0"/>
              <a:t> Ramah </a:t>
            </a:r>
            <a:r>
              <a:rPr lang="en-US" sz="2400" dirty="0" err="1"/>
              <a:t>Laktasi</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3179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696269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Komponen dari Kebijakan Tempat Kerja Ramah Laktasi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065945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6400800"/>
            <a:ext cx="69373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517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fi-FI" dirty="0"/>
              <a:t>Komponen dari Kebijakan Tempat Kerja Ramah Laktasi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663375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3375117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Kebijakan</a:t>
            </a:r>
            <a:r>
              <a:rPr lang="en-US" dirty="0"/>
              <a:t> </a:t>
            </a:r>
            <a:r>
              <a:rPr lang="en-US" dirty="0" err="1"/>
              <a:t>Tertulis</a:t>
            </a:r>
            <a:r>
              <a:rPr lang="en-US" dirty="0"/>
              <a:t> </a:t>
            </a:r>
            <a:r>
              <a:rPr lang="en-US" dirty="0" err="1"/>
              <a:t>dari</a:t>
            </a:r>
            <a:r>
              <a:rPr lang="en-US" dirty="0"/>
              <a:t> Perusahaan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0698046"/>
              </p:ext>
            </p:extLst>
          </p:nvPr>
        </p:nvGraphicFramePr>
        <p:xfrm>
          <a:off x="152400" y="2667000"/>
          <a:ext cx="8763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362200" y="6553200"/>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3620934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14283" y="1719250"/>
            <a:ext cx="8501122" cy="17859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gn="ctr" eaLnBrk="1" hangingPunct="1">
              <a:spcBef>
                <a:spcPct val="0"/>
              </a:spcBef>
              <a:buClr>
                <a:schemeClr val="accent3"/>
              </a:buClr>
              <a:buFont typeface="Wingdings 2" pitchFamily="18" charset="2"/>
              <a:buNone/>
              <a:defRPr/>
            </a:pPr>
            <a:r>
              <a:rPr lang="id-ID" sz="2800" b="1" dirty="0" smtClean="0">
                <a:solidFill>
                  <a:schemeClr val="tx2"/>
                </a:solidFill>
                <a:effectLst>
                  <a:outerShdw blurRad="38100" dist="38100" dir="2700000" algn="tl">
                    <a:srgbClr val="000000">
                      <a:alpha val="43137"/>
                    </a:srgbClr>
                  </a:outerShdw>
                </a:effectLst>
                <a:latin typeface="Arial" charset="0"/>
                <a:ea typeface="ＭＳ Ｐゴシック" pitchFamily="34" charset="-128"/>
                <a:cs typeface="Arial" charset="0"/>
              </a:rPr>
              <a:t>DASAR HUKUM</a:t>
            </a:r>
          </a:p>
          <a:p>
            <a:pPr marL="0" indent="0" algn="ctr" eaLnBrk="1" hangingPunct="1">
              <a:spcBef>
                <a:spcPct val="0"/>
              </a:spcBef>
              <a:buClr>
                <a:schemeClr val="accent3"/>
              </a:buClr>
              <a:buFont typeface="Wingdings 2" pitchFamily="18" charset="2"/>
              <a:buNone/>
              <a:defRPr/>
            </a:pPr>
            <a:r>
              <a:rPr lang="id-ID" sz="2000" b="1" dirty="0" smtClean="0">
                <a:solidFill>
                  <a:schemeClr val="tx2"/>
                </a:solidFill>
                <a:effectLst>
                  <a:outerShdw blurRad="38100" dist="38100" dir="2700000" algn="tl">
                    <a:srgbClr val="000000">
                      <a:alpha val="43137"/>
                    </a:srgbClr>
                  </a:outerShdw>
                </a:effectLst>
                <a:latin typeface="Arial" charset="0"/>
                <a:ea typeface="ＭＳ Ｐゴシック" pitchFamily="34" charset="-128"/>
                <a:cs typeface="Arial" charset="0"/>
              </a:rPr>
              <a:t>PASAL 129 AYAT (2)</a:t>
            </a:r>
          </a:p>
          <a:p>
            <a:pPr marL="0" indent="0" algn="ctr" eaLnBrk="1" hangingPunct="1">
              <a:spcBef>
                <a:spcPct val="0"/>
              </a:spcBef>
              <a:buClr>
                <a:schemeClr val="accent3"/>
              </a:buClr>
              <a:buFont typeface="Wingdings 2" pitchFamily="18" charset="2"/>
              <a:buNone/>
              <a:defRPr/>
            </a:pPr>
            <a:r>
              <a:rPr lang="id-ID" sz="2000" b="1" dirty="0" smtClean="0">
                <a:solidFill>
                  <a:schemeClr val="tx2"/>
                </a:solidFill>
                <a:effectLst>
                  <a:outerShdw blurRad="38100" dist="38100" dir="2700000" algn="tl">
                    <a:srgbClr val="000000">
                      <a:alpha val="43137"/>
                    </a:srgbClr>
                  </a:outerShdw>
                </a:effectLst>
                <a:latin typeface="Arial" charset="0"/>
                <a:ea typeface="ＭＳ Ｐゴシック" pitchFamily="34" charset="-128"/>
                <a:cs typeface="Arial" charset="0"/>
              </a:rPr>
              <a:t>UU NO. 36 TAHUN 2009 TENTANG KESEHATAN</a:t>
            </a:r>
          </a:p>
        </p:txBody>
      </p:sp>
      <p:graphicFrame>
        <p:nvGraphicFramePr>
          <p:cNvPr id="2" name="Diagram 1"/>
          <p:cNvGraphicFramePr/>
          <p:nvPr>
            <p:extLst>
              <p:ext uri="{D42A27DB-BD31-4B8C-83A1-F6EECF244321}">
                <p14:modId xmlns:p14="http://schemas.microsoft.com/office/powerpoint/2010/main" val="3752880513"/>
              </p:ext>
            </p:extLst>
          </p:nvPr>
        </p:nvGraphicFramePr>
        <p:xfrm>
          <a:off x="713643" y="3148013"/>
          <a:ext cx="7716715" cy="2490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val 3"/>
          <p:cNvSpPr/>
          <p:nvPr/>
        </p:nvSpPr>
        <p:spPr bwMode="auto">
          <a:xfrm>
            <a:off x="76200" y="304800"/>
            <a:ext cx="8991600" cy="914400"/>
          </a:xfrm>
          <a:prstGeom prst="ellips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Arial" charset="0"/>
              </a:rPr>
              <a:t>PENGADAAN RUANG LAKTASI</a:t>
            </a:r>
          </a:p>
        </p:txBody>
      </p:sp>
    </p:spTree>
    <p:extLst>
      <p:ext uri="{BB962C8B-B14F-4D97-AF65-F5344CB8AC3E}">
        <p14:creationId xmlns:p14="http://schemas.microsoft.com/office/powerpoint/2010/main" val="1456855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Edukasi</a:t>
            </a:r>
            <a:r>
              <a:rPr lang="en-US" dirty="0"/>
              <a:t> di </a:t>
            </a:r>
            <a:r>
              <a:rPr lang="en-US" dirty="0" err="1"/>
              <a:t>tempat</a:t>
            </a:r>
            <a:r>
              <a:rPr lang="en-US" dirty="0"/>
              <a:t> </a:t>
            </a:r>
            <a:r>
              <a:rPr lang="en-US" dirty="0" err="1" smtClean="0"/>
              <a:t>kerja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475479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456361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a:t>Langkah-langkah</a:t>
            </a:r>
            <a:r>
              <a:rPr lang="en-US" sz="2000" dirty="0"/>
              <a:t> </a:t>
            </a:r>
            <a:r>
              <a:rPr lang="en-US" sz="2000" dirty="0" smtClean="0"/>
              <a:t>yang </a:t>
            </a:r>
            <a:r>
              <a:rPr lang="en-US" sz="2000" dirty="0" err="1"/>
              <a:t>diambil</a:t>
            </a:r>
            <a:r>
              <a:rPr lang="en-US" sz="2000" dirty="0"/>
              <a:t> </a:t>
            </a:r>
            <a:r>
              <a:rPr lang="en-US" sz="2000" dirty="0" err="1"/>
              <a:t>untuk</a:t>
            </a:r>
            <a:r>
              <a:rPr lang="en-US" sz="2000" dirty="0"/>
              <a:t> </a:t>
            </a:r>
            <a:r>
              <a:rPr lang="en-US" sz="2000" dirty="0" err="1"/>
              <a:t>memastikan</a:t>
            </a:r>
            <a:r>
              <a:rPr lang="en-US" sz="2000" dirty="0"/>
              <a:t> </a:t>
            </a:r>
            <a:r>
              <a:rPr lang="en-US" sz="2000" dirty="0" err="1"/>
              <a:t>keberhasilan</a:t>
            </a:r>
            <a:r>
              <a:rPr lang="en-US" sz="2000" dirty="0"/>
              <a:t> </a:t>
            </a:r>
            <a:r>
              <a:rPr lang="en-US" sz="2000" dirty="0" err="1"/>
              <a:t>implementasi</a:t>
            </a:r>
            <a:r>
              <a:rPr lang="en-US" sz="2000" dirty="0"/>
              <a:t> </a:t>
            </a:r>
            <a:r>
              <a:rPr lang="en-US" sz="2000" dirty="0" err="1" smtClean="0"/>
              <a:t>dari</a:t>
            </a:r>
            <a:r>
              <a:rPr lang="en-US" sz="2000" dirty="0"/>
              <a:t> </a:t>
            </a:r>
            <a:r>
              <a:rPr lang="fi-FI" sz="2000" dirty="0" smtClean="0"/>
              <a:t>kebijakan </a:t>
            </a:r>
            <a:r>
              <a:rPr lang="fi-FI" sz="2000" dirty="0"/>
              <a:t>Tempat Kerja Ramah </a:t>
            </a:r>
            <a:r>
              <a:rPr lang="fi-FI" sz="2000" dirty="0" smtClean="0"/>
              <a:t>Laktasi</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9007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2996703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92D050"/>
          </a:solidFill>
        </p:spPr>
        <p:txBody>
          <a:bodyPr/>
          <a:lstStyle/>
          <a:p>
            <a:pPr algn="ctr"/>
            <a:r>
              <a:rPr lang="en-US" sz="2000" dirty="0" err="1"/>
              <a:t>Langkah-langkah</a:t>
            </a:r>
            <a:r>
              <a:rPr lang="en-US" sz="2000" dirty="0"/>
              <a:t> </a:t>
            </a:r>
            <a:r>
              <a:rPr lang="en-US" sz="2000" dirty="0" smtClean="0"/>
              <a:t>yang </a:t>
            </a:r>
            <a:r>
              <a:rPr lang="en-US" sz="2000" dirty="0" err="1"/>
              <a:t>diambil</a:t>
            </a:r>
            <a:r>
              <a:rPr lang="en-US" sz="2000" dirty="0"/>
              <a:t> </a:t>
            </a:r>
            <a:r>
              <a:rPr lang="en-US" sz="2000" dirty="0" err="1"/>
              <a:t>untuk</a:t>
            </a:r>
            <a:r>
              <a:rPr lang="en-US" sz="2000" dirty="0"/>
              <a:t> </a:t>
            </a:r>
            <a:r>
              <a:rPr lang="en-US" sz="2000" dirty="0" err="1"/>
              <a:t>memastikan</a:t>
            </a:r>
            <a:r>
              <a:rPr lang="en-US" sz="2000" dirty="0"/>
              <a:t> </a:t>
            </a:r>
            <a:r>
              <a:rPr lang="en-US" sz="2000" dirty="0" err="1"/>
              <a:t>keberhasilan</a:t>
            </a:r>
            <a:r>
              <a:rPr lang="en-US" sz="2000" dirty="0"/>
              <a:t> </a:t>
            </a:r>
            <a:r>
              <a:rPr lang="en-US" sz="2000" dirty="0" err="1"/>
              <a:t>implementasi</a:t>
            </a:r>
            <a:r>
              <a:rPr lang="en-US" sz="2000" dirty="0"/>
              <a:t> </a:t>
            </a:r>
            <a:r>
              <a:rPr lang="en-US" sz="2000" dirty="0" err="1" smtClean="0"/>
              <a:t>dari</a:t>
            </a:r>
            <a:r>
              <a:rPr lang="en-US" sz="2000" dirty="0"/>
              <a:t> </a:t>
            </a:r>
            <a:r>
              <a:rPr lang="fi-FI" sz="2000" dirty="0" smtClean="0"/>
              <a:t>kebijakan </a:t>
            </a:r>
            <a:r>
              <a:rPr lang="fi-FI" sz="2000" dirty="0"/>
              <a:t>Tempat Kerja Ramah </a:t>
            </a:r>
            <a:r>
              <a:rPr lang="fi-FI" sz="2000" dirty="0" smtClean="0"/>
              <a:t>Laktasi</a:t>
            </a:r>
            <a:endParaRPr lang="en-US"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7410700"/>
              </p:ext>
            </p:extLst>
          </p:nvPr>
        </p:nvGraphicFramePr>
        <p:xfrm>
          <a:off x="152400" y="2206823"/>
          <a:ext cx="8763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209800" y="6096000"/>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1197611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AIMI </a:t>
            </a:r>
            <a:r>
              <a:rPr lang="en-US" dirty="0" err="1" smtClean="0"/>
              <a:t>dalam</a:t>
            </a:r>
            <a:r>
              <a:rPr lang="en-US" dirty="0" smtClean="0"/>
              <a:t> </a:t>
            </a:r>
            <a:r>
              <a:rPr lang="en-US" dirty="0" err="1" smtClean="0"/>
              <a:t>Mendukung</a:t>
            </a:r>
            <a:r>
              <a:rPr lang="en-US" dirty="0" smtClean="0"/>
              <a:t> </a:t>
            </a:r>
            <a:r>
              <a:rPr lang="en-US" dirty="0" err="1" smtClean="0"/>
              <a:t>Kebijakan</a:t>
            </a:r>
            <a:r>
              <a:rPr lang="en-US" dirty="0" smtClean="0"/>
              <a:t> </a:t>
            </a:r>
            <a:r>
              <a:rPr lang="en-US" dirty="0" err="1" smtClean="0"/>
              <a:t>Ruang</a:t>
            </a:r>
            <a:r>
              <a:rPr lang="en-US" dirty="0" smtClean="0"/>
              <a:t> ASI</a:t>
            </a:r>
            <a:endParaRPr lang="en-US" dirty="0"/>
          </a:p>
        </p:txBody>
      </p:sp>
      <p:sp>
        <p:nvSpPr>
          <p:cNvPr id="4" name="Horizontal Scroll 3"/>
          <p:cNvSpPr/>
          <p:nvPr/>
        </p:nvSpPr>
        <p:spPr bwMode="auto">
          <a:xfrm>
            <a:off x="685800" y="2667000"/>
            <a:ext cx="7772400" cy="3352800"/>
          </a:xfrm>
          <a:prstGeom prst="horizontalScroll">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dirty="0" smtClean="0"/>
          </a:p>
          <a:p>
            <a:pPr algn="ctr"/>
            <a:r>
              <a:rPr lang="en-US" dirty="0" err="1" smtClean="0"/>
              <a:t>Asosiasi</a:t>
            </a:r>
            <a:r>
              <a:rPr lang="en-US" dirty="0" smtClean="0"/>
              <a:t> </a:t>
            </a:r>
            <a:r>
              <a:rPr lang="en-US" dirty="0" err="1"/>
              <a:t>Ibu</a:t>
            </a:r>
            <a:r>
              <a:rPr lang="en-US" dirty="0"/>
              <a:t> </a:t>
            </a:r>
            <a:r>
              <a:rPr lang="en-US" dirty="0" err="1"/>
              <a:t>Menyusui</a:t>
            </a:r>
            <a:r>
              <a:rPr lang="en-US" dirty="0"/>
              <a:t> Indonesia (AIMI) </a:t>
            </a:r>
            <a:r>
              <a:rPr lang="en-US" dirty="0" err="1"/>
              <a:t>adalah</a:t>
            </a:r>
            <a:r>
              <a:rPr lang="en-US" dirty="0"/>
              <a:t> </a:t>
            </a:r>
            <a:r>
              <a:rPr lang="en-US" dirty="0" err="1"/>
              <a:t>organisasi</a:t>
            </a:r>
            <a:r>
              <a:rPr lang="en-US" dirty="0"/>
              <a:t> </a:t>
            </a:r>
            <a:r>
              <a:rPr lang="en-US" dirty="0" err="1"/>
              <a:t>independen</a:t>
            </a:r>
            <a:r>
              <a:rPr lang="en-US" dirty="0"/>
              <a:t> </a:t>
            </a:r>
            <a:r>
              <a:rPr lang="en-US" dirty="0" err="1"/>
              <a:t>dan</a:t>
            </a:r>
            <a:r>
              <a:rPr lang="en-US" dirty="0"/>
              <a:t> </a:t>
            </a:r>
            <a:r>
              <a:rPr lang="en-US" dirty="0" err="1"/>
              <a:t>nirlaba</a:t>
            </a:r>
            <a:r>
              <a:rPr lang="en-US" dirty="0"/>
              <a:t> yang </a:t>
            </a:r>
            <a:r>
              <a:rPr lang="en-US" dirty="0" err="1"/>
              <a:t>didirikan</a:t>
            </a:r>
            <a:r>
              <a:rPr lang="en-US" dirty="0"/>
              <a:t> </a:t>
            </a:r>
            <a:r>
              <a:rPr lang="en-US" dirty="0" err="1"/>
              <a:t>atas</a:t>
            </a:r>
            <a:r>
              <a:rPr lang="en-US" dirty="0"/>
              <a:t> </a:t>
            </a:r>
            <a:r>
              <a:rPr lang="en-US" dirty="0" err="1"/>
              <a:t>dasar</a:t>
            </a:r>
            <a:r>
              <a:rPr lang="en-US" dirty="0"/>
              <a:t> </a:t>
            </a:r>
            <a:r>
              <a:rPr lang="en-US" dirty="0" err="1"/>
              <a:t>kelompok</a:t>
            </a:r>
            <a:r>
              <a:rPr lang="en-US" dirty="0"/>
              <a:t> </a:t>
            </a:r>
            <a:r>
              <a:rPr lang="en-US" dirty="0" err="1"/>
              <a:t>pendukung</a:t>
            </a:r>
            <a:r>
              <a:rPr lang="en-US" dirty="0"/>
              <a:t> </a:t>
            </a:r>
            <a:r>
              <a:rPr lang="en-US" dirty="0" err="1"/>
              <a:t>dari</a:t>
            </a:r>
            <a:r>
              <a:rPr lang="en-US" dirty="0"/>
              <a:t> </a:t>
            </a:r>
            <a:r>
              <a:rPr lang="en-US" dirty="0" err="1"/>
              <a:t>ibu</a:t>
            </a:r>
            <a:r>
              <a:rPr lang="en-US" dirty="0"/>
              <a:t> </a:t>
            </a:r>
            <a:r>
              <a:rPr lang="en-US" dirty="0" err="1"/>
              <a:t>untuk</a:t>
            </a:r>
            <a:r>
              <a:rPr lang="en-US" dirty="0"/>
              <a:t> </a:t>
            </a:r>
            <a:r>
              <a:rPr lang="en-US" dirty="0" err="1"/>
              <a:t>ibu</a:t>
            </a:r>
            <a:r>
              <a:rPr lang="en-US" dirty="0"/>
              <a:t>. AIMI </a:t>
            </a:r>
            <a:r>
              <a:rPr lang="en-US" dirty="0" err="1"/>
              <a:t>bertujuan</a:t>
            </a:r>
            <a:r>
              <a:rPr lang="en-US" dirty="0"/>
              <a:t> </a:t>
            </a:r>
            <a:r>
              <a:rPr lang="en-US" dirty="0" err="1"/>
              <a:t>untuk</a:t>
            </a:r>
            <a:r>
              <a:rPr lang="en-US" dirty="0"/>
              <a:t> </a:t>
            </a:r>
            <a:r>
              <a:rPr lang="en-US" dirty="0" err="1"/>
              <a:t>menyebarkan</a:t>
            </a:r>
            <a:r>
              <a:rPr lang="en-US" dirty="0"/>
              <a:t> </a:t>
            </a:r>
            <a:r>
              <a:rPr lang="en-US" dirty="0" err="1"/>
              <a:t>pengetahuan</a:t>
            </a:r>
            <a:r>
              <a:rPr lang="en-US" dirty="0"/>
              <a:t> </a:t>
            </a:r>
            <a:r>
              <a:rPr lang="en-US" dirty="0" err="1"/>
              <a:t>dan</a:t>
            </a:r>
            <a:r>
              <a:rPr lang="en-US" dirty="0"/>
              <a:t> </a:t>
            </a:r>
            <a:r>
              <a:rPr lang="en-US" dirty="0" err="1"/>
              <a:t>informasi</a:t>
            </a:r>
            <a:r>
              <a:rPr lang="en-US" dirty="0"/>
              <a:t> </a:t>
            </a:r>
            <a:r>
              <a:rPr lang="en-US" dirty="0" err="1"/>
              <a:t>tentang</a:t>
            </a:r>
            <a:r>
              <a:rPr lang="en-US" dirty="0"/>
              <a:t> </a:t>
            </a:r>
            <a:r>
              <a:rPr lang="en-US" dirty="0" err="1"/>
              <a:t>pemberian</a:t>
            </a:r>
            <a:r>
              <a:rPr lang="en-US" dirty="0"/>
              <a:t> ASI, di </a:t>
            </a:r>
            <a:r>
              <a:rPr lang="en-US" dirty="0" err="1"/>
              <a:t>samping</a:t>
            </a:r>
            <a:r>
              <a:rPr lang="en-US" dirty="0"/>
              <a:t> </a:t>
            </a:r>
            <a:r>
              <a:rPr lang="en-US" dirty="0" err="1"/>
              <a:t>juga</a:t>
            </a:r>
            <a:r>
              <a:rPr lang="en-US" dirty="0"/>
              <a:t> </a:t>
            </a:r>
            <a:r>
              <a:rPr lang="en-US" dirty="0" err="1"/>
              <a:t>untuk</a:t>
            </a:r>
            <a:r>
              <a:rPr lang="en-US" dirty="0"/>
              <a:t> </a:t>
            </a:r>
            <a:r>
              <a:rPr lang="en-US" dirty="0" err="1"/>
              <a:t>meningkatkan</a:t>
            </a:r>
            <a:r>
              <a:rPr lang="en-US" dirty="0"/>
              <a:t> </a:t>
            </a:r>
            <a:r>
              <a:rPr lang="it-IT" dirty="0"/>
              <a:t>persentase ibu menyusui dan bayi yang mendapatkan ASI di </a:t>
            </a:r>
            <a:r>
              <a:rPr lang="it-IT" dirty="0" smtClean="0"/>
              <a:t>Indonesia</a:t>
            </a:r>
            <a:endParaRPr lang="en-US" dirty="0"/>
          </a:p>
        </p:txBody>
      </p:sp>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1270023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MENGAPA KAUM IBU MEMBUTUHKAN DUKUNGAN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5473874"/>
              </p:ext>
            </p:extLst>
          </p:nvPr>
        </p:nvGraphicFramePr>
        <p:xfrm>
          <a:off x="152400" y="2743200"/>
          <a:ext cx="8763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3178671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600200"/>
            <a:ext cx="8763000" cy="838200"/>
          </a:xfrm>
        </p:spPr>
        <p:txBody>
          <a:bodyPr/>
          <a:lstStyle/>
          <a:p>
            <a:r>
              <a:rPr lang="en-US" sz="3200" dirty="0"/>
              <a:t>International Labor Organization (ILO)</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0820639"/>
              </p:ext>
            </p:extLst>
          </p:nvPr>
        </p:nvGraphicFramePr>
        <p:xfrm>
          <a:off x="152400" y="2362200"/>
          <a:ext cx="87630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3936239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t>
            </a:r>
            <a:r>
              <a:rPr lang="en-US" dirty="0" err="1" smtClean="0"/>
              <a:t>dan</a:t>
            </a:r>
            <a:r>
              <a:rPr lang="en-US" dirty="0" smtClean="0"/>
              <a:t> UNICEF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681519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3176868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127"/>
            <a:ext cx="8763000" cy="990600"/>
          </a:xfrm>
          <a:solidFill>
            <a:schemeClr val="accent1">
              <a:lumMod val="60000"/>
              <a:lumOff val="40000"/>
            </a:schemeClr>
          </a:solidFill>
        </p:spPr>
        <p:txBody>
          <a:bodyPr/>
          <a:lstStyle/>
          <a:p>
            <a:pPr algn="ctr"/>
            <a:r>
              <a:rPr lang="en-US" dirty="0" err="1" smtClean="0"/>
              <a:t>Sanksi</a:t>
            </a:r>
            <a:endParaRPr lang="en-US" dirty="0"/>
          </a:p>
        </p:txBody>
      </p:sp>
      <p:sp>
        <p:nvSpPr>
          <p:cNvPr id="4" name="Vertical Scroll 3"/>
          <p:cNvSpPr/>
          <p:nvPr/>
        </p:nvSpPr>
        <p:spPr bwMode="auto">
          <a:xfrm>
            <a:off x="28575" y="1371600"/>
            <a:ext cx="8763000" cy="4724400"/>
          </a:xfrm>
          <a:prstGeom prst="verticalScroll">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id-ID" dirty="0"/>
              <a:t>Dalam Peraturan Pemerintah Nomor 33 Tahun 2012 disebutkan, tempat kerja (perusahaan, kantor pemerintah, pemerintah daerah, dan swasta) harus mendukung program ASI eksklusif dengan memberikan fasilitas ruang laktasi dan memberikan kesempatan ibu bekerja untuk menyusui atau memerah ASI. </a:t>
            </a:r>
            <a:endParaRPr lang="en-US" dirty="0" smtClean="0"/>
          </a:p>
          <a:p>
            <a:r>
              <a:rPr lang="id-ID" dirty="0" smtClean="0"/>
              <a:t>Peraturan </a:t>
            </a:r>
            <a:r>
              <a:rPr lang="id-ID" dirty="0"/>
              <a:t>perusahaan atau perjanjian kerja harus memiliki kebijakan tentang dukungan terhadap program ASI eksklusif , juga memiliki peraturan internal mengenai dukungan terhadap program ASI eksklusif. Dalam Pasal 36 disebutkan, jika tempat kerja tidak menjalani peraturan tersebut, dapat terkena sanksi sesuai Undang-undang Nomor 36 tahun 2009 dalam Pasal 200 dan 201, yaitu ancaman pidana kurungan paling berat selama 1 tahun dan denda maksimal Rp 100 juta. Untuk perusahaan, denda menjadi maksimal 3 kali lipat atau Rp 300 juta dan ancaman pencabutan badan izin usaha</a:t>
            </a: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3978402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Rekomendasi</a:t>
            </a:r>
            <a:r>
              <a:rPr lang="en-US" sz="3200" dirty="0" smtClean="0"/>
              <a:t> </a:t>
            </a:r>
            <a:r>
              <a:rPr lang="en-US" sz="3200" dirty="0" err="1" smtClean="0"/>
              <a:t>Kebijakan</a:t>
            </a:r>
            <a:r>
              <a:rPr lang="en-US" sz="3200" dirty="0" smtClean="0"/>
              <a:t> </a:t>
            </a:r>
            <a:r>
              <a:rPr lang="en-US" sz="3200" dirty="0" err="1" smtClean="0"/>
              <a:t>Ruang</a:t>
            </a:r>
            <a:r>
              <a:rPr lang="en-US" sz="3200" dirty="0" smtClean="0"/>
              <a:t> ASI</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30679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09800" y="6474023"/>
            <a:ext cx="69342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Jurnal</a:t>
            </a:r>
            <a:r>
              <a:rPr lang="en-US" sz="1200" b="1" i="1" dirty="0" smtClean="0"/>
              <a:t> </a:t>
            </a:r>
            <a:r>
              <a:rPr lang="en-US" sz="1200" b="1" i="1" dirty="0" err="1" smtClean="0"/>
              <a:t>Lingkungan</a:t>
            </a:r>
            <a:r>
              <a:rPr lang="en-US" sz="1200" b="1" i="1" dirty="0" smtClean="0"/>
              <a:t> </a:t>
            </a:r>
            <a:r>
              <a:rPr lang="en-US" sz="1200" b="1" i="1" dirty="0" err="1"/>
              <a:t>K</a:t>
            </a:r>
            <a:r>
              <a:rPr lang="en-US" sz="1200" b="1" i="1" dirty="0" err="1" smtClean="0"/>
              <a:t>erja</a:t>
            </a:r>
            <a:r>
              <a:rPr lang="en-US" sz="1200" b="1" i="1" dirty="0" smtClean="0"/>
              <a:t> Ramah </a:t>
            </a:r>
            <a:r>
              <a:rPr lang="en-US" sz="1200" b="1" i="1" dirty="0" err="1" smtClean="0"/>
              <a:t>Laktasi</a:t>
            </a:r>
            <a:r>
              <a:rPr lang="en-US" sz="1200" b="1" i="1" dirty="0" smtClean="0"/>
              <a:t> </a:t>
            </a:r>
            <a:r>
              <a:rPr lang="en-US" sz="1200" b="1" i="1" dirty="0" err="1" smtClean="0"/>
              <a:t>Pedoman</a:t>
            </a:r>
            <a:r>
              <a:rPr lang="en-US" sz="1200" b="1" i="1" dirty="0" smtClean="0"/>
              <a:t> </a:t>
            </a:r>
            <a:r>
              <a:rPr lang="en-US" sz="1200" b="1" i="1" dirty="0" err="1"/>
              <a:t>Untuk</a:t>
            </a:r>
            <a:r>
              <a:rPr lang="en-US" sz="1200" b="1" i="1" dirty="0"/>
              <a:t> </a:t>
            </a:r>
            <a:r>
              <a:rPr lang="en-US" sz="1200" b="1" i="1" dirty="0" smtClean="0"/>
              <a:t>Perusahaan</a:t>
            </a:r>
            <a:endParaRPr lang="en-US" sz="1200" b="1" i="1" dirty="0"/>
          </a:p>
        </p:txBody>
      </p:sp>
    </p:spTree>
    <p:extLst>
      <p:ext uri="{BB962C8B-B14F-4D97-AF65-F5344CB8AC3E}">
        <p14:creationId xmlns:p14="http://schemas.microsoft.com/office/powerpoint/2010/main" val="1823094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pPr algn="ctr"/>
            <a:r>
              <a:rPr lang="en-US" sz="1800" b="1" dirty="0" err="1" smtClean="0"/>
              <a:t>Jurnal</a:t>
            </a:r>
            <a:r>
              <a:rPr lang="en-US" sz="1800" b="1" dirty="0" smtClean="0"/>
              <a:t/>
            </a:r>
            <a:br>
              <a:rPr lang="en-US" sz="1800" b="1" dirty="0" smtClean="0"/>
            </a:br>
            <a:r>
              <a:rPr lang="en-US" sz="1800" b="1" dirty="0" smtClean="0"/>
              <a:t>DUKUNGAN </a:t>
            </a:r>
            <a:r>
              <a:rPr lang="en-US" sz="1800" b="1" dirty="0"/>
              <a:t>TEMPAT KERJA TERHADAP HAK IBU </a:t>
            </a:r>
            <a:r>
              <a:rPr lang="en-US" sz="1800" b="1" dirty="0" smtClean="0"/>
              <a:t>DALAM MEMBERIKAN </a:t>
            </a:r>
            <a:r>
              <a:rPr lang="en-US" sz="1800" b="1" dirty="0"/>
              <a:t>ASI </a:t>
            </a:r>
            <a:r>
              <a:rPr lang="en-US" sz="1800" b="1" dirty="0" smtClean="0"/>
              <a:t>EKSKLUSI </a:t>
            </a:r>
            <a:r>
              <a:rPr lang="en-US" sz="1800" b="1" dirty="0"/>
              <a:t/>
            </a:r>
            <a:br>
              <a:rPr lang="en-US" sz="1800" b="1" dirty="0"/>
            </a:b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422406"/>
              </p:ext>
            </p:extLst>
          </p:nvPr>
        </p:nvGraphicFramePr>
        <p:xfrm>
          <a:off x="152400" y="2590800"/>
          <a:ext cx="8763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8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990600"/>
          </a:xfrm>
          <a:solidFill>
            <a:srgbClr val="00B0F0"/>
          </a:solidFill>
        </p:spPr>
        <p:txBody>
          <a:bodyPr/>
          <a:lstStyle/>
          <a:p>
            <a:pPr algn="ctr">
              <a:defRPr/>
            </a:pPr>
            <a:r>
              <a:rPr lang="en-US" sz="2800" b="1" dirty="0" smtClean="0">
                <a:effectLst>
                  <a:outerShdw blurRad="38100" dist="38100" dir="2700000" algn="tl">
                    <a:srgbClr val="000000">
                      <a:alpha val="43137"/>
                    </a:srgbClr>
                  </a:outerShdw>
                </a:effectLst>
                <a:latin typeface="Arial" charset="0"/>
                <a:ea typeface="ＭＳ Ｐゴシック" pitchFamily="34" charset="-128"/>
                <a:cs typeface="Arial" charset="0"/>
              </a:rPr>
              <a:t>KETENTUAN YANG PERLU DITINDAKLANJUTI DENGAN PERATURAN MENTERI KESEHATAN</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1326629"/>
              </p:ext>
            </p:extLst>
          </p:nvPr>
        </p:nvGraphicFramePr>
        <p:xfrm>
          <a:off x="457200" y="1676401"/>
          <a:ext cx="8229600" cy="4648202"/>
        </p:xfrm>
        <a:graphic>
          <a:graphicData uri="http://schemas.openxmlformats.org/drawingml/2006/table">
            <a:tbl>
              <a:tblPr firstRow="1" bandRow="1">
                <a:tableStyleId>{5C22544A-7EE6-4342-B048-85BDC9FD1C3A}</a:tableStyleId>
              </a:tblPr>
              <a:tblGrid>
                <a:gridCol w="553890"/>
                <a:gridCol w="1186970"/>
                <a:gridCol w="6488740"/>
              </a:tblGrid>
              <a:tr h="514808">
                <a:tc>
                  <a:txBody>
                    <a:bodyPr/>
                    <a:lstStyle/>
                    <a:p>
                      <a:pPr algn="ctr"/>
                      <a:r>
                        <a:rPr lang="en-US" sz="1800" dirty="0" smtClean="0">
                          <a:latin typeface="Arial" pitchFamily="34" charset="0"/>
                          <a:cs typeface="Arial" pitchFamily="34" charset="0"/>
                        </a:rPr>
                        <a:t>No</a:t>
                      </a:r>
                      <a:endParaRPr lang="en-US" sz="1800" dirty="0">
                        <a:latin typeface="Arial" pitchFamily="34" charset="0"/>
                        <a:cs typeface="Arial" pitchFamily="34" charset="0"/>
                      </a:endParaRPr>
                    </a:p>
                  </a:txBody>
                  <a:tcPr marL="84406" marR="84406" marT="45727" marB="45727"/>
                </a:tc>
                <a:tc>
                  <a:txBody>
                    <a:bodyPr/>
                    <a:lstStyle/>
                    <a:p>
                      <a:pPr algn="ctr"/>
                      <a:r>
                        <a:rPr lang="en-US" sz="1800" dirty="0" err="1" smtClean="0">
                          <a:latin typeface="Arial" pitchFamily="34" charset="0"/>
                          <a:cs typeface="Arial" pitchFamily="34" charset="0"/>
                        </a:rPr>
                        <a:t>Pasal</a:t>
                      </a:r>
                      <a:endParaRPr lang="en-US" sz="1800" dirty="0">
                        <a:latin typeface="Arial" pitchFamily="34" charset="0"/>
                        <a:cs typeface="Arial" pitchFamily="34" charset="0"/>
                      </a:endParaRPr>
                    </a:p>
                  </a:txBody>
                  <a:tcPr marL="84406" marR="84406" marT="45727" marB="45727"/>
                </a:tc>
                <a:tc>
                  <a:txBody>
                    <a:bodyPr/>
                    <a:lstStyle/>
                    <a:p>
                      <a:pPr algn="ctr"/>
                      <a:r>
                        <a:rPr lang="en-US" sz="1800" dirty="0" err="1" smtClean="0">
                          <a:latin typeface="Arial" pitchFamily="34" charset="0"/>
                          <a:cs typeface="Arial" pitchFamily="34" charset="0"/>
                        </a:rPr>
                        <a:t>Ketentuan</a:t>
                      </a:r>
                      <a:r>
                        <a:rPr lang="en-US" sz="1800" baseline="0" dirty="0" smtClean="0">
                          <a:latin typeface="Arial" pitchFamily="34" charset="0"/>
                          <a:cs typeface="Arial" pitchFamily="34" charset="0"/>
                        </a:rPr>
                        <a:t> Yang </a:t>
                      </a:r>
                      <a:r>
                        <a:rPr lang="en-US" sz="1800" baseline="0" dirty="0" err="1" smtClean="0">
                          <a:latin typeface="Arial" pitchFamily="34" charset="0"/>
                          <a:cs typeface="Arial" pitchFamily="34" charset="0"/>
                        </a:rPr>
                        <a:t>Akan</a:t>
                      </a:r>
                      <a:r>
                        <a:rPr lang="en-US" sz="1800" baseline="0" dirty="0" smtClean="0">
                          <a:latin typeface="Arial" pitchFamily="34" charset="0"/>
                          <a:cs typeface="Arial" pitchFamily="34" charset="0"/>
                        </a:rPr>
                        <a:t> </a:t>
                      </a:r>
                      <a:r>
                        <a:rPr lang="en-US" sz="1800" baseline="0" dirty="0" err="1" smtClean="0">
                          <a:latin typeface="Arial" pitchFamily="34" charset="0"/>
                          <a:cs typeface="Arial" pitchFamily="34" charset="0"/>
                        </a:rPr>
                        <a:t>Diatur</a:t>
                      </a:r>
                      <a:endParaRPr lang="en-US" sz="1800" dirty="0">
                        <a:latin typeface="Arial" pitchFamily="34" charset="0"/>
                        <a:cs typeface="Arial" pitchFamily="34" charset="0"/>
                      </a:endParaRPr>
                    </a:p>
                  </a:txBody>
                  <a:tcPr marL="84406" marR="84406" marT="45727" marB="45727"/>
                </a:tc>
              </a:tr>
              <a:tr h="688899">
                <a:tc>
                  <a:txBody>
                    <a:bodyPr/>
                    <a:lstStyle/>
                    <a:p>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11</a:t>
                      </a:r>
                      <a:endParaRPr lang="en-US" sz="1800" dirty="0">
                        <a:latin typeface="Arial" pitchFamily="34" charset="0"/>
                        <a:cs typeface="Arial" pitchFamily="34" charset="0"/>
                      </a:endParaRPr>
                    </a:p>
                  </a:txBody>
                  <a:tcPr marL="84406" marR="84406" marT="45727" marB="45727"/>
                </a:tc>
                <a:tc>
                  <a:txBody>
                    <a:bodyPr/>
                    <a:lstStyle/>
                    <a:p>
                      <a:pPr marL="0" indent="0">
                        <a:tabLst>
                          <a:tab pos="465138" algn="l"/>
                        </a:tabLst>
                      </a:pPr>
                      <a:r>
                        <a:rPr lang="en-US" sz="1800" dirty="0" err="1" smtClean="0">
                          <a:latin typeface="Arial" pitchFamily="34" charset="0"/>
                          <a:cs typeface="Arial" pitchFamily="34" charset="0"/>
                        </a:rPr>
                        <a:t>Ketentuan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Mengenai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Pemberian</a:t>
                      </a:r>
                      <a:r>
                        <a:rPr lang="en-US" sz="1800" dirty="0" smtClean="0">
                          <a:latin typeface="Arial" pitchFamily="34" charset="0"/>
                          <a:cs typeface="Arial" pitchFamily="34" charset="0"/>
                        </a:rPr>
                        <a:t> ASI </a:t>
                      </a:r>
                      <a:r>
                        <a:rPr lang="en-US" sz="1800" dirty="0" err="1" smtClean="0">
                          <a:latin typeface="Arial" pitchFamily="34" charset="0"/>
                          <a:cs typeface="Arial" pitchFamily="34" charset="0"/>
                        </a:rPr>
                        <a:t>Ekslusif</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dari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Pendonor</a:t>
                      </a:r>
                      <a:r>
                        <a:rPr lang="en-US" sz="1800" baseline="0" dirty="0" smtClean="0">
                          <a:latin typeface="Arial" pitchFamily="34" charset="0"/>
                          <a:cs typeface="Arial" pitchFamily="34" charset="0"/>
                        </a:rPr>
                        <a:t> </a:t>
                      </a:r>
                      <a:r>
                        <a:rPr lang="en-US" sz="1800" dirty="0" smtClean="0">
                          <a:latin typeface="Arial" pitchFamily="34" charset="0"/>
                          <a:cs typeface="Arial" pitchFamily="34" charset="0"/>
                        </a:rPr>
                        <a:t>ASI.</a:t>
                      </a:r>
                    </a:p>
                  </a:txBody>
                  <a:tcPr marL="84406" marR="84406" marT="45727" marB="45727"/>
                </a:tc>
              </a:tr>
              <a:tr h="688899">
                <a:tc>
                  <a:txBody>
                    <a:bodyPr/>
                    <a:lstStyle/>
                    <a:p>
                      <a:r>
                        <a:rPr lang="en-US" sz="1800" dirty="0" smtClean="0">
                          <a:latin typeface="Arial" pitchFamily="34" charset="0"/>
                          <a:cs typeface="Arial" pitchFamily="34" charset="0"/>
                        </a:rPr>
                        <a:t>2</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14</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Ketentuan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Mengenai</a:t>
                      </a:r>
                      <a:r>
                        <a:rPr lang="en-US" sz="1800" dirty="0" smtClean="0">
                          <a:latin typeface="Arial" pitchFamily="34" charset="0"/>
                          <a:cs typeface="Arial" pitchFamily="34" charset="0"/>
                        </a:rPr>
                        <a:t> Tata Cara </a:t>
                      </a:r>
                      <a:r>
                        <a:rPr lang="en-US" sz="1800" dirty="0" err="1" smtClean="0">
                          <a:latin typeface="Arial" pitchFamily="34" charset="0"/>
                          <a:cs typeface="Arial" pitchFamily="34" charset="0"/>
                        </a:rPr>
                        <a:t>Pengenaan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Sanksi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Administratif</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Bagi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Tenaga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Kesehatan</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txBody>
                  <a:tcPr marL="84406" marR="84406" marT="45727" marB="45727"/>
                </a:tc>
              </a:tr>
              <a:tr h="688899">
                <a:tc>
                  <a:txBody>
                    <a:bodyPr/>
                    <a:lstStyle/>
                    <a:p>
                      <a:r>
                        <a:rPr lang="en-US" sz="1800" dirty="0" smtClean="0">
                          <a:latin typeface="Arial" pitchFamily="34" charset="0"/>
                          <a:cs typeface="Arial" pitchFamily="34" charset="0"/>
                        </a:rPr>
                        <a:t>3</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29</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Ketentuan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Mengenai</a:t>
                      </a:r>
                      <a:r>
                        <a:rPr lang="en-US" sz="1800" dirty="0" smtClean="0">
                          <a:latin typeface="Arial" pitchFamily="34" charset="0"/>
                          <a:cs typeface="Arial" pitchFamily="34" charset="0"/>
                        </a:rPr>
                        <a:t> Tata Cara </a:t>
                      </a:r>
                      <a:r>
                        <a:rPr lang="en-US" sz="1800" dirty="0" err="1" smtClean="0">
                          <a:latin typeface="Arial" pitchFamily="34" charset="0"/>
                          <a:cs typeface="Arial" pitchFamily="34" charset="0"/>
                        </a:rPr>
                        <a:t>Pengenaan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Sanksi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Administratif</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Bagi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Fasyankes</a:t>
                      </a:r>
                      <a:r>
                        <a:rPr lang="en-US" sz="1800" dirty="0" smtClean="0">
                          <a:latin typeface="Arial" pitchFamily="34" charset="0"/>
                          <a:cs typeface="Arial" pitchFamily="34" charset="0"/>
                        </a:rPr>
                        <a:t>, Distributor </a:t>
                      </a:r>
                      <a:r>
                        <a:rPr lang="en-US" sz="1800" dirty="0" err="1" smtClean="0">
                          <a:latin typeface="Arial" pitchFamily="34" charset="0"/>
                          <a:cs typeface="Arial" pitchFamily="34" charset="0"/>
                        </a:rPr>
                        <a:t>dan</a:t>
                      </a:r>
                      <a:r>
                        <a:rPr lang="en-US" sz="1800" dirty="0" smtClean="0">
                          <a:latin typeface="Arial" pitchFamily="34" charset="0"/>
                          <a:cs typeface="Arial" pitchFamily="34" charset="0"/>
                        </a:rPr>
                        <a:t> lain </a:t>
                      </a:r>
                      <a:r>
                        <a:rPr lang="en-US" sz="1800" dirty="0" err="1" smtClean="0">
                          <a:latin typeface="Arial" pitchFamily="34" charset="0"/>
                          <a:cs typeface="Arial" pitchFamily="34" charset="0"/>
                        </a:rPr>
                        <a:t>sebagainya</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txBody>
                  <a:tcPr marL="84406" marR="84406" marT="45727" marB="45727"/>
                </a:tc>
              </a:tr>
              <a:tr h="688899">
                <a:tc>
                  <a:txBody>
                    <a:bodyPr/>
                    <a:lstStyle/>
                    <a:p>
                      <a:r>
                        <a:rPr lang="en-US" sz="1800" dirty="0" smtClean="0">
                          <a:latin typeface="Arial" pitchFamily="34" charset="0"/>
                          <a:cs typeface="Arial" pitchFamily="34" charset="0"/>
                        </a:rPr>
                        <a:t>4</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28</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Ketentuan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Mengenai</a:t>
                      </a:r>
                      <a:r>
                        <a:rPr lang="en-US" sz="1800" dirty="0" smtClean="0">
                          <a:latin typeface="Arial" pitchFamily="34" charset="0"/>
                          <a:cs typeface="Arial" pitchFamily="34" charset="0"/>
                        </a:rPr>
                        <a:t> Tata Cara </a:t>
                      </a:r>
                      <a:r>
                        <a:rPr lang="en-US" sz="1800" dirty="0" err="1" smtClean="0">
                          <a:latin typeface="Arial" pitchFamily="34" charset="0"/>
                          <a:cs typeface="Arial" pitchFamily="34" charset="0"/>
                        </a:rPr>
                        <a:t>Penggunaan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Susu</a:t>
                      </a:r>
                      <a:r>
                        <a:rPr lang="en-US" sz="1800" dirty="0" smtClean="0">
                          <a:latin typeface="Arial" pitchFamily="34" charset="0"/>
                          <a:cs typeface="Arial" pitchFamily="34" charset="0"/>
                        </a:rPr>
                        <a:t> Formula </a:t>
                      </a:r>
                      <a:r>
                        <a:rPr lang="en-US" sz="1800" dirty="0" err="1" smtClean="0">
                          <a:latin typeface="Arial" pitchFamily="34" charset="0"/>
                          <a:cs typeface="Arial" pitchFamily="34" charset="0"/>
                        </a:rPr>
                        <a:t>Bayi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Produk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Bayi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Lainnya</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txBody>
                  <a:tcPr marL="84406" marR="84406" marT="45727" marB="45727"/>
                </a:tc>
              </a:tr>
              <a:tr h="688899">
                <a:tc>
                  <a:txBody>
                    <a:bodyPr/>
                    <a:lstStyle/>
                    <a:p>
                      <a:r>
                        <a:rPr lang="en-US" sz="1800" dirty="0" smtClean="0">
                          <a:latin typeface="Arial" pitchFamily="34" charset="0"/>
                          <a:cs typeface="Arial" pitchFamily="34" charset="0"/>
                        </a:rPr>
                        <a:t>5</a:t>
                      </a:r>
                      <a:endParaRPr lang="en-US" sz="1800" dirty="0">
                        <a:latin typeface="Arial" pitchFamily="34" charset="0"/>
                        <a:cs typeface="Arial" pitchFamily="34" charset="0"/>
                      </a:endParaRPr>
                    </a:p>
                  </a:txBody>
                  <a:tcPr marL="84406" marR="84406" marT="45727" marB="45727">
                    <a:solidFill>
                      <a:srgbClr val="92D050"/>
                    </a:solidFill>
                  </a:tcPr>
                </a:tc>
                <a:tc>
                  <a:txBody>
                    <a:bodyPr/>
                    <a:lstStyle/>
                    <a:p>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30</a:t>
                      </a:r>
                      <a:endParaRPr lang="en-US" sz="1800" dirty="0">
                        <a:latin typeface="Arial" pitchFamily="34" charset="0"/>
                        <a:cs typeface="Arial" pitchFamily="34" charset="0"/>
                      </a:endParaRPr>
                    </a:p>
                  </a:txBody>
                  <a:tcPr marL="84406" marR="84406" marT="45727" marB="45727">
                    <a:solidFill>
                      <a:srgbClr val="92D050"/>
                    </a:solidFill>
                  </a:tcPr>
                </a:tc>
                <a:tc>
                  <a:txBody>
                    <a:bodyPr/>
                    <a:lstStyle/>
                    <a:p>
                      <a:r>
                        <a:rPr lang="en-US" sz="1800" dirty="0" err="1" smtClean="0">
                          <a:latin typeface="Arial" pitchFamily="34" charset="0"/>
                          <a:cs typeface="Arial" pitchFamily="34" charset="0"/>
                        </a:rPr>
                        <a:t>Ketentuan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Mengenai</a:t>
                      </a:r>
                      <a:r>
                        <a:rPr lang="en-US" sz="1800" dirty="0" smtClean="0">
                          <a:latin typeface="Arial" pitchFamily="34" charset="0"/>
                          <a:cs typeface="Arial" pitchFamily="34" charset="0"/>
                        </a:rPr>
                        <a:t> Tata Cara </a:t>
                      </a:r>
                      <a:r>
                        <a:rPr lang="en-US" sz="1800" dirty="0" err="1" smtClean="0">
                          <a:latin typeface="Arial" pitchFamily="34" charset="0"/>
                          <a:cs typeface="Arial" pitchFamily="34" charset="0"/>
                        </a:rPr>
                        <a:t>Penyediaan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Fasilitas</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Khusus</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Menyusui</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Memerah</a:t>
                      </a:r>
                      <a:r>
                        <a:rPr lang="en-US" sz="1800" dirty="0" smtClean="0">
                          <a:latin typeface="Arial" pitchFamily="34" charset="0"/>
                          <a:cs typeface="Arial" pitchFamily="34" charset="0"/>
                        </a:rPr>
                        <a:t> ASI.</a:t>
                      </a:r>
                      <a:endParaRPr lang="en-US" sz="1800" dirty="0">
                        <a:latin typeface="Arial" pitchFamily="34" charset="0"/>
                        <a:cs typeface="Arial" pitchFamily="34" charset="0"/>
                      </a:endParaRPr>
                    </a:p>
                  </a:txBody>
                  <a:tcPr marL="84406" marR="84406" marT="45727" marB="45727">
                    <a:solidFill>
                      <a:srgbClr val="92D050"/>
                    </a:solidFill>
                  </a:tcPr>
                </a:tc>
              </a:tr>
              <a:tr h="688899">
                <a:tc>
                  <a:txBody>
                    <a:bodyPr/>
                    <a:lstStyle/>
                    <a:p>
                      <a:r>
                        <a:rPr lang="en-US" sz="1800" dirty="0" smtClean="0">
                          <a:latin typeface="Arial" pitchFamily="34" charset="0"/>
                          <a:cs typeface="Arial" pitchFamily="34" charset="0"/>
                        </a:rPr>
                        <a:t>6</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40</a:t>
                      </a:r>
                      <a:endParaRPr lang="en-US" sz="1800" dirty="0">
                        <a:latin typeface="Arial" pitchFamily="34" charset="0"/>
                        <a:cs typeface="Arial" pitchFamily="34" charset="0"/>
                      </a:endParaRPr>
                    </a:p>
                  </a:txBody>
                  <a:tcPr marL="84406" marR="84406" marT="45727" marB="45727"/>
                </a:tc>
                <a:tc>
                  <a:txBody>
                    <a:bodyPr/>
                    <a:lstStyle/>
                    <a:p>
                      <a:r>
                        <a:rPr lang="en-US" sz="1800" dirty="0" err="1" smtClean="0">
                          <a:latin typeface="Arial" pitchFamily="34" charset="0"/>
                          <a:cs typeface="Arial" pitchFamily="34" charset="0"/>
                        </a:rPr>
                        <a:t>Ketentuan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tentang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Pengawasan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diatur</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dengan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Peraturan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Kepala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Badan</a:t>
                      </a:r>
                      <a:r>
                        <a:rPr lang="en-US" sz="1800" dirty="0" smtClean="0">
                          <a:latin typeface="Arial" pitchFamily="34" charset="0"/>
                          <a:cs typeface="Arial" pitchFamily="34" charset="0"/>
                        </a:rPr>
                        <a:t> POM.</a:t>
                      </a:r>
                      <a:endParaRPr lang="en-US" sz="1800" dirty="0">
                        <a:latin typeface="Arial" pitchFamily="34" charset="0"/>
                        <a:cs typeface="Arial" pitchFamily="34" charset="0"/>
                      </a:endParaRPr>
                    </a:p>
                  </a:txBody>
                  <a:tcPr marL="84406" marR="84406" marT="45727" marB="45727"/>
                </a:tc>
              </a:tr>
            </a:tbl>
          </a:graphicData>
        </a:graphic>
      </p:graphicFrame>
    </p:spTree>
    <p:extLst>
      <p:ext uri="{BB962C8B-B14F-4D97-AF65-F5344CB8AC3E}">
        <p14:creationId xmlns:p14="http://schemas.microsoft.com/office/powerpoint/2010/main" val="2206889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820400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2724587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Pokok</a:t>
            </a:r>
            <a:r>
              <a:rPr lang="en-US" dirty="0" smtClean="0"/>
              <a:t> </a:t>
            </a:r>
            <a:r>
              <a:rPr lang="en-US" dirty="0" err="1" smtClean="0"/>
              <a:t>Permasalahan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96737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430832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0252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3377294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524560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2817416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Analisis</a:t>
            </a:r>
            <a:r>
              <a:rPr lang="en-US" dirty="0" smtClean="0"/>
              <a:t>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5557906"/>
              </p:ext>
            </p:extLst>
          </p:nvPr>
        </p:nvGraphicFramePr>
        <p:xfrm>
          <a:off x="228600" y="2590800"/>
          <a:ext cx="8763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bwMode="auto">
          <a:xfrm>
            <a:off x="5257800" y="3276600"/>
            <a:ext cx="3048000" cy="2438400"/>
          </a:xfrm>
          <a:prstGeom prst="ellips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400" b="1" dirty="0" err="1"/>
              <a:t>M</a:t>
            </a:r>
            <a:r>
              <a:rPr lang="en-US" sz="1400" b="1" dirty="0" err="1" smtClean="0"/>
              <a:t>enjadi</a:t>
            </a:r>
            <a:r>
              <a:rPr lang="en-US" sz="1400" b="1" dirty="0" smtClean="0"/>
              <a:t> </a:t>
            </a:r>
            <a:r>
              <a:rPr lang="en-US" sz="1400" b="1" dirty="0" err="1"/>
              <a:t>kewajiban</a:t>
            </a:r>
            <a:r>
              <a:rPr lang="en-US" sz="1400" b="1" dirty="0"/>
              <a:t> </a:t>
            </a:r>
            <a:r>
              <a:rPr lang="en-US" sz="1400" b="1" dirty="0" err="1"/>
              <a:t>bersama</a:t>
            </a:r>
            <a:r>
              <a:rPr lang="en-US" sz="1400" b="1" dirty="0"/>
              <a:t> </a:t>
            </a:r>
            <a:r>
              <a:rPr lang="en-US" sz="1400" b="1" dirty="0" err="1"/>
              <a:t>seluruh</a:t>
            </a:r>
            <a:endParaRPr lang="en-US" sz="1400" b="1" dirty="0"/>
          </a:p>
          <a:p>
            <a:pPr algn="ctr"/>
            <a:r>
              <a:rPr lang="en-US" sz="1400" b="1" dirty="0" err="1"/>
              <a:t>masyarakat</a:t>
            </a:r>
            <a:r>
              <a:rPr lang="en-US" sz="1400" b="1" dirty="0"/>
              <a:t> </a:t>
            </a:r>
            <a:r>
              <a:rPr lang="en-US" sz="1400" b="1" dirty="0" err="1"/>
              <a:t>untuk</a:t>
            </a:r>
            <a:r>
              <a:rPr lang="en-US" sz="1400" b="1" dirty="0"/>
              <a:t> </a:t>
            </a:r>
            <a:r>
              <a:rPr lang="en-US" sz="1400" b="1" dirty="0" err="1"/>
              <a:t>ikut</a:t>
            </a:r>
            <a:r>
              <a:rPr lang="en-US" sz="1400" b="1" dirty="0"/>
              <a:t> </a:t>
            </a:r>
            <a:r>
              <a:rPr lang="en-US" sz="1400" b="1" dirty="0" err="1"/>
              <a:t>melindungi</a:t>
            </a:r>
            <a:r>
              <a:rPr lang="en-US" sz="1400" b="1" dirty="0"/>
              <a:t> </a:t>
            </a:r>
            <a:r>
              <a:rPr lang="en-US" sz="1400" b="1" dirty="0" err="1"/>
              <a:t>hak</a:t>
            </a:r>
            <a:r>
              <a:rPr lang="en-US" sz="1400" b="1" dirty="0"/>
              <a:t> </a:t>
            </a:r>
            <a:r>
              <a:rPr lang="en-US" sz="1400" b="1" dirty="0" err="1"/>
              <a:t>tersebut</a:t>
            </a:r>
            <a:r>
              <a:rPr lang="en-US" sz="1400" b="1" dirty="0"/>
              <a:t> </a:t>
            </a:r>
            <a:r>
              <a:rPr lang="en-US" sz="1400" b="1" dirty="0" err="1"/>
              <a:t>karena</a:t>
            </a:r>
            <a:r>
              <a:rPr lang="en-US" sz="1400" b="1" dirty="0"/>
              <a:t> </a:t>
            </a:r>
            <a:r>
              <a:rPr lang="en-US" sz="1400" b="1" dirty="0" err="1"/>
              <a:t>menyusui</a:t>
            </a:r>
            <a:r>
              <a:rPr lang="en-US" sz="1400" b="1" dirty="0"/>
              <a:t> </a:t>
            </a:r>
            <a:r>
              <a:rPr lang="en-US" sz="1400" b="1" dirty="0" err="1"/>
              <a:t>dapat</a:t>
            </a:r>
            <a:endParaRPr lang="en-US" sz="1400" b="1" dirty="0"/>
          </a:p>
          <a:p>
            <a:pPr algn="ctr"/>
            <a:r>
              <a:rPr lang="en-US" sz="1400" b="1" dirty="0" err="1"/>
              <a:t>berpengaruh</a:t>
            </a:r>
            <a:r>
              <a:rPr lang="en-US" sz="1400" b="1" dirty="0"/>
              <a:t> </a:t>
            </a:r>
            <a:r>
              <a:rPr lang="en-US" sz="1400" b="1" dirty="0" err="1"/>
              <a:t>kepada</a:t>
            </a:r>
            <a:r>
              <a:rPr lang="en-US" sz="1400" b="1" dirty="0"/>
              <a:t> </a:t>
            </a:r>
            <a:r>
              <a:rPr lang="en-US" sz="1400" b="1" dirty="0" err="1"/>
              <a:t>generasi</a:t>
            </a:r>
            <a:r>
              <a:rPr lang="en-US" sz="1400" b="1" dirty="0"/>
              <a:t> </a:t>
            </a:r>
            <a:r>
              <a:rPr lang="en-US" sz="1400" b="1" dirty="0" err="1" smtClean="0"/>
              <a:t>penerus</a:t>
            </a:r>
            <a:endParaRPr kumimoji="0" lang="en-US" sz="1400" b="1" i="0" u="none" strike="noStrike" cap="none" normalizeH="0" baseline="0" dirty="0" smtClean="0">
              <a:ln>
                <a:noFill/>
              </a:ln>
              <a:solidFill>
                <a:schemeClr val="tx1"/>
              </a:solidFill>
              <a:effectLst/>
            </a:endParaRPr>
          </a:p>
        </p:txBody>
      </p:sp>
      <p:sp>
        <p:nvSpPr>
          <p:cNvPr id="6" name="Striped Right Arrow 5"/>
          <p:cNvSpPr/>
          <p:nvPr/>
        </p:nvSpPr>
        <p:spPr bwMode="auto">
          <a:xfrm>
            <a:off x="3886200" y="3962400"/>
            <a:ext cx="1295400" cy="1066800"/>
          </a:xfrm>
          <a:prstGeom prst="stripedRightArrow">
            <a:avLst/>
          </a:prstGeom>
          <a:solidFill>
            <a:schemeClr val="accent2">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212293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sz="2800" i="1" dirty="0"/>
              <a:t>Pasal 22 Undang-undang No. 23/2002 tentang Perlindungan Anak</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14299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4214882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Pasal</a:t>
            </a:r>
            <a:r>
              <a:rPr lang="en-US" i="1" dirty="0"/>
              <a:t> 128 UU </a:t>
            </a:r>
            <a:r>
              <a:rPr lang="en-US" i="1" dirty="0" err="1" smtClean="0"/>
              <a:t>Kesehatan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590140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3720101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i="1" dirty="0" err="1"/>
              <a:t>Pasal</a:t>
            </a:r>
            <a:r>
              <a:rPr lang="en-US" sz="2400" i="1" dirty="0"/>
              <a:t> 83 </a:t>
            </a:r>
            <a:r>
              <a:rPr lang="en-US" sz="2400" i="1" dirty="0" err="1"/>
              <a:t>Undang-undang</a:t>
            </a:r>
            <a:r>
              <a:rPr lang="en-US" sz="2400" i="1" dirty="0"/>
              <a:t> No.13/2003 </a:t>
            </a:r>
            <a:r>
              <a:rPr lang="en-US" sz="2400" i="1" dirty="0" err="1"/>
              <a:t>tentang</a:t>
            </a:r>
            <a:r>
              <a:rPr lang="en-US" sz="2400" i="1" dirty="0"/>
              <a:t> </a:t>
            </a:r>
            <a:r>
              <a:rPr lang="en-US" sz="2400" i="1" dirty="0" err="1"/>
              <a:t>Ketenagakerjaan</a:t>
            </a:r>
            <a:endParaRPr lang="en-US" sz="2400" dirty="0"/>
          </a:p>
        </p:txBody>
      </p:sp>
      <p:sp>
        <p:nvSpPr>
          <p:cNvPr id="4" name="Horizontal Scroll 3"/>
          <p:cNvSpPr/>
          <p:nvPr/>
        </p:nvSpPr>
        <p:spPr bwMode="auto">
          <a:xfrm>
            <a:off x="1295400" y="3048000"/>
            <a:ext cx="6477000" cy="2895600"/>
          </a:xfrm>
          <a:prstGeom prst="horizont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2400" i="1" dirty="0"/>
              <a:t>“</a:t>
            </a:r>
            <a:r>
              <a:rPr lang="en-US" sz="2400" i="1" dirty="0" err="1"/>
              <a:t>Pekerja</a:t>
            </a:r>
            <a:r>
              <a:rPr lang="en-US" sz="2400" i="1" dirty="0"/>
              <a:t>/</a:t>
            </a:r>
            <a:r>
              <a:rPr lang="en-US" sz="2400" i="1" dirty="0" err="1"/>
              <a:t>buruh</a:t>
            </a:r>
            <a:r>
              <a:rPr lang="en-US" sz="2400" i="1" dirty="0"/>
              <a:t> </a:t>
            </a:r>
            <a:r>
              <a:rPr lang="en-US" sz="2400" i="1" dirty="0" err="1"/>
              <a:t>perempuan</a:t>
            </a:r>
            <a:r>
              <a:rPr lang="en-US" sz="2400" i="1" dirty="0"/>
              <a:t> yang </a:t>
            </a:r>
            <a:r>
              <a:rPr lang="en-US" sz="2400" i="1" dirty="0" err="1"/>
              <a:t>anaknya</a:t>
            </a:r>
            <a:r>
              <a:rPr lang="en-US" sz="2400" i="1" dirty="0"/>
              <a:t> </a:t>
            </a:r>
            <a:r>
              <a:rPr lang="en-US" sz="2400" i="1" dirty="0" err="1"/>
              <a:t>masih</a:t>
            </a:r>
            <a:r>
              <a:rPr lang="en-US" sz="2400" i="1" dirty="0"/>
              <a:t> </a:t>
            </a:r>
            <a:r>
              <a:rPr lang="en-US" sz="2400" i="1" dirty="0" err="1"/>
              <a:t>menyusu</a:t>
            </a:r>
            <a:r>
              <a:rPr lang="en-US" sz="2400" i="1" dirty="0"/>
              <a:t> </a:t>
            </a:r>
            <a:r>
              <a:rPr lang="en-US" sz="2400" i="1" dirty="0" err="1" smtClean="0"/>
              <a:t>harus</a:t>
            </a:r>
            <a:r>
              <a:rPr lang="en-US" sz="2400" i="1" dirty="0"/>
              <a:t> </a:t>
            </a:r>
            <a:r>
              <a:rPr lang="en-US" sz="2400" i="1" dirty="0" err="1" smtClean="0"/>
              <a:t>diberi</a:t>
            </a:r>
            <a:r>
              <a:rPr lang="en-US" sz="2400" i="1" dirty="0" smtClean="0"/>
              <a:t> </a:t>
            </a:r>
            <a:r>
              <a:rPr lang="en-US" sz="2400" i="1" dirty="0" err="1"/>
              <a:t>kesempatan</a:t>
            </a:r>
            <a:r>
              <a:rPr lang="en-US" sz="2400" i="1" dirty="0"/>
              <a:t> </a:t>
            </a:r>
            <a:r>
              <a:rPr lang="en-US" sz="2400" i="1" dirty="0" err="1"/>
              <a:t>sepatutnya</a:t>
            </a:r>
            <a:r>
              <a:rPr lang="en-US" sz="2400" i="1" dirty="0"/>
              <a:t> </a:t>
            </a:r>
            <a:r>
              <a:rPr lang="en-US" sz="2400" i="1" dirty="0" err="1" smtClean="0"/>
              <a:t>untuk</a:t>
            </a:r>
            <a:r>
              <a:rPr lang="en-US" sz="2400" i="1" dirty="0"/>
              <a:t> </a:t>
            </a:r>
            <a:r>
              <a:rPr lang="en-US" sz="2400" i="1" dirty="0" err="1" smtClean="0"/>
              <a:t>menyusui</a:t>
            </a:r>
            <a:r>
              <a:rPr lang="en-US" sz="2400" i="1" dirty="0" smtClean="0"/>
              <a:t> </a:t>
            </a:r>
            <a:r>
              <a:rPr lang="en-US" sz="2400" i="1" dirty="0" err="1"/>
              <a:t>anaknya</a:t>
            </a:r>
            <a:r>
              <a:rPr lang="en-US" sz="2400" i="1" dirty="0"/>
              <a:t> </a:t>
            </a:r>
            <a:r>
              <a:rPr lang="en-US" sz="2400" i="1" dirty="0" err="1"/>
              <a:t>jika</a:t>
            </a:r>
            <a:r>
              <a:rPr lang="en-US" sz="2400" i="1" dirty="0"/>
              <a:t> </a:t>
            </a:r>
            <a:r>
              <a:rPr lang="en-US" sz="2400" i="1" dirty="0" err="1"/>
              <a:t>hal</a:t>
            </a:r>
            <a:r>
              <a:rPr lang="en-US" sz="2400" i="1" dirty="0"/>
              <a:t> </a:t>
            </a:r>
            <a:r>
              <a:rPr lang="en-US" sz="2400" i="1" dirty="0" err="1" smtClean="0"/>
              <a:t>itu</a:t>
            </a:r>
            <a:r>
              <a:rPr lang="en-US" sz="2400" i="1" dirty="0"/>
              <a:t> </a:t>
            </a:r>
            <a:r>
              <a:rPr lang="fi-FI" sz="2400" i="1" dirty="0" smtClean="0"/>
              <a:t>harus </a:t>
            </a:r>
            <a:r>
              <a:rPr lang="fi-FI" sz="2400" i="1" dirty="0"/>
              <a:t>dilakukan selama waktu kerja”</a:t>
            </a:r>
            <a:endParaRPr kumimoji="0" lang="en-US" sz="2400" b="0" i="0" u="none" strike="noStrike" cap="none" normalizeH="0" baseline="0" dirty="0" smtClean="0">
              <a:ln>
                <a:noFill/>
              </a:ln>
              <a:solidFill>
                <a:schemeClr val="tx1"/>
              </a:solidFill>
              <a:effectLst/>
            </a:endParaRPr>
          </a:p>
        </p:txBody>
      </p:sp>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2134634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Peraturan</a:t>
            </a:r>
            <a:r>
              <a:rPr lang="en-US" dirty="0" smtClean="0"/>
              <a:t> </a:t>
            </a:r>
            <a:r>
              <a:rPr lang="en-US" dirty="0" err="1" smtClean="0"/>
              <a:t>Bersama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044292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018177334"/>
              </p:ext>
            </p:extLst>
          </p:nvPr>
        </p:nvGraphicFramePr>
        <p:xfrm>
          <a:off x="3886200" y="2209800"/>
          <a:ext cx="4953000" cy="449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Striped Right Arrow 7"/>
          <p:cNvSpPr/>
          <p:nvPr/>
        </p:nvSpPr>
        <p:spPr bwMode="auto">
          <a:xfrm>
            <a:off x="3429000" y="4038600"/>
            <a:ext cx="381000" cy="762000"/>
          </a:xfrm>
          <a:prstGeom prst="stripedRightArrow">
            <a:avLst/>
          </a:prstGeom>
          <a:solidFill>
            <a:schemeClr val="accent2">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2123067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a:t>
            </a:r>
            <a:r>
              <a:rPr lang="en-US" dirty="0" smtClean="0"/>
              <a:t> </a:t>
            </a:r>
            <a:r>
              <a:rPr lang="en-US" dirty="0" err="1" smtClean="0"/>
              <a:t>Penelitian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146830"/>
              </p:ext>
            </p:extLst>
          </p:nvPr>
        </p:nvGraphicFramePr>
        <p:xfrm>
          <a:off x="152400" y="2743200"/>
          <a:ext cx="8763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252539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Point Star 4"/>
          <p:cNvSpPr/>
          <p:nvPr/>
        </p:nvSpPr>
        <p:spPr bwMode="auto">
          <a:xfrm>
            <a:off x="533400" y="1600200"/>
            <a:ext cx="7772400" cy="4953000"/>
          </a:xfrm>
          <a:prstGeom prst="star5">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 name="Vertical Scroll 3"/>
          <p:cNvSpPr/>
          <p:nvPr/>
        </p:nvSpPr>
        <p:spPr bwMode="auto">
          <a:xfrm>
            <a:off x="838200" y="2057400"/>
            <a:ext cx="7010400" cy="2590800"/>
          </a:xfrm>
          <a:prstGeom prst="verticalScroll">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b="1" dirty="0"/>
          </a:p>
          <a:p>
            <a:pPr algn="ctr"/>
            <a:r>
              <a:rPr lang="en-US" b="1" dirty="0" smtClean="0"/>
              <a:t>PERATURAN </a:t>
            </a:r>
            <a:r>
              <a:rPr lang="en-US" b="1" dirty="0"/>
              <a:t>MENTERI KESEHATAN REPUBLIK INDONESIA </a:t>
            </a:r>
            <a:r>
              <a:rPr lang="en-US" b="1" dirty="0" smtClean="0"/>
              <a:t>NOMOR </a:t>
            </a:r>
            <a:r>
              <a:rPr lang="en-US" b="1" dirty="0"/>
              <a:t>15 TAHUN 2013 </a:t>
            </a:r>
            <a:endParaRPr lang="en-US" b="1" dirty="0" smtClean="0"/>
          </a:p>
          <a:p>
            <a:pPr algn="ctr"/>
            <a:endParaRPr lang="en-US" b="1" dirty="0"/>
          </a:p>
          <a:p>
            <a:pPr algn="ctr"/>
            <a:r>
              <a:rPr lang="en-US" b="1" dirty="0"/>
              <a:t>TENTANG </a:t>
            </a:r>
          </a:p>
          <a:p>
            <a:pPr algn="ctr"/>
            <a:r>
              <a:rPr lang="es-ES" b="1" dirty="0"/>
              <a:t>TATA CARA PENYEDIAAN FASILITAS </a:t>
            </a:r>
            <a:r>
              <a:rPr lang="es-ES" b="1" dirty="0" smtClean="0"/>
              <a:t>KHUSUS MENYUSUI DAN/ATAU </a:t>
            </a:r>
            <a:r>
              <a:rPr lang="es-ES" b="1" dirty="0"/>
              <a:t>MEMERAH AIR SUSU IBU</a:t>
            </a:r>
            <a:endParaRPr kumimoji="0" lang="en-US" sz="1800" b="1" i="0" u="none" strike="noStrike" cap="none" normalizeH="0" baseline="0" dirty="0" smtClean="0">
              <a:ln>
                <a:noFill/>
              </a:ln>
              <a:solidFill>
                <a:schemeClr val="tx1"/>
              </a:solidFill>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76800"/>
            <a:ext cx="28575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876801"/>
            <a:ext cx="28194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triped Right Arrow 1"/>
          <p:cNvSpPr/>
          <p:nvPr/>
        </p:nvSpPr>
        <p:spPr bwMode="auto">
          <a:xfrm rot="5400000">
            <a:off x="1809750" y="-476250"/>
            <a:ext cx="1562100" cy="3200400"/>
          </a:xfrm>
          <a:prstGeom prst="striped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434615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Rekomendasi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252376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14400" y="6504801"/>
            <a:ext cx="8001000" cy="276999"/>
          </a:xfrm>
          <a:prstGeom prst="rect">
            <a:avLst/>
          </a:prstGeom>
          <a:noFill/>
        </p:spPr>
        <p:txBody>
          <a:bodyPr wrap="square" rtlCol="0">
            <a:spAutoFit/>
          </a:bodyPr>
          <a:lstStyle/>
          <a:p>
            <a:r>
              <a:rPr lang="en-US" sz="1200" b="1" dirty="0" err="1" smtClean="0"/>
              <a:t>Sumber</a:t>
            </a:r>
            <a:r>
              <a:rPr lang="en-US" sz="1200" b="1" dirty="0" smtClean="0"/>
              <a:t> : </a:t>
            </a:r>
            <a:r>
              <a:rPr lang="en-US" sz="1200" b="1" dirty="0" err="1" smtClean="0"/>
              <a:t>Jurnal</a:t>
            </a:r>
            <a:r>
              <a:rPr lang="en-US" sz="1200" b="1" dirty="0" smtClean="0"/>
              <a:t> DUKUNGAN </a:t>
            </a:r>
            <a:r>
              <a:rPr lang="en-US" sz="1200" b="1" dirty="0"/>
              <a:t>TEMPAT KERJA TERHADAP HAK IBU DALAM MEMBERIKAN ASI EKSKLUSI</a:t>
            </a:r>
            <a:endParaRPr lang="en-US" sz="1200" dirty="0"/>
          </a:p>
        </p:txBody>
      </p:sp>
    </p:spTree>
    <p:extLst>
      <p:ext uri="{BB962C8B-B14F-4D97-AF65-F5344CB8AC3E}">
        <p14:creationId xmlns:p14="http://schemas.microsoft.com/office/powerpoint/2010/main" val="2793912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1219200"/>
          </a:xfrm>
          <a:solidFill>
            <a:srgbClr val="FFFF00"/>
          </a:solidFill>
        </p:spPr>
        <p:txBody>
          <a:bodyPr/>
          <a:lstStyle/>
          <a:p>
            <a:pPr algn="ctr"/>
            <a:r>
              <a:rPr lang="en-US" sz="3200" dirty="0" err="1" smtClean="0"/>
              <a:t>Rekomendasi</a:t>
            </a:r>
            <a:r>
              <a:rPr lang="en-US" sz="3200" dirty="0" smtClean="0"/>
              <a:t> Presenter </a:t>
            </a:r>
            <a:r>
              <a:rPr lang="en-US" sz="3200" dirty="0" err="1" smtClean="0"/>
              <a:t>untuk</a:t>
            </a:r>
            <a:r>
              <a:rPr lang="en-US" sz="3200" dirty="0" smtClean="0"/>
              <a:t> </a:t>
            </a:r>
            <a:r>
              <a:rPr lang="en-US" sz="3200" dirty="0" err="1"/>
              <a:t>K</a:t>
            </a:r>
            <a:r>
              <a:rPr lang="en-US" sz="3200" dirty="0" err="1" smtClean="0"/>
              <a:t>ebijakan</a:t>
            </a:r>
            <a:r>
              <a:rPr lang="en-US" sz="3200" dirty="0" smtClean="0"/>
              <a:t> </a:t>
            </a:r>
            <a:r>
              <a:rPr lang="en-US" sz="3200" dirty="0" err="1" smtClean="0"/>
              <a:t>Ruang</a:t>
            </a:r>
            <a:r>
              <a:rPr lang="en-US" sz="3200" dirty="0" smtClean="0"/>
              <a:t> </a:t>
            </a:r>
            <a:r>
              <a:rPr lang="en-US" sz="3200" dirty="0" err="1" smtClean="0"/>
              <a:t>Laktasi</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0187003"/>
              </p:ext>
            </p:extLst>
          </p:nvPr>
        </p:nvGraphicFramePr>
        <p:xfrm>
          <a:off x="152400" y="1676400"/>
          <a:ext cx="8763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5544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6277445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73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pPr algn="ctr"/>
            <a:r>
              <a:rPr lang="en-US" dirty="0" err="1" smtClean="0"/>
              <a:t>Pengertian</a:t>
            </a:r>
            <a:r>
              <a:rPr lang="en-US" dirty="0" smtClean="0"/>
              <a:t> </a:t>
            </a:r>
            <a:r>
              <a:rPr lang="en-US" dirty="0" err="1" smtClean="0"/>
              <a:t>Ruang</a:t>
            </a:r>
            <a:r>
              <a:rPr lang="en-US" dirty="0" smtClean="0"/>
              <a:t> ASI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3694327"/>
              </p:ext>
            </p:extLst>
          </p:nvPr>
        </p:nvGraphicFramePr>
        <p:xfrm>
          <a:off x="228600" y="2590800"/>
          <a:ext cx="8610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572000" y="6463099"/>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33047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pPr algn="ctr"/>
            <a:r>
              <a:rPr lang="es-ES" dirty="0" err="1" smtClean="0"/>
              <a:t>Tujuan</a:t>
            </a:r>
            <a:r>
              <a:rPr lang="es-ES" dirty="0" smtClean="0"/>
              <a:t> </a:t>
            </a:r>
            <a:r>
              <a:rPr lang="es-ES" dirty="0" err="1" smtClean="0"/>
              <a:t>Pengaturan</a:t>
            </a:r>
            <a:r>
              <a:rPr lang="es-ES" dirty="0" smtClean="0"/>
              <a:t> </a:t>
            </a:r>
            <a:r>
              <a:rPr lang="es-ES" dirty="0"/>
              <a:t>Tata Cara </a:t>
            </a:r>
            <a:r>
              <a:rPr lang="es-ES" dirty="0" err="1"/>
              <a:t>Penyediaan</a:t>
            </a:r>
            <a:r>
              <a:rPr lang="es-ES" dirty="0"/>
              <a:t> </a:t>
            </a:r>
            <a:r>
              <a:rPr lang="es-ES" dirty="0" err="1"/>
              <a:t>Ruang</a:t>
            </a:r>
            <a:r>
              <a:rPr lang="es-ES" dirty="0"/>
              <a:t> </a:t>
            </a:r>
            <a:r>
              <a:rPr lang="es-ES" dirty="0" smtClean="0"/>
              <a:t>ASI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687836"/>
              </p:ext>
            </p:extLst>
          </p:nvPr>
        </p:nvGraphicFramePr>
        <p:xfrm>
          <a:off x="152400" y="2895600"/>
          <a:ext cx="8763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0" y="6477000"/>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3476651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Dukungan</a:t>
            </a:r>
            <a:r>
              <a:rPr lang="en-US" dirty="0" smtClean="0"/>
              <a:t> Program ASI </a:t>
            </a:r>
            <a:r>
              <a:rPr lang="en-US" dirty="0" err="1" smtClean="0"/>
              <a:t>Ekslusive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591383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0" y="6463099"/>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420302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Unsur</a:t>
            </a:r>
            <a:r>
              <a:rPr lang="en-US" dirty="0" smtClean="0"/>
              <a:t> - </a:t>
            </a:r>
            <a:r>
              <a:rPr lang="en-US" dirty="0" err="1" smtClean="0"/>
              <a:t>Unsur</a:t>
            </a:r>
            <a:r>
              <a:rPr lang="en-US" dirty="0" smtClean="0"/>
              <a:t> </a:t>
            </a:r>
            <a:r>
              <a:rPr lang="en-US" dirty="0" err="1"/>
              <a:t>Dalam</a:t>
            </a:r>
            <a:r>
              <a:rPr lang="en-US" dirty="0"/>
              <a:t> </a:t>
            </a:r>
            <a:r>
              <a:rPr lang="en-US" dirty="0" err="1"/>
              <a:t>M</a:t>
            </a:r>
            <a:r>
              <a:rPr lang="en-US" dirty="0" err="1" smtClean="0"/>
              <a:t>enyediakan</a:t>
            </a:r>
            <a:r>
              <a:rPr lang="en-US" dirty="0" smtClean="0"/>
              <a:t> </a:t>
            </a:r>
            <a:r>
              <a:rPr lang="en-US" dirty="0" err="1"/>
              <a:t>Ruang</a:t>
            </a:r>
            <a:r>
              <a:rPr lang="en-US" dirty="0"/>
              <a:t> </a:t>
            </a:r>
            <a:r>
              <a:rPr lang="en-US" dirty="0" smtClean="0"/>
              <a:t>ASI</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586054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572000" y="6463099"/>
            <a:ext cx="4419600" cy="276999"/>
          </a:xfrm>
          <a:prstGeom prst="rect">
            <a:avLst/>
          </a:prstGeom>
          <a:noFill/>
        </p:spPr>
        <p:txBody>
          <a:bodyPr wrap="square" rtlCol="0">
            <a:spAutoFit/>
          </a:bodyPr>
          <a:lstStyle/>
          <a:p>
            <a:r>
              <a:rPr lang="en-US" sz="1200" b="1" i="1" dirty="0" err="1" smtClean="0"/>
              <a:t>Sumber</a:t>
            </a:r>
            <a:r>
              <a:rPr lang="en-US" sz="1200" b="1" i="1" dirty="0" smtClean="0"/>
              <a:t> :  </a:t>
            </a:r>
            <a:r>
              <a:rPr lang="en-US" sz="1200" b="1" i="1" dirty="0" err="1" smtClean="0"/>
              <a:t>Permenkes</a:t>
            </a:r>
            <a:r>
              <a:rPr lang="en-US" sz="1200" b="1" i="1" dirty="0" smtClean="0"/>
              <a:t> No 15 </a:t>
            </a:r>
            <a:r>
              <a:rPr lang="en-US" sz="1200" b="1" i="1" dirty="0" err="1" smtClean="0"/>
              <a:t>Tahun</a:t>
            </a:r>
            <a:r>
              <a:rPr lang="en-US" sz="1200" b="1" i="1" dirty="0" smtClean="0"/>
              <a:t> 2013</a:t>
            </a:r>
            <a:endParaRPr lang="en-US" sz="1200" b="1" i="1" dirty="0"/>
          </a:p>
        </p:txBody>
      </p:sp>
    </p:spTree>
    <p:extLst>
      <p:ext uri="{BB962C8B-B14F-4D97-AF65-F5344CB8AC3E}">
        <p14:creationId xmlns:p14="http://schemas.microsoft.com/office/powerpoint/2010/main" val="3063221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2081</TotalTime>
  <Words>4197</Words>
  <Application>Microsoft Office PowerPoint</Application>
  <PresentationFormat>On-screen Show (4:3)</PresentationFormat>
  <Paragraphs>344</Paragraphs>
  <Slides>52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 Unicode MS</vt:lpstr>
      <vt:lpstr>Aharoni</vt:lpstr>
      <vt:lpstr>Arial</vt:lpstr>
      <vt:lpstr>Arial Black</vt:lpstr>
      <vt:lpstr>Arial Rounded MT Bold</vt:lpstr>
      <vt:lpstr>Calibri</vt:lpstr>
      <vt:lpstr>Calibri Light</vt:lpstr>
      <vt:lpstr>ＭＳ Ｐゴシック</vt:lpstr>
      <vt:lpstr>Wingdings 2</vt:lpstr>
      <vt:lpstr>Office Theme</vt:lpstr>
      <vt:lpstr>PowerPoint Presentation</vt:lpstr>
      <vt:lpstr>Oleh : Dinas Pemberdayaan Perempuan, Perlindungan Anak dan Kependudukan Provinsi Jawa Timur</vt:lpstr>
      <vt:lpstr>PowerPoint Presentation</vt:lpstr>
      <vt:lpstr>KETENTUAN YANG PERLU DITINDAKLANJUTI DENGAN PERATURAN MENTERI KESEHATAN</vt:lpstr>
      <vt:lpstr>PowerPoint Presentation</vt:lpstr>
      <vt:lpstr>Pengertian Ruang ASI</vt:lpstr>
      <vt:lpstr>Tujuan Pengaturan Tata Cara Penyediaan Ruang ASI</vt:lpstr>
      <vt:lpstr>Dukungan Program ASI Ekslusive</vt:lpstr>
      <vt:lpstr>Unsur - Unsur Dalam Menyediakan Ruang ASI</vt:lpstr>
      <vt:lpstr>Persyaratan kesehatan Ruang ASI </vt:lpstr>
      <vt:lpstr>Standarisasi Ruang ASI</vt:lpstr>
      <vt:lpstr>Manfaat Pemberian ASI Eksklusif </vt:lpstr>
      <vt:lpstr>Pendanaan</vt:lpstr>
      <vt:lpstr>Pembinaan Pengawasaan</vt:lpstr>
      <vt:lpstr>Government Regulation No. 33 on Granting Exclusive Breastfeeding (2012)</vt:lpstr>
      <vt:lpstr>PowerPoint Presentation</vt:lpstr>
      <vt:lpstr>Arti Penting dari Laktasi Optima</vt:lpstr>
      <vt:lpstr>Manfaat Ruang ASI untuk para Karyawan</vt:lpstr>
      <vt:lpstr>Manfaat untuk Perusahaan</vt:lpstr>
      <vt:lpstr>Manfaat Bagi Masyarakat</vt:lpstr>
      <vt:lpstr>Manfaat  Menyusui Bagi Ibu</vt:lpstr>
      <vt:lpstr>Manfaat ASI  Bagi Bayi</vt:lpstr>
      <vt:lpstr>Keuntungan  Menyusui</vt:lpstr>
      <vt:lpstr>Bahaya  Susu Formula</vt:lpstr>
      <vt:lpstr>KEBIJAKAN TEMPAT KERJA  RAMAH LAKTASI</vt:lpstr>
      <vt:lpstr>Langkah-langkah utama untuk menjamin keberhasilan implementasi berbagai kebijakan Tempat Kerja Ramah Laktasi</vt:lpstr>
      <vt:lpstr>Komponen dari Kebijakan Tempat Kerja Ramah Laktasi</vt:lpstr>
      <vt:lpstr>Komponen dari Kebijakan Tempat Kerja Ramah Laktasi</vt:lpstr>
      <vt:lpstr>Kebijakan Tertulis dari Perusahaan</vt:lpstr>
      <vt:lpstr>Edukasi di tempat kerja</vt:lpstr>
      <vt:lpstr>Langkah-langkah yang diambil untuk memastikan keberhasilan implementasi dari kebijakan Tempat Kerja Ramah Laktasi</vt:lpstr>
      <vt:lpstr>Langkah-langkah yang diambil untuk memastikan keberhasilan implementasi dari kebijakan Tempat Kerja Ramah Laktasi</vt:lpstr>
      <vt:lpstr>AIMI dalam Mendukung Kebijakan Ruang ASI</vt:lpstr>
      <vt:lpstr>MENGAPA KAUM IBU MEMBUTUHKAN DUKUNGAN</vt:lpstr>
      <vt:lpstr>International Labor Organization (ILO)</vt:lpstr>
      <vt:lpstr>WHO dan UNICEF</vt:lpstr>
      <vt:lpstr>Sanksi</vt:lpstr>
      <vt:lpstr>Rekomendasi Kebijakan Ruang ASI</vt:lpstr>
      <vt:lpstr>Jurnal DUKUNGAN TEMPAT KERJA TERHADAP HAK IBU DALAM MEMBERIKAN ASI EKSKLUSI  </vt:lpstr>
      <vt:lpstr>Latar Belakang</vt:lpstr>
      <vt:lpstr>Pokok Permasalahan</vt:lpstr>
      <vt:lpstr>Tujuan Penelitian</vt:lpstr>
      <vt:lpstr>Latar Belakang</vt:lpstr>
      <vt:lpstr>Analisis Data</vt:lpstr>
      <vt:lpstr>Pasal 22 Undang-undang No. 23/2002 tentang Perlindungan Anak</vt:lpstr>
      <vt:lpstr>Pasal 128 UU Kesehatan</vt:lpstr>
      <vt:lpstr>Pasal 83 Undang-undang No.13/2003 tentang Ketenagakerjaan</vt:lpstr>
      <vt:lpstr>Peraturan Bersama</vt:lpstr>
      <vt:lpstr>Hasil Penelitian</vt:lpstr>
      <vt:lpstr>Rekomendasi</vt:lpstr>
      <vt:lpstr>Rekomendasi Presenter untuk Kebijakan Ruang Laktasi</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Oleh : Icon Umardiyah Jusuf P1802214018 Fina Palittin P1802214029</dc:title>
  <dc:creator>ismail - [2010]</dc:creator>
  <cp:lastModifiedBy>USER</cp:lastModifiedBy>
  <cp:revision>111</cp:revision>
  <cp:lastPrinted>1601-01-01T00:00:00Z</cp:lastPrinted>
  <dcterms:created xsi:type="dcterms:W3CDTF">2015-11-06T16:09:02Z</dcterms:created>
  <dcterms:modified xsi:type="dcterms:W3CDTF">2020-08-16T10:00:59Z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TC010721151033</vt:lpwstr>
  </property>
</Properties>
</file>