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94" r:id="rId3"/>
    <p:sldId id="258" r:id="rId4"/>
    <p:sldId id="262" r:id="rId5"/>
    <p:sldId id="283" r:id="rId6"/>
    <p:sldId id="295" r:id="rId7"/>
    <p:sldId id="296" r:id="rId8"/>
    <p:sldId id="29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1105-4C99-459E-8C3A-C785AF6579B0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0F9-BAAA-4E2E-81F0-1963441CCABD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CFA-9DFE-400F-AB35-60654FC99333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285D-1025-45A2-B3DA-E96E594BB942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F81A-CB98-433B-A0F3-1F8B4E63EB76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802C-8080-491F-BF46-770DD8664778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AF20-C644-4B82-A093-D7BDF05ACAFE}" type="datetime1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F0D0-CDE7-4870-83F0-D17DA9453BFB}" type="datetime1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15B6-867E-455D-861E-637EF3FAE21F}" type="datetime1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01066-CDD8-4BBD-A491-94A18DB7B6DA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12E-DF81-4BA2-838F-13778EF28FFD}" type="datetime1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6EC7CC-945F-466C-9243-B570A10D2678}" type="datetime1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fox-academy/bramble100/tree/master/week-03/lightning-tal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Sound Smart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15</a:t>
            </a:r>
            <a:endParaRPr lang="en-US" dirty="0"/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de-DE" dirty="0" err="1"/>
              <a:t>ntelligent</a:t>
            </a:r>
            <a:r>
              <a:rPr lang="hu-HU" dirty="0"/>
              <a:t> </a:t>
            </a:r>
            <a:r>
              <a:rPr lang="hu-HU" dirty="0" err="1"/>
              <a:t>wirken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BLITZ</a:t>
            </a:r>
            <a:r>
              <a:rPr lang="en-US" dirty="0"/>
              <a:t> </a:t>
            </a:r>
            <a:r>
              <a:rPr lang="hu-HU" dirty="0" err="1"/>
              <a:t>Vortrag</a:t>
            </a:r>
            <a:r>
              <a:rPr lang="en-US" dirty="0"/>
              <a:t>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15</a:t>
            </a:r>
            <a:endParaRPr lang="en-US" dirty="0"/>
          </a:p>
          <a:p>
            <a:r>
              <a:rPr lang="hu-HU" dirty="0"/>
              <a:t>Von</a:t>
            </a:r>
            <a:r>
              <a:rPr lang="en-US" dirty="0"/>
              <a:t>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laws</a:t>
            </a:r>
            <a:r>
              <a:rPr lang="hu-HU" dirty="0"/>
              <a:t> </a:t>
            </a:r>
            <a:r>
              <a:rPr lang="hu-HU" dirty="0" err="1"/>
              <a:t>named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Murphy’s</a:t>
            </a:r>
            <a:r>
              <a:rPr lang="hu-HU" dirty="0"/>
              <a:t> </a:t>
            </a:r>
            <a:r>
              <a:rPr lang="hu-HU" dirty="0" err="1"/>
              <a:t>law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Occam's</a:t>
            </a:r>
            <a:r>
              <a:rPr lang="hu-HU" dirty="0"/>
              <a:t> </a:t>
            </a:r>
            <a:r>
              <a:rPr lang="hu-HU" dirty="0" err="1"/>
              <a:t>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Hanlon's</a:t>
            </a:r>
            <a:r>
              <a:rPr lang="en-US" dirty="0"/>
              <a:t> 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Pareto</a:t>
            </a:r>
            <a:r>
              <a:rPr lang="en-US" dirty="0"/>
              <a:t> Principle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 …</a:t>
            </a:r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98C5EE2-8911-42A3-BC87-CE958F64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46" y="1887165"/>
            <a:ext cx="3509934" cy="3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126B34B-F5DF-4A2D-83F5-48F8EA2C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</a:t>
            </a:r>
            <a:r>
              <a:rPr lang="en-GB" dirty="0"/>
              <a:t>aw of parsimony</a:t>
            </a:r>
            <a:r>
              <a:rPr lang="hu-HU" dirty="0"/>
              <a:t>: </a:t>
            </a:r>
            <a:r>
              <a:rPr lang="en-US" i="1" dirty="0"/>
              <a:t>“The simplest explanation is usually the correct one.”</a:t>
            </a:r>
            <a:endParaRPr lang="hu-HU" i="1" dirty="0"/>
          </a:p>
          <a:p>
            <a:r>
              <a:rPr lang="en-US" i="1" dirty="0"/>
              <a:t>“When you hear hoofbeats, think of horses not zebras</a:t>
            </a:r>
            <a:r>
              <a:rPr lang="hu-HU" i="1" dirty="0"/>
              <a:t>.</a:t>
            </a:r>
            <a:r>
              <a:rPr lang="en-US" i="1" dirty="0"/>
              <a:t>”</a:t>
            </a:r>
            <a:endParaRPr lang="hu-HU" i="1" dirty="0"/>
          </a:p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: KISS</a:t>
            </a:r>
          </a:p>
        </p:txBody>
      </p:sp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Hanlon's Razor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“Never attribute to malice that which can be adequately explained by stupidity, </a:t>
            </a:r>
            <a:r>
              <a:rPr lang="en-US" i="1" dirty="0"/>
              <a:t>but don't rule out malice.”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Eagleson's</a:t>
            </a:r>
            <a:r>
              <a:rPr lang="en-US" dirty="0"/>
              <a:t> Law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"Any code of your own that you haven't looked at for six or more months might as well have been written by someone else."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2092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Hofstadter's Law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always takes longer than you expect, </a:t>
            </a:r>
            <a:r>
              <a:rPr lang="en-US" i="1" dirty="0"/>
              <a:t>even when you take into account Hofstadter's Law."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45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90-90 Rule (Tom Cargill)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first 90 percent </a:t>
            </a:r>
            <a:r>
              <a:rPr lang="en-US" dirty="0"/>
              <a:t>of the code accounts for the first 90 percent of the development time. </a:t>
            </a:r>
          </a:p>
          <a:p>
            <a:r>
              <a:rPr lang="en-US" dirty="0"/>
              <a:t>The </a:t>
            </a:r>
            <a:r>
              <a:rPr lang="en-US" b="1" dirty="0"/>
              <a:t>remaining 10 percent </a:t>
            </a:r>
            <a:r>
              <a:rPr lang="en-US" dirty="0"/>
              <a:t>of the code accounts for the </a:t>
            </a:r>
            <a:r>
              <a:rPr lang="en-US" b="1" dirty="0"/>
              <a:t>other 90 percent </a:t>
            </a:r>
            <a:r>
              <a:rPr lang="en-US" dirty="0"/>
              <a:t>of the development time.”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88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287</Words>
  <Application>Microsoft Office PowerPoint</Application>
  <PresentationFormat>Szélesvásznú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Retrospektív</vt:lpstr>
      <vt:lpstr>How To Sound Smart</vt:lpstr>
      <vt:lpstr>Intelligent wirken</vt:lpstr>
      <vt:lpstr>Refer to laws named after personalities</vt:lpstr>
      <vt:lpstr>Occam's Razor</vt:lpstr>
      <vt:lpstr>Hanlon's Razor</vt:lpstr>
      <vt:lpstr>Eagleson's Law</vt:lpstr>
      <vt:lpstr>Hofstadter's Law</vt:lpstr>
      <vt:lpstr>The 90-90 Rule (Tom Cargill)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82</cp:revision>
  <dcterms:created xsi:type="dcterms:W3CDTF">2017-09-12T17:26:37Z</dcterms:created>
  <dcterms:modified xsi:type="dcterms:W3CDTF">2017-10-09T13:32:53Z</dcterms:modified>
</cp:coreProperties>
</file>