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73" r:id="rId3"/>
    <p:sldId id="257" r:id="rId4"/>
    <p:sldId id="274" r:id="rId5"/>
    <p:sldId id="275" r:id="rId6"/>
    <p:sldId id="276" r:id="rId7"/>
    <p:sldId id="277" r:id="rId8"/>
    <p:sldId id="27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E71C1-78A7-4852-AC50-EEC8E21C025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0DCE5199-13C6-4FDA-8C8C-F96EBDA347CD}">
      <dgm:prSet phldrT="[Szöveg]"/>
      <dgm:spPr/>
      <dgm:t>
        <a:bodyPr/>
        <a:lstStyle/>
        <a:p>
          <a:r>
            <a:rPr lang="en-US" dirty="0"/>
            <a:t>Game</a:t>
          </a:r>
          <a:endParaRPr lang="hu-HU" dirty="0"/>
        </a:p>
      </dgm:t>
    </dgm:pt>
    <dgm:pt modelId="{793A8418-9F08-4D1F-81D2-7CA99299D9AF}" type="parTrans" cxnId="{194801F0-CC19-467E-9064-740337E25119}">
      <dgm:prSet/>
      <dgm:spPr/>
      <dgm:t>
        <a:bodyPr/>
        <a:lstStyle/>
        <a:p>
          <a:endParaRPr lang="hu-HU"/>
        </a:p>
      </dgm:t>
    </dgm:pt>
    <dgm:pt modelId="{0B776140-2C3E-495A-8BA8-26BEADF30AB9}" type="sibTrans" cxnId="{194801F0-CC19-467E-9064-740337E25119}">
      <dgm:prSet/>
      <dgm:spPr/>
      <dgm:t>
        <a:bodyPr/>
        <a:lstStyle/>
        <a:p>
          <a:endParaRPr lang="hu-HU"/>
        </a:p>
      </dgm:t>
    </dgm:pt>
    <dgm:pt modelId="{57DD2EAC-5F3E-4A46-87D6-4F2E32EE66F4}">
      <dgm:prSet phldrT="[Szöveg]"/>
      <dgm:spPr/>
      <dgm:t>
        <a:bodyPr/>
        <a:lstStyle/>
        <a:p>
          <a:r>
            <a:rPr lang="en-US" dirty="0"/>
            <a:t>Card(s)</a:t>
          </a:r>
          <a:endParaRPr lang="hu-HU" dirty="0"/>
        </a:p>
      </dgm:t>
    </dgm:pt>
    <dgm:pt modelId="{1BD711E4-B230-45FE-A675-0FBBB46F6DCC}" type="parTrans" cxnId="{D4F977B7-A666-4ECE-BEB0-039EE46A0E07}">
      <dgm:prSet/>
      <dgm:spPr/>
      <dgm:t>
        <a:bodyPr/>
        <a:lstStyle/>
        <a:p>
          <a:endParaRPr lang="hu-HU"/>
        </a:p>
      </dgm:t>
    </dgm:pt>
    <dgm:pt modelId="{FAED07DB-E3E8-4277-B01B-86CBB2D11B86}" type="sibTrans" cxnId="{D4F977B7-A666-4ECE-BEB0-039EE46A0E07}">
      <dgm:prSet/>
      <dgm:spPr/>
      <dgm:t>
        <a:bodyPr/>
        <a:lstStyle/>
        <a:p>
          <a:endParaRPr lang="hu-HU"/>
        </a:p>
      </dgm:t>
    </dgm:pt>
    <dgm:pt modelId="{77D97785-C8FD-4A19-83FA-373AA03BFFE1}">
      <dgm:prSet phldrT="[Szöveg]"/>
      <dgm:spPr/>
      <dgm:t>
        <a:bodyPr/>
        <a:lstStyle/>
        <a:p>
          <a:r>
            <a:rPr lang="en-US" dirty="0"/>
            <a:t>Deck</a:t>
          </a:r>
          <a:endParaRPr lang="hu-HU" dirty="0"/>
        </a:p>
      </dgm:t>
    </dgm:pt>
    <dgm:pt modelId="{7F0772B3-D2A1-4DEF-8FDD-2A83B55D21C9}" type="parTrans" cxnId="{E9EFAEB3-3641-48CD-AF7A-FAEDC8ABDE69}">
      <dgm:prSet/>
      <dgm:spPr/>
      <dgm:t>
        <a:bodyPr/>
        <a:lstStyle/>
        <a:p>
          <a:endParaRPr lang="hu-HU"/>
        </a:p>
      </dgm:t>
    </dgm:pt>
    <dgm:pt modelId="{DEBD66E7-B272-4F48-BDA0-86FD987FE9B0}" type="sibTrans" cxnId="{E9EFAEB3-3641-48CD-AF7A-FAEDC8ABDE69}">
      <dgm:prSet/>
      <dgm:spPr/>
      <dgm:t>
        <a:bodyPr/>
        <a:lstStyle/>
        <a:p>
          <a:endParaRPr lang="hu-HU"/>
        </a:p>
      </dgm:t>
    </dgm:pt>
    <dgm:pt modelId="{2C2B7073-F2CF-4EC2-A6D6-4BF65A7332A6}">
      <dgm:prSet phldrT="[Szöveg]"/>
      <dgm:spPr/>
      <dgm:t>
        <a:bodyPr/>
        <a:lstStyle/>
        <a:p>
          <a:r>
            <a:rPr lang="en-US" dirty="0"/>
            <a:t>Hand(s)</a:t>
          </a:r>
          <a:endParaRPr lang="hu-HU" dirty="0"/>
        </a:p>
      </dgm:t>
    </dgm:pt>
    <dgm:pt modelId="{423C0B19-FE45-4211-A551-363D9655AB22}" type="parTrans" cxnId="{08FB7E99-0C34-4447-891F-5718754111FE}">
      <dgm:prSet/>
      <dgm:spPr/>
      <dgm:t>
        <a:bodyPr/>
        <a:lstStyle/>
        <a:p>
          <a:endParaRPr lang="hu-HU"/>
        </a:p>
      </dgm:t>
    </dgm:pt>
    <dgm:pt modelId="{401B2303-69BD-4835-AF6B-CD086E7C110D}" type="sibTrans" cxnId="{08FB7E99-0C34-4447-891F-5718754111FE}">
      <dgm:prSet/>
      <dgm:spPr/>
      <dgm:t>
        <a:bodyPr/>
        <a:lstStyle/>
        <a:p>
          <a:endParaRPr lang="hu-HU"/>
        </a:p>
      </dgm:t>
    </dgm:pt>
    <dgm:pt modelId="{52A5DF2B-465A-4435-A5D8-2D2A7FA98FF2}">
      <dgm:prSet phldrT="[Szöveg]"/>
      <dgm:spPr/>
      <dgm:t>
        <a:bodyPr/>
        <a:lstStyle/>
        <a:p>
          <a:r>
            <a:rPr lang="en-US" dirty="0"/>
            <a:t>Card(s)</a:t>
          </a:r>
          <a:endParaRPr lang="hu-HU" dirty="0"/>
        </a:p>
      </dgm:t>
    </dgm:pt>
    <dgm:pt modelId="{DFDABA7F-A584-422D-99DB-B79584B2AF1B}" type="parTrans" cxnId="{E835FB24-1C4B-46B9-9F91-5528B18E0250}">
      <dgm:prSet/>
      <dgm:spPr/>
      <dgm:t>
        <a:bodyPr/>
        <a:lstStyle/>
        <a:p>
          <a:endParaRPr lang="hu-HU"/>
        </a:p>
      </dgm:t>
    </dgm:pt>
    <dgm:pt modelId="{E9A0476A-233F-4372-B8AC-DE7DA9F7D395}" type="sibTrans" cxnId="{E835FB24-1C4B-46B9-9F91-5528B18E0250}">
      <dgm:prSet/>
      <dgm:spPr/>
      <dgm:t>
        <a:bodyPr/>
        <a:lstStyle/>
        <a:p>
          <a:endParaRPr lang="hu-HU"/>
        </a:p>
      </dgm:t>
    </dgm:pt>
    <dgm:pt modelId="{85A0EE1C-6E19-4A53-B46B-DFB861FBBBCC}" type="pres">
      <dgm:prSet presAssocID="{508E71C1-78A7-4852-AC50-EEC8E21C02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735073-6DB8-4DD6-8F90-04507D1969E2}" type="pres">
      <dgm:prSet presAssocID="{0DCE5199-13C6-4FDA-8C8C-F96EBDA347CD}" presName="hierRoot1" presStyleCnt="0">
        <dgm:presLayoutVars>
          <dgm:hierBranch val="init"/>
        </dgm:presLayoutVars>
      </dgm:prSet>
      <dgm:spPr/>
    </dgm:pt>
    <dgm:pt modelId="{46743E25-7EAB-490A-B4A2-F1C1E1AA3762}" type="pres">
      <dgm:prSet presAssocID="{0DCE5199-13C6-4FDA-8C8C-F96EBDA347CD}" presName="rootComposite1" presStyleCnt="0"/>
      <dgm:spPr/>
    </dgm:pt>
    <dgm:pt modelId="{6025CDC2-DC92-4323-9F2A-226813C7DA4B}" type="pres">
      <dgm:prSet presAssocID="{0DCE5199-13C6-4FDA-8C8C-F96EBDA347CD}" presName="rootText1" presStyleLbl="node0" presStyleIdx="0" presStyleCnt="1">
        <dgm:presLayoutVars>
          <dgm:chPref val="3"/>
        </dgm:presLayoutVars>
      </dgm:prSet>
      <dgm:spPr/>
    </dgm:pt>
    <dgm:pt modelId="{CFDF193C-D281-437D-89F3-3B4AA900542F}" type="pres">
      <dgm:prSet presAssocID="{0DCE5199-13C6-4FDA-8C8C-F96EBDA347CD}" presName="rootConnector1" presStyleLbl="node1" presStyleIdx="0" presStyleCnt="0"/>
      <dgm:spPr/>
    </dgm:pt>
    <dgm:pt modelId="{122E6A14-A256-4438-B372-CD4E847A7A4B}" type="pres">
      <dgm:prSet presAssocID="{0DCE5199-13C6-4FDA-8C8C-F96EBDA347CD}" presName="hierChild2" presStyleCnt="0"/>
      <dgm:spPr/>
    </dgm:pt>
    <dgm:pt modelId="{226CCB1D-CC28-4A49-8F87-B1617EED0D79}" type="pres">
      <dgm:prSet presAssocID="{7F0772B3-D2A1-4DEF-8FDD-2A83B55D21C9}" presName="Name37" presStyleLbl="parChTrans1D2" presStyleIdx="0" presStyleCnt="2"/>
      <dgm:spPr/>
    </dgm:pt>
    <dgm:pt modelId="{0F936FC9-4908-4692-A6B0-07518AB83F87}" type="pres">
      <dgm:prSet presAssocID="{77D97785-C8FD-4A19-83FA-373AA03BFFE1}" presName="hierRoot2" presStyleCnt="0">
        <dgm:presLayoutVars>
          <dgm:hierBranch val="init"/>
        </dgm:presLayoutVars>
      </dgm:prSet>
      <dgm:spPr/>
    </dgm:pt>
    <dgm:pt modelId="{309CD017-2D58-4229-9E71-945A45E152D0}" type="pres">
      <dgm:prSet presAssocID="{77D97785-C8FD-4A19-83FA-373AA03BFFE1}" presName="rootComposite" presStyleCnt="0"/>
      <dgm:spPr/>
    </dgm:pt>
    <dgm:pt modelId="{9972AD7F-1B15-47BF-B0A8-03700BC568A6}" type="pres">
      <dgm:prSet presAssocID="{77D97785-C8FD-4A19-83FA-373AA03BFFE1}" presName="rootText" presStyleLbl="node2" presStyleIdx="0" presStyleCnt="2">
        <dgm:presLayoutVars>
          <dgm:chPref val="3"/>
        </dgm:presLayoutVars>
      </dgm:prSet>
      <dgm:spPr/>
    </dgm:pt>
    <dgm:pt modelId="{7E27D7C8-AC47-47DD-8371-0924213439D4}" type="pres">
      <dgm:prSet presAssocID="{77D97785-C8FD-4A19-83FA-373AA03BFFE1}" presName="rootConnector" presStyleLbl="node2" presStyleIdx="0" presStyleCnt="2"/>
      <dgm:spPr/>
    </dgm:pt>
    <dgm:pt modelId="{F4279182-5E41-4E15-9D7F-F559E6B373CB}" type="pres">
      <dgm:prSet presAssocID="{77D97785-C8FD-4A19-83FA-373AA03BFFE1}" presName="hierChild4" presStyleCnt="0"/>
      <dgm:spPr/>
    </dgm:pt>
    <dgm:pt modelId="{2182D016-58D9-41F9-AACF-B77022530D2A}" type="pres">
      <dgm:prSet presAssocID="{DFDABA7F-A584-422D-99DB-B79584B2AF1B}" presName="Name37" presStyleLbl="parChTrans1D3" presStyleIdx="0" presStyleCnt="2"/>
      <dgm:spPr/>
    </dgm:pt>
    <dgm:pt modelId="{0BABFA62-2CD5-4393-8B47-B0C0C40F4454}" type="pres">
      <dgm:prSet presAssocID="{52A5DF2B-465A-4435-A5D8-2D2A7FA98FF2}" presName="hierRoot2" presStyleCnt="0">
        <dgm:presLayoutVars>
          <dgm:hierBranch val="init"/>
        </dgm:presLayoutVars>
      </dgm:prSet>
      <dgm:spPr/>
    </dgm:pt>
    <dgm:pt modelId="{1336EAE0-6A72-44B6-A066-D0693582A1C8}" type="pres">
      <dgm:prSet presAssocID="{52A5DF2B-465A-4435-A5D8-2D2A7FA98FF2}" presName="rootComposite" presStyleCnt="0"/>
      <dgm:spPr/>
    </dgm:pt>
    <dgm:pt modelId="{244A6F18-FCEC-4AAA-865B-7026912F6910}" type="pres">
      <dgm:prSet presAssocID="{52A5DF2B-465A-4435-A5D8-2D2A7FA98FF2}" presName="rootText" presStyleLbl="node3" presStyleIdx="0" presStyleCnt="2">
        <dgm:presLayoutVars>
          <dgm:chPref val="3"/>
        </dgm:presLayoutVars>
      </dgm:prSet>
      <dgm:spPr/>
    </dgm:pt>
    <dgm:pt modelId="{66E915BB-4725-4E4B-A3DC-66312413C884}" type="pres">
      <dgm:prSet presAssocID="{52A5DF2B-465A-4435-A5D8-2D2A7FA98FF2}" presName="rootConnector" presStyleLbl="node3" presStyleIdx="0" presStyleCnt="2"/>
      <dgm:spPr/>
    </dgm:pt>
    <dgm:pt modelId="{619F8016-1284-4DE9-B990-CB9FB20F0E0A}" type="pres">
      <dgm:prSet presAssocID="{52A5DF2B-465A-4435-A5D8-2D2A7FA98FF2}" presName="hierChild4" presStyleCnt="0"/>
      <dgm:spPr/>
    </dgm:pt>
    <dgm:pt modelId="{28D065F0-FA1C-4CC6-91CD-E0BB9A844F5C}" type="pres">
      <dgm:prSet presAssocID="{52A5DF2B-465A-4435-A5D8-2D2A7FA98FF2}" presName="hierChild5" presStyleCnt="0"/>
      <dgm:spPr/>
    </dgm:pt>
    <dgm:pt modelId="{BBE993AD-B763-4FBC-892A-CE3663493DBB}" type="pres">
      <dgm:prSet presAssocID="{77D97785-C8FD-4A19-83FA-373AA03BFFE1}" presName="hierChild5" presStyleCnt="0"/>
      <dgm:spPr/>
    </dgm:pt>
    <dgm:pt modelId="{652E8C05-FE3A-4B2A-8875-7112A300EB78}" type="pres">
      <dgm:prSet presAssocID="{423C0B19-FE45-4211-A551-363D9655AB22}" presName="Name37" presStyleLbl="parChTrans1D2" presStyleIdx="1" presStyleCnt="2"/>
      <dgm:spPr/>
    </dgm:pt>
    <dgm:pt modelId="{C04E5E99-110F-4C46-A1E6-B3D6E37DC696}" type="pres">
      <dgm:prSet presAssocID="{2C2B7073-F2CF-4EC2-A6D6-4BF65A7332A6}" presName="hierRoot2" presStyleCnt="0">
        <dgm:presLayoutVars>
          <dgm:hierBranch val="init"/>
        </dgm:presLayoutVars>
      </dgm:prSet>
      <dgm:spPr/>
    </dgm:pt>
    <dgm:pt modelId="{7F9AECAF-23D6-4E0C-B128-76C1876E7040}" type="pres">
      <dgm:prSet presAssocID="{2C2B7073-F2CF-4EC2-A6D6-4BF65A7332A6}" presName="rootComposite" presStyleCnt="0"/>
      <dgm:spPr/>
    </dgm:pt>
    <dgm:pt modelId="{6CF4F323-C1FF-4B96-9412-4B392E974A4C}" type="pres">
      <dgm:prSet presAssocID="{2C2B7073-F2CF-4EC2-A6D6-4BF65A7332A6}" presName="rootText" presStyleLbl="node2" presStyleIdx="1" presStyleCnt="2">
        <dgm:presLayoutVars>
          <dgm:chPref val="3"/>
        </dgm:presLayoutVars>
      </dgm:prSet>
      <dgm:spPr/>
    </dgm:pt>
    <dgm:pt modelId="{EF7B441A-3222-421B-B69D-C6EE4751DB7C}" type="pres">
      <dgm:prSet presAssocID="{2C2B7073-F2CF-4EC2-A6D6-4BF65A7332A6}" presName="rootConnector" presStyleLbl="node2" presStyleIdx="1" presStyleCnt="2"/>
      <dgm:spPr/>
    </dgm:pt>
    <dgm:pt modelId="{DD5F8C89-E308-43E9-9EE5-1389F0F723EB}" type="pres">
      <dgm:prSet presAssocID="{2C2B7073-F2CF-4EC2-A6D6-4BF65A7332A6}" presName="hierChild4" presStyleCnt="0"/>
      <dgm:spPr/>
    </dgm:pt>
    <dgm:pt modelId="{BC9E6D7A-19CE-4BF8-A857-81F97CD5ABDB}" type="pres">
      <dgm:prSet presAssocID="{1BD711E4-B230-45FE-A675-0FBBB46F6DCC}" presName="Name37" presStyleLbl="parChTrans1D3" presStyleIdx="1" presStyleCnt="2"/>
      <dgm:spPr/>
    </dgm:pt>
    <dgm:pt modelId="{B1721AE5-3E97-4C39-A524-AE286649159C}" type="pres">
      <dgm:prSet presAssocID="{57DD2EAC-5F3E-4A46-87D6-4F2E32EE66F4}" presName="hierRoot2" presStyleCnt="0">
        <dgm:presLayoutVars>
          <dgm:hierBranch val="init"/>
        </dgm:presLayoutVars>
      </dgm:prSet>
      <dgm:spPr/>
    </dgm:pt>
    <dgm:pt modelId="{16180252-FA62-45D8-89F5-FB433C7D6779}" type="pres">
      <dgm:prSet presAssocID="{57DD2EAC-5F3E-4A46-87D6-4F2E32EE66F4}" presName="rootComposite" presStyleCnt="0"/>
      <dgm:spPr/>
    </dgm:pt>
    <dgm:pt modelId="{5D0DD13C-866F-4FF5-BB03-339757F77EA1}" type="pres">
      <dgm:prSet presAssocID="{57DD2EAC-5F3E-4A46-87D6-4F2E32EE66F4}" presName="rootText" presStyleLbl="node3" presStyleIdx="1" presStyleCnt="2">
        <dgm:presLayoutVars>
          <dgm:chPref val="3"/>
        </dgm:presLayoutVars>
      </dgm:prSet>
      <dgm:spPr/>
    </dgm:pt>
    <dgm:pt modelId="{A33C3D3F-0D35-4616-BAC0-8BB5958FA982}" type="pres">
      <dgm:prSet presAssocID="{57DD2EAC-5F3E-4A46-87D6-4F2E32EE66F4}" presName="rootConnector" presStyleLbl="node3" presStyleIdx="1" presStyleCnt="2"/>
      <dgm:spPr/>
    </dgm:pt>
    <dgm:pt modelId="{3269CFC5-FB17-4E78-B942-2042F45521C4}" type="pres">
      <dgm:prSet presAssocID="{57DD2EAC-5F3E-4A46-87D6-4F2E32EE66F4}" presName="hierChild4" presStyleCnt="0"/>
      <dgm:spPr/>
    </dgm:pt>
    <dgm:pt modelId="{45DB7DC4-4C15-4A89-B32D-71240C0DCFC2}" type="pres">
      <dgm:prSet presAssocID="{57DD2EAC-5F3E-4A46-87D6-4F2E32EE66F4}" presName="hierChild5" presStyleCnt="0"/>
      <dgm:spPr/>
    </dgm:pt>
    <dgm:pt modelId="{925877B9-4818-44D4-87D5-70472A680168}" type="pres">
      <dgm:prSet presAssocID="{2C2B7073-F2CF-4EC2-A6D6-4BF65A7332A6}" presName="hierChild5" presStyleCnt="0"/>
      <dgm:spPr/>
    </dgm:pt>
    <dgm:pt modelId="{0B6F38C8-28DF-43EE-972E-D400FA3977F8}" type="pres">
      <dgm:prSet presAssocID="{0DCE5199-13C6-4FDA-8C8C-F96EBDA347CD}" presName="hierChild3" presStyleCnt="0"/>
      <dgm:spPr/>
    </dgm:pt>
  </dgm:ptLst>
  <dgm:cxnLst>
    <dgm:cxn modelId="{D9A0E006-33A8-4A48-AA9C-CD30AE003DC9}" type="presOf" srcId="{52A5DF2B-465A-4435-A5D8-2D2A7FA98FF2}" destId="{244A6F18-FCEC-4AAA-865B-7026912F6910}" srcOrd="0" destOrd="0" presId="urn:microsoft.com/office/officeart/2005/8/layout/orgChart1"/>
    <dgm:cxn modelId="{6911991B-0A9E-4B58-8A16-A2A8A6A4A3D9}" type="presOf" srcId="{508E71C1-78A7-4852-AC50-EEC8E21C025F}" destId="{85A0EE1C-6E19-4A53-B46B-DFB861FBBBCC}" srcOrd="0" destOrd="0" presId="urn:microsoft.com/office/officeart/2005/8/layout/orgChart1"/>
    <dgm:cxn modelId="{E835FB24-1C4B-46B9-9F91-5528B18E0250}" srcId="{77D97785-C8FD-4A19-83FA-373AA03BFFE1}" destId="{52A5DF2B-465A-4435-A5D8-2D2A7FA98FF2}" srcOrd="0" destOrd="0" parTransId="{DFDABA7F-A584-422D-99DB-B79584B2AF1B}" sibTransId="{E9A0476A-233F-4372-B8AC-DE7DA9F7D395}"/>
    <dgm:cxn modelId="{EB61CE69-7CE9-43E9-BAD5-C8F6077D2B0A}" type="presOf" srcId="{1BD711E4-B230-45FE-A675-0FBBB46F6DCC}" destId="{BC9E6D7A-19CE-4BF8-A857-81F97CD5ABDB}" srcOrd="0" destOrd="0" presId="urn:microsoft.com/office/officeart/2005/8/layout/orgChart1"/>
    <dgm:cxn modelId="{90B26278-E014-4DE7-B56D-9E8A9B93A746}" type="presOf" srcId="{2C2B7073-F2CF-4EC2-A6D6-4BF65A7332A6}" destId="{6CF4F323-C1FF-4B96-9412-4B392E974A4C}" srcOrd="0" destOrd="0" presId="urn:microsoft.com/office/officeart/2005/8/layout/orgChart1"/>
    <dgm:cxn modelId="{B3C67A79-D9E3-4293-98A1-71D465136074}" type="presOf" srcId="{423C0B19-FE45-4211-A551-363D9655AB22}" destId="{652E8C05-FE3A-4B2A-8875-7112A300EB78}" srcOrd="0" destOrd="0" presId="urn:microsoft.com/office/officeart/2005/8/layout/orgChart1"/>
    <dgm:cxn modelId="{3D3CEE81-8985-4F3D-8B66-D209E7544237}" type="presOf" srcId="{7F0772B3-D2A1-4DEF-8FDD-2A83B55D21C9}" destId="{226CCB1D-CC28-4A49-8F87-B1617EED0D79}" srcOrd="0" destOrd="0" presId="urn:microsoft.com/office/officeart/2005/8/layout/orgChart1"/>
    <dgm:cxn modelId="{08FB7E99-0C34-4447-891F-5718754111FE}" srcId="{0DCE5199-13C6-4FDA-8C8C-F96EBDA347CD}" destId="{2C2B7073-F2CF-4EC2-A6D6-4BF65A7332A6}" srcOrd="1" destOrd="0" parTransId="{423C0B19-FE45-4211-A551-363D9655AB22}" sibTransId="{401B2303-69BD-4835-AF6B-CD086E7C110D}"/>
    <dgm:cxn modelId="{5485B5A8-B66E-4A27-90B3-181AF3BB940C}" type="presOf" srcId="{0DCE5199-13C6-4FDA-8C8C-F96EBDA347CD}" destId="{6025CDC2-DC92-4323-9F2A-226813C7DA4B}" srcOrd="0" destOrd="0" presId="urn:microsoft.com/office/officeart/2005/8/layout/orgChart1"/>
    <dgm:cxn modelId="{77666BAA-07C7-4172-B3EF-B6922160CFA2}" type="presOf" srcId="{57DD2EAC-5F3E-4A46-87D6-4F2E32EE66F4}" destId="{5D0DD13C-866F-4FF5-BB03-339757F77EA1}" srcOrd="0" destOrd="0" presId="urn:microsoft.com/office/officeart/2005/8/layout/orgChart1"/>
    <dgm:cxn modelId="{E343E7AE-37BB-4D27-B1D7-CC909AE796C2}" type="presOf" srcId="{2C2B7073-F2CF-4EC2-A6D6-4BF65A7332A6}" destId="{EF7B441A-3222-421B-B69D-C6EE4751DB7C}" srcOrd="1" destOrd="0" presId="urn:microsoft.com/office/officeart/2005/8/layout/orgChart1"/>
    <dgm:cxn modelId="{E9EFAEB3-3641-48CD-AF7A-FAEDC8ABDE69}" srcId="{0DCE5199-13C6-4FDA-8C8C-F96EBDA347CD}" destId="{77D97785-C8FD-4A19-83FA-373AA03BFFE1}" srcOrd="0" destOrd="0" parTransId="{7F0772B3-D2A1-4DEF-8FDD-2A83B55D21C9}" sibTransId="{DEBD66E7-B272-4F48-BDA0-86FD987FE9B0}"/>
    <dgm:cxn modelId="{D4F977B7-A666-4ECE-BEB0-039EE46A0E07}" srcId="{2C2B7073-F2CF-4EC2-A6D6-4BF65A7332A6}" destId="{57DD2EAC-5F3E-4A46-87D6-4F2E32EE66F4}" srcOrd="0" destOrd="0" parTransId="{1BD711E4-B230-45FE-A675-0FBBB46F6DCC}" sibTransId="{FAED07DB-E3E8-4277-B01B-86CBB2D11B86}"/>
    <dgm:cxn modelId="{56959BBB-F1AF-47F7-80C7-14F0225B263A}" type="presOf" srcId="{0DCE5199-13C6-4FDA-8C8C-F96EBDA347CD}" destId="{CFDF193C-D281-437D-89F3-3B4AA900542F}" srcOrd="1" destOrd="0" presId="urn:microsoft.com/office/officeart/2005/8/layout/orgChart1"/>
    <dgm:cxn modelId="{D8DC2DCD-AF8F-4309-BC2C-D15398D12683}" type="presOf" srcId="{DFDABA7F-A584-422D-99DB-B79584B2AF1B}" destId="{2182D016-58D9-41F9-AACF-B77022530D2A}" srcOrd="0" destOrd="0" presId="urn:microsoft.com/office/officeart/2005/8/layout/orgChart1"/>
    <dgm:cxn modelId="{83BD10D0-9B14-42FF-A476-FFB00CD8783D}" type="presOf" srcId="{57DD2EAC-5F3E-4A46-87D6-4F2E32EE66F4}" destId="{A33C3D3F-0D35-4616-BAC0-8BB5958FA982}" srcOrd="1" destOrd="0" presId="urn:microsoft.com/office/officeart/2005/8/layout/orgChart1"/>
    <dgm:cxn modelId="{8C3F4ED6-349C-4855-B326-55BB83CEEFC0}" type="presOf" srcId="{77D97785-C8FD-4A19-83FA-373AA03BFFE1}" destId="{9972AD7F-1B15-47BF-B0A8-03700BC568A6}" srcOrd="0" destOrd="0" presId="urn:microsoft.com/office/officeart/2005/8/layout/orgChart1"/>
    <dgm:cxn modelId="{9EBD84EF-0549-4E08-90B5-3F3181DC4FD7}" type="presOf" srcId="{52A5DF2B-465A-4435-A5D8-2D2A7FA98FF2}" destId="{66E915BB-4725-4E4B-A3DC-66312413C884}" srcOrd="1" destOrd="0" presId="urn:microsoft.com/office/officeart/2005/8/layout/orgChart1"/>
    <dgm:cxn modelId="{194801F0-CC19-467E-9064-740337E25119}" srcId="{508E71C1-78A7-4852-AC50-EEC8E21C025F}" destId="{0DCE5199-13C6-4FDA-8C8C-F96EBDA347CD}" srcOrd="0" destOrd="0" parTransId="{793A8418-9F08-4D1F-81D2-7CA99299D9AF}" sibTransId="{0B776140-2C3E-495A-8BA8-26BEADF30AB9}"/>
    <dgm:cxn modelId="{192F13F9-A677-4F5A-AABF-506C17E9E9AD}" type="presOf" srcId="{77D97785-C8FD-4A19-83FA-373AA03BFFE1}" destId="{7E27D7C8-AC47-47DD-8371-0924213439D4}" srcOrd="1" destOrd="0" presId="urn:microsoft.com/office/officeart/2005/8/layout/orgChart1"/>
    <dgm:cxn modelId="{9D673DB6-6D2D-4495-83E7-93218D75C44F}" type="presParOf" srcId="{85A0EE1C-6E19-4A53-B46B-DFB861FBBBCC}" destId="{A8735073-6DB8-4DD6-8F90-04507D1969E2}" srcOrd="0" destOrd="0" presId="urn:microsoft.com/office/officeart/2005/8/layout/orgChart1"/>
    <dgm:cxn modelId="{63E7DB9F-D02E-4FCD-B4D1-BA60120ACD78}" type="presParOf" srcId="{A8735073-6DB8-4DD6-8F90-04507D1969E2}" destId="{46743E25-7EAB-490A-B4A2-F1C1E1AA3762}" srcOrd="0" destOrd="0" presId="urn:microsoft.com/office/officeart/2005/8/layout/orgChart1"/>
    <dgm:cxn modelId="{45102A1B-31B0-46A5-843B-68F4CFED3CC1}" type="presParOf" srcId="{46743E25-7EAB-490A-B4A2-F1C1E1AA3762}" destId="{6025CDC2-DC92-4323-9F2A-226813C7DA4B}" srcOrd="0" destOrd="0" presId="urn:microsoft.com/office/officeart/2005/8/layout/orgChart1"/>
    <dgm:cxn modelId="{C5BE5587-5741-4DE1-8618-240887495916}" type="presParOf" srcId="{46743E25-7EAB-490A-B4A2-F1C1E1AA3762}" destId="{CFDF193C-D281-437D-89F3-3B4AA900542F}" srcOrd="1" destOrd="0" presId="urn:microsoft.com/office/officeart/2005/8/layout/orgChart1"/>
    <dgm:cxn modelId="{2A0F94CF-4E9A-4CDF-9AD8-5DC2187797B1}" type="presParOf" srcId="{A8735073-6DB8-4DD6-8F90-04507D1969E2}" destId="{122E6A14-A256-4438-B372-CD4E847A7A4B}" srcOrd="1" destOrd="0" presId="urn:microsoft.com/office/officeart/2005/8/layout/orgChart1"/>
    <dgm:cxn modelId="{81898F8F-6344-4D02-B8B0-005F77CD5DA2}" type="presParOf" srcId="{122E6A14-A256-4438-B372-CD4E847A7A4B}" destId="{226CCB1D-CC28-4A49-8F87-B1617EED0D79}" srcOrd="0" destOrd="0" presId="urn:microsoft.com/office/officeart/2005/8/layout/orgChart1"/>
    <dgm:cxn modelId="{BEF24574-44D7-4722-A96A-287B1297DE66}" type="presParOf" srcId="{122E6A14-A256-4438-B372-CD4E847A7A4B}" destId="{0F936FC9-4908-4692-A6B0-07518AB83F87}" srcOrd="1" destOrd="0" presId="urn:microsoft.com/office/officeart/2005/8/layout/orgChart1"/>
    <dgm:cxn modelId="{EFD3B2C2-A123-4543-96EB-18C669C475F8}" type="presParOf" srcId="{0F936FC9-4908-4692-A6B0-07518AB83F87}" destId="{309CD017-2D58-4229-9E71-945A45E152D0}" srcOrd="0" destOrd="0" presId="urn:microsoft.com/office/officeart/2005/8/layout/orgChart1"/>
    <dgm:cxn modelId="{81B8EFAB-5767-43F2-AF6F-42DB586D5DF5}" type="presParOf" srcId="{309CD017-2D58-4229-9E71-945A45E152D0}" destId="{9972AD7F-1B15-47BF-B0A8-03700BC568A6}" srcOrd="0" destOrd="0" presId="urn:microsoft.com/office/officeart/2005/8/layout/orgChart1"/>
    <dgm:cxn modelId="{69D8D0E0-B805-4CCB-B3B1-F6C20CE7D219}" type="presParOf" srcId="{309CD017-2D58-4229-9E71-945A45E152D0}" destId="{7E27D7C8-AC47-47DD-8371-0924213439D4}" srcOrd="1" destOrd="0" presId="urn:microsoft.com/office/officeart/2005/8/layout/orgChart1"/>
    <dgm:cxn modelId="{0F9C122D-4581-4C5E-8242-EF8A135A0552}" type="presParOf" srcId="{0F936FC9-4908-4692-A6B0-07518AB83F87}" destId="{F4279182-5E41-4E15-9D7F-F559E6B373CB}" srcOrd="1" destOrd="0" presId="urn:microsoft.com/office/officeart/2005/8/layout/orgChart1"/>
    <dgm:cxn modelId="{71866518-77D7-4B27-94CF-51FD3B7EDFA1}" type="presParOf" srcId="{F4279182-5E41-4E15-9D7F-F559E6B373CB}" destId="{2182D016-58D9-41F9-AACF-B77022530D2A}" srcOrd="0" destOrd="0" presId="urn:microsoft.com/office/officeart/2005/8/layout/orgChart1"/>
    <dgm:cxn modelId="{C69D8BC2-B5AF-4598-A9A4-6D3950C5E6E9}" type="presParOf" srcId="{F4279182-5E41-4E15-9D7F-F559E6B373CB}" destId="{0BABFA62-2CD5-4393-8B47-B0C0C40F4454}" srcOrd="1" destOrd="0" presId="urn:microsoft.com/office/officeart/2005/8/layout/orgChart1"/>
    <dgm:cxn modelId="{C1A85F9E-4F12-41A7-A133-BFE35315EA70}" type="presParOf" srcId="{0BABFA62-2CD5-4393-8B47-B0C0C40F4454}" destId="{1336EAE0-6A72-44B6-A066-D0693582A1C8}" srcOrd="0" destOrd="0" presId="urn:microsoft.com/office/officeart/2005/8/layout/orgChart1"/>
    <dgm:cxn modelId="{AEF17CB1-66ED-454F-9821-8443CD5FE29A}" type="presParOf" srcId="{1336EAE0-6A72-44B6-A066-D0693582A1C8}" destId="{244A6F18-FCEC-4AAA-865B-7026912F6910}" srcOrd="0" destOrd="0" presId="urn:microsoft.com/office/officeart/2005/8/layout/orgChart1"/>
    <dgm:cxn modelId="{C1330DEE-4AD4-401B-AF9F-A1DDCF50EE1C}" type="presParOf" srcId="{1336EAE0-6A72-44B6-A066-D0693582A1C8}" destId="{66E915BB-4725-4E4B-A3DC-66312413C884}" srcOrd="1" destOrd="0" presId="urn:microsoft.com/office/officeart/2005/8/layout/orgChart1"/>
    <dgm:cxn modelId="{B796F106-9B32-4B86-BFB0-A9C0AE5E5335}" type="presParOf" srcId="{0BABFA62-2CD5-4393-8B47-B0C0C40F4454}" destId="{619F8016-1284-4DE9-B990-CB9FB20F0E0A}" srcOrd="1" destOrd="0" presId="urn:microsoft.com/office/officeart/2005/8/layout/orgChart1"/>
    <dgm:cxn modelId="{5285AF72-50BA-45B7-B01C-8CD001E76480}" type="presParOf" srcId="{0BABFA62-2CD5-4393-8B47-B0C0C40F4454}" destId="{28D065F0-FA1C-4CC6-91CD-E0BB9A844F5C}" srcOrd="2" destOrd="0" presId="urn:microsoft.com/office/officeart/2005/8/layout/orgChart1"/>
    <dgm:cxn modelId="{FEFE78A9-05A9-4DA7-AD09-C66AEB026390}" type="presParOf" srcId="{0F936FC9-4908-4692-A6B0-07518AB83F87}" destId="{BBE993AD-B763-4FBC-892A-CE3663493DBB}" srcOrd="2" destOrd="0" presId="urn:microsoft.com/office/officeart/2005/8/layout/orgChart1"/>
    <dgm:cxn modelId="{B64A77B7-73E8-4746-8564-43DB602F50BC}" type="presParOf" srcId="{122E6A14-A256-4438-B372-CD4E847A7A4B}" destId="{652E8C05-FE3A-4B2A-8875-7112A300EB78}" srcOrd="2" destOrd="0" presId="urn:microsoft.com/office/officeart/2005/8/layout/orgChart1"/>
    <dgm:cxn modelId="{B76FDC16-3A12-43AC-955E-1364121E1D4C}" type="presParOf" srcId="{122E6A14-A256-4438-B372-CD4E847A7A4B}" destId="{C04E5E99-110F-4C46-A1E6-B3D6E37DC696}" srcOrd="3" destOrd="0" presId="urn:microsoft.com/office/officeart/2005/8/layout/orgChart1"/>
    <dgm:cxn modelId="{CBCC1E1D-5B48-47E1-ADA2-8399925C41DC}" type="presParOf" srcId="{C04E5E99-110F-4C46-A1E6-B3D6E37DC696}" destId="{7F9AECAF-23D6-4E0C-B128-76C1876E7040}" srcOrd="0" destOrd="0" presId="urn:microsoft.com/office/officeart/2005/8/layout/orgChart1"/>
    <dgm:cxn modelId="{029431E4-3797-4068-A5C5-29BD1D0A0263}" type="presParOf" srcId="{7F9AECAF-23D6-4E0C-B128-76C1876E7040}" destId="{6CF4F323-C1FF-4B96-9412-4B392E974A4C}" srcOrd="0" destOrd="0" presId="urn:microsoft.com/office/officeart/2005/8/layout/orgChart1"/>
    <dgm:cxn modelId="{1BA46902-97D0-494A-AB40-2139296EC207}" type="presParOf" srcId="{7F9AECAF-23D6-4E0C-B128-76C1876E7040}" destId="{EF7B441A-3222-421B-B69D-C6EE4751DB7C}" srcOrd="1" destOrd="0" presId="urn:microsoft.com/office/officeart/2005/8/layout/orgChart1"/>
    <dgm:cxn modelId="{4D37A24A-32D3-4620-B675-49ED3B7BA02A}" type="presParOf" srcId="{C04E5E99-110F-4C46-A1E6-B3D6E37DC696}" destId="{DD5F8C89-E308-43E9-9EE5-1389F0F723EB}" srcOrd="1" destOrd="0" presId="urn:microsoft.com/office/officeart/2005/8/layout/orgChart1"/>
    <dgm:cxn modelId="{942DD62D-CF43-46E4-A0C1-CE59110618C2}" type="presParOf" srcId="{DD5F8C89-E308-43E9-9EE5-1389F0F723EB}" destId="{BC9E6D7A-19CE-4BF8-A857-81F97CD5ABDB}" srcOrd="0" destOrd="0" presId="urn:microsoft.com/office/officeart/2005/8/layout/orgChart1"/>
    <dgm:cxn modelId="{B5FA09AE-B363-4175-8A4F-CAB2D3C1061A}" type="presParOf" srcId="{DD5F8C89-E308-43E9-9EE5-1389F0F723EB}" destId="{B1721AE5-3E97-4C39-A524-AE286649159C}" srcOrd="1" destOrd="0" presId="urn:microsoft.com/office/officeart/2005/8/layout/orgChart1"/>
    <dgm:cxn modelId="{B849A99F-A487-4504-B2C6-D21264123D76}" type="presParOf" srcId="{B1721AE5-3E97-4C39-A524-AE286649159C}" destId="{16180252-FA62-45D8-89F5-FB433C7D6779}" srcOrd="0" destOrd="0" presId="urn:microsoft.com/office/officeart/2005/8/layout/orgChart1"/>
    <dgm:cxn modelId="{3C2C5B48-8D3C-4D6D-8C33-9A3D7B7DCE9A}" type="presParOf" srcId="{16180252-FA62-45D8-89F5-FB433C7D6779}" destId="{5D0DD13C-866F-4FF5-BB03-339757F77EA1}" srcOrd="0" destOrd="0" presId="urn:microsoft.com/office/officeart/2005/8/layout/orgChart1"/>
    <dgm:cxn modelId="{90864423-A34F-45C8-B6C4-F76C24EEF71A}" type="presParOf" srcId="{16180252-FA62-45D8-89F5-FB433C7D6779}" destId="{A33C3D3F-0D35-4616-BAC0-8BB5958FA982}" srcOrd="1" destOrd="0" presId="urn:microsoft.com/office/officeart/2005/8/layout/orgChart1"/>
    <dgm:cxn modelId="{D5735A38-2E93-4F9D-8EDF-C205044D871F}" type="presParOf" srcId="{B1721AE5-3E97-4C39-A524-AE286649159C}" destId="{3269CFC5-FB17-4E78-B942-2042F45521C4}" srcOrd="1" destOrd="0" presId="urn:microsoft.com/office/officeart/2005/8/layout/orgChart1"/>
    <dgm:cxn modelId="{16227A67-81F5-4B80-8799-CEB21DDE525A}" type="presParOf" srcId="{B1721AE5-3E97-4C39-A524-AE286649159C}" destId="{45DB7DC4-4C15-4A89-B32D-71240C0DCFC2}" srcOrd="2" destOrd="0" presId="urn:microsoft.com/office/officeart/2005/8/layout/orgChart1"/>
    <dgm:cxn modelId="{C61A29F2-4CC4-4F4C-B3B7-B32D96CB1C6D}" type="presParOf" srcId="{C04E5E99-110F-4C46-A1E6-B3D6E37DC696}" destId="{925877B9-4818-44D4-87D5-70472A680168}" srcOrd="2" destOrd="0" presId="urn:microsoft.com/office/officeart/2005/8/layout/orgChart1"/>
    <dgm:cxn modelId="{359A9789-B8A4-429A-BF2A-8C5EA7B3174E}" type="presParOf" srcId="{A8735073-6DB8-4DD6-8F90-04507D1969E2}" destId="{0B6F38C8-28DF-43EE-972E-D400FA3977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E6D7A-19CE-4BF8-A857-81F97CD5ABDB}">
      <dsp:nvSpPr>
        <dsp:cNvPr id="0" name=""/>
        <dsp:cNvSpPr/>
      </dsp:nvSpPr>
      <dsp:spPr>
        <a:xfrm>
          <a:off x="2629960" y="2513251"/>
          <a:ext cx="301133" cy="923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476"/>
              </a:lnTo>
              <a:lnTo>
                <a:pt x="301133" y="9234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E8C05-FE3A-4B2A-8875-7112A300EB78}">
      <dsp:nvSpPr>
        <dsp:cNvPr id="0" name=""/>
        <dsp:cNvSpPr/>
      </dsp:nvSpPr>
      <dsp:spPr>
        <a:xfrm>
          <a:off x="2218411" y="1087886"/>
          <a:ext cx="1214572" cy="421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93"/>
              </a:lnTo>
              <a:lnTo>
                <a:pt x="1214572" y="210793"/>
              </a:lnTo>
              <a:lnTo>
                <a:pt x="1214572" y="4215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2D016-58D9-41F9-AACF-B77022530D2A}">
      <dsp:nvSpPr>
        <dsp:cNvPr id="0" name=""/>
        <dsp:cNvSpPr/>
      </dsp:nvSpPr>
      <dsp:spPr>
        <a:xfrm>
          <a:off x="200816" y="2513251"/>
          <a:ext cx="301133" cy="923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476"/>
              </a:lnTo>
              <a:lnTo>
                <a:pt x="301133" y="9234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CCB1D-CC28-4A49-8F87-B1617EED0D79}">
      <dsp:nvSpPr>
        <dsp:cNvPr id="0" name=""/>
        <dsp:cNvSpPr/>
      </dsp:nvSpPr>
      <dsp:spPr>
        <a:xfrm>
          <a:off x="1003839" y="1087886"/>
          <a:ext cx="1214572" cy="421587"/>
        </a:xfrm>
        <a:custGeom>
          <a:avLst/>
          <a:gdLst/>
          <a:ahLst/>
          <a:cxnLst/>
          <a:rect l="0" t="0" r="0" b="0"/>
          <a:pathLst>
            <a:path>
              <a:moveTo>
                <a:pt x="1214572" y="0"/>
              </a:moveTo>
              <a:lnTo>
                <a:pt x="1214572" y="210793"/>
              </a:lnTo>
              <a:lnTo>
                <a:pt x="0" y="210793"/>
              </a:lnTo>
              <a:lnTo>
                <a:pt x="0" y="4215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5CDC2-DC92-4323-9F2A-226813C7DA4B}">
      <dsp:nvSpPr>
        <dsp:cNvPr id="0" name=""/>
        <dsp:cNvSpPr/>
      </dsp:nvSpPr>
      <dsp:spPr>
        <a:xfrm>
          <a:off x="1214632" y="84107"/>
          <a:ext cx="2007557" cy="100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Game</a:t>
          </a:r>
          <a:endParaRPr lang="hu-HU" sz="4800" kern="1200" dirty="0"/>
        </a:p>
      </dsp:txBody>
      <dsp:txXfrm>
        <a:off x="1214632" y="84107"/>
        <a:ext cx="2007557" cy="1003778"/>
      </dsp:txXfrm>
    </dsp:sp>
    <dsp:sp modelId="{9972AD7F-1B15-47BF-B0A8-03700BC568A6}">
      <dsp:nvSpPr>
        <dsp:cNvPr id="0" name=""/>
        <dsp:cNvSpPr/>
      </dsp:nvSpPr>
      <dsp:spPr>
        <a:xfrm>
          <a:off x="60" y="1509473"/>
          <a:ext cx="2007557" cy="100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Deck</a:t>
          </a:r>
          <a:endParaRPr lang="hu-HU" sz="4800" kern="1200" dirty="0"/>
        </a:p>
      </dsp:txBody>
      <dsp:txXfrm>
        <a:off x="60" y="1509473"/>
        <a:ext cx="2007557" cy="1003778"/>
      </dsp:txXfrm>
    </dsp:sp>
    <dsp:sp modelId="{244A6F18-FCEC-4AAA-865B-7026912F6910}">
      <dsp:nvSpPr>
        <dsp:cNvPr id="0" name=""/>
        <dsp:cNvSpPr/>
      </dsp:nvSpPr>
      <dsp:spPr>
        <a:xfrm>
          <a:off x="501949" y="2934838"/>
          <a:ext cx="2007557" cy="100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Card(s)</a:t>
          </a:r>
          <a:endParaRPr lang="hu-HU" sz="4800" kern="1200" dirty="0"/>
        </a:p>
      </dsp:txBody>
      <dsp:txXfrm>
        <a:off x="501949" y="2934838"/>
        <a:ext cx="2007557" cy="1003778"/>
      </dsp:txXfrm>
    </dsp:sp>
    <dsp:sp modelId="{6CF4F323-C1FF-4B96-9412-4B392E974A4C}">
      <dsp:nvSpPr>
        <dsp:cNvPr id="0" name=""/>
        <dsp:cNvSpPr/>
      </dsp:nvSpPr>
      <dsp:spPr>
        <a:xfrm>
          <a:off x="2429204" y="1509473"/>
          <a:ext cx="2007557" cy="100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Hand(s)</a:t>
          </a:r>
          <a:endParaRPr lang="hu-HU" sz="4800" kern="1200" dirty="0"/>
        </a:p>
      </dsp:txBody>
      <dsp:txXfrm>
        <a:off x="2429204" y="1509473"/>
        <a:ext cx="2007557" cy="1003778"/>
      </dsp:txXfrm>
    </dsp:sp>
    <dsp:sp modelId="{5D0DD13C-866F-4FF5-BB03-339757F77EA1}">
      <dsp:nvSpPr>
        <dsp:cNvPr id="0" name=""/>
        <dsp:cNvSpPr/>
      </dsp:nvSpPr>
      <dsp:spPr>
        <a:xfrm>
          <a:off x="2931094" y="2934838"/>
          <a:ext cx="2007557" cy="100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Card(s)</a:t>
          </a:r>
          <a:endParaRPr lang="hu-HU" sz="4800" kern="1200" dirty="0"/>
        </a:p>
      </dsp:txBody>
      <dsp:txXfrm>
        <a:off x="2931094" y="2934838"/>
        <a:ext cx="2007557" cy="100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6AAC-3F2A-424B-A1EC-7C99A2C7CEA1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F2715-9837-4242-92E4-BB0877789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21FD-1963-43C0-9822-D9B615364111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5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FA49-6AA5-4839-985E-A32512AFAF35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4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F1EF-46A1-4CB1-99C8-F725349784B2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6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2CF9-3F89-403F-AE37-068D853D1590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2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682C-6B73-4DC2-A016-C547D1DA1886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CE4D-F390-4F2A-9A5E-4C7B15881111}" type="datetime1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29C-74D4-4284-A253-04DB3E2D36D6}" type="datetime1">
              <a:rPr lang="en-GB" smtClean="0"/>
              <a:t>20/10/2017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3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0DBD-A074-4368-BCA6-C52BDE5800D5}" type="datetime1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A354-7244-4E7F-A836-D1B43119B00E}" type="datetime1">
              <a:rPr lang="en-GB" smtClean="0"/>
              <a:t>20/10/2017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Weekly demo - Arnold BARNA - 2017-10-20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59C11A-47B7-42F9-945D-0DFA2DE96FFC}" type="datetime1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Weekly demo - Arnold BARNA - 2017-10-20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2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0462-DDD6-4A93-8E5D-EBC7500EDEF1}" type="datetime1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5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EE8FDD-E496-4956-A824-F80F523B7908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Weekly demo - Arnold BARNA - 2017-10-20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fox-academy/bramble100/tree/master/week-02/demo" TargetMode="External"/><Relationship Id="rId2" Type="http://schemas.openxmlformats.org/officeDocument/2006/relationships/hyperlink" Target="https://github.com/greenfox-academy/bramble100/tree/master/week-07/Calcul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60FBA7-0306-4F15-A5F5-65E95A369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BlackJack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EA6644-0A75-4CC8-AF2F-1C97865E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Weekly demo</a:t>
            </a:r>
          </a:p>
          <a:p>
            <a:r>
              <a:rPr lang="en-GB" dirty="0"/>
              <a:t>Arnold BARNA</a:t>
            </a:r>
            <a:endParaRPr lang="hu-HU" dirty="0"/>
          </a:p>
          <a:p>
            <a:r>
              <a:rPr lang="en-GB" dirty="0"/>
              <a:t>2017-10-20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D8464D-F3F4-451C-8A90-85621B24E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58952"/>
            <a:ext cx="2309262" cy="20600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1FBB9B3-31B3-4E50-8604-D27F301AA3BF}"/>
              </a:ext>
            </a:extLst>
          </p:cNvPr>
          <p:cNvSpPr txBox="1"/>
          <p:nvPr/>
        </p:nvSpPr>
        <p:spPr>
          <a:xfrm>
            <a:off x="3406543" y="758952"/>
            <a:ext cx="20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</a:t>
            </a:r>
            <a:r>
              <a:rPr lang="en-US"/>
              <a:t>… 30%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(Week #6 of 17)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83FC0C-E6B6-4F48-B494-8B99CE87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Topics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B4B334-C810-4F16-9F79-54EEBA4D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Class structure for the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Using properties (mostly bools)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Using unit tests</a:t>
            </a:r>
            <a:endParaRPr lang="en-GB" sz="32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75F6BD9-F260-4505-85E5-91EFEB0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</p:spTree>
    <p:extLst>
      <p:ext uri="{BB962C8B-B14F-4D97-AF65-F5344CB8AC3E}">
        <p14:creationId xmlns:p14="http://schemas.microsoft.com/office/powerpoint/2010/main" val="181522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- 2017-10-20</a:t>
            </a:r>
          </a:p>
        </p:txBody>
      </p:sp>
      <p:graphicFrame>
        <p:nvGraphicFramePr>
          <p:cNvPr id="11" name="Tartalom helye 8">
            <a:extLst>
              <a:ext uri="{FF2B5EF4-FFF2-40B4-BE49-F238E27FC236}">
                <a16:creationId xmlns:a16="http://schemas.microsoft.com/office/drawing/2014/main" id="{2E45BB34-9E19-4FD8-B80A-F20A2CCAA74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790620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artalom helye 2">
            <a:extLst>
              <a:ext uri="{FF2B5EF4-FFF2-40B4-BE49-F238E27FC236}">
                <a16:creationId xmlns:a16="http://schemas.microsoft.com/office/drawing/2014/main" id="{7B454E3B-0DE4-4B59-8633-C1B6AF641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Motto: “Everybody minds only their own business”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14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</a:t>
            </a:r>
            <a:r>
              <a:rPr lang="en-US" dirty="0"/>
              <a:t> class with a </a:t>
            </a:r>
            <a:r>
              <a:rPr lang="en-US" i="1" dirty="0"/>
              <a:t>Nullable bool</a:t>
            </a:r>
            <a:endParaRPr lang="en-GB" i="1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63DCBE3C-EEAC-4A0A-93EC-08DDB3E2B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688" y="1890713"/>
            <a:ext cx="7600950" cy="3933825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- 2017-10-20</a:t>
            </a:r>
          </a:p>
        </p:txBody>
      </p:sp>
    </p:spTree>
    <p:extLst>
      <p:ext uri="{BB962C8B-B14F-4D97-AF65-F5344CB8AC3E}">
        <p14:creationId xmlns:p14="http://schemas.microsoft.com/office/powerpoint/2010/main" val="37989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Nullable bool in </a:t>
            </a:r>
            <a:r>
              <a:rPr lang="en-US" b="1" dirty="0"/>
              <a:t>Card</a:t>
            </a:r>
            <a:r>
              <a:rPr lang="en-US" dirty="0"/>
              <a:t> class</a:t>
            </a:r>
            <a:endParaRPr lang="en-GB" i="1" dirty="0"/>
          </a:p>
        </p:txBody>
      </p:sp>
      <p:pic>
        <p:nvPicPr>
          <p:cNvPr id="16" name="Tartalom helye 15">
            <a:extLst>
              <a:ext uri="{FF2B5EF4-FFF2-40B4-BE49-F238E27FC236}">
                <a16:creationId xmlns:a16="http://schemas.microsoft.com/office/drawing/2014/main" id="{70550059-8CC7-4DF8-9930-6910A633C9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4867" y="1842514"/>
            <a:ext cx="4618603" cy="4026474"/>
          </a:xfrm>
          <a:prstGeom prst="rect">
            <a:avLst/>
          </a:prstGeom>
        </p:spPr>
      </p:pic>
      <p:pic>
        <p:nvPicPr>
          <p:cNvPr id="17" name="Tartalom helye 16">
            <a:extLst>
              <a:ext uri="{FF2B5EF4-FFF2-40B4-BE49-F238E27FC236}">
                <a16:creationId xmlns:a16="http://schemas.microsoft.com/office/drawing/2014/main" id="{C3D1481C-33DD-41FF-B6D7-4F3DFFC415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9760" y="1846263"/>
            <a:ext cx="4094081" cy="4022725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- 2017-10-20</a:t>
            </a:r>
          </a:p>
        </p:txBody>
      </p:sp>
    </p:spTree>
    <p:extLst>
      <p:ext uri="{BB962C8B-B14F-4D97-AF65-F5344CB8AC3E}">
        <p14:creationId xmlns:p14="http://schemas.microsoft.com/office/powerpoint/2010/main" val="24618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in </a:t>
            </a:r>
            <a:r>
              <a:rPr lang="en-US" b="1" dirty="0"/>
              <a:t>Hand</a:t>
            </a:r>
            <a:r>
              <a:rPr lang="en-US" dirty="0"/>
              <a:t> class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- 2017-10-20</a:t>
            </a:r>
          </a:p>
        </p:txBody>
      </p: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28B9855F-EEEC-4C46-9201-31D0D05616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302559"/>
            <a:ext cx="4937125" cy="3110133"/>
          </a:xfrm>
          <a:prstGeom prst="rect">
            <a:avLst/>
          </a:prstGeom>
        </p:spPr>
      </p:pic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66A640EF-C747-4883-B982-E9AB0DE7DC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6AE2AEA-5BED-44C6-A9CB-1F4849E40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090" y="89817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NUnit</a:t>
            </a:r>
            <a:r>
              <a:rPr lang="en-US" b="1" dirty="0"/>
              <a:t> </a:t>
            </a:r>
            <a:r>
              <a:rPr lang="en-US" dirty="0"/>
              <a:t>Tests with </a:t>
            </a:r>
            <a:r>
              <a:rPr lang="en-US" b="1" dirty="0"/>
              <a:t>LOCs</a:t>
            </a:r>
            <a:endParaRPr lang="en-GB" b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- 2017-10-20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C65C21C-5681-4D92-9F26-8543946550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9829" y="1846263"/>
            <a:ext cx="3552980" cy="4022725"/>
          </a:xfrm>
          <a:prstGeom prst="rect">
            <a:avLst/>
          </a:prstGeom>
        </p:spPr>
      </p:pic>
      <p:graphicFrame>
        <p:nvGraphicFramePr>
          <p:cNvPr id="9" name="Tartalom helye 8">
            <a:extLst>
              <a:ext uri="{FF2B5EF4-FFF2-40B4-BE49-F238E27FC236}">
                <a16:creationId xmlns:a16="http://schemas.microsoft.com/office/drawing/2014/main" id="{D14708C0-26E0-46D2-880E-E5E49648D1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5188019"/>
              </p:ext>
            </p:extLst>
          </p:nvPr>
        </p:nvGraphicFramePr>
        <p:xfrm>
          <a:off x="6218238" y="1846263"/>
          <a:ext cx="439788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236447097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996428161"/>
                    </a:ext>
                  </a:extLst>
                </a:gridCol>
                <a:gridCol w="1524318">
                  <a:extLst>
                    <a:ext uri="{9D8B030D-6E8A-4147-A177-3AD203B41FA5}">
                      <a16:colId xmlns:a16="http://schemas.microsoft.com/office/drawing/2014/main" val="1571379093"/>
                    </a:ext>
                  </a:extLst>
                </a:gridCol>
                <a:gridCol w="1382268">
                  <a:extLst>
                    <a:ext uri="{9D8B030D-6E8A-4147-A177-3AD203B41FA5}">
                      <a16:colId xmlns:a16="http://schemas.microsoft.com/office/drawing/2014/main" val="736968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vs Class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1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test yet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</a:t>
                      </a:r>
                    </a:p>
                    <a:p>
                      <a:pPr algn="ctr"/>
                      <a:r>
                        <a:rPr lang="en-US" dirty="0"/>
                        <a:t>(not enough!)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7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7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NUnit</a:t>
            </a:r>
            <a:r>
              <a:rPr lang="en-US" b="1" dirty="0"/>
              <a:t> </a:t>
            </a:r>
            <a:r>
              <a:rPr lang="en-US" dirty="0"/>
              <a:t>Tests for </a:t>
            </a:r>
            <a:r>
              <a:rPr lang="en-US" b="1" dirty="0"/>
              <a:t>Game</a:t>
            </a:r>
            <a:r>
              <a:rPr lang="en-US" dirty="0"/>
              <a:t> class</a:t>
            </a:r>
            <a:endParaRPr lang="en-GB" b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- 2017-10-20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12A297EA-3ABA-4B6F-91D8-00E9CEB5BB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234788"/>
            <a:ext cx="4938712" cy="3245675"/>
          </a:xfrm>
          <a:prstGeom prst="rect">
            <a:avLst/>
          </a:prstGeo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50804E97-0D71-4CEF-921E-4621BEDC9F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173053"/>
            <a:ext cx="4937125" cy="33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9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/tree/master/week-07/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3"/>
              </a:rPr>
              <a:t>https://github.com/greenfox-academy/</a:t>
            </a:r>
            <a:r>
              <a:rPr lang="en-US" b="1" dirty="0">
                <a:hlinkClick r:id="rId3"/>
              </a:rPr>
              <a:t>bramble100</a:t>
            </a:r>
            <a:r>
              <a:rPr lang="en-US" dirty="0">
                <a:hlinkClick r:id="rId3"/>
              </a:rPr>
              <a:t>/tree/master/week-07/</a:t>
            </a:r>
            <a:r>
              <a:rPr lang="en-US" b="1" dirty="0">
                <a:hlinkClick r:id="rId3"/>
              </a:rPr>
              <a:t>demo</a:t>
            </a:r>
            <a:endParaRPr lang="en-US" b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- 2017-10-20</a:t>
            </a:r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674</TotalTime>
  <Words>221</Words>
  <Application>Microsoft Office PowerPoint</Application>
  <PresentationFormat>Szélesvásznú</PresentationFormat>
  <Paragraphs>59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Retrospektív</vt:lpstr>
      <vt:lpstr>BlackJack</vt:lpstr>
      <vt:lpstr>My Topics</vt:lpstr>
      <vt:lpstr>Classes</vt:lpstr>
      <vt:lpstr>Card class with a Nullable bool</vt:lpstr>
      <vt:lpstr>Using Nullable bool in Card class</vt:lpstr>
      <vt:lpstr>Properties in Hand class</vt:lpstr>
      <vt:lpstr>NUnit Tests with LOCs</vt:lpstr>
      <vt:lpstr>NUnit Tests for Game class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demo</dc:title>
  <dc:creator>Barna Arnold</dc:creator>
  <cp:lastModifiedBy>Barna Arnold</cp:lastModifiedBy>
  <cp:revision>49</cp:revision>
  <dcterms:created xsi:type="dcterms:W3CDTF">2017-09-13T04:59:03Z</dcterms:created>
  <dcterms:modified xsi:type="dcterms:W3CDTF">2017-10-20T14:08:59Z</dcterms:modified>
</cp:coreProperties>
</file>