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94" r:id="rId3"/>
    <p:sldId id="258" r:id="rId4"/>
    <p:sldId id="283" r:id="rId5"/>
    <p:sldId id="295" r:id="rId6"/>
    <p:sldId id="298" r:id="rId7"/>
    <p:sldId id="296" r:id="rId8"/>
    <p:sldId id="297" r:id="rId9"/>
    <p:sldId id="299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461C8-3853-49D3-8BEE-8D9ED78F07D0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2B62B-7894-44A3-8752-60FB5EC274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57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A957-0365-41CA-97CB-D86D474C452B}" type="datetime1">
              <a:rPr lang="en-GB" smtClean="0"/>
              <a:t>19/10/2017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- 2017-10-18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4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9CD6-1ABE-41CF-B96A-6D245957CAD9}" type="datetime1">
              <a:rPr lang="en-GB" smtClean="0"/>
              <a:t>19/10/2017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- 2017-10-18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3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5E5A-AE8A-42FF-BA69-0920F685F670}" type="datetime1">
              <a:rPr lang="en-GB" smtClean="0"/>
              <a:t>19/10/2017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- 2017-10-18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69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49E3-8B48-4B40-8B16-E5D59F132DDE}" type="datetime1">
              <a:rPr lang="en-GB" smtClean="0"/>
              <a:t>19/10/2017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- 2017-10-18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53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C7D4-A038-400C-AECA-106F0F6DB184}" type="datetime1">
              <a:rPr lang="en-GB" smtClean="0"/>
              <a:t>19/10/2017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- 2017-10-18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75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F1F1-83AB-4E73-94DF-A361424B7C2C}" type="datetime1">
              <a:rPr lang="en-GB" smtClean="0"/>
              <a:t>19/10/2017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- 2017-10-18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45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1BF5-762D-4735-BA4A-30E9C9404EAC}" type="datetime1">
              <a:rPr lang="en-GB" smtClean="0"/>
              <a:t>19/10/2017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- 2017-10-18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21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3F84-B1B7-4071-9903-AF00CF27777A}" type="datetime1">
              <a:rPr lang="en-GB" smtClean="0"/>
              <a:t>19/10/2017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39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6308-A45B-490C-A709-D4547025B1EF}" type="datetime1">
              <a:rPr lang="en-GB" smtClean="0"/>
              <a:t>19/10/2017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b-NO"/>
              <a:t>Lightning talk - Arnold BARNA - 2017-10-18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06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1B8EA0-4836-4951-A78B-F66A23CF3A9D}" type="datetime1">
              <a:rPr lang="en-GB" smtClean="0"/>
              <a:t>19/10/2017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Lightning talk - Arnold BARNA - 2017-10-18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76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9322-CBFC-4F98-B0DB-6C502D06D885}" type="datetime1">
              <a:rPr lang="en-GB" smtClean="0"/>
              <a:t>19/10/2017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- 2017-10-18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8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5A07CD-B65C-4B12-8213-E769D4B3479B}" type="datetime1">
              <a:rPr lang="en-GB" smtClean="0"/>
              <a:t>19/10/2017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b-NO"/>
              <a:t>Lightning talk - Arnold BARNA - 2017-10-18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E7D82B-055B-43C1-8A41-19F25A3D1A4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63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enfox-academy/bramble100/tree/master/week-03/lightning-tal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CABEB1-1D2B-44DC-BB85-3CDDE14F8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How To Sound Smart </a:t>
            </a:r>
            <a:r>
              <a:rPr lang="hu-HU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B13335E-11F2-42B2-8C89-9C464768E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Lightning talk 2017-</a:t>
            </a:r>
            <a:r>
              <a:rPr lang="hu-HU" dirty="0"/>
              <a:t>1</a:t>
            </a:r>
            <a:r>
              <a:rPr lang="en-US" dirty="0"/>
              <a:t>0-</a:t>
            </a:r>
            <a:r>
              <a:rPr lang="hu-HU" dirty="0"/>
              <a:t>18</a:t>
            </a:r>
            <a:endParaRPr lang="en-US" dirty="0"/>
          </a:p>
          <a:p>
            <a:r>
              <a:rPr lang="en-US" dirty="0"/>
              <a:t>By Arnold BARNA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8431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25D335-DEE6-431F-9D28-6D74ED15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the attention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B4C02B-37FC-4670-A393-9F8D1E458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Available on GitHub: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Code:</a:t>
            </a:r>
          </a:p>
          <a:p>
            <a:pPr lvl="1"/>
            <a:r>
              <a:rPr lang="en-US" dirty="0">
                <a:hlinkClick r:id="rId2"/>
              </a:rPr>
              <a:t>https://github.com/greenfox-academy/</a:t>
            </a:r>
            <a:r>
              <a:rPr lang="en-US" b="1" dirty="0">
                <a:hlinkClick r:id="rId2"/>
              </a:rPr>
              <a:t>bramble100</a:t>
            </a:r>
            <a:r>
              <a:rPr lang="en-US" dirty="0">
                <a:hlinkClick r:id="rId2"/>
              </a:rPr>
              <a:t>/tree/master/week-07/</a:t>
            </a:r>
            <a:r>
              <a:rPr lang="en-US" b="1" dirty="0">
                <a:hlinkClick r:id="rId2"/>
              </a:rPr>
              <a:t>lightning-talk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Slides:</a:t>
            </a:r>
          </a:p>
          <a:p>
            <a:pPr lvl="1"/>
            <a:r>
              <a:rPr lang="en-US" dirty="0">
                <a:hlinkClick r:id="rId2"/>
              </a:rPr>
              <a:t>https://github.com/greenfox-academy/</a:t>
            </a:r>
            <a:r>
              <a:rPr lang="en-US" b="1" dirty="0">
                <a:hlinkClick r:id="rId2"/>
              </a:rPr>
              <a:t>bramble100</a:t>
            </a:r>
            <a:r>
              <a:rPr lang="en-US" dirty="0">
                <a:hlinkClick r:id="rId2"/>
              </a:rPr>
              <a:t>/tree/master/week-07/</a:t>
            </a:r>
            <a:r>
              <a:rPr lang="en-US" b="1" dirty="0">
                <a:hlinkClick r:id="rId2"/>
              </a:rPr>
              <a:t>lightning-talk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6958B78-773B-41D6-AF3F-17D82391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05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CABEB1-1D2B-44DC-BB85-3CDDE14F8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I</a:t>
            </a:r>
            <a:r>
              <a:rPr lang="de-DE" dirty="0" err="1"/>
              <a:t>ntelligent</a:t>
            </a:r>
            <a:r>
              <a:rPr lang="hu-HU" dirty="0"/>
              <a:t> </a:t>
            </a:r>
            <a:r>
              <a:rPr lang="hu-HU" dirty="0" err="1"/>
              <a:t>wirken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B13335E-11F2-42B2-8C89-9C464768E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BLITZ</a:t>
            </a:r>
            <a:r>
              <a:rPr lang="en-US" dirty="0"/>
              <a:t> </a:t>
            </a:r>
            <a:r>
              <a:rPr lang="hu-HU" dirty="0" err="1"/>
              <a:t>Vortrag</a:t>
            </a:r>
            <a:r>
              <a:rPr lang="en-US" dirty="0"/>
              <a:t> 2017-</a:t>
            </a:r>
            <a:r>
              <a:rPr lang="hu-HU" dirty="0"/>
              <a:t>1</a:t>
            </a:r>
            <a:r>
              <a:rPr lang="en-US" dirty="0"/>
              <a:t>0-</a:t>
            </a:r>
            <a:r>
              <a:rPr lang="hu-HU" dirty="0"/>
              <a:t>18</a:t>
            </a:r>
            <a:endParaRPr lang="en-US" dirty="0"/>
          </a:p>
          <a:p>
            <a:r>
              <a:rPr lang="hu-HU" dirty="0"/>
              <a:t>Von</a:t>
            </a:r>
            <a:r>
              <a:rPr lang="en-US" dirty="0"/>
              <a:t> Arnold BARNA</a:t>
            </a:r>
            <a:endParaRPr lang="en-GB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A67BE7B7-732E-43A5-91DA-6421BFB21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980" y="758952"/>
            <a:ext cx="17907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9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98E4E8-65B6-4151-97D1-F641669F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Refer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laws</a:t>
            </a:r>
            <a:r>
              <a:rPr lang="hu-HU" dirty="0"/>
              <a:t> </a:t>
            </a:r>
            <a:r>
              <a:rPr lang="hu-HU" dirty="0" err="1"/>
              <a:t>named</a:t>
            </a:r>
            <a:r>
              <a:rPr lang="hu-HU" dirty="0"/>
              <a:t> </a:t>
            </a:r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personalities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94BA49-A078-475E-936A-D84D13EFF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301" y="1940766"/>
            <a:ext cx="8515117" cy="38350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b="1" dirty="0" err="1"/>
              <a:t>Murphy’s</a:t>
            </a:r>
            <a:r>
              <a:rPr lang="hu-HU" dirty="0"/>
              <a:t> </a:t>
            </a:r>
            <a:r>
              <a:rPr lang="hu-HU" dirty="0" err="1"/>
              <a:t>law</a:t>
            </a: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b="1" dirty="0" err="1"/>
              <a:t>Occam's</a:t>
            </a:r>
            <a:r>
              <a:rPr lang="hu-HU" dirty="0"/>
              <a:t> </a:t>
            </a:r>
            <a:r>
              <a:rPr lang="hu-HU" dirty="0" err="1"/>
              <a:t>Razor</a:t>
            </a: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Hanlon's</a:t>
            </a:r>
            <a:r>
              <a:rPr lang="en-US" dirty="0"/>
              <a:t> Razor</a:t>
            </a: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Pareto</a:t>
            </a:r>
            <a:r>
              <a:rPr lang="en-US" dirty="0"/>
              <a:t> Principle</a:t>
            </a: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And </a:t>
            </a:r>
            <a:r>
              <a:rPr lang="hu-HU" dirty="0" err="1"/>
              <a:t>many</a:t>
            </a:r>
            <a:r>
              <a:rPr lang="hu-HU" dirty="0"/>
              <a:t> more …</a:t>
            </a:r>
            <a:endParaRPr lang="en-US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4A14394-59C5-478F-ABA9-C457957F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- 2017-10-18</a:t>
            </a:r>
            <a:endParaRPr lang="en-GB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EEC897B-7FEB-422F-8F09-CE876A196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430" y="1845734"/>
            <a:ext cx="31432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2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4DA7-99D0-4B1C-8657-CEA9F3F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Hanlon's Razor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BB77C6-A1D5-495A-A32E-6F0803AB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- 2017-10-18</a:t>
            </a:r>
            <a:endParaRPr lang="en-GB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4E2D956-65F1-47CB-B69C-A6F002A1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001691" cy="1513286"/>
          </a:xfrm>
        </p:spPr>
        <p:txBody>
          <a:bodyPr>
            <a:normAutofit/>
          </a:bodyPr>
          <a:lstStyle/>
          <a:p>
            <a:r>
              <a:rPr lang="en-US" sz="3200" dirty="0"/>
              <a:t>“Never attribute to malice that which can be adequately explained by stupidity</a:t>
            </a:r>
            <a:r>
              <a:rPr lang="en-US" sz="3200" i="1" dirty="0"/>
              <a:t>.”</a:t>
            </a:r>
            <a:endParaRPr lang="en-US" sz="3200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FBBB6AA-BEA0-46D1-A0AA-459AFC725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830" y="3087794"/>
            <a:ext cx="2609850" cy="2781300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91A16F92-D563-46C9-8D39-91E9F791E65F}"/>
              </a:ext>
            </a:extLst>
          </p:cNvPr>
          <p:cNvSpPr txBox="1"/>
          <p:nvPr/>
        </p:nvSpPr>
        <p:spPr>
          <a:xfrm>
            <a:off x="1097280" y="3788229"/>
            <a:ext cx="69550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 other words: “Users are not necessarily bad people, maybe only harmless idiots.”</a:t>
            </a:r>
          </a:p>
        </p:txBody>
      </p:sp>
      <p:sp>
        <p:nvSpPr>
          <p:cNvPr id="7" name="Tartalom helye 4">
            <a:extLst>
              <a:ext uri="{FF2B5EF4-FFF2-40B4-BE49-F238E27FC236}">
                <a16:creationId xmlns:a16="http://schemas.microsoft.com/office/drawing/2014/main" id="{05CB0824-A2B3-43F8-971D-114B5AEA1A20}"/>
              </a:ext>
            </a:extLst>
          </p:cNvPr>
          <p:cNvSpPr txBox="1">
            <a:spLocks/>
          </p:cNvSpPr>
          <p:nvPr/>
        </p:nvSpPr>
        <p:spPr>
          <a:xfrm>
            <a:off x="1097280" y="1840558"/>
            <a:ext cx="7001691" cy="15132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“Never attribute to malice that which can be adequately explained by stupidity, (</a:t>
            </a:r>
            <a:r>
              <a:rPr lang="en-US" sz="3200" i="1" dirty="0"/>
              <a:t>but don't rule out malice).”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724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4DA7-99D0-4B1C-8657-CEA9F3F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Eagleson's</a:t>
            </a:r>
            <a:r>
              <a:rPr lang="en-US" dirty="0"/>
              <a:t> Law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BB77C6-A1D5-495A-A32E-6F0803AB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- 2017-10-18</a:t>
            </a:r>
            <a:endParaRPr lang="en-GB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4E2D956-65F1-47CB-B69C-A6F002A1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742418"/>
          </a:xfrm>
        </p:spPr>
        <p:txBody>
          <a:bodyPr>
            <a:normAutofit/>
          </a:bodyPr>
          <a:lstStyle/>
          <a:p>
            <a:r>
              <a:rPr lang="en-US" sz="3200" dirty="0"/>
              <a:t>"Any code of your own that you haven't looked at for </a:t>
            </a:r>
            <a:r>
              <a:rPr lang="en-US" sz="3200" b="1" dirty="0"/>
              <a:t>six or more months </a:t>
            </a:r>
            <a:r>
              <a:rPr lang="en-US" sz="3200" dirty="0"/>
              <a:t>might as well have been written by someone else.“</a:t>
            </a:r>
          </a:p>
          <a:p>
            <a:endParaRPr lang="en-US" sz="3200" i="1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DEC7B37-716B-4017-B088-F1ABEBF18264}"/>
              </a:ext>
            </a:extLst>
          </p:cNvPr>
          <p:cNvSpPr txBox="1"/>
          <p:nvPr/>
        </p:nvSpPr>
        <p:spPr>
          <a:xfrm>
            <a:off x="1097280" y="3696526"/>
            <a:ext cx="7849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 other words: Clean code helps </a:t>
            </a:r>
            <a:r>
              <a:rPr lang="en-US" sz="3200" b="1" dirty="0"/>
              <a:t>you</a:t>
            </a:r>
            <a:r>
              <a:rPr lang="en-US" sz="3200" dirty="0"/>
              <a:t> as well, not only the others.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322092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4DA7-99D0-4B1C-8657-CEA9F3F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Eagleson's</a:t>
            </a:r>
            <a:r>
              <a:rPr lang="en-US" dirty="0"/>
              <a:t> Law </a:t>
            </a:r>
            <a:r>
              <a:rPr lang="en-US" sz="3200" dirty="0"/>
              <a:t>(cont’d)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BB77C6-A1D5-495A-A32E-6F0803AB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- 2017-10-18</a:t>
            </a:r>
            <a:endParaRPr lang="en-GB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4E2D956-65F1-47CB-B69C-A6F002A1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28960"/>
          </a:xfrm>
        </p:spPr>
        <p:txBody>
          <a:bodyPr>
            <a:normAutofit/>
          </a:bodyPr>
          <a:lstStyle/>
          <a:p>
            <a:r>
              <a:rPr lang="en-US" sz="3200" dirty="0"/>
              <a:t>“</a:t>
            </a:r>
            <a:r>
              <a:rPr lang="en-US" sz="3200" dirty="0" err="1"/>
              <a:t>Eagleson</a:t>
            </a:r>
            <a:r>
              <a:rPr lang="en-US" sz="3200" dirty="0"/>
              <a:t> is an optimist; the real number is more like </a:t>
            </a:r>
            <a:r>
              <a:rPr lang="en-US" sz="3200" b="1" dirty="0"/>
              <a:t>3 weeks</a:t>
            </a:r>
            <a:r>
              <a:rPr lang="en-US" sz="3200" dirty="0"/>
              <a:t>.”</a:t>
            </a:r>
            <a:endParaRPr lang="en-US" sz="3200" i="1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1ED70ACE-04A4-4FB4-B091-A99C4CFE40E6}"/>
              </a:ext>
            </a:extLst>
          </p:cNvPr>
          <p:cNvSpPr txBox="1"/>
          <p:nvPr/>
        </p:nvSpPr>
        <p:spPr>
          <a:xfrm>
            <a:off x="1097280" y="3402957"/>
            <a:ext cx="8660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 other words: Clean code helps </a:t>
            </a:r>
            <a:r>
              <a:rPr lang="en-US" sz="3200" b="1" dirty="0"/>
              <a:t>you a lot</a:t>
            </a:r>
            <a:r>
              <a:rPr lang="en-US" sz="3200" dirty="0"/>
              <a:t>, </a:t>
            </a:r>
          </a:p>
          <a:p>
            <a:r>
              <a:rPr lang="en-US" sz="3200" dirty="0"/>
              <a:t>and maybe sometimes the others.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205700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4DA7-99D0-4B1C-8657-CEA9F3F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Hofstadter's Law </a:t>
            </a:r>
            <a:r>
              <a:rPr lang="en-US" sz="3200" dirty="0"/>
              <a:t>(Professor  @Stanford)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BB77C6-A1D5-495A-A32E-6F0803AB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- 2017-10-18</a:t>
            </a:r>
            <a:endParaRPr lang="en-GB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4E2D956-65F1-47CB-B69C-A6F002A1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71471" cy="4023360"/>
          </a:xfrm>
        </p:spPr>
        <p:txBody>
          <a:bodyPr>
            <a:normAutofit/>
          </a:bodyPr>
          <a:lstStyle/>
          <a:p>
            <a:r>
              <a:rPr lang="en-US" sz="3200" dirty="0"/>
              <a:t>"It always takes longer than you expect, </a:t>
            </a:r>
            <a:r>
              <a:rPr lang="en-US" sz="3200" i="1" dirty="0"/>
              <a:t>even when you take into account Hofstadter's Law."</a:t>
            </a:r>
            <a:endParaRPr lang="en-GB" sz="3200" i="1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A1EB088-5661-4916-9865-576E5B5DA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430" y="1845734"/>
            <a:ext cx="31432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4DA7-99D0-4B1C-8657-CEA9F3F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90-90 Rule </a:t>
            </a:r>
            <a:r>
              <a:rPr lang="en-US" sz="3200" dirty="0"/>
              <a:t>(Tom Cargill @Bell Labs)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BB77C6-A1D5-495A-A32E-6F0803AB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- 2017-10-18</a:t>
            </a:r>
            <a:endParaRPr lang="en-GB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4E2D956-65F1-47CB-B69C-A6F002A1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33132"/>
          </a:xfrm>
        </p:spPr>
        <p:txBody>
          <a:bodyPr>
            <a:normAutofit/>
          </a:bodyPr>
          <a:lstStyle/>
          <a:p>
            <a:r>
              <a:rPr lang="en-US" sz="3200" dirty="0"/>
              <a:t>“The </a:t>
            </a:r>
            <a:r>
              <a:rPr lang="en-US" sz="3200" b="1" dirty="0"/>
              <a:t>first 90 percent </a:t>
            </a:r>
            <a:r>
              <a:rPr lang="en-US" sz="3200" dirty="0"/>
              <a:t>of the code accounts for the first 90 percent of the development time.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D3CFFB8-1CD7-4F1F-9E62-89DB49C130C5}"/>
              </a:ext>
            </a:extLst>
          </p:cNvPr>
          <p:cNvSpPr txBox="1"/>
          <p:nvPr/>
        </p:nvSpPr>
        <p:spPr>
          <a:xfrm>
            <a:off x="1097280" y="3078866"/>
            <a:ext cx="1005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</a:t>
            </a:r>
            <a:r>
              <a:rPr lang="en-US" sz="3200" b="1" dirty="0"/>
              <a:t>remaining 10 percent </a:t>
            </a:r>
            <a:r>
              <a:rPr lang="en-US" sz="3200" dirty="0"/>
              <a:t>of the code accounts for the </a:t>
            </a:r>
            <a:r>
              <a:rPr lang="en-US" sz="3200" b="1" dirty="0"/>
              <a:t>other 90 percent </a:t>
            </a:r>
            <a:r>
              <a:rPr lang="en-US" sz="3200" dirty="0"/>
              <a:t>of the development time.”</a:t>
            </a:r>
            <a:endParaRPr lang="en-GB" sz="3200" i="1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CB311857-985B-40F0-9EBF-23B9D1AD55F6}"/>
              </a:ext>
            </a:extLst>
          </p:cNvPr>
          <p:cNvSpPr txBox="1"/>
          <p:nvPr/>
        </p:nvSpPr>
        <p:spPr>
          <a:xfrm>
            <a:off x="1097280" y="4311998"/>
            <a:ext cx="1005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 other words: If you think you’re almost ready, you’re </a:t>
            </a:r>
            <a:r>
              <a:rPr lang="en-US" sz="3200" b="1" dirty="0"/>
              <a:t>only halfway done</a:t>
            </a:r>
            <a:r>
              <a:rPr lang="en-US" sz="3200" dirty="0"/>
              <a:t>.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81880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4DA7-99D0-4B1C-8657-CEA9F3F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Parkinson's Law </a:t>
            </a:r>
            <a:r>
              <a:rPr lang="en-US" sz="3200" dirty="0"/>
              <a:t>(</a:t>
            </a:r>
            <a:r>
              <a:rPr lang="en-GB" sz="3200" dirty="0"/>
              <a:t>British naval historian</a:t>
            </a:r>
            <a:r>
              <a:rPr lang="en-US" sz="3200" dirty="0"/>
              <a:t>)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BB77C6-A1D5-495A-A32E-6F0803AB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Lightning talk - Arnold BARNA - 2017-10-18</a:t>
            </a:r>
            <a:endParaRPr lang="en-GB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4E2D956-65F1-47CB-B69C-A6F002A1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33132"/>
          </a:xfrm>
        </p:spPr>
        <p:txBody>
          <a:bodyPr>
            <a:normAutofit/>
          </a:bodyPr>
          <a:lstStyle/>
          <a:p>
            <a:r>
              <a:rPr lang="en-US" sz="3200" dirty="0"/>
              <a:t>“Work expands so as to fill the time available for its completion.”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D3CFFB8-1CD7-4F1F-9E62-89DB49C130C5}"/>
              </a:ext>
            </a:extLst>
          </p:cNvPr>
          <p:cNvSpPr txBox="1"/>
          <p:nvPr/>
        </p:nvSpPr>
        <p:spPr>
          <a:xfrm>
            <a:off x="1097280" y="3078866"/>
            <a:ext cx="1005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you wait until the last minute, it only takes a minute to do.</a:t>
            </a:r>
            <a:endParaRPr lang="en-GB" sz="3200" i="1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CB311857-985B-40F0-9EBF-23B9D1AD55F6}"/>
              </a:ext>
            </a:extLst>
          </p:cNvPr>
          <p:cNvSpPr txBox="1"/>
          <p:nvPr/>
        </p:nvSpPr>
        <p:spPr>
          <a:xfrm>
            <a:off x="1097280" y="4311998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expands to fill the space available for storage.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307937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1020</TotalTime>
  <Words>418</Words>
  <Application>Microsoft Office PowerPoint</Application>
  <PresentationFormat>Szélesvásznú</PresentationFormat>
  <Paragraphs>51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Retrospektív</vt:lpstr>
      <vt:lpstr>How To Sound Smart </vt:lpstr>
      <vt:lpstr>Intelligent wirken </vt:lpstr>
      <vt:lpstr>Refer to laws named after personalities</vt:lpstr>
      <vt:lpstr>Hanlon's Razor</vt:lpstr>
      <vt:lpstr>Eagleson's Law</vt:lpstr>
      <vt:lpstr>Eagleson's Law (cont’d)</vt:lpstr>
      <vt:lpstr>Hofstadter's Law (Professor  @Stanford)</vt:lpstr>
      <vt:lpstr>The 90-90 Rule (Tom Cargill @Bell Labs)</vt:lpstr>
      <vt:lpstr>Parkinson's Law (British naval historian)</vt:lpstr>
      <vt:lpstr>Thank you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</dc:title>
  <dc:creator>Barna Arnold</dc:creator>
  <cp:lastModifiedBy>Barna Arnold</cp:lastModifiedBy>
  <cp:revision>93</cp:revision>
  <dcterms:created xsi:type="dcterms:W3CDTF">2017-09-12T17:26:37Z</dcterms:created>
  <dcterms:modified xsi:type="dcterms:W3CDTF">2017-10-19T06:46:48Z</dcterms:modified>
</cp:coreProperties>
</file>