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B6AAC-3F2A-424B-A1EC-7C99A2C7CEA1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F2715-9837-4242-92E4-BB0877789C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65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2EC0-A82C-4259-8D96-82B097B4A36A}" type="datetime1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5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D03C-C4F7-4E88-BDFE-683C67085151}" type="datetime1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43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8E7-ECF2-4212-8E0B-20E0481F0479}" type="datetime1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56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4B33-90E7-4BD8-A9D7-ACBF5695DB4A}" type="datetime1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12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F304-7A03-46A6-A5F2-EBB841BCA8E4}" type="datetime1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82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5B2D-3EA3-407D-8463-82A956BD6E78}" type="datetime1">
              <a:rPr lang="en-GB" smtClean="0"/>
              <a:t>22/09/2017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89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B289-12D7-4525-A022-8213E5FF3B03}" type="datetime1">
              <a:rPr lang="en-GB" smtClean="0"/>
              <a:t>22/09/2017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32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1011-2EAA-4AC8-B596-B6ED700A03C3}" type="datetime1">
              <a:rPr lang="en-GB" smtClean="0"/>
              <a:t>22/09/2017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48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4A31-BDF7-480F-9930-63FD784357BA}" type="datetime1">
              <a:rPr lang="en-GB" smtClean="0"/>
              <a:t>22/09/2017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Weekly demo - Arnold BARNA - 2017-09-22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19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A215D9-D476-499C-B214-324D07C6AA6A}" type="datetime1">
              <a:rPr lang="en-GB" smtClean="0"/>
              <a:t>22/09/2017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Weekly demo - Arnold BARNA - 2017-09-22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12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CF4C-31AC-4818-987E-DB461F259BA9}" type="datetime1">
              <a:rPr lang="en-GB" smtClean="0"/>
              <a:t>22/09/2017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45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69F582-970F-4425-B4B1-1A59F78227B2}" type="datetime1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Weekly demo - Arnold BARNA - 2017-09-22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08B292-5A18-46B3-AF46-27385309240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34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enfox-academy/bramble100/tree/master/week-02/demo" TargetMode="External"/><Relationship Id="rId2" Type="http://schemas.openxmlformats.org/officeDocument/2006/relationships/hyperlink" Target="https://github.com/greenfox-academy/bramble100/tree/master/week-02/SortablePokerHan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>
            <a:extLst>
              <a:ext uri="{FF2B5EF4-FFF2-40B4-BE49-F238E27FC236}">
                <a16:creationId xmlns:a16="http://schemas.microsoft.com/office/drawing/2014/main" id="{2C75BC94-F051-4F6F-9FC7-B4067DD7E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036" y="428973"/>
            <a:ext cx="4422644" cy="389613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C60FBA7-0306-4F15-A5F5-65E95A369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Calculator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CEA6644-0A75-4CC8-AF2F-1C97865E7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Weekly demo</a:t>
            </a:r>
          </a:p>
          <a:p>
            <a:r>
              <a:rPr lang="en-GB" dirty="0"/>
              <a:t>Arnold BARNA</a:t>
            </a:r>
            <a:endParaRPr lang="hu-HU" dirty="0"/>
          </a:p>
          <a:p>
            <a:r>
              <a:rPr lang="en-GB" dirty="0"/>
              <a:t>2017-09-22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1D8464D-F3F4-451C-8A90-85621B24E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758952"/>
            <a:ext cx="2309263" cy="2060062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91FBB9B3-31B3-4E50-8604-D27F301AA3BF}"/>
              </a:ext>
            </a:extLst>
          </p:cNvPr>
          <p:cNvSpPr txBox="1"/>
          <p:nvPr/>
        </p:nvSpPr>
        <p:spPr>
          <a:xfrm>
            <a:off x="3406543" y="758952"/>
            <a:ext cx="164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Loading … 18%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50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A8661F-94CF-4BCA-AF23-77C6146C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Snippets</a:t>
            </a:r>
            <a:endParaRPr lang="en-GB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2B828E04-5DC0-42EF-94D7-CE7D1F7F7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063" y="1957388"/>
            <a:ext cx="6172200" cy="3800475"/>
          </a:xfrm>
          <a:prstGeom prst="rect">
            <a:avLst/>
          </a:prstGeom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8B8C69-40F3-4388-B1E1-8E240E25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Weekly demo - Arnold BARNA - 2017-09-22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0FD5E09-FC00-4738-A4D9-2B4F5EA68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776" y="1737360"/>
            <a:ext cx="3406513" cy="300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6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A8661F-94CF-4BCA-AF23-77C6146C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Snippets</a:t>
            </a:r>
            <a:endParaRPr lang="en-GB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2B828E04-5DC0-42EF-94D7-CE7D1F7F7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063" y="1957388"/>
            <a:ext cx="6172200" cy="3800475"/>
          </a:xfrm>
          <a:prstGeom prst="rect">
            <a:avLst/>
          </a:prstGeom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8B8C69-40F3-4388-B1E1-8E240E25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Weekly demo - Arnold BARNA - 2017-09-22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FB48E97-0CF0-4942-80DF-37924562A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776" y="1737360"/>
            <a:ext cx="3406513" cy="300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9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A8661F-94CF-4BCA-AF23-77C6146C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Snippets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8B8C69-40F3-4388-B1E1-8E240E25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Weekly demo - Arnold BARNA - 2017-09-22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F056076C-1B8D-4135-822A-D04EDAF67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7288" y="2281238"/>
            <a:ext cx="4857750" cy="315277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987DA8E6-A4FD-4D70-9A9C-A300C5582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776" y="1737360"/>
            <a:ext cx="3406513" cy="300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9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25D335-DEE6-431F-9D28-6D74ED15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the attention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B4C02B-37FC-4670-A393-9F8D1E458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Available on GitHub: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Code:</a:t>
            </a:r>
          </a:p>
          <a:p>
            <a:pPr lvl="1"/>
            <a:r>
              <a:rPr lang="en-US" dirty="0">
                <a:hlinkClick r:id="rId2"/>
              </a:rPr>
              <a:t>https://github.com/greenfox-academy/</a:t>
            </a:r>
            <a:r>
              <a:rPr lang="en-US" b="1" dirty="0">
                <a:hlinkClick r:id="rId2"/>
              </a:rPr>
              <a:t>bramble100</a:t>
            </a:r>
            <a:r>
              <a:rPr lang="en-US" dirty="0">
                <a:hlinkClick r:id="rId2"/>
              </a:rPr>
              <a:t>/tree/master/week-03/</a:t>
            </a:r>
            <a:r>
              <a:rPr lang="en-US" b="1" dirty="0">
                <a:hlinkClick r:id="rId2"/>
              </a:rPr>
              <a:t>Calculator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Slides:</a:t>
            </a:r>
          </a:p>
          <a:p>
            <a:pPr lvl="1"/>
            <a:r>
              <a:rPr lang="en-US" dirty="0">
                <a:hlinkClick r:id="rId3"/>
              </a:rPr>
              <a:t>https://github.com/greenfox-academy/</a:t>
            </a:r>
            <a:r>
              <a:rPr lang="en-US" b="1" dirty="0">
                <a:hlinkClick r:id="rId3"/>
              </a:rPr>
              <a:t>bramble100</a:t>
            </a:r>
            <a:r>
              <a:rPr lang="en-US" dirty="0">
                <a:hlinkClick r:id="rId3"/>
              </a:rPr>
              <a:t>/tree/master/week-03/</a:t>
            </a:r>
            <a:r>
              <a:rPr lang="en-US" b="1" dirty="0">
                <a:hlinkClick r:id="rId3"/>
              </a:rPr>
              <a:t>demo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6958B78-773B-41D6-AF3F-17D82391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Weekly demo - Arnold BARNA - 2017-09-22</a:t>
            </a:r>
          </a:p>
        </p:txBody>
      </p:sp>
    </p:spTree>
    <p:extLst>
      <p:ext uri="{BB962C8B-B14F-4D97-AF65-F5344CB8AC3E}">
        <p14:creationId xmlns:p14="http://schemas.microsoft.com/office/powerpoint/2010/main" val="399505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41BDA57F-F523-42AE-9F68-9961CE954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29" y="3163463"/>
            <a:ext cx="3406513" cy="300097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9A8661F-94CF-4BCA-AF23-77C6146C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F4C424-FD40-4978-A599-DE5C8E233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Given a string of operators (+ - * and /) and numbers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Calculation order is of importance:</a:t>
            </a:r>
          </a:p>
          <a:p>
            <a:pPr marL="898398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/>
              <a:t>Multiplication, Division</a:t>
            </a:r>
          </a:p>
          <a:p>
            <a:pPr marL="898398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/>
              <a:t>Addition, Subtraction</a:t>
            </a:r>
            <a:endParaRPr lang="en-US" sz="3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i="1" dirty="0"/>
              <a:t>“2/2+3*4-6” </a:t>
            </a:r>
            <a:r>
              <a:rPr lang="en-US" sz="3400" dirty="0"/>
              <a:t>expected to be 7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8B8C69-40F3-4388-B1E1-8E240E25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Weekly demo - Arnold BARNA - 2017-09-22</a:t>
            </a:r>
          </a:p>
        </p:txBody>
      </p:sp>
    </p:spTree>
    <p:extLst>
      <p:ext uri="{BB962C8B-B14F-4D97-AF65-F5344CB8AC3E}">
        <p14:creationId xmlns:p14="http://schemas.microsoft.com/office/powerpoint/2010/main" val="31141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A8661F-94CF-4BCA-AF23-77C6146C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F4C424-FD40-4978-A599-DE5C8E233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b="1" dirty="0"/>
              <a:t>When parsing: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No </a:t>
            </a:r>
            <a:r>
              <a:rPr lang="en-US" sz="3400" i="1" dirty="0" err="1"/>
              <a:t>String.Split</a:t>
            </a:r>
            <a:r>
              <a:rPr lang="en-US" sz="3400" i="1" dirty="0"/>
              <a:t>() </a:t>
            </a:r>
            <a:r>
              <a:rPr lang="en-US" sz="3400" dirty="0"/>
              <a:t>as there are no spaces “ ” to split by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8B8C69-40F3-4388-B1E1-8E240E25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Weekly demo - Arnold BARNA - 2017-09-22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F7893B9-C28A-4735-B15B-5DEB47223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29" y="3163463"/>
            <a:ext cx="3406513" cy="300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3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A8661F-94CF-4BCA-AF23-77C6146C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F4C424-FD40-4978-A599-DE5C8E233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b="1" dirty="0"/>
              <a:t>When calculating: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Linear approach doesn’t work</a:t>
            </a:r>
            <a:br>
              <a:rPr lang="en-US" sz="3600" dirty="0"/>
            </a:br>
            <a:r>
              <a:rPr lang="en-US" sz="3600" dirty="0"/>
              <a:t>“2+2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*4+8/2 …</a:t>
            </a:r>
            <a:r>
              <a:rPr lang="en-US" sz="3600" dirty="0"/>
              <a:t>”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8B8C69-40F3-4388-B1E1-8E240E25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Weekly demo - Arnold BARNA - 2017-09-22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93C3A75-A90A-4834-A78C-F834A3B26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29" y="3163463"/>
            <a:ext cx="3406513" cy="300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2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A8661F-94CF-4BCA-AF23-77C6146C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 - Parsing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F4C424-FD40-4978-A599-DE5C8E233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Parsing into </a:t>
            </a:r>
            <a:r>
              <a:rPr lang="en-US" sz="3600" i="1" dirty="0">
                <a:solidFill>
                  <a:srgbClr val="00B050"/>
                </a:solidFill>
              </a:rPr>
              <a:t>List</a:t>
            </a:r>
            <a:r>
              <a:rPr lang="en-US" sz="3600" i="1" dirty="0">
                <a:solidFill>
                  <a:srgbClr val="0070C0"/>
                </a:solidFill>
              </a:rPr>
              <a:t>&lt;string&gt;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i="1" dirty="0"/>
              <a:t>“5/2+3*4-5.5” =&gt;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i="1" dirty="0"/>
              <a:t>“5”, “/”, “2”, “+”, “3”, “*”, “4”, “-”, “5.5”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 err="1"/>
              <a:t>List.Count</a:t>
            </a:r>
            <a:r>
              <a:rPr lang="en-US" sz="3400" dirty="0"/>
              <a:t> = 9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8B8C69-40F3-4388-B1E1-8E240E25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Weekly demo - Arnold BARNA - 2017-09-22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93C3A75-A90A-4834-A78C-F834A3B26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29" y="3163463"/>
            <a:ext cx="3406513" cy="300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A8661F-94CF-4BCA-AF23-77C6146C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 – Perform Calculation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F4C424-FD40-4978-A599-DE5C8E233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Collapsing list</a:t>
            </a:r>
          </a:p>
          <a:p>
            <a:pPr marL="71551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400" dirty="0"/>
              <a:t>Look for </a:t>
            </a:r>
            <a:r>
              <a:rPr lang="en-US" sz="3400" b="1" dirty="0"/>
              <a:t>multiplications</a:t>
            </a:r>
            <a:r>
              <a:rPr lang="en-US" sz="3400" dirty="0"/>
              <a:t> and perform them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i="1" dirty="0"/>
              <a:t>“5”, “/”, “2”, “+”, </a:t>
            </a:r>
            <a:r>
              <a:rPr lang="en-US" sz="3400" i="1" dirty="0">
                <a:solidFill>
                  <a:srgbClr val="FF0000"/>
                </a:solidFill>
              </a:rPr>
              <a:t>“3”, “*”, “4”, </a:t>
            </a:r>
            <a:r>
              <a:rPr lang="en-US" sz="3400" i="1" dirty="0"/>
              <a:t>“-”, “5.5”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i="1" dirty="0"/>
              <a:t>“5”, “/”, “2”, “+”, </a:t>
            </a:r>
            <a:r>
              <a:rPr lang="en-US" sz="3400" i="1" dirty="0">
                <a:solidFill>
                  <a:srgbClr val="FF0000"/>
                </a:solidFill>
              </a:rPr>
              <a:t>“12”, </a:t>
            </a:r>
            <a:r>
              <a:rPr lang="en-US" sz="3400" i="1" dirty="0"/>
              <a:t>“-”, “5.5”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 err="1"/>
              <a:t>List.Count</a:t>
            </a:r>
            <a:r>
              <a:rPr lang="en-US" sz="3400" dirty="0"/>
              <a:t> = 7</a:t>
            </a:r>
          </a:p>
          <a:p>
            <a:pPr marL="715518" lvl="1" indent="-514350">
              <a:lnSpc>
                <a:spcPct val="100000"/>
              </a:lnSpc>
              <a:buFont typeface="+mj-lt"/>
              <a:buAutoNum type="arabicPeriod"/>
            </a:pPr>
            <a:endParaRPr lang="en-US" sz="340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8B8C69-40F3-4388-B1E1-8E240E25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Weekly demo - Arnold BARNA - 2017-09-22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93C3A75-A90A-4834-A78C-F834A3B26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29" y="3163463"/>
            <a:ext cx="3406513" cy="300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4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A8661F-94CF-4BCA-AF23-77C6146C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 – Perform Calculation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F4C424-FD40-4978-A599-DE5C8E233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Collapsing list</a:t>
            </a:r>
          </a:p>
          <a:p>
            <a:pPr marL="71551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400" dirty="0"/>
              <a:t>Look for </a:t>
            </a:r>
            <a:r>
              <a:rPr lang="en-US" sz="3400" b="1" dirty="0"/>
              <a:t>divisions</a:t>
            </a:r>
            <a:r>
              <a:rPr lang="en-US" sz="3400" dirty="0"/>
              <a:t> and perform them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i="1" dirty="0">
                <a:solidFill>
                  <a:srgbClr val="FF0000"/>
                </a:solidFill>
              </a:rPr>
              <a:t>“5”, “/”, “2”, </a:t>
            </a:r>
            <a:r>
              <a:rPr lang="en-US" sz="3400" i="1" dirty="0"/>
              <a:t>“+”, </a:t>
            </a:r>
            <a:r>
              <a:rPr lang="en-US" sz="3400" i="1" dirty="0">
                <a:solidFill>
                  <a:schemeClr val="tx1"/>
                </a:solidFill>
              </a:rPr>
              <a:t>“12”, “-”, “5.5”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i="1" dirty="0">
                <a:solidFill>
                  <a:srgbClr val="FF0000"/>
                </a:solidFill>
              </a:rPr>
              <a:t>“2.5”, </a:t>
            </a:r>
            <a:r>
              <a:rPr lang="en-US" sz="3400" i="1" dirty="0">
                <a:solidFill>
                  <a:schemeClr val="tx1"/>
                </a:solidFill>
              </a:rPr>
              <a:t>“+”, “12”, “-”, “5.5”</a:t>
            </a:r>
            <a:endParaRPr lang="en-US" sz="3400" i="1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 err="1"/>
              <a:t>List.Count</a:t>
            </a:r>
            <a:r>
              <a:rPr lang="en-US" sz="3400" dirty="0"/>
              <a:t> = 5</a:t>
            </a:r>
          </a:p>
          <a:p>
            <a:pPr marL="715518" lvl="1" indent="-514350">
              <a:lnSpc>
                <a:spcPct val="100000"/>
              </a:lnSpc>
              <a:buFont typeface="+mj-lt"/>
              <a:buAutoNum type="arabicPeriod"/>
            </a:pPr>
            <a:endParaRPr lang="en-US" sz="340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8B8C69-40F3-4388-B1E1-8E240E25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Weekly demo - Arnold BARNA - 2017-09-22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93C3A75-A90A-4834-A78C-F834A3B26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29" y="3163463"/>
            <a:ext cx="3406513" cy="300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2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A8661F-94CF-4BCA-AF23-77C6146C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 – Perform Calculation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F4C424-FD40-4978-A599-DE5C8E233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Collapsing list</a:t>
            </a:r>
          </a:p>
          <a:p>
            <a:pPr marL="71551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400" dirty="0"/>
              <a:t>Look for </a:t>
            </a:r>
            <a:r>
              <a:rPr lang="en-US" sz="3400" b="1" dirty="0"/>
              <a:t>additions</a:t>
            </a:r>
            <a:r>
              <a:rPr lang="en-US" sz="3400" dirty="0"/>
              <a:t> and perform them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i="1" dirty="0">
                <a:solidFill>
                  <a:srgbClr val="FF0000"/>
                </a:solidFill>
              </a:rPr>
              <a:t>“2.5”, “+”, “12”, </a:t>
            </a:r>
            <a:r>
              <a:rPr lang="en-US" sz="3400" i="1" dirty="0">
                <a:solidFill>
                  <a:schemeClr val="tx1"/>
                </a:solidFill>
              </a:rPr>
              <a:t>“-”, “5.5”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i="1" dirty="0">
                <a:solidFill>
                  <a:srgbClr val="FF0000"/>
                </a:solidFill>
              </a:rPr>
              <a:t>“14.5”, </a:t>
            </a:r>
            <a:r>
              <a:rPr lang="en-US" sz="3400" i="1" dirty="0">
                <a:solidFill>
                  <a:schemeClr val="tx1"/>
                </a:solidFill>
              </a:rPr>
              <a:t>“-”, “5.5”</a:t>
            </a:r>
            <a:endParaRPr lang="en-US" sz="3400" i="1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 err="1"/>
              <a:t>List.Count</a:t>
            </a:r>
            <a:r>
              <a:rPr lang="en-US" sz="3400" dirty="0"/>
              <a:t> = 3</a:t>
            </a:r>
          </a:p>
          <a:p>
            <a:pPr marL="715518" lvl="1" indent="-514350">
              <a:lnSpc>
                <a:spcPct val="100000"/>
              </a:lnSpc>
              <a:buFont typeface="+mj-lt"/>
              <a:buAutoNum type="arabicPeriod"/>
            </a:pPr>
            <a:endParaRPr lang="en-US" sz="340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8B8C69-40F3-4388-B1E1-8E240E25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Weekly demo - Arnold BARNA - 2017-09-22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93C3A75-A90A-4834-A78C-F834A3B26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29" y="3163463"/>
            <a:ext cx="3406513" cy="300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8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A8661F-94CF-4BCA-AF23-77C6146C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 – Perform Calculation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F4C424-FD40-4978-A599-DE5C8E233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Collapsing list</a:t>
            </a:r>
          </a:p>
          <a:p>
            <a:pPr marL="71551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400" dirty="0"/>
              <a:t>Look for </a:t>
            </a:r>
            <a:r>
              <a:rPr lang="en-US" sz="3400" b="1" dirty="0"/>
              <a:t>subtractions</a:t>
            </a:r>
            <a:r>
              <a:rPr lang="en-US" sz="3400" dirty="0"/>
              <a:t> and perform them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i="1" dirty="0">
                <a:solidFill>
                  <a:srgbClr val="FF0000"/>
                </a:solidFill>
              </a:rPr>
              <a:t>“14.5”, “-”, “5.5”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i="1" dirty="0">
                <a:solidFill>
                  <a:srgbClr val="FF0000"/>
                </a:solidFill>
              </a:rPr>
              <a:t>“9”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 err="1"/>
              <a:t>List.Count</a:t>
            </a:r>
            <a:r>
              <a:rPr lang="en-US" sz="3400" dirty="0"/>
              <a:t> = 1</a:t>
            </a:r>
          </a:p>
          <a:p>
            <a:pPr marL="715518" lvl="1" indent="-514350">
              <a:lnSpc>
                <a:spcPct val="100000"/>
              </a:lnSpc>
              <a:buFont typeface="+mj-lt"/>
              <a:buAutoNum type="arabicPeriod"/>
            </a:pPr>
            <a:endParaRPr lang="en-US" sz="340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8B8C69-40F3-4388-B1E1-8E240E25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Weekly demo - Arnold BARNA - 2017-09-22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93C3A75-A90A-4834-A78C-F834A3B26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29" y="3163463"/>
            <a:ext cx="3406513" cy="300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6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555</TotalTime>
  <Words>396</Words>
  <Application>Microsoft Office PowerPoint</Application>
  <PresentationFormat>Szélesvásznú</PresentationFormat>
  <Paragraphs>70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Retrospektív</vt:lpstr>
      <vt:lpstr>Calculator</vt:lpstr>
      <vt:lpstr>Features</vt:lpstr>
      <vt:lpstr>Challenges</vt:lpstr>
      <vt:lpstr>Challenges</vt:lpstr>
      <vt:lpstr>Solution - Parsing</vt:lpstr>
      <vt:lpstr>Solution – Perform Calculation</vt:lpstr>
      <vt:lpstr>Solution – Perform Calculation</vt:lpstr>
      <vt:lpstr>Solution – Perform Calculation</vt:lpstr>
      <vt:lpstr>Solution – Perform Calculation</vt:lpstr>
      <vt:lpstr>Snippets</vt:lpstr>
      <vt:lpstr>Snippets</vt:lpstr>
      <vt:lpstr>Snippets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demo</dc:title>
  <dc:creator>Barna Arnold</dc:creator>
  <cp:lastModifiedBy>Barna Arnold</cp:lastModifiedBy>
  <cp:revision>38</cp:revision>
  <dcterms:created xsi:type="dcterms:W3CDTF">2017-09-13T04:59:03Z</dcterms:created>
  <dcterms:modified xsi:type="dcterms:W3CDTF">2017-09-22T12:54:05Z</dcterms:modified>
</cp:coreProperties>
</file>