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65" r:id="rId6"/>
    <p:sldId id="268" r:id="rId7"/>
    <p:sldId id="269" r:id="rId8"/>
    <p:sldId id="259" r:id="rId9"/>
    <p:sldId id="260" r:id="rId10"/>
    <p:sldId id="261" r:id="rId11"/>
    <p:sldId id="262" r:id="rId12"/>
    <p:sldId id="263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B6AAC-3F2A-424B-A1EC-7C99A2C7CEA1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F2715-9837-4242-92E4-BB0877789C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65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A74C-9134-436E-846A-CDBA4906FD0D}" type="datetime1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5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0C-A7A6-4432-8332-90492742385B}" type="datetime1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43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2063-18B7-46B2-87A2-8137DAB0C763}" type="datetime1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56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4C4A-8F98-4BF9-BB9D-C3EB62677245}" type="datetime1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12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0778-5D35-48BE-93CD-8ED97D886710}" type="datetime1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82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C7AD-C4FE-4216-A57C-BD3BB3453F8D}" type="datetime1">
              <a:rPr lang="en-GB" smtClean="0"/>
              <a:t>15/09/2017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89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C7D6-39B9-44E3-9BEE-0211C7A16E27}" type="datetime1">
              <a:rPr lang="en-GB" smtClean="0"/>
              <a:t>15/09/2017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32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3B4E-853E-45C8-9647-9CD9FD268568}" type="datetime1">
              <a:rPr lang="en-GB" smtClean="0"/>
              <a:t>15/09/2017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48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1B5-AC44-4C8F-92E2-1FE3F587F51A}" type="datetime1">
              <a:rPr lang="en-GB" smtClean="0"/>
              <a:t>15/09/2017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Weekly demo - Arnold BARNA - 2017-09-15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19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9D9D00-7CCE-46C5-8505-E0DF095A4A15}" type="datetime1">
              <a:rPr lang="en-GB" smtClean="0"/>
              <a:t>15/09/2017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Weekly demo - Arnold BARNA - 2017-09-15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12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6E85-F70F-4782-B2C2-54633480A874}" type="datetime1">
              <a:rPr lang="en-GB" smtClean="0"/>
              <a:t>15/09/2017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45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C0DCF2-1BBA-46D7-9BE0-A661E5843E9B}" type="datetime1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Weekly demo - Arnold BARNA - 2017-09-15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34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enfox-academy/bramble100/tree/master/week-02/demo" TargetMode="External"/><Relationship Id="rId2" Type="http://schemas.openxmlformats.org/officeDocument/2006/relationships/hyperlink" Target="https://github.com/greenfox-academy/bramble100/tree/master/week-02/SortablePokerHan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60FBA7-0306-4F15-A5F5-65E95A369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Sortable P</a:t>
            </a:r>
            <a:r>
              <a:rPr lang="hu-HU" dirty="0" err="1"/>
              <a:t>oker</a:t>
            </a:r>
            <a:r>
              <a:rPr lang="hu-HU" dirty="0"/>
              <a:t> </a:t>
            </a:r>
            <a:r>
              <a:rPr lang="en-US" dirty="0"/>
              <a:t>H</a:t>
            </a:r>
            <a:r>
              <a:rPr lang="hu-HU" dirty="0"/>
              <a:t>and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CEA6644-0A75-4CC8-AF2F-1C97865E7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Weekly demo</a:t>
            </a:r>
          </a:p>
          <a:p>
            <a:r>
              <a:rPr lang="en-GB" dirty="0"/>
              <a:t>Arnold BARNA</a:t>
            </a:r>
            <a:endParaRPr lang="hu-HU" dirty="0"/>
          </a:p>
          <a:p>
            <a:r>
              <a:rPr lang="en-GB" dirty="0"/>
              <a:t>2017-09-15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0A84A5A-E0BE-47C8-9C9B-50DF04F79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914594"/>
            <a:ext cx="2647950" cy="17240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1D8464D-F3F4-451C-8A90-85621B24E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435" y="758952"/>
            <a:ext cx="1765079" cy="1574603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91FBB9B3-31B3-4E50-8604-D27F301AA3BF}"/>
              </a:ext>
            </a:extLst>
          </p:cNvPr>
          <p:cNvSpPr txBox="1"/>
          <p:nvPr/>
        </p:nvSpPr>
        <p:spPr>
          <a:xfrm>
            <a:off x="9205283" y="2306795"/>
            <a:ext cx="164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Loading … 12%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50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1030DF-80B1-47A7-BA3A-C98A1A74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validate the card? </a:t>
            </a:r>
            <a:r>
              <a:rPr lang="hu-HU" dirty="0"/>
              <a:t>S</a:t>
            </a:r>
            <a:r>
              <a:rPr lang="en-US" dirty="0" err="1"/>
              <a:t>horter</a:t>
            </a:r>
            <a:r>
              <a:rPr lang="en-US" dirty="0"/>
              <a:t> way …</a:t>
            </a:r>
            <a:endParaRPr lang="en-GB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3F1E9D21-DDC1-44D6-9A9B-64BEFD5FA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7460"/>
            <a:ext cx="10515600" cy="2845900"/>
          </a:xfrm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C9D3E7D-CBF2-4EF8-BAAD-0BC6DFA5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- 2017-09-15</a:t>
            </a:r>
          </a:p>
        </p:txBody>
      </p:sp>
    </p:spTree>
    <p:extLst>
      <p:ext uri="{BB962C8B-B14F-4D97-AF65-F5344CB8AC3E}">
        <p14:creationId xmlns:p14="http://schemas.microsoft.com/office/powerpoint/2010/main" val="428930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1030DF-80B1-47A7-BA3A-C98A1A74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validate the card? Even shorter …</a:t>
            </a:r>
            <a:endParaRPr lang="en-GB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D6C84EB1-945C-48C3-8532-8A20387D7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328975"/>
            <a:ext cx="10515600" cy="1451338"/>
          </a:xfrm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C9D3E7D-CBF2-4EF8-BAAD-0BC6DFA5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- 2017-09-15</a:t>
            </a:r>
          </a:p>
        </p:txBody>
      </p:sp>
    </p:spTree>
    <p:extLst>
      <p:ext uri="{BB962C8B-B14F-4D97-AF65-F5344CB8AC3E}">
        <p14:creationId xmlns:p14="http://schemas.microsoft.com/office/powerpoint/2010/main" val="3881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1030DF-80B1-47A7-BA3A-C98A1A74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validate the card? Black belt …</a:t>
            </a:r>
            <a:endParaRPr lang="en-GB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B6D7C89C-6A5C-43BE-9CC5-1C40D43FB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46" y="2555703"/>
            <a:ext cx="10552267" cy="496440"/>
          </a:xfrm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C9D3E7D-CBF2-4EF8-BAAD-0BC6DFA5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- 2017-09-15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30205CE-3FFE-4CB7-998B-DCDCC3A28F5B}"/>
              </a:ext>
            </a:extLst>
          </p:cNvPr>
          <p:cNvSpPr txBox="1"/>
          <p:nvPr/>
        </p:nvSpPr>
        <p:spPr>
          <a:xfrm>
            <a:off x="5686775" y="3722914"/>
            <a:ext cx="821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600" dirty="0">
                <a:solidFill>
                  <a:schemeClr val="bg1">
                    <a:lumMod val="85000"/>
                  </a:schemeClr>
                </a:solidFill>
              </a:rPr>
              <a:t>λ</a:t>
            </a:r>
            <a:endParaRPr lang="en-GB" sz="9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90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1030DF-80B1-47A7-BA3A-C98A1A74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sort the hand recursively?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C9D3E7D-CBF2-4EF8-BAAD-0BC6DFA5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- 2017-09-15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DC3FB004-37AF-4A0A-8F93-46FBB1EEF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66123"/>
            <a:ext cx="10141208" cy="4208106"/>
          </a:xfrm>
        </p:spPr>
      </p:pic>
    </p:spTree>
    <p:extLst>
      <p:ext uri="{BB962C8B-B14F-4D97-AF65-F5344CB8AC3E}">
        <p14:creationId xmlns:p14="http://schemas.microsoft.com/office/powerpoint/2010/main" val="91304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1030DF-80B1-47A7-BA3A-C98A1A74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compare two cards?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C9D3E7D-CBF2-4EF8-BAAD-0BC6DFA5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- 2017-09-15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0AAE699C-2B34-4AB3-B065-F8ED14D20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17905"/>
            <a:ext cx="10196268" cy="3297677"/>
          </a:xfrm>
        </p:spPr>
      </p:pic>
    </p:spTree>
    <p:extLst>
      <p:ext uri="{BB962C8B-B14F-4D97-AF65-F5344CB8AC3E}">
        <p14:creationId xmlns:p14="http://schemas.microsoft.com/office/powerpoint/2010/main" val="408838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25D335-DEE6-431F-9D28-6D74ED15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the attention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B4C02B-37FC-4670-A393-9F8D1E458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Available on GitHub: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Code:</a:t>
            </a:r>
          </a:p>
          <a:p>
            <a:pPr lvl="1"/>
            <a:r>
              <a:rPr lang="en-US" dirty="0">
                <a:hlinkClick r:id="rId2"/>
              </a:rPr>
              <a:t>https://github.com/greenfox-academy/</a:t>
            </a:r>
            <a:r>
              <a:rPr lang="en-US" b="1" dirty="0">
                <a:hlinkClick r:id="rId2"/>
              </a:rPr>
              <a:t>bramble100</a:t>
            </a:r>
            <a:r>
              <a:rPr lang="en-US" dirty="0">
                <a:hlinkClick r:id="rId2"/>
              </a:rPr>
              <a:t>/tree/master/week-02/</a:t>
            </a:r>
            <a:r>
              <a:rPr lang="en-US" b="1" dirty="0">
                <a:hlinkClick r:id="rId2"/>
              </a:rPr>
              <a:t>SortablePokerHands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Slides:</a:t>
            </a:r>
          </a:p>
          <a:p>
            <a:pPr lvl="1"/>
            <a:r>
              <a:rPr lang="en-US" dirty="0">
                <a:hlinkClick r:id="rId3"/>
              </a:rPr>
              <a:t>https://github.com/greenfox-academy/</a:t>
            </a:r>
            <a:r>
              <a:rPr lang="en-US" b="1" dirty="0">
                <a:hlinkClick r:id="rId3"/>
              </a:rPr>
              <a:t>bramble100</a:t>
            </a:r>
            <a:r>
              <a:rPr lang="en-US" dirty="0">
                <a:hlinkClick r:id="rId3"/>
              </a:rPr>
              <a:t>/tree/master/week-02/</a:t>
            </a:r>
            <a:r>
              <a:rPr lang="en-US" b="1" dirty="0">
                <a:hlinkClick r:id="rId3"/>
              </a:rPr>
              <a:t>demo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6958B78-773B-41D6-AF3F-17D82391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- 2017-09-15</a:t>
            </a:r>
          </a:p>
        </p:txBody>
      </p:sp>
    </p:spTree>
    <p:extLst>
      <p:ext uri="{BB962C8B-B14F-4D97-AF65-F5344CB8AC3E}">
        <p14:creationId xmlns:p14="http://schemas.microsoft.com/office/powerpoint/2010/main" val="399505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90A3017D-E138-4880-8F2C-9F5F51FD9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284" y="2582866"/>
            <a:ext cx="5500979" cy="358157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9A8661F-94CF-4BCA-AF23-77C6146C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Sortable P</a:t>
            </a:r>
            <a:r>
              <a:rPr lang="hu-HU" dirty="0" err="1"/>
              <a:t>oker</a:t>
            </a:r>
            <a:r>
              <a:rPr lang="hu-HU" dirty="0"/>
              <a:t> </a:t>
            </a:r>
            <a:r>
              <a:rPr lang="en-US" dirty="0"/>
              <a:t>H</a:t>
            </a:r>
            <a:r>
              <a:rPr lang="hu-HU" dirty="0"/>
              <a:t>and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F4C424-FD40-4978-A599-DE5C8E233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French card: </a:t>
            </a:r>
            <a:r>
              <a:rPr lang="en-US" sz="3600" dirty="0"/>
              <a:t>Described by rank and suit</a:t>
            </a:r>
            <a:endParaRPr lang="hu-HU" sz="3600" dirty="0"/>
          </a:p>
          <a:p>
            <a:pPr lvl="1">
              <a:lnSpc>
                <a:spcPct val="150000"/>
              </a:lnSpc>
            </a:pPr>
            <a:r>
              <a:rPr lang="en-GB" sz="2800" dirty="0"/>
              <a:t>Ranks</a:t>
            </a:r>
            <a:r>
              <a:rPr lang="hu-HU" sz="2800" dirty="0"/>
              <a:t>: </a:t>
            </a:r>
            <a:r>
              <a:rPr lang="fr-FR" sz="2800" dirty="0"/>
              <a:t>2, 3, 4, 5, 6, 7, 8, 9, T(en), J(ack), Q(ueen), K(ing), A(ce)</a:t>
            </a:r>
            <a:endParaRPr lang="hu-HU" sz="2800" dirty="0"/>
          </a:p>
          <a:p>
            <a:pPr lvl="1">
              <a:lnSpc>
                <a:spcPct val="150000"/>
              </a:lnSpc>
            </a:pPr>
            <a:r>
              <a:rPr lang="hu-HU" sz="2800" dirty="0" err="1"/>
              <a:t>Suits</a:t>
            </a:r>
            <a:r>
              <a:rPr lang="hu-HU" sz="2800" dirty="0"/>
              <a:t>: </a:t>
            </a:r>
            <a:r>
              <a:rPr lang="en-US" sz="2800" dirty="0"/>
              <a:t>S(</a:t>
            </a:r>
            <a:r>
              <a:rPr lang="en-US" sz="2800" dirty="0" err="1"/>
              <a:t>pades</a:t>
            </a:r>
            <a:r>
              <a:rPr lang="en-US" sz="2800" dirty="0"/>
              <a:t>), H(</a:t>
            </a:r>
            <a:r>
              <a:rPr lang="en-US" sz="2800" dirty="0" err="1"/>
              <a:t>earts</a:t>
            </a:r>
            <a:r>
              <a:rPr lang="en-US" sz="2800" dirty="0"/>
              <a:t>), D(</a:t>
            </a:r>
            <a:r>
              <a:rPr lang="en-US" sz="2800" dirty="0" err="1"/>
              <a:t>iamonds</a:t>
            </a:r>
            <a:r>
              <a:rPr lang="en-US" sz="2800" dirty="0"/>
              <a:t>), C(</a:t>
            </a:r>
            <a:r>
              <a:rPr lang="en-US" sz="2800" dirty="0" err="1"/>
              <a:t>lubs</a:t>
            </a:r>
            <a:r>
              <a:rPr lang="en-US" sz="2800" dirty="0"/>
              <a:t>)</a:t>
            </a:r>
            <a:endParaRPr lang="hu-HU" sz="2800" dirty="0"/>
          </a:p>
          <a:p>
            <a:pPr>
              <a:lnSpc>
                <a:spcPct val="150000"/>
              </a:lnSpc>
            </a:pPr>
            <a:r>
              <a:rPr lang="hu-HU" sz="3600" b="1" dirty="0" err="1"/>
              <a:t>Hand</a:t>
            </a:r>
            <a:r>
              <a:rPr lang="hu-HU" sz="3600" b="1" dirty="0"/>
              <a:t>: </a:t>
            </a:r>
            <a:r>
              <a:rPr lang="hu-HU" sz="3600" dirty="0" err="1"/>
              <a:t>Five</a:t>
            </a:r>
            <a:r>
              <a:rPr lang="hu-HU" sz="3600" dirty="0"/>
              <a:t> </a:t>
            </a:r>
            <a:r>
              <a:rPr lang="en-US" sz="3600" dirty="0"/>
              <a:t>valid </a:t>
            </a:r>
            <a:r>
              <a:rPr lang="hu-HU" sz="3600" dirty="0" err="1"/>
              <a:t>cards</a:t>
            </a:r>
            <a:r>
              <a:rPr lang="hu-HU" sz="3600" dirty="0"/>
              <a:t> </a:t>
            </a:r>
            <a:r>
              <a:rPr lang="hu-HU" sz="3600" dirty="0" err="1"/>
              <a:t>you</a:t>
            </a:r>
            <a:r>
              <a:rPr lang="hu-HU" sz="3600" dirty="0"/>
              <a:t> </a:t>
            </a:r>
            <a:r>
              <a:rPr lang="hu-HU" sz="3600" dirty="0" err="1"/>
              <a:t>have</a:t>
            </a:r>
            <a:r>
              <a:rPr lang="hu-HU" sz="3600" dirty="0"/>
              <a:t> in </a:t>
            </a:r>
            <a:r>
              <a:rPr lang="hu-HU" sz="3600" dirty="0" err="1"/>
              <a:t>your</a:t>
            </a:r>
            <a:r>
              <a:rPr lang="hu-HU" sz="3600" dirty="0"/>
              <a:t> </a:t>
            </a:r>
            <a:r>
              <a:rPr lang="hu-HU" sz="3600" dirty="0" err="1"/>
              <a:t>hand</a:t>
            </a:r>
            <a:endParaRPr lang="en-US" sz="360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8B8C69-40F3-4388-B1E1-8E240E25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- 2017-09-15</a:t>
            </a:r>
          </a:p>
        </p:txBody>
      </p:sp>
    </p:spTree>
    <p:extLst>
      <p:ext uri="{BB962C8B-B14F-4D97-AF65-F5344CB8AC3E}">
        <p14:creationId xmlns:p14="http://schemas.microsoft.com/office/powerpoint/2010/main" val="31141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DAFCBD2F-7CBD-41BC-AF75-7CC9E6AE1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284" y="2582866"/>
            <a:ext cx="5500979" cy="358157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91030DF-80B1-47A7-BA3A-C98A1A74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inputs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06504D-31D8-4C09-8F4F-1AA041F98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hu-HU" sz="3600" dirty="0"/>
              <a:t>Valid </a:t>
            </a:r>
            <a:r>
              <a:rPr lang="hu-HU" sz="3600" dirty="0" err="1"/>
              <a:t>card</a:t>
            </a:r>
            <a:r>
              <a:rPr lang="hu-HU" sz="3600" dirty="0"/>
              <a:t>: „&lt;</a:t>
            </a:r>
            <a:r>
              <a:rPr lang="hu-HU" sz="3600" dirty="0" err="1"/>
              <a:t>Rank</a:t>
            </a:r>
            <a:r>
              <a:rPr lang="hu-HU" sz="3600" dirty="0"/>
              <a:t>&gt;&lt;</a:t>
            </a:r>
            <a:r>
              <a:rPr lang="hu-HU" sz="3600" dirty="0" err="1"/>
              <a:t>Suit</a:t>
            </a:r>
            <a:r>
              <a:rPr lang="hu-HU" sz="3600" dirty="0"/>
              <a:t>&gt;”</a:t>
            </a:r>
          </a:p>
          <a:p>
            <a:pPr lvl="1">
              <a:lnSpc>
                <a:spcPct val="150000"/>
              </a:lnSpc>
            </a:pPr>
            <a:r>
              <a:rPr lang="hu-HU" sz="2800" dirty="0" err="1"/>
              <a:t>Acceptable</a:t>
            </a:r>
            <a:r>
              <a:rPr lang="hu-HU" sz="2800" dirty="0"/>
              <a:t>: </a:t>
            </a:r>
            <a:r>
              <a:rPr lang="en-US" sz="2800" i="1" dirty="0"/>
              <a:t>“</a:t>
            </a:r>
            <a:r>
              <a:rPr lang="hu-HU" sz="2800" i="1" dirty="0"/>
              <a:t>2H” </a:t>
            </a:r>
            <a:r>
              <a:rPr lang="en-US" sz="2800" i="1" dirty="0"/>
              <a:t>“td</a:t>
            </a:r>
            <a:r>
              <a:rPr lang="hu-HU" sz="2800" i="1" dirty="0"/>
              <a:t>”</a:t>
            </a:r>
          </a:p>
          <a:p>
            <a:pPr lvl="1">
              <a:lnSpc>
                <a:spcPct val="150000"/>
              </a:lnSpc>
            </a:pPr>
            <a:r>
              <a:rPr lang="hu-HU" sz="2800" dirty="0" err="1"/>
              <a:t>Not</a:t>
            </a:r>
            <a:r>
              <a:rPr lang="hu-HU" sz="2800" dirty="0"/>
              <a:t> </a:t>
            </a:r>
            <a:r>
              <a:rPr lang="hu-HU" sz="2800" dirty="0" err="1"/>
              <a:t>acceptable</a:t>
            </a:r>
            <a:r>
              <a:rPr lang="hu-HU" sz="2800" dirty="0"/>
              <a:t>: </a:t>
            </a:r>
            <a:r>
              <a:rPr lang="en-US" sz="2800" i="1" dirty="0"/>
              <a:t>“c9</a:t>
            </a:r>
            <a:r>
              <a:rPr lang="hu-HU" sz="2800" i="1" dirty="0"/>
              <a:t>” </a:t>
            </a:r>
            <a:r>
              <a:rPr lang="en-US" sz="2800" i="1" dirty="0"/>
              <a:t>“</a:t>
            </a:r>
            <a:r>
              <a:rPr lang="en-GB" sz="2800" dirty="0"/>
              <a:t>c99</a:t>
            </a:r>
            <a:r>
              <a:rPr lang="hu-HU" sz="2800" i="1" dirty="0"/>
              <a:t>” </a:t>
            </a:r>
            <a:r>
              <a:rPr lang="en-US" sz="2800" i="1" dirty="0"/>
              <a:t>“”</a:t>
            </a:r>
            <a:r>
              <a:rPr lang="hu-HU" sz="2800" i="1" dirty="0"/>
              <a:t> </a:t>
            </a:r>
            <a:r>
              <a:rPr lang="hu-HU" sz="2800" dirty="0" err="1"/>
              <a:t>etc</a:t>
            </a:r>
            <a:endParaRPr lang="hu-HU" sz="2800" dirty="0"/>
          </a:p>
          <a:p>
            <a:pPr>
              <a:lnSpc>
                <a:spcPct val="150000"/>
              </a:lnSpc>
            </a:pPr>
            <a:r>
              <a:rPr lang="hu-HU" sz="3600" dirty="0"/>
              <a:t>Valid </a:t>
            </a:r>
            <a:r>
              <a:rPr lang="hu-HU" sz="3600" dirty="0" err="1"/>
              <a:t>hand</a:t>
            </a:r>
            <a:r>
              <a:rPr lang="hu-HU" sz="3600" dirty="0"/>
              <a:t>: </a:t>
            </a:r>
            <a:r>
              <a:rPr lang="en-US" sz="3600" dirty="0"/>
              <a:t>”</a:t>
            </a:r>
            <a:r>
              <a:rPr lang="hu-HU" sz="3600" dirty="0"/>
              <a:t>&lt;card#1&gt; &lt;card#2&gt; … &lt;card#5&gt;”</a:t>
            </a:r>
          </a:p>
          <a:p>
            <a:pPr lvl="1">
              <a:lnSpc>
                <a:spcPct val="150000"/>
              </a:lnSpc>
            </a:pPr>
            <a:r>
              <a:rPr lang="hu-HU" sz="2800" dirty="0" err="1"/>
              <a:t>Acceptable</a:t>
            </a:r>
            <a:r>
              <a:rPr lang="hu-HU" sz="2800" dirty="0"/>
              <a:t>: </a:t>
            </a:r>
            <a:r>
              <a:rPr lang="pt-BR" sz="2800" i="1" dirty="0"/>
              <a:t>“KS 2H 5C JD TD”</a:t>
            </a:r>
          </a:p>
          <a:p>
            <a:pPr lvl="1">
              <a:lnSpc>
                <a:spcPct val="150000"/>
              </a:lnSpc>
            </a:pPr>
            <a:r>
              <a:rPr lang="hu-HU" sz="2800" dirty="0" err="1"/>
              <a:t>Not</a:t>
            </a:r>
            <a:r>
              <a:rPr lang="hu-HU" sz="2800" dirty="0"/>
              <a:t> </a:t>
            </a:r>
            <a:r>
              <a:rPr lang="hu-HU" sz="2800" dirty="0" err="1"/>
              <a:t>acceptable</a:t>
            </a:r>
            <a:r>
              <a:rPr lang="hu-HU" sz="2800" dirty="0"/>
              <a:t>: </a:t>
            </a:r>
            <a:r>
              <a:rPr lang="pt-BR" i="1" dirty="0"/>
              <a:t>„KS 2H 5C JD”</a:t>
            </a:r>
            <a:r>
              <a:rPr lang="hu-HU" i="1" dirty="0"/>
              <a:t> </a:t>
            </a:r>
            <a:r>
              <a:rPr lang="pt-BR" i="1" dirty="0"/>
              <a:t>„KS2H5CJDTD” „KS</a:t>
            </a:r>
            <a:r>
              <a:rPr lang="hu-HU" i="1" dirty="0"/>
              <a:t>,</a:t>
            </a:r>
            <a:r>
              <a:rPr lang="pt-BR" i="1" dirty="0"/>
              <a:t>2H</a:t>
            </a:r>
            <a:r>
              <a:rPr lang="hu-HU" i="1" dirty="0"/>
              <a:t>,</a:t>
            </a:r>
            <a:r>
              <a:rPr lang="pt-BR" i="1" dirty="0"/>
              <a:t>5C</a:t>
            </a:r>
            <a:r>
              <a:rPr lang="hu-HU" i="1" dirty="0"/>
              <a:t>,</a:t>
            </a:r>
            <a:r>
              <a:rPr lang="pt-BR" i="1" dirty="0"/>
              <a:t>JD</a:t>
            </a:r>
            <a:r>
              <a:rPr lang="en-US" i="1" dirty="0"/>
              <a:t>:</a:t>
            </a:r>
            <a:r>
              <a:rPr lang="pt-BR" i="1" dirty="0"/>
              <a:t>TD” “</a:t>
            </a:r>
            <a:r>
              <a:rPr lang="pt-BR" i="1" dirty="0">
                <a:solidFill>
                  <a:srgbClr val="FF0000"/>
                </a:solidFill>
              </a:rPr>
              <a:t>KS</a:t>
            </a:r>
            <a:r>
              <a:rPr lang="pt-BR" i="1" dirty="0"/>
              <a:t> </a:t>
            </a:r>
            <a:r>
              <a:rPr lang="pt-BR" i="1" dirty="0">
                <a:solidFill>
                  <a:srgbClr val="FF0000"/>
                </a:solidFill>
              </a:rPr>
              <a:t>KS</a:t>
            </a:r>
            <a:r>
              <a:rPr lang="pt-BR" i="1" dirty="0"/>
              <a:t> 5C JD TD”</a:t>
            </a:r>
            <a:endParaRPr lang="pt-BR" sz="2800" i="1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C9D3E7D-CBF2-4EF8-BAAD-0BC6DFA5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- 2017-09-15</a:t>
            </a:r>
          </a:p>
        </p:txBody>
      </p:sp>
    </p:spTree>
    <p:extLst>
      <p:ext uri="{BB962C8B-B14F-4D97-AF65-F5344CB8AC3E}">
        <p14:creationId xmlns:p14="http://schemas.microsoft.com/office/powerpoint/2010/main" val="172003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1030DF-80B1-47A7-BA3A-C98A1A74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know it works?</a:t>
            </a:r>
            <a:endParaRPr lang="en-GB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1B8636F5-D6EE-4B7C-A1A4-5A9B97ABF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978329"/>
            <a:ext cx="10515600" cy="2765950"/>
          </a:xfrm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C9D3E7D-CBF2-4EF8-BAAD-0BC6DFA5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- 2017-09-15</a:t>
            </a:r>
          </a:p>
        </p:txBody>
      </p:sp>
    </p:spTree>
    <p:extLst>
      <p:ext uri="{BB962C8B-B14F-4D97-AF65-F5344CB8AC3E}">
        <p14:creationId xmlns:p14="http://schemas.microsoft.com/office/powerpoint/2010/main" val="242179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1030DF-80B1-47A7-BA3A-C98A1A74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card validator</a:t>
            </a:r>
            <a:endParaRPr lang="en-GB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FF67D8E3-1E94-4C82-9093-D984288DD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1760"/>
            <a:ext cx="10325708" cy="1949396"/>
          </a:xfrm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C9D3E7D-CBF2-4EF8-BAAD-0BC6DFA5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- 2017-09-15</a:t>
            </a:r>
          </a:p>
        </p:txBody>
      </p:sp>
      <p:pic>
        <p:nvPicPr>
          <p:cNvPr id="9" name="Tartalom helye 6">
            <a:extLst>
              <a:ext uri="{FF2B5EF4-FFF2-40B4-BE49-F238E27FC236}">
                <a16:creationId xmlns:a16="http://schemas.microsoft.com/office/drawing/2014/main" id="{95341F1B-DD65-44D8-AA75-265E8CB7E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19998"/>
            <a:ext cx="10552167" cy="122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6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1030DF-80B1-47A7-BA3A-C98A1A74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validator</a:t>
            </a:r>
            <a:endParaRPr lang="en-GB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FEA3F462-B27D-46AC-8DEC-6CCB82CC7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1808"/>
            <a:ext cx="10515600" cy="1532425"/>
          </a:xfrm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C9D3E7D-CBF2-4EF8-BAAD-0BC6DFA5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- 2017-09-15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30D4AC37-264B-4124-9B9C-E032497A4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17" y="3937976"/>
            <a:ext cx="10386752" cy="109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6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1030DF-80B1-47A7-BA3A-C98A1A74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validator</a:t>
            </a:r>
            <a:endParaRPr lang="en-GB" dirty="0"/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7F67C169-6821-4B71-8F38-BC363156C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8861"/>
            <a:ext cx="10514440" cy="1552130"/>
          </a:xfrm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C9D3E7D-CBF2-4EF8-BAAD-0BC6DFA5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- 2017-09-15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CF031241-AC70-4FD6-BD09-2CF098282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92" y="4044811"/>
            <a:ext cx="10529448" cy="83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2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1030DF-80B1-47A7-BA3A-C98A1A74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validate the hand?</a:t>
            </a:r>
            <a:endParaRPr lang="en-GB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620AB76F-0796-43DA-B072-D31E38BC2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9" y="1867711"/>
            <a:ext cx="11511148" cy="4182893"/>
          </a:xfrm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C9D3E7D-CBF2-4EF8-BAAD-0BC6DFA5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- 2017-09-15</a:t>
            </a:r>
          </a:p>
        </p:txBody>
      </p:sp>
    </p:spTree>
    <p:extLst>
      <p:ext uri="{BB962C8B-B14F-4D97-AF65-F5344CB8AC3E}">
        <p14:creationId xmlns:p14="http://schemas.microsoft.com/office/powerpoint/2010/main" val="379501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1030DF-80B1-47A7-BA3A-C98A1A74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validate the card? </a:t>
            </a:r>
            <a:r>
              <a:rPr lang="hu-HU" dirty="0"/>
              <a:t>L</a:t>
            </a:r>
            <a:r>
              <a:rPr lang="en-US" dirty="0" err="1"/>
              <a:t>ong</a:t>
            </a:r>
            <a:r>
              <a:rPr lang="en-US" dirty="0"/>
              <a:t> way …</a:t>
            </a:r>
            <a:endParaRPr lang="en-GB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47D61D81-BDB7-4A63-9C8A-A40186E0A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432" y="1922107"/>
            <a:ext cx="8735856" cy="4077478"/>
          </a:xfrm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C9D3E7D-CBF2-4EF8-BAAD-0BC6DFA5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- 2017-09-15</a:t>
            </a:r>
          </a:p>
        </p:txBody>
      </p:sp>
    </p:spTree>
    <p:extLst>
      <p:ext uri="{BB962C8B-B14F-4D97-AF65-F5344CB8AC3E}">
        <p14:creationId xmlns:p14="http://schemas.microsoft.com/office/powerpoint/2010/main" val="205982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476</TotalTime>
  <Words>399</Words>
  <Application>Microsoft Office PowerPoint</Application>
  <PresentationFormat>Szélesvásznú</PresentationFormat>
  <Paragraphs>52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Retrospektív</vt:lpstr>
      <vt:lpstr>Sortable Poker Hand</vt:lpstr>
      <vt:lpstr>Sortable Poker Hand</vt:lpstr>
      <vt:lpstr>Valid inputs</vt:lpstr>
      <vt:lpstr>How do I know it works?</vt:lpstr>
      <vt:lpstr>Test the card validator</vt:lpstr>
      <vt:lpstr>Hand validator</vt:lpstr>
      <vt:lpstr>Sorting validator</vt:lpstr>
      <vt:lpstr>How to validate the hand?</vt:lpstr>
      <vt:lpstr>How to validate the card? Long way …</vt:lpstr>
      <vt:lpstr>How to validate the card? Shorter way …</vt:lpstr>
      <vt:lpstr>How to validate the card? Even shorter …</vt:lpstr>
      <vt:lpstr>How to validate the card? Black belt …</vt:lpstr>
      <vt:lpstr>How to sort the hand recursively?</vt:lpstr>
      <vt:lpstr>How to compare two cards?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demo</dc:title>
  <dc:creator>Barna Arnold</dc:creator>
  <cp:lastModifiedBy>Barna Arnold</cp:lastModifiedBy>
  <cp:revision>27</cp:revision>
  <dcterms:created xsi:type="dcterms:W3CDTF">2017-09-13T04:59:03Z</dcterms:created>
  <dcterms:modified xsi:type="dcterms:W3CDTF">2017-09-15T05:04:31Z</dcterms:modified>
</cp:coreProperties>
</file>