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2" r:id="rId4"/>
    <p:sldId id="283" r:id="rId5"/>
    <p:sldId id="284" r:id="rId6"/>
    <p:sldId id="285" r:id="rId7"/>
    <p:sldId id="286" r:id="rId8"/>
    <p:sldId id="287" r:id="rId9"/>
    <p:sldId id="278" r:id="rId10"/>
    <p:sldId id="27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1C8-3853-49D3-8BEE-8D9ED78F07D0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B62B-7894-44A3-8752-60FB5EC27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F649-6143-4CFE-A8F2-847F38AC9A4D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2F00-B4FC-43E5-9070-6FBC581E69A2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C74F-1ABA-47EB-9979-1978B46196B5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583-F3F1-48D7-914C-1654CA7628FA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3FD7-DA78-4770-B56E-90283B134610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EDE-719C-4818-92A7-C0373FD29C62}" type="datetime1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5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5F83-F2EF-4E0C-ABA9-89A904A4F1D6}" type="datetime1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ADE0-6DF5-47DA-894F-F3CA055061BB}" type="datetime1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FF5-6E6C-4B5D-B0F6-5E4ED11D7089}" type="datetime1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0637FA-2159-4D64-84FD-0E36DBEF1CCA}" type="datetime1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A4F-1617-4E35-9CE8-ECDE87E90FAF}" type="datetime1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6A58DA-C1D4-45FE-97D7-C1BA15D79CA1}" type="datetime1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- 2017-09-15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fox-academy/bramble100/tree/master/week-02/lightning-talk" TargetMode="External"/><Relationship Id="rId2" Type="http://schemas.openxmlformats.org/officeDocument/2006/relationships/hyperlink" Target="https://github.com/greenfox-academy/bramble100/tree/master/week-02/SortablePokerHan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Lightning talk 2017-09-22</a:t>
            </a:r>
          </a:p>
          <a:p>
            <a:r>
              <a:rPr lang="en-US" dirty="0"/>
              <a:t>By Arnold BARNA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3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(FIFO) – </a:t>
            </a:r>
            <a:r>
              <a:rPr lang="en-US" b="1" dirty="0"/>
              <a:t>Josephus Problem</a:t>
            </a:r>
            <a:endParaRPr lang="en-GB" b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0DF1D80-CCB9-4DA3-9B43-BACB7EB74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2252664"/>
            <a:ext cx="10058399" cy="32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9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/tree/master/week-03/</a:t>
            </a:r>
            <a:r>
              <a:rPr lang="en-US" b="1" dirty="0">
                <a:hlinkClick r:id="rId2"/>
              </a:rPr>
              <a:t>SortablePokerHands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3"/>
              </a:rPr>
              <a:t>https://github.com/greenfox-academy/</a:t>
            </a:r>
            <a:r>
              <a:rPr lang="en-US" b="1" dirty="0">
                <a:hlinkClick r:id="rId3"/>
              </a:rPr>
              <a:t>bramble100</a:t>
            </a:r>
            <a:r>
              <a:rPr lang="en-US" dirty="0">
                <a:hlinkClick r:id="rId3"/>
              </a:rPr>
              <a:t>/tree/master/week-03/</a:t>
            </a:r>
            <a:r>
              <a:rPr lang="en-US" b="1" dirty="0">
                <a:hlinkClick r:id="rId3"/>
              </a:rPr>
              <a:t>lightning-talk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- 2017-09-15</a:t>
            </a:r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1" y="1940766"/>
            <a:ext cx="8515117" cy="3835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collections provide methods for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adding,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removing 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finding items in the collection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And many more …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A14394-59C5-478F-ABA9-C457957F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types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Access by index: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List</a:t>
            </a:r>
            <a:r>
              <a:rPr lang="en-US" sz="2200" i="1" dirty="0"/>
              <a:t>: basic, versatile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 err="1"/>
              <a:t>HashSet</a:t>
            </a:r>
            <a:r>
              <a:rPr lang="en-US" sz="2200" i="1" dirty="0"/>
              <a:t>: only unique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Queue</a:t>
            </a:r>
            <a:r>
              <a:rPr lang="en-US" sz="2200" i="1" dirty="0"/>
              <a:t>: first-in, first-out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Stack</a:t>
            </a:r>
            <a:r>
              <a:rPr lang="en-US" sz="2200" i="1" dirty="0"/>
              <a:t>: last-in, first-out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Access by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Dictionary: </a:t>
            </a:r>
            <a:r>
              <a:rPr lang="en-US" sz="2200" i="1" dirty="0"/>
              <a:t>key/value pairs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i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63BF33-0F38-48DE-A6F1-4682B2A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9" name="Tartalom helye 16">
            <a:extLst>
              <a:ext uri="{FF2B5EF4-FFF2-40B4-BE49-F238E27FC236}">
                <a16:creationId xmlns:a16="http://schemas.microsoft.com/office/drawing/2014/main" id="{BBC98674-8C60-4B7C-B7D8-5574AD1EC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813" y="2466975"/>
            <a:ext cx="4371975" cy="2781300"/>
          </a:xfrm>
          <a:prstGeom prst="rect">
            <a:avLst/>
          </a:prstGeo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1420E4C-4A72-4514-9912-D8CF041FA0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2466975"/>
            <a:ext cx="4938712" cy="14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B4B081C-E6F7-443E-9613-D0531237B7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2225" y="2262188"/>
            <a:ext cx="4629150" cy="3190875"/>
          </a:xfrm>
          <a:prstGeom prst="rect">
            <a:avLst/>
          </a:prstGeom>
        </p:spPr>
      </p:pic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E7FA7C01-9E2C-4100-A06B-0739979ACF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2262188"/>
            <a:ext cx="4938712" cy="18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6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D270E43B-1318-433B-8F2F-5846C66B8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950" y="2262188"/>
            <a:ext cx="4457700" cy="3190875"/>
          </a:xfrm>
          <a:prstGeom prst="rect">
            <a:avLst/>
          </a:prstGeom>
        </p:spPr>
      </p:pic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85B80401-3C84-4C41-AF2B-CB6F369D9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2262188"/>
            <a:ext cx="4938712" cy="18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5B53F5F-004E-4046-B146-1BDE75072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099861"/>
            <a:ext cx="4938712" cy="1332474"/>
          </a:xfrm>
          <a:prstGeom prst="rect">
            <a:avLst/>
          </a:prstGeo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E2985D88-7A3F-4410-9DD2-A547F49F10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9363" y="1971675"/>
            <a:ext cx="4714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8CFA3C4-98AF-4119-AB81-709F37EEB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813" y="2345055"/>
            <a:ext cx="4371975" cy="2781300"/>
          </a:xfrm>
          <a:prstGeom prst="rect">
            <a:avLst/>
          </a:prstGeom>
        </p:spPr>
      </p:pic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37ABBAB5-19BB-4490-B605-CF5B4A1104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347513"/>
            <a:ext cx="4938712" cy="16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</a:t>
            </a:r>
            <a:r>
              <a:rPr lang="en-US" b="1" dirty="0"/>
              <a:t>Josephus Problem</a:t>
            </a:r>
            <a:endParaRPr lang="en-GB" b="1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- 2017-09-15</a:t>
            </a:r>
            <a:endParaRPr lang="en-GB"/>
          </a:p>
        </p:txBody>
      </p:sp>
      <p:pic>
        <p:nvPicPr>
          <p:cNvPr id="22" name="Tartalom helye 21">
            <a:extLst>
              <a:ext uri="{FF2B5EF4-FFF2-40B4-BE49-F238E27FC236}">
                <a16:creationId xmlns:a16="http://schemas.microsoft.com/office/drawing/2014/main" id="{31D245A3-ADAA-49A6-8ABE-BD209FE5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7769"/>
            <a:ext cx="10058400" cy="40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50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612</TotalTime>
  <Words>199</Words>
  <Application>Microsoft Office PowerPoint</Application>
  <PresentationFormat>Szélesvásznú</PresentationFormat>
  <Paragraphs>46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Retrospektív</vt:lpstr>
      <vt:lpstr>System.Collections</vt:lpstr>
      <vt:lpstr>Common methods</vt:lpstr>
      <vt:lpstr>A few types</vt:lpstr>
      <vt:lpstr>List</vt:lpstr>
      <vt:lpstr>Queue</vt:lpstr>
      <vt:lpstr>Stack</vt:lpstr>
      <vt:lpstr>Dictionary</vt:lpstr>
      <vt:lpstr>HashSet</vt:lpstr>
      <vt:lpstr>List – Josephus Problem</vt:lpstr>
      <vt:lpstr>Queue (FIFO) – Josephus Problem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Barna Arnold</dc:creator>
  <cp:lastModifiedBy>Barna Arnold</cp:lastModifiedBy>
  <cp:revision>55</cp:revision>
  <dcterms:created xsi:type="dcterms:W3CDTF">2017-09-12T17:26:37Z</dcterms:created>
  <dcterms:modified xsi:type="dcterms:W3CDTF">2017-09-21T19:40:17Z</dcterms:modified>
</cp:coreProperties>
</file>