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1"/>
  </p:notesMasterIdLst>
  <p:sldIdLst>
    <p:sldId id="256" r:id="rId2"/>
    <p:sldId id="294" r:id="rId3"/>
    <p:sldId id="258" r:id="rId4"/>
    <p:sldId id="262" r:id="rId5"/>
    <p:sldId id="283" r:id="rId6"/>
    <p:sldId id="295" r:id="rId7"/>
    <p:sldId id="296" r:id="rId8"/>
    <p:sldId id="297" r:id="rId9"/>
    <p:sldId id="27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461C8-3853-49D3-8BEE-8D9ED78F07D0}" type="datetimeFigureOut">
              <a:rPr lang="en-GB" smtClean="0"/>
              <a:t>16/10/2017</a:t>
            </a:fld>
            <a:endParaRPr lang="en-GB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32B62B-7894-44A3-8752-60FB5EC274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9570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71105-4C99-459E-8C3A-C785AF6579B0}" type="datetime1">
              <a:rPr lang="en-GB" smtClean="0"/>
              <a:t>16/10/2017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Lightning talk - Arnold BARNA - 2017-10-15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7D82B-055B-43C1-8A41-19F25A3D1A4B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740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520F9-BAAA-4E2E-81F0-1963441CCABD}" type="datetime1">
              <a:rPr lang="en-GB" smtClean="0"/>
              <a:t>16/10/2017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Lightning talk - Arnold BARNA - 2017-10-15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7D82B-055B-43C1-8A41-19F25A3D1A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530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7CFA-9DFE-400F-AB35-60654FC99333}" type="datetime1">
              <a:rPr lang="en-GB" smtClean="0"/>
              <a:t>16/10/2017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Lightning talk - Arnold BARNA - 2017-10-15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7D82B-055B-43C1-8A41-19F25A3D1A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8695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A285D-1025-45A2-B3DA-E96E594BB942}" type="datetime1">
              <a:rPr lang="en-GB" smtClean="0"/>
              <a:t>16/10/2017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Lightning talk - Arnold BARNA - 2017-10-15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7D82B-055B-43C1-8A41-19F25A3D1A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1539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DF81A-CB98-433B-A0F3-1F8B4E63EB76}" type="datetime1">
              <a:rPr lang="en-GB" smtClean="0"/>
              <a:t>16/10/2017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Lightning talk - Arnold BARNA - 2017-10-15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7D82B-055B-43C1-8A41-19F25A3D1A4B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7752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A802C-8080-491F-BF46-770DD8664778}" type="datetime1">
              <a:rPr lang="en-GB" smtClean="0"/>
              <a:t>16/10/2017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Lightning talk - Arnold BARNA - 2017-10-15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7D82B-055B-43C1-8A41-19F25A3D1A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4454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2AF20-C644-4B82-A093-D7BDF05ACAFE}" type="datetime1">
              <a:rPr lang="en-GB" smtClean="0"/>
              <a:t>16/10/2017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Lightning talk - Arnold BARNA - 2017-10-15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7D82B-055B-43C1-8A41-19F25A3D1A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4211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EF0D0-CDE7-4870-83F0-D17DA9453BFB}" type="datetime1">
              <a:rPr lang="en-GB" smtClean="0"/>
              <a:t>16/10/2017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Lightning talk - Arnold BARNA - 2017-10-15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7D82B-055B-43C1-8A41-19F25A3D1A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1397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515B6-867E-455D-861E-637EF3FAE21F}" type="datetime1">
              <a:rPr lang="en-GB" smtClean="0"/>
              <a:t>16/10/2017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nb-NO"/>
              <a:t>Lightning talk - Arnold BARNA - 2017-10-15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7D82B-055B-43C1-8A41-19F25A3D1A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8061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A601066-CDD8-4BBD-A491-94A18DB7B6DA}" type="datetime1">
              <a:rPr lang="en-GB" smtClean="0"/>
              <a:t>16/10/2017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nb-NO"/>
              <a:t>Lightning talk - Arnold BARNA - 2017-10-15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5E7D82B-055B-43C1-8A41-19F25A3D1A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2768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C112E-DF81-4BA2-838F-13778EF28FFD}" type="datetime1">
              <a:rPr lang="en-GB" smtClean="0"/>
              <a:t>16/10/2017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Lightning talk - Arnold BARNA - 2017-10-15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7D82B-055B-43C1-8A41-19F25A3D1A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2878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C6EC7CC-945F-466C-9243-B570A10D2678}" type="datetime1">
              <a:rPr lang="en-GB" smtClean="0"/>
              <a:t>16/10/2017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nb-NO"/>
              <a:t>Lightning talk - Arnold BARNA - 2017-10-15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5E7D82B-055B-43C1-8A41-19F25A3D1A4B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9638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reenfox-academy/bramble100/tree/master/week-03/lightning-talk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7CABEB1-1D2B-44DC-BB85-3CDDE14F87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How To Sound Smart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8B13335E-11F2-42B2-8C89-9C464768E5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Lightning talk 2017-</a:t>
            </a:r>
            <a:r>
              <a:rPr lang="hu-HU" dirty="0"/>
              <a:t>1</a:t>
            </a:r>
            <a:r>
              <a:rPr lang="en-US" dirty="0"/>
              <a:t>0-</a:t>
            </a:r>
            <a:r>
              <a:rPr lang="hu-HU" dirty="0"/>
              <a:t>15</a:t>
            </a:r>
            <a:endParaRPr lang="en-US" dirty="0"/>
          </a:p>
          <a:p>
            <a:r>
              <a:rPr lang="en-US" dirty="0"/>
              <a:t>By Arnold BARNA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38431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7CABEB1-1D2B-44DC-BB85-3CDDE14F87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I</a:t>
            </a:r>
            <a:r>
              <a:rPr lang="de-DE" dirty="0" err="1"/>
              <a:t>ntelligent</a:t>
            </a:r>
            <a:r>
              <a:rPr lang="hu-HU" dirty="0"/>
              <a:t> </a:t>
            </a:r>
            <a:r>
              <a:rPr lang="hu-HU" dirty="0" err="1"/>
              <a:t>wirken</a:t>
            </a:r>
            <a:endParaRPr lang="en-GB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8B13335E-11F2-42B2-8C89-9C464768E5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BLITZ</a:t>
            </a:r>
            <a:r>
              <a:rPr lang="en-US" dirty="0"/>
              <a:t> </a:t>
            </a:r>
            <a:r>
              <a:rPr lang="hu-HU" dirty="0" err="1"/>
              <a:t>Vortrag</a:t>
            </a:r>
            <a:r>
              <a:rPr lang="en-US" dirty="0"/>
              <a:t> 2017-</a:t>
            </a:r>
            <a:r>
              <a:rPr lang="hu-HU" dirty="0"/>
              <a:t>1</a:t>
            </a:r>
            <a:r>
              <a:rPr lang="en-US" dirty="0"/>
              <a:t>0-</a:t>
            </a:r>
            <a:r>
              <a:rPr lang="hu-HU" dirty="0"/>
              <a:t>15</a:t>
            </a:r>
            <a:endParaRPr lang="en-US" dirty="0"/>
          </a:p>
          <a:p>
            <a:r>
              <a:rPr lang="hu-HU" dirty="0"/>
              <a:t>Von</a:t>
            </a:r>
            <a:r>
              <a:rPr lang="en-US" dirty="0"/>
              <a:t> Arnold BARNA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46190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798E4E8-65B6-4151-97D1-F641669F6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Refer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laws</a:t>
            </a:r>
            <a:r>
              <a:rPr lang="hu-HU" dirty="0"/>
              <a:t> </a:t>
            </a:r>
            <a:r>
              <a:rPr lang="hu-HU" dirty="0" err="1"/>
              <a:t>named</a:t>
            </a:r>
            <a:r>
              <a:rPr lang="hu-HU" dirty="0"/>
              <a:t> </a:t>
            </a:r>
            <a:r>
              <a:rPr lang="hu-HU" dirty="0" err="1"/>
              <a:t>after</a:t>
            </a:r>
            <a:r>
              <a:rPr lang="hu-HU" dirty="0"/>
              <a:t> </a:t>
            </a:r>
            <a:r>
              <a:rPr lang="hu-HU" dirty="0" err="1"/>
              <a:t>personalities</a:t>
            </a:r>
            <a:endParaRPr lang="en-GB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B94BA49-A078-475E-936A-D84D13EFF1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0301" y="1940766"/>
            <a:ext cx="8515117" cy="383502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hu-HU" b="1" dirty="0" err="1"/>
              <a:t>Murphy’s</a:t>
            </a:r>
            <a:r>
              <a:rPr lang="hu-HU" dirty="0"/>
              <a:t> </a:t>
            </a:r>
            <a:r>
              <a:rPr lang="hu-HU" dirty="0" err="1"/>
              <a:t>law</a:t>
            </a:r>
            <a:endParaRPr lang="hu-HU" dirty="0"/>
          </a:p>
          <a:p>
            <a:pPr>
              <a:buFont typeface="Wingdings" panose="05000000000000000000" pitchFamily="2" charset="2"/>
              <a:buChar char="§"/>
            </a:pPr>
            <a:r>
              <a:rPr lang="hu-HU" b="1" dirty="0" err="1"/>
              <a:t>Occam's</a:t>
            </a:r>
            <a:r>
              <a:rPr lang="hu-HU" dirty="0"/>
              <a:t> </a:t>
            </a:r>
            <a:r>
              <a:rPr lang="hu-HU" dirty="0" err="1"/>
              <a:t>Razor</a:t>
            </a:r>
            <a:endParaRPr lang="hu-HU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Hanlon's</a:t>
            </a:r>
            <a:r>
              <a:rPr lang="en-US" dirty="0"/>
              <a:t> Razor</a:t>
            </a:r>
            <a:endParaRPr lang="hu-HU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Pareto</a:t>
            </a:r>
            <a:r>
              <a:rPr lang="en-US" dirty="0"/>
              <a:t> Principle</a:t>
            </a:r>
            <a:endParaRPr lang="hu-HU" dirty="0"/>
          </a:p>
          <a:p>
            <a:pPr>
              <a:buFont typeface="Wingdings" panose="05000000000000000000" pitchFamily="2" charset="2"/>
              <a:buChar char="§"/>
            </a:pPr>
            <a:r>
              <a:rPr lang="hu-HU" dirty="0"/>
              <a:t>And </a:t>
            </a:r>
            <a:r>
              <a:rPr lang="hu-HU" dirty="0" err="1"/>
              <a:t>many</a:t>
            </a:r>
            <a:r>
              <a:rPr lang="hu-HU" dirty="0"/>
              <a:t> more …</a:t>
            </a:r>
            <a:endParaRPr lang="en-US" dirty="0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74A14394-59C5-478F-ABA9-C457957F9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Lightning talk - Arnold BARNA - 2017-10-15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01928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798E4E8-65B6-4151-97D1-F641669F6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Occam's Razor</a:t>
            </a:r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8563BF33-0F38-48DE-A6F1-4682B2A86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Lightning talk - Arnold BARNA - 2017-10-15</a:t>
            </a:r>
            <a:endParaRPr lang="en-GB"/>
          </a:p>
        </p:txBody>
      </p:sp>
      <p:sp>
        <p:nvSpPr>
          <p:cNvPr id="5" name="Tartalom helye 4">
            <a:extLst>
              <a:ext uri="{FF2B5EF4-FFF2-40B4-BE49-F238E27FC236}">
                <a16:creationId xmlns:a16="http://schemas.microsoft.com/office/drawing/2014/main" id="{5126B34B-F5DF-4A2D-83F5-48F8EA2CC0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L</a:t>
            </a:r>
            <a:r>
              <a:rPr lang="en-GB" dirty="0"/>
              <a:t>aw of parsimony</a:t>
            </a:r>
            <a:r>
              <a:rPr lang="hu-HU" dirty="0"/>
              <a:t>: </a:t>
            </a:r>
            <a:r>
              <a:rPr lang="en-US" i="1" dirty="0"/>
              <a:t>“The simplest explanation is usually the correct one.”</a:t>
            </a:r>
            <a:endParaRPr lang="hu-HU" i="1" dirty="0"/>
          </a:p>
          <a:p>
            <a:r>
              <a:rPr lang="en-US" i="1" dirty="0"/>
              <a:t>“When you hear hoofbeats, think of horses not zebras</a:t>
            </a:r>
            <a:r>
              <a:rPr lang="hu-HU" i="1" dirty="0"/>
              <a:t>.</a:t>
            </a:r>
            <a:r>
              <a:rPr lang="en-US" i="1" dirty="0"/>
              <a:t>”</a:t>
            </a:r>
            <a:endParaRPr lang="hu-HU" i="1" dirty="0"/>
          </a:p>
          <a:p>
            <a:r>
              <a:rPr lang="hu-HU" dirty="0" err="1"/>
              <a:t>Other</a:t>
            </a:r>
            <a:r>
              <a:rPr lang="hu-HU" dirty="0"/>
              <a:t> </a:t>
            </a:r>
            <a:r>
              <a:rPr lang="hu-HU" dirty="0" err="1"/>
              <a:t>words</a:t>
            </a:r>
            <a:r>
              <a:rPr lang="hu-HU" dirty="0"/>
              <a:t>: KISS</a:t>
            </a: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AB934350-656B-44BF-80FF-598F14F817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9208" y="2440038"/>
            <a:ext cx="3677271" cy="3429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173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5A24DA7-99D0-4B1C-8657-CEA9F3F30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Hanlon's Razor</a:t>
            </a:r>
            <a:endParaRPr lang="en-GB" dirty="0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1EBB77C6-A1D5-495A-A32E-6F0803AB5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Lightning talk - Arnold BARNA - 2017-10-15</a:t>
            </a:r>
            <a:endParaRPr lang="en-GB"/>
          </a:p>
        </p:txBody>
      </p:sp>
      <p:sp>
        <p:nvSpPr>
          <p:cNvPr id="5" name="Tartalom helye 4">
            <a:extLst>
              <a:ext uri="{FF2B5EF4-FFF2-40B4-BE49-F238E27FC236}">
                <a16:creationId xmlns:a16="http://schemas.microsoft.com/office/drawing/2014/main" id="{24E2D956-65F1-47CB-B69C-A6F002A1B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“Never attribute to malice that which can be adequately explained by stupidity, </a:t>
            </a:r>
            <a:r>
              <a:rPr lang="en-US" i="1" dirty="0"/>
              <a:t>but don't rule out malice.”</a:t>
            </a:r>
            <a:endParaRPr lang="en-US" dirty="0"/>
          </a:p>
          <a:p>
            <a:r>
              <a:rPr lang="en-US" dirty="0"/>
              <a:t>Other words: “Users are not necessarily bad people, maybe only idiots.”</a:t>
            </a:r>
            <a:endParaRPr lang="en-GB" dirty="0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EFBBB6AA-BEA0-46D1-A0AA-459AFC7251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5830" y="3087794"/>
            <a:ext cx="2609850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241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5A24DA7-99D0-4B1C-8657-CEA9F3F30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Eagleson's</a:t>
            </a:r>
            <a:r>
              <a:rPr lang="en-US" dirty="0"/>
              <a:t> Law</a:t>
            </a:r>
            <a:endParaRPr lang="en-GB" dirty="0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1EBB77C6-A1D5-495A-A32E-6F0803AB5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Lightning talk - Arnold BARNA - 2017-10-15</a:t>
            </a:r>
            <a:endParaRPr lang="en-GB"/>
          </a:p>
        </p:txBody>
      </p:sp>
      <p:sp>
        <p:nvSpPr>
          <p:cNvPr id="5" name="Tartalom helye 4">
            <a:extLst>
              <a:ext uri="{FF2B5EF4-FFF2-40B4-BE49-F238E27FC236}">
                <a16:creationId xmlns:a16="http://schemas.microsoft.com/office/drawing/2014/main" id="{24E2D956-65F1-47CB-B69C-A6F002A1B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"Any code of your own that you haven't looked at for six or more months might as well have been written by someone else."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3220929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5A24DA7-99D0-4B1C-8657-CEA9F3F30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Hofstadter's Law</a:t>
            </a:r>
            <a:endParaRPr lang="en-GB" dirty="0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1EBB77C6-A1D5-495A-A32E-6F0803AB5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Lightning talk - Arnold BARNA - 2017-10-15</a:t>
            </a:r>
            <a:endParaRPr lang="en-GB"/>
          </a:p>
        </p:txBody>
      </p:sp>
      <p:sp>
        <p:nvSpPr>
          <p:cNvPr id="5" name="Tartalom helye 4">
            <a:extLst>
              <a:ext uri="{FF2B5EF4-FFF2-40B4-BE49-F238E27FC236}">
                <a16:creationId xmlns:a16="http://schemas.microsoft.com/office/drawing/2014/main" id="{24E2D956-65F1-47CB-B69C-A6F002A1B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"It always takes longer than you expect, </a:t>
            </a:r>
            <a:r>
              <a:rPr lang="en-US" i="1" dirty="0"/>
              <a:t>even when you take into account Hofstadter's Law."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924571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5A24DA7-99D0-4B1C-8657-CEA9F3F30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90-90 Rule (Tom Cargill)</a:t>
            </a:r>
            <a:endParaRPr lang="en-GB" dirty="0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1EBB77C6-A1D5-495A-A32E-6F0803AB5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Lightning talk - Arnold BARNA - 2017-10-15</a:t>
            </a:r>
            <a:endParaRPr lang="en-GB"/>
          </a:p>
        </p:txBody>
      </p:sp>
      <p:sp>
        <p:nvSpPr>
          <p:cNvPr id="5" name="Tartalom helye 4">
            <a:extLst>
              <a:ext uri="{FF2B5EF4-FFF2-40B4-BE49-F238E27FC236}">
                <a16:creationId xmlns:a16="http://schemas.microsoft.com/office/drawing/2014/main" id="{24E2D956-65F1-47CB-B69C-A6F002A1B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“The </a:t>
            </a:r>
            <a:r>
              <a:rPr lang="en-US" b="1" dirty="0"/>
              <a:t>first 90 percent </a:t>
            </a:r>
            <a:r>
              <a:rPr lang="en-US" dirty="0"/>
              <a:t>of the code accounts for the first 90 percent of the development time. </a:t>
            </a:r>
          </a:p>
          <a:p>
            <a:r>
              <a:rPr lang="en-US" dirty="0"/>
              <a:t>The </a:t>
            </a:r>
            <a:r>
              <a:rPr lang="en-US" b="1" dirty="0"/>
              <a:t>remaining 10 percent </a:t>
            </a:r>
            <a:r>
              <a:rPr lang="en-US" dirty="0"/>
              <a:t>of the code accounts for the </a:t>
            </a:r>
            <a:r>
              <a:rPr lang="en-US" b="1" dirty="0"/>
              <a:t>other 90 percent </a:t>
            </a:r>
            <a:r>
              <a:rPr lang="en-US" dirty="0"/>
              <a:t>of the development time.”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8188042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525D335-DEE6-431F-9D28-6D74ED158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for the attention</a:t>
            </a:r>
            <a:endParaRPr lang="en-GB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4B4C02B-37FC-4670-A393-9F8D1E4589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Available on GitHub: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Code:</a:t>
            </a:r>
          </a:p>
          <a:p>
            <a:pPr lvl="1"/>
            <a:r>
              <a:rPr lang="en-US" dirty="0">
                <a:hlinkClick r:id="rId2"/>
              </a:rPr>
              <a:t>https://github.com/greenfox-academy/</a:t>
            </a:r>
            <a:r>
              <a:rPr lang="en-US" b="1" dirty="0">
                <a:hlinkClick r:id="rId2"/>
              </a:rPr>
              <a:t>bramble100</a:t>
            </a:r>
            <a:r>
              <a:rPr lang="en-US" dirty="0">
                <a:hlinkClick r:id="rId2"/>
              </a:rPr>
              <a:t>/tree/master/week-04/</a:t>
            </a:r>
            <a:r>
              <a:rPr lang="en-US" b="1" dirty="0">
                <a:hlinkClick r:id="rId2"/>
              </a:rPr>
              <a:t>lightning-talk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Slides:</a:t>
            </a:r>
          </a:p>
          <a:p>
            <a:pPr lvl="1"/>
            <a:r>
              <a:rPr lang="en-US" dirty="0">
                <a:hlinkClick r:id="rId2"/>
              </a:rPr>
              <a:t>https://github.com/greenfox-academy/</a:t>
            </a:r>
            <a:r>
              <a:rPr lang="en-US" b="1" dirty="0">
                <a:hlinkClick r:id="rId2"/>
              </a:rPr>
              <a:t>bramble100</a:t>
            </a:r>
            <a:r>
              <a:rPr lang="en-US" dirty="0">
                <a:hlinkClick r:id="rId2"/>
              </a:rPr>
              <a:t>/tree/master/week-04/</a:t>
            </a:r>
            <a:r>
              <a:rPr lang="en-US" b="1" dirty="0">
                <a:hlinkClick r:id="rId2"/>
              </a:rPr>
              <a:t>lightning-talk</a:t>
            </a:r>
            <a:endParaRPr lang="en-US" b="1" dirty="0"/>
          </a:p>
          <a:p>
            <a:endParaRPr lang="en-US" dirty="0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66958B78-773B-41D6-AF3F-17D823913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Lightning talk - Arnold BARNA - 2017-10-15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505840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ktív">
  <a:themeElements>
    <a:clrScheme name="Retrospektív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ktív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ktív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928</TotalTime>
  <Words>302</Words>
  <Application>Microsoft Office PowerPoint</Application>
  <PresentationFormat>Szélesvásznú</PresentationFormat>
  <Paragraphs>43</Paragraphs>
  <Slides>9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9</vt:i4>
      </vt:variant>
    </vt:vector>
  </HeadingPairs>
  <TitlesOfParts>
    <vt:vector size="13" baseType="lpstr">
      <vt:lpstr>Calibri</vt:lpstr>
      <vt:lpstr>Calibri Light</vt:lpstr>
      <vt:lpstr>Wingdings</vt:lpstr>
      <vt:lpstr>Retrospektív</vt:lpstr>
      <vt:lpstr>How To Sound Smart</vt:lpstr>
      <vt:lpstr>Intelligent wirken</vt:lpstr>
      <vt:lpstr>Refer to laws named after personalities</vt:lpstr>
      <vt:lpstr>Occam's Razor</vt:lpstr>
      <vt:lpstr>Hanlon's Razor</vt:lpstr>
      <vt:lpstr>Eagleson's Law</vt:lpstr>
      <vt:lpstr>Hofstadter's Law</vt:lpstr>
      <vt:lpstr>The 90-90 Rule (Tom Cargill)</vt:lpstr>
      <vt:lpstr>Thank you for the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Regex</dc:title>
  <dc:creator>Barna Arnold</dc:creator>
  <cp:lastModifiedBy>Barna Arnold</cp:lastModifiedBy>
  <cp:revision>84</cp:revision>
  <dcterms:created xsi:type="dcterms:W3CDTF">2017-09-12T17:26:37Z</dcterms:created>
  <dcterms:modified xsi:type="dcterms:W3CDTF">2017-10-16T17:05:12Z</dcterms:modified>
</cp:coreProperties>
</file>