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2" r:id="rId4"/>
    <p:sldId id="283" r:id="rId5"/>
    <p:sldId id="284" r:id="rId6"/>
    <p:sldId id="285" r:id="rId7"/>
    <p:sldId id="286" r:id="rId8"/>
    <p:sldId id="287" r:id="rId9"/>
    <p:sldId id="278" r:id="rId10"/>
    <p:sldId id="279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461C8-3853-49D3-8BEE-8D9ED78F07D0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2B62B-7894-44A3-8752-60FB5EC274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57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F649-6143-4CFE-A8F2-847F38AC9A4D}" type="datetime1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4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2F00-B4FC-43E5-9070-6FBC581E69A2}" type="datetime1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3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C74F-1ABA-47EB-9979-1978B46196B5}" type="datetime1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69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0583-F3F1-48D7-914C-1654CA7628FA}" type="datetime1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53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3FD7-DA78-4770-B56E-90283B134610}" type="datetime1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5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EDE-719C-4818-92A7-C0373FD29C62}" type="datetime1">
              <a:rPr lang="en-GB" smtClean="0"/>
              <a:t>21/09/2017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45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5F83-F2EF-4E0C-ABA9-89A904A4F1D6}" type="datetime1">
              <a:rPr lang="en-GB" smtClean="0"/>
              <a:t>21/09/2017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21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ADE0-6DF5-47DA-894F-F3CA055061BB}" type="datetime1">
              <a:rPr lang="en-GB" smtClean="0"/>
              <a:t>21/09/2017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39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3FF5-6E6C-4B5D-B0F6-5E4ED11D7089}" type="datetime1">
              <a:rPr lang="en-GB" smtClean="0"/>
              <a:t>21/09/2017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06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0637FA-2159-4D64-84FD-0E36DBEF1CCA}" type="datetime1">
              <a:rPr lang="en-GB" smtClean="0"/>
              <a:t>21/09/2017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76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BA4F-1617-4E35-9CE8-ECDE87E90FAF}" type="datetime1">
              <a:rPr lang="en-GB" smtClean="0"/>
              <a:t>21/09/2017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8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6A58DA-C1D4-45FE-97D7-C1BA15D79CA1}" type="datetime1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63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enfox-academy/bramble100/tree/master/week-03/lightning-tal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CABEB1-1D2B-44DC-BB85-3CDDE14F8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System.Collections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B13335E-11F2-42B2-8C89-9C464768E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Lightning talk 2017-09-22</a:t>
            </a:r>
          </a:p>
          <a:p>
            <a:r>
              <a:rPr lang="en-US" dirty="0"/>
              <a:t>By Arnold BARNA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431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(FIFO) – </a:t>
            </a:r>
            <a:r>
              <a:rPr lang="en-US" b="1" dirty="0"/>
              <a:t>Josephus Problem</a:t>
            </a:r>
            <a:endParaRPr lang="en-GB" b="1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20DF1D80-CCB9-4DA3-9B43-BACB7EB74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1" y="2252664"/>
            <a:ext cx="10058399" cy="321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9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25D335-DEE6-431F-9D28-6D74ED15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the attention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B4C02B-37FC-4670-A393-9F8D1E458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Available on GitHub: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Code:</a:t>
            </a:r>
          </a:p>
          <a:p>
            <a:pPr lvl="1"/>
            <a:r>
              <a:rPr lang="en-US" dirty="0">
                <a:hlinkClick r:id="rId2"/>
              </a:rPr>
              <a:t>https://github.com/greenfox-academy/</a:t>
            </a:r>
            <a:r>
              <a:rPr lang="en-US" b="1" dirty="0">
                <a:hlinkClick r:id="rId2"/>
              </a:rPr>
              <a:t>bramble100</a:t>
            </a:r>
            <a:r>
              <a:rPr lang="en-US" dirty="0">
                <a:hlinkClick r:id="rId2"/>
              </a:rPr>
              <a:t>/tree/master/week-03/</a:t>
            </a:r>
            <a:r>
              <a:rPr lang="en-US" b="1" dirty="0">
                <a:hlinkClick r:id="rId2"/>
              </a:rPr>
              <a:t>lightning-talk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Slides:</a:t>
            </a:r>
          </a:p>
          <a:p>
            <a:pPr lvl="1"/>
            <a:r>
              <a:rPr lang="en-US" dirty="0">
                <a:hlinkClick r:id="rId2"/>
              </a:rPr>
              <a:t>https://github.com/greenfox-academy/</a:t>
            </a:r>
            <a:r>
              <a:rPr lang="en-US" b="1" dirty="0">
                <a:hlinkClick r:id="rId2"/>
              </a:rPr>
              <a:t>bramble100</a:t>
            </a:r>
            <a:r>
              <a:rPr lang="en-US" dirty="0">
                <a:hlinkClick r:id="rId2"/>
              </a:rPr>
              <a:t>/tree/master/week-03/</a:t>
            </a:r>
            <a:r>
              <a:rPr lang="en-US" b="1" dirty="0">
                <a:hlinkClick r:id="rId2"/>
              </a:rPr>
              <a:t>lightning-talk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6958B78-773B-41D6-AF3F-17D82391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- 2017-09-15</a:t>
            </a:r>
          </a:p>
        </p:txBody>
      </p:sp>
    </p:spTree>
    <p:extLst>
      <p:ext uri="{BB962C8B-B14F-4D97-AF65-F5344CB8AC3E}">
        <p14:creationId xmlns:p14="http://schemas.microsoft.com/office/powerpoint/2010/main" val="399505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98E4E8-65B6-4151-97D1-F641669F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methods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94BA49-A078-475E-936A-D84D13EFF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301" y="1940766"/>
            <a:ext cx="8515117" cy="38350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All collections provide methods for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adding,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removing or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finding items in the collection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And many more …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4A14394-59C5-478F-ABA9-C457957F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92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98E4E8-65B6-4151-97D1-F641669F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types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94BA49-A078-475E-936A-D84D13EFF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i="1" dirty="0"/>
              <a:t>Access by index: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i="1" dirty="0"/>
              <a:t>List</a:t>
            </a:r>
            <a:r>
              <a:rPr lang="en-US" sz="2200" i="1" dirty="0"/>
              <a:t>: basic, versatile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i="1" dirty="0" err="1"/>
              <a:t>HashSet</a:t>
            </a:r>
            <a:r>
              <a:rPr lang="en-US" sz="2200" i="1" dirty="0"/>
              <a:t>: only unique elements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i="1" dirty="0"/>
              <a:t>Queue</a:t>
            </a:r>
            <a:r>
              <a:rPr lang="en-US" sz="2200" i="1" dirty="0"/>
              <a:t>: first-in, first-out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i="1" dirty="0"/>
              <a:t>Stack</a:t>
            </a:r>
            <a:r>
              <a:rPr lang="en-US" sz="2200" i="1" dirty="0"/>
              <a:t>: last-in, first-out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/>
              <a:t>Access by key: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i="1" dirty="0"/>
              <a:t>Dictionary: </a:t>
            </a:r>
            <a:r>
              <a:rPr lang="en-US" sz="2200" i="1" dirty="0"/>
              <a:t>key/value pairs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i="1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563BF33-0F38-48DE-A6F1-4682B2A8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17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pic>
        <p:nvPicPr>
          <p:cNvPr id="9" name="Tartalom helye 16">
            <a:extLst>
              <a:ext uri="{FF2B5EF4-FFF2-40B4-BE49-F238E27FC236}">
                <a16:creationId xmlns:a16="http://schemas.microsoft.com/office/drawing/2014/main" id="{BBC98674-8C60-4B7C-B7D8-5574AD1EC7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0813" y="2466975"/>
            <a:ext cx="4371975" cy="2781300"/>
          </a:xfrm>
          <a:prstGeom prst="rect">
            <a:avLst/>
          </a:prstGeom>
        </p:spPr>
      </p:pic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21420E4C-4A72-4514-9912-D8CF041FA0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7280" y="2466975"/>
            <a:ext cx="4938712" cy="145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41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6B4B081C-E6F7-443E-9613-D0531237B7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2225" y="2262188"/>
            <a:ext cx="4629150" cy="3190875"/>
          </a:xfrm>
          <a:prstGeom prst="rect">
            <a:avLst/>
          </a:prstGeom>
        </p:spPr>
      </p:pic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E7FA7C01-9E2C-4100-A06B-0739979ACF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7280" y="2262188"/>
            <a:ext cx="4938712" cy="181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6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D270E43B-1318-433B-8F2F-5846C66B8F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7950" y="2262188"/>
            <a:ext cx="4457700" cy="3190875"/>
          </a:xfrm>
          <a:prstGeom prst="rect">
            <a:avLst/>
          </a:prstGeom>
        </p:spPr>
      </p:pic>
      <p:pic>
        <p:nvPicPr>
          <p:cNvPr id="14" name="Tartalom helye 13">
            <a:extLst>
              <a:ext uri="{FF2B5EF4-FFF2-40B4-BE49-F238E27FC236}">
                <a16:creationId xmlns:a16="http://schemas.microsoft.com/office/drawing/2014/main" id="{85B80401-3C84-4C41-AF2B-CB6F369D99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7280" y="2262188"/>
            <a:ext cx="4938712" cy="181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2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25B53F5F-004E-4046-B146-1BDE750725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2099861"/>
            <a:ext cx="4938712" cy="1332474"/>
          </a:xfrm>
          <a:prstGeom prst="rect">
            <a:avLst/>
          </a:prstGeom>
        </p:spPr>
      </p:pic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E2985D88-7A3F-4410-9DD2-A547F49F10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9363" y="1971675"/>
            <a:ext cx="47148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3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HashSet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E8CFA3C4-98AF-4119-AB81-709F37EEBE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0813" y="2345055"/>
            <a:ext cx="4371975" cy="2781300"/>
          </a:xfrm>
          <a:prstGeom prst="rect">
            <a:avLst/>
          </a:prstGeom>
        </p:spPr>
      </p:pic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37ABBAB5-19BB-4490-B605-CF5B4A1104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6963" y="2347513"/>
            <a:ext cx="4938712" cy="161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6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</a:t>
            </a:r>
            <a:r>
              <a:rPr lang="en-US" b="1" dirty="0"/>
              <a:t>Josephus Problem</a:t>
            </a:r>
            <a:endParaRPr lang="en-GB" b="1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pic>
        <p:nvPicPr>
          <p:cNvPr id="22" name="Tartalom helye 21">
            <a:extLst>
              <a:ext uri="{FF2B5EF4-FFF2-40B4-BE49-F238E27FC236}">
                <a16:creationId xmlns:a16="http://schemas.microsoft.com/office/drawing/2014/main" id="{31D245A3-ADAA-49A6-8ABE-BD209FE52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7769"/>
            <a:ext cx="10058400" cy="401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250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615</TotalTime>
  <Words>199</Words>
  <Application>Microsoft Office PowerPoint</Application>
  <PresentationFormat>Szélesvásznú</PresentationFormat>
  <Paragraphs>46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Retrospektív</vt:lpstr>
      <vt:lpstr>System.Collections</vt:lpstr>
      <vt:lpstr>Common methods</vt:lpstr>
      <vt:lpstr>A few types</vt:lpstr>
      <vt:lpstr>List</vt:lpstr>
      <vt:lpstr>Queue</vt:lpstr>
      <vt:lpstr>Stack</vt:lpstr>
      <vt:lpstr>Dictionary</vt:lpstr>
      <vt:lpstr>HashSet</vt:lpstr>
      <vt:lpstr>List – Josephus Problem</vt:lpstr>
      <vt:lpstr>Queue (FIFO) – Josephus Problem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</dc:title>
  <dc:creator>Barna Arnold</dc:creator>
  <cp:lastModifiedBy>Barna Arnold</cp:lastModifiedBy>
  <cp:revision>56</cp:revision>
  <dcterms:created xsi:type="dcterms:W3CDTF">2017-09-12T17:26:37Z</dcterms:created>
  <dcterms:modified xsi:type="dcterms:W3CDTF">2017-09-21T19:46:11Z</dcterms:modified>
</cp:coreProperties>
</file>