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2" r:id="rId4"/>
    <p:sldId id="283" r:id="rId5"/>
    <p:sldId id="290" r:id="rId6"/>
    <p:sldId id="285" r:id="rId7"/>
    <p:sldId id="289" r:id="rId8"/>
    <p:sldId id="292" r:id="rId9"/>
    <p:sldId id="291" r:id="rId10"/>
    <p:sldId id="293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461C8-3853-49D3-8BEE-8D9ED78F07D0}" type="datetimeFigureOut">
              <a:rPr lang="en-GB" smtClean="0"/>
              <a:t>28/09/2017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2B62B-7894-44A3-8752-60FB5EC274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570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E99F-238B-46BC-828A-88CEC6DF2052}" type="datetime1">
              <a:rPr lang="en-GB" smtClean="0"/>
              <a:t>28/09/2017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- 2017-09-28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4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B582-EE66-4CD8-A0D5-0F1CCF9C4BCB}" type="datetime1">
              <a:rPr lang="en-GB" smtClean="0"/>
              <a:t>28/09/2017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- 2017-09-28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3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24D4-7907-4661-962A-252E280D5E1C}" type="datetime1">
              <a:rPr lang="en-GB" smtClean="0"/>
              <a:t>28/09/2017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- 2017-09-28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69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61A7-5786-4B66-AC2F-C6FC271D95EB}" type="datetime1">
              <a:rPr lang="en-GB" smtClean="0"/>
              <a:t>28/09/2017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- 2017-09-28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53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4D9B-0220-4D97-80F8-DB2B671C5A71}" type="datetime1">
              <a:rPr lang="en-GB" smtClean="0"/>
              <a:t>28/09/2017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- 2017-09-28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75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995A-CB21-4972-AFF5-55BD1E221427}" type="datetime1">
              <a:rPr lang="en-GB" smtClean="0"/>
              <a:t>28/09/2017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- 2017-09-28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45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3630-0BF5-4602-B457-C8472581172C}" type="datetime1">
              <a:rPr lang="en-GB" smtClean="0"/>
              <a:t>28/09/2017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- 2017-09-28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21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6EFC-EC36-402D-A89D-BEB99E35EA3A}" type="datetime1">
              <a:rPr lang="en-GB" smtClean="0"/>
              <a:t>28/09/2017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- 2017-09-28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39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E2BB-1659-44A6-84AC-A6550B33191D}" type="datetime1">
              <a:rPr lang="en-GB" smtClean="0"/>
              <a:t>28/09/2017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b-NO"/>
              <a:t>Lightning talk - Arnold BARNA - 2017-09-28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06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9CCF92-22CA-4580-B6C3-DC1F37EE5996}" type="datetime1">
              <a:rPr lang="en-GB" smtClean="0"/>
              <a:t>28/09/2017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b-NO"/>
              <a:t>Lightning talk - Arnold BARNA - 2017-09-28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76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B357-4DF4-430E-A26B-95503CD97986}" type="datetime1">
              <a:rPr lang="en-GB" smtClean="0"/>
              <a:t>28/09/2017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- 2017-09-28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8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7A42F3-C6F1-44A3-8758-BFC26D43D816}" type="datetime1">
              <a:rPr lang="en-GB" smtClean="0"/>
              <a:t>28/09/2017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nb-NO"/>
              <a:t>Lightning talk - Arnold BARNA - 2017-09-28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63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eenfox-academy/bramble100/tree/master/week-03/lightning-tal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CABEB1-1D2B-44DC-BB85-3CDDE14F8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Queue On Steroids</a:t>
            </a:r>
            <a:endParaRPr lang="en-GB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B13335E-11F2-42B2-8C89-9C464768E5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Lightning talk 2017-09-28</a:t>
            </a:r>
          </a:p>
          <a:p>
            <a:r>
              <a:rPr lang="en-US" dirty="0"/>
              <a:t>By Arnold BARNA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8431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A24DA7-99D0-4B1C-8657-CEA9F3F3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ToString</a:t>
            </a:r>
            <a:r>
              <a:rPr lang="en-US" dirty="0"/>
              <a:t>()</a:t>
            </a:r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EBB77C6-A1D5-495A-A32E-6F0803AB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- 2017-09-28</a:t>
            </a:r>
            <a:endParaRPr lang="en-GB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8818E1C4-7410-42B8-B396-D4F91B703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89104"/>
            <a:ext cx="8406643" cy="410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53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25D335-DEE6-431F-9D28-6D74ED15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the attention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B4C02B-37FC-4670-A393-9F8D1E458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Available on GitHub: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Code:</a:t>
            </a:r>
          </a:p>
          <a:p>
            <a:pPr lvl="1"/>
            <a:r>
              <a:rPr lang="en-US" dirty="0">
                <a:hlinkClick r:id="rId2"/>
              </a:rPr>
              <a:t>https://github.com/greenfox-academy/</a:t>
            </a:r>
            <a:r>
              <a:rPr lang="en-US" b="1" dirty="0">
                <a:hlinkClick r:id="rId2"/>
              </a:rPr>
              <a:t>bramble100</a:t>
            </a:r>
            <a:r>
              <a:rPr lang="en-US" dirty="0">
                <a:hlinkClick r:id="rId2"/>
              </a:rPr>
              <a:t>/tree/master/week-04/</a:t>
            </a:r>
            <a:r>
              <a:rPr lang="en-US" b="1" dirty="0">
                <a:hlinkClick r:id="rId2"/>
              </a:rPr>
              <a:t>lightning-talk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Slides:</a:t>
            </a:r>
          </a:p>
          <a:p>
            <a:pPr lvl="1"/>
            <a:r>
              <a:rPr lang="en-US" dirty="0">
                <a:hlinkClick r:id="rId2"/>
              </a:rPr>
              <a:t>https://github.com/greenfox-academy/</a:t>
            </a:r>
            <a:r>
              <a:rPr lang="en-US" b="1" dirty="0">
                <a:hlinkClick r:id="rId2"/>
              </a:rPr>
              <a:t>bramble100</a:t>
            </a:r>
            <a:r>
              <a:rPr lang="en-US" dirty="0">
                <a:hlinkClick r:id="rId2"/>
              </a:rPr>
              <a:t>/tree/master/week-04/</a:t>
            </a:r>
            <a:r>
              <a:rPr lang="en-US" b="1" dirty="0">
                <a:hlinkClick r:id="rId2"/>
              </a:rPr>
              <a:t>lightning-talk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6958B78-773B-41D6-AF3F-17D82391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- 2017-09-28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05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98E4E8-65B6-4151-97D1-F641669F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Facts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94BA49-A078-475E-936A-D84D13EFF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301" y="1940766"/>
            <a:ext cx="8515117" cy="38350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System.Collections</a:t>
            </a:r>
            <a:r>
              <a:rPr lang="en-US" dirty="0"/>
              <a:t> is boring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Our knowledge on object-oriented approach is growing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are hungry for more 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And Chuck Norris sees us all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4A14394-59C5-478F-ABA9-C457957F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- 2017-09-28</a:t>
            </a:r>
            <a:endParaRPr lang="en-GB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CFB8BDB8-C0D6-48DC-9CF0-4B55C8902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479" y="1940766"/>
            <a:ext cx="4095201" cy="420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2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98E4E8-65B6-4151-97D1-F641669F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create our special smart Queue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94BA49-A078-475E-936A-D84D13EFF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65918"/>
            <a:ext cx="6227251" cy="33031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i="1" dirty="0"/>
              <a:t>Queue</a:t>
            </a:r>
            <a:r>
              <a:rPr lang="en-US" sz="2400" i="1" dirty="0"/>
              <a:t>: first-in, first-out (Enqueue / Dequeue)</a:t>
            </a:r>
          </a:p>
          <a:p>
            <a:pPr marL="0" indent="0">
              <a:buNone/>
            </a:pPr>
            <a:endParaRPr lang="en-US" sz="24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1" dirty="0"/>
              <a:t>Only a chosen few of the </a:t>
            </a:r>
            <a:r>
              <a:rPr lang="en-US" sz="2400" b="1" i="1" dirty="0"/>
              <a:t>Dutch monarchs </a:t>
            </a:r>
            <a:r>
              <a:rPr lang="en-US" sz="2400" i="1" dirty="0"/>
              <a:t>are </a:t>
            </a:r>
            <a:br>
              <a:rPr lang="en-US" sz="2400" i="1" dirty="0"/>
            </a:br>
            <a:r>
              <a:rPr lang="en-US" sz="2400" i="1" dirty="0"/>
              <a:t>allowed now in our queue </a:t>
            </a:r>
            <a:br>
              <a:rPr lang="en-US" sz="2400" i="1" dirty="0"/>
            </a:br>
            <a:r>
              <a:rPr lang="en-US" sz="2400" i="1" dirty="0"/>
              <a:t>… and </a:t>
            </a:r>
            <a:r>
              <a:rPr lang="en-US" sz="2400" b="1" i="1" dirty="0"/>
              <a:t>Chuck</a:t>
            </a:r>
            <a:r>
              <a:rPr lang="hu-HU" sz="2400" i="1" dirty="0"/>
              <a:t>, of </a:t>
            </a:r>
            <a:r>
              <a:rPr lang="hu-HU" sz="2400" i="1" dirty="0" err="1"/>
              <a:t>course</a:t>
            </a:r>
            <a:endParaRPr lang="en-US" sz="2400" i="1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563BF33-0F38-48DE-A6F1-4682B2A86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- 2017-09-28</a:t>
            </a:r>
            <a:endParaRPr lang="en-GB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CD72D8E-9B8A-44D1-A42D-D5069952B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746" y="1887165"/>
            <a:ext cx="3509934" cy="385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7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A24DA7-99D0-4B1C-8657-CEA9F3F3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Allowed monarchs</a:t>
            </a:r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EBB77C6-A1D5-495A-A32E-6F0803AB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- 2017-09-28</a:t>
            </a:r>
            <a:endParaRPr lang="en-GB"/>
          </a:p>
        </p:txBody>
      </p:sp>
      <p:pic>
        <p:nvPicPr>
          <p:cNvPr id="25" name="Tartalom helye 24">
            <a:extLst>
              <a:ext uri="{FF2B5EF4-FFF2-40B4-BE49-F238E27FC236}">
                <a16:creationId xmlns:a16="http://schemas.microsoft.com/office/drawing/2014/main" id="{3530511A-F8B7-4788-BD04-9D0DFEA0C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10979"/>
            <a:ext cx="6197498" cy="425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41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A24DA7-99D0-4B1C-8657-CEA9F3F3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SmartQueue</a:t>
            </a:r>
            <a:r>
              <a:rPr lang="en-US" dirty="0"/>
              <a:t> overview</a:t>
            </a:r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EBB77C6-A1D5-495A-A32E-6F0803AB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- 2017-09-28</a:t>
            </a:r>
            <a:endParaRPr lang="en-GB"/>
          </a:p>
        </p:txBody>
      </p:sp>
      <p:pic>
        <p:nvPicPr>
          <p:cNvPr id="13" name="Tartalom helye 12">
            <a:extLst>
              <a:ext uri="{FF2B5EF4-FFF2-40B4-BE49-F238E27FC236}">
                <a16:creationId xmlns:a16="http://schemas.microsoft.com/office/drawing/2014/main" id="{B7D3B8CC-B34F-4166-88AA-1CD5D7FDF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43720"/>
            <a:ext cx="10186744" cy="331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5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A24DA7-99D0-4B1C-8657-CEA9F3F3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w/ auto parameter</a:t>
            </a:r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EBB77C6-A1D5-495A-A32E-6F0803AB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- 2017-09-28</a:t>
            </a:r>
            <a:endParaRPr lang="en-GB"/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543F0BA1-1843-4E35-ACEB-FBA0976C4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076" y="2173018"/>
            <a:ext cx="10054604" cy="241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1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A24DA7-99D0-4B1C-8657-CEA9F3F3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Enqueue()</a:t>
            </a:r>
            <a:endParaRPr lang="en-GB" dirty="0"/>
          </a:p>
        </p:txBody>
      </p:sp>
      <p:pic>
        <p:nvPicPr>
          <p:cNvPr id="13" name="Tartalom helye 12">
            <a:extLst>
              <a:ext uri="{FF2B5EF4-FFF2-40B4-BE49-F238E27FC236}">
                <a16:creationId xmlns:a16="http://schemas.microsoft.com/office/drawing/2014/main" id="{2B630F16-CF58-4749-B635-47C996FD2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49771"/>
            <a:ext cx="9429086" cy="4071650"/>
          </a:xfrm>
          <a:prstGeom prst="rect">
            <a:avLst/>
          </a:prstGeom>
        </p:spPr>
      </p:pic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EBB77C6-A1D5-495A-A32E-6F0803AB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- 2017-09-28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123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A24DA7-99D0-4B1C-8657-CEA9F3F3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Enqueue()</a:t>
            </a:r>
            <a:endParaRPr lang="en-GB" dirty="0"/>
          </a:p>
        </p:txBody>
      </p:sp>
      <p:pic>
        <p:nvPicPr>
          <p:cNvPr id="9" name="Tartalom helye 9">
            <a:extLst>
              <a:ext uri="{FF2B5EF4-FFF2-40B4-BE49-F238E27FC236}">
                <a16:creationId xmlns:a16="http://schemas.microsoft.com/office/drawing/2014/main" id="{7FDEC991-A66E-4C2D-863F-88231E16A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79394"/>
            <a:ext cx="6721834" cy="1412436"/>
          </a:xfrm>
          <a:prstGeom prst="rect">
            <a:avLst/>
          </a:prstGeom>
        </p:spPr>
      </p:pic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EBB77C6-A1D5-495A-A32E-6F0803AB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- 2017-09-28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780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A24DA7-99D0-4B1C-8657-CEA9F3F3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Dequeue()</a:t>
            </a:r>
            <a:endParaRPr lang="en-GB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4E424B87-2F8C-44D8-B563-43B9960AE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75029"/>
            <a:ext cx="10058400" cy="3365404"/>
          </a:xfrm>
          <a:prstGeom prst="rect">
            <a:avLst/>
          </a:prstGeom>
        </p:spPr>
      </p:pic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EBB77C6-A1D5-495A-A32E-6F0803AB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- 2017-09-28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6376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858</TotalTime>
  <Words>194</Words>
  <Application>Microsoft Office PowerPoint</Application>
  <PresentationFormat>Szélesvásznú</PresentationFormat>
  <Paragraphs>39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Retrospektív</vt:lpstr>
      <vt:lpstr>Queue On Steroids</vt:lpstr>
      <vt:lpstr>Basic Facts</vt:lpstr>
      <vt:lpstr>Let’s create our special smart Queue</vt:lpstr>
      <vt:lpstr>Allowed monarchs</vt:lpstr>
      <vt:lpstr>SmartQueue overview</vt:lpstr>
      <vt:lpstr>Constructor w/ auto parameter</vt:lpstr>
      <vt:lpstr>Enqueue()</vt:lpstr>
      <vt:lpstr>Enqueue()</vt:lpstr>
      <vt:lpstr>Dequeue()</vt:lpstr>
      <vt:lpstr>ToString()</vt:lpstr>
      <vt:lpstr>Thank you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Regex</dc:title>
  <dc:creator>Barna Arnold</dc:creator>
  <cp:lastModifiedBy>Barna Arnold</cp:lastModifiedBy>
  <cp:revision>78</cp:revision>
  <dcterms:created xsi:type="dcterms:W3CDTF">2017-09-12T17:26:37Z</dcterms:created>
  <dcterms:modified xsi:type="dcterms:W3CDTF">2017-09-28T07:43:41Z</dcterms:modified>
</cp:coreProperties>
</file>