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72" r:id="rId7"/>
    <p:sldId id="265" r:id="rId8"/>
    <p:sldId id="266" r:id="rId9"/>
    <p:sldId id="267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342900" indent="-342900" algn="ctr">
              <a:buFont typeface="Lucida Console" panose="020B0609040504020204" pitchFamily="49" charset="0"/>
              <a:buChar char="&gt;"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96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138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98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29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718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20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074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920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51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492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CA-03E4-4879-917A-082D9239A6A3}" type="datetimeFigureOut">
              <a:rPr lang="cs-CZ" smtClean="0"/>
              <a:t>07.06.2016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F13-C530-4AE0-A939-55078CC657F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96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6722CBCA-03E4-4879-917A-082D9239A6A3}" type="datetimeFigureOut">
              <a:rPr lang="cs-CZ" smtClean="0"/>
              <a:pPr/>
              <a:t>07.06.2016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643B0F13-C530-4AE0-A939-55078CC657FB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667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Lucida Console" panose="020B0609040504020204" pitchFamily="49" charset="0"/>
        <a:buChar char="&gt;"/>
        <a:defRPr sz="2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Lucida Console" panose="020B0609040504020204" pitchFamily="49" charset="0"/>
        <a:buChar char="&gt;"/>
        <a:defRPr sz="24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Lucida Console" panose="020B0609040504020204" pitchFamily="49" charset="0"/>
        <a:buChar char="&gt;"/>
        <a:defRPr sz="20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Lucida Console" panose="020B0609040504020204" pitchFamily="49" charset="0"/>
        <a:buChar char="&gt;"/>
        <a:defRPr sz="1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Lucida Console" panose="020B0609040504020204" pitchFamily="49" charset="0"/>
        <a:buChar char="&gt;"/>
        <a:defRPr sz="1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2024" y="3765938"/>
            <a:ext cx="2367952" cy="1099359"/>
          </a:xfrm>
        </p:spPr>
        <p:txBody>
          <a:bodyPr/>
          <a:lstStyle/>
          <a:p>
            <a:pPr algn="l"/>
            <a:r>
              <a:rPr lang="cs-CZ" dirty="0"/>
              <a:t>Marian Dolinský</a:t>
            </a:r>
          </a:p>
          <a:p>
            <a:pPr algn="l"/>
            <a:r>
              <a:rPr lang="cs-CZ" dirty="0"/>
              <a:t>IT2</a:t>
            </a:r>
          </a:p>
          <a:p>
            <a:pPr algn="l"/>
            <a:r>
              <a:rPr lang="cs-CZ" dirty="0"/>
              <a:t>2015/2016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9" y="2131505"/>
            <a:ext cx="5587301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 PRO DVA HRÁČE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934080"/>
            <a:ext cx="7802064" cy="4134427"/>
          </a:xfrm>
        </p:spPr>
      </p:pic>
    </p:spTree>
    <p:extLst>
      <p:ext uri="{BB962C8B-B14F-4D97-AF65-F5344CB8AC3E}">
        <p14:creationId xmlns:p14="http://schemas.microsoft.com/office/powerpoint/2010/main" val="273420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20535"/>
            <a:ext cx="9144000" cy="1016929"/>
          </a:xfrm>
        </p:spPr>
        <p:txBody>
          <a:bodyPr/>
          <a:lstStyle/>
          <a:p>
            <a:r>
              <a:rPr lang="cs-CZ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33216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20535"/>
            <a:ext cx="9144000" cy="1016929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7609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024" y="1969638"/>
            <a:ext cx="3129951" cy="1325563"/>
          </a:xfrm>
        </p:spPr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024" y="3295201"/>
            <a:ext cx="3129951" cy="1603375"/>
          </a:xfrm>
        </p:spPr>
        <p:txBody>
          <a:bodyPr/>
          <a:lstStyle/>
          <a:p>
            <a:r>
              <a:rPr lang="cs-CZ" dirty="0"/>
              <a:t>O programu</a:t>
            </a:r>
          </a:p>
          <a:p>
            <a:r>
              <a:rPr lang="cs-CZ" dirty="0"/>
              <a:t>Vývoj hry</a:t>
            </a:r>
          </a:p>
          <a:p>
            <a:r>
              <a:rPr lang="cs-CZ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132795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665" y="434136"/>
            <a:ext cx="6178669" cy="1325563"/>
          </a:xfrm>
        </p:spPr>
        <p:txBody>
          <a:bodyPr/>
          <a:lstStyle/>
          <a:p>
            <a:r>
              <a:rPr lang="cs-CZ" dirty="0"/>
              <a:t>O PROGRAMU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665" y="1759699"/>
            <a:ext cx="6178669" cy="4684233"/>
          </a:xfrm>
        </p:spPr>
        <p:txBody>
          <a:bodyPr>
            <a:normAutofit/>
          </a:bodyPr>
          <a:lstStyle/>
          <a:p>
            <a:r>
              <a:rPr lang="cs"/>
              <a:t>TÉMA: hra</a:t>
            </a:r>
          </a:p>
          <a:p>
            <a:r>
              <a:rPr lang="cs-CZ" dirty="0"/>
              <a:t>PROGRAM: jednoduchá hra </a:t>
            </a:r>
            <a:r>
              <a:rPr lang="cs-CZ" dirty="0" err="1"/>
              <a:t>Snake</a:t>
            </a:r>
            <a:endParaRPr lang="cs-CZ" dirty="0"/>
          </a:p>
          <a:p>
            <a:r>
              <a:rPr lang="cs-CZ" dirty="0"/>
              <a:t>FUNKCE:</a:t>
            </a:r>
          </a:p>
          <a:p>
            <a:pPr lvl="1"/>
            <a:r>
              <a:rPr lang="cs-CZ" dirty="0"/>
              <a:t>responzivita</a:t>
            </a:r>
          </a:p>
          <a:p>
            <a:pPr lvl="1"/>
            <a:r>
              <a:rPr lang="cs-CZ" dirty="0"/>
              <a:t>hra jednoho/dvou hráčů</a:t>
            </a:r>
          </a:p>
          <a:p>
            <a:pPr lvl="1"/>
            <a:r>
              <a:rPr lang="cs-CZ" dirty="0"/>
              <a:t>výběr obtížnosti (i vlastní)</a:t>
            </a:r>
          </a:p>
          <a:p>
            <a:pPr lvl="1"/>
            <a:r>
              <a:rPr lang="cs-CZ" dirty="0"/>
              <a:t>výběr vzhledu hada/hadů</a:t>
            </a:r>
          </a:p>
          <a:p>
            <a:pPr lvl="1"/>
            <a:r>
              <a:rPr lang="cs-CZ" dirty="0"/>
              <a:t>dva herní módy</a:t>
            </a:r>
          </a:p>
          <a:p>
            <a:pPr lvl="1"/>
            <a:r>
              <a:rPr lang="cs-CZ" dirty="0"/>
              <a:t>cheaty</a:t>
            </a:r>
          </a:p>
          <a:p>
            <a:pPr lvl="1"/>
            <a:r>
              <a:rPr lang="cs-CZ" dirty="0"/>
              <a:t>speciální bobulky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89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25" y="1853271"/>
            <a:ext cx="5518750" cy="1325563"/>
          </a:xfrm>
        </p:spPr>
        <p:txBody>
          <a:bodyPr/>
          <a:lstStyle/>
          <a:p>
            <a:r>
              <a:rPr lang="cs-CZ" dirty="0"/>
              <a:t>VÝVOJ HRY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625" y="3191774"/>
            <a:ext cx="5518750" cy="1824486"/>
          </a:xfrm>
        </p:spPr>
        <p:txBody>
          <a:bodyPr>
            <a:normAutofit fontScale="92500"/>
          </a:bodyPr>
          <a:lstStyle/>
          <a:p>
            <a:r>
              <a:rPr lang="cs-CZ" dirty="0"/>
              <a:t>12. listopad 2015</a:t>
            </a:r>
          </a:p>
          <a:p>
            <a:r>
              <a:rPr lang="cs-CZ" dirty="0"/>
              <a:t>již 8. verze (</a:t>
            </a:r>
            <a:r>
              <a:rPr lang="cs-CZ" dirty="0" err="1"/>
              <a:t>Snake</a:t>
            </a:r>
            <a:r>
              <a:rPr lang="cs-CZ" dirty="0"/>
              <a:t> 1.7)</a:t>
            </a:r>
          </a:p>
          <a:p>
            <a:r>
              <a:rPr lang="cs-CZ" dirty="0"/>
              <a:t>od ledna 2016 většina kódu přepsána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703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47" y="1374416"/>
            <a:ext cx="4031906" cy="1325563"/>
          </a:xfrm>
        </p:spPr>
        <p:txBody>
          <a:bodyPr/>
          <a:lstStyle/>
          <a:p>
            <a:r>
              <a:rPr lang="cs-CZ" dirty="0"/>
              <a:t>VÝVOJ HRY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47" y="2699979"/>
            <a:ext cx="4031906" cy="2820927"/>
          </a:xfrm>
        </p:spPr>
        <p:txBody>
          <a:bodyPr>
            <a:normAutofit/>
          </a:bodyPr>
          <a:lstStyle/>
          <a:p>
            <a:r>
              <a:rPr lang="cs-CZ" dirty="0"/>
              <a:t>NOVÉ ZNALOSTI</a:t>
            </a:r>
          </a:p>
          <a:p>
            <a:pPr lvl="1"/>
            <a:r>
              <a:rPr lang="cs-CZ" dirty="0"/>
              <a:t>struktury</a:t>
            </a:r>
          </a:p>
          <a:p>
            <a:pPr lvl="1"/>
            <a:r>
              <a:rPr lang="cs-CZ" dirty="0"/>
              <a:t>enumerace</a:t>
            </a:r>
          </a:p>
          <a:p>
            <a:pPr lvl="1"/>
            <a:r>
              <a:rPr lang="cs-CZ" dirty="0"/>
              <a:t>pointery</a:t>
            </a:r>
          </a:p>
          <a:p>
            <a:pPr lvl="1"/>
            <a:r>
              <a:rPr lang="cs-CZ" dirty="0"/>
              <a:t>bitový posun</a:t>
            </a:r>
          </a:p>
          <a:p>
            <a:pPr lvl="1"/>
            <a:r>
              <a:rPr lang="cs-CZ" dirty="0"/>
              <a:t>proměnlivý počet argumentů</a:t>
            </a:r>
          </a:p>
        </p:txBody>
      </p:sp>
    </p:spTree>
    <p:extLst>
      <p:ext uri="{BB962C8B-B14F-4D97-AF65-F5344CB8AC3E}">
        <p14:creationId xmlns:p14="http://schemas.microsoft.com/office/powerpoint/2010/main" val="1179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MENU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8391"/>
            <a:ext cx="5181600" cy="274580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8391"/>
            <a:ext cx="5181600" cy="2745805"/>
          </a:xfrm>
        </p:spPr>
      </p:pic>
    </p:spTree>
    <p:extLst>
      <p:ext uri="{BB962C8B-B14F-4D97-AF65-F5344CB8AC3E}">
        <p14:creationId xmlns:p14="http://schemas.microsoft.com/office/powerpoint/2010/main" val="37151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VLASTNÍ OBTÍŽNOSTI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934080"/>
            <a:ext cx="7802064" cy="4134427"/>
          </a:xfrm>
        </p:spPr>
      </p:pic>
    </p:spTree>
    <p:extLst>
      <p:ext uri="{BB962C8B-B14F-4D97-AF65-F5344CB8AC3E}">
        <p14:creationId xmlns:p14="http://schemas.microsoft.com/office/powerpoint/2010/main" val="166740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VZHLEDU HADA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934080"/>
            <a:ext cx="7802064" cy="4134427"/>
          </a:xfrm>
        </p:spPr>
      </p:pic>
    </p:spTree>
    <p:extLst>
      <p:ext uri="{BB962C8B-B14F-4D97-AF65-F5344CB8AC3E}">
        <p14:creationId xmlns:p14="http://schemas.microsoft.com/office/powerpoint/2010/main" val="23370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PROBÍHAJÍCÍ HRA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8" y="1934080"/>
            <a:ext cx="7802064" cy="4134427"/>
          </a:xfrm>
        </p:spPr>
      </p:pic>
    </p:spTree>
    <p:extLst>
      <p:ext uri="{BB962C8B-B14F-4D97-AF65-F5344CB8AC3E}">
        <p14:creationId xmlns:p14="http://schemas.microsoft.com/office/powerpoint/2010/main" val="4751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OBSAH</vt:lpstr>
      <vt:lpstr>O PROGRAMU</vt:lpstr>
      <vt:lpstr>VÝVOJ HRY</vt:lpstr>
      <vt:lpstr>VÝVOJ HRY</vt:lpstr>
      <vt:lpstr>HLAVNÍ MENU</vt:lpstr>
      <vt:lpstr>VÝBĚR VLASTNÍ OBTÍŽNOSTI</vt:lpstr>
      <vt:lpstr>VÝBĚR VZHLEDU HADA</vt:lpstr>
      <vt:lpstr>PROBÍHAJÍCÍ HRA</vt:lpstr>
      <vt:lpstr>HRA PRO DVA HRÁČE</vt:lpstr>
      <vt:lpstr>DOTAZY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Dolinský</dc:creator>
  <cp:lastModifiedBy>Marian Dolinský</cp:lastModifiedBy>
  <cp:revision>54</cp:revision>
  <dcterms:created xsi:type="dcterms:W3CDTF">2016-06-05T12:11:50Z</dcterms:created>
  <dcterms:modified xsi:type="dcterms:W3CDTF">2016-06-07T07:16:13Z</dcterms:modified>
</cp:coreProperties>
</file>