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1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7BEB-B1A9-40C2-B4E9-34E4D978F51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3B2F-81CE-4CF2-85E2-EC1D81FA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6FF33"/>
          </a:solidFill>
          <a:latin typeface="Symtext" panose="02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mbitsek" panose="02000000000000000000" pitchFamily="2" charset="0"/>
          <a:ea typeface="Ambitsek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Snake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Marian Dolinský, IT3</a:t>
            </a:r>
          </a:p>
          <a:p>
            <a:r>
              <a:rPr lang="en-US" dirty="0"/>
              <a:t>2016/2017</a:t>
            </a:r>
          </a:p>
        </p:txBody>
      </p:sp>
    </p:spTree>
    <p:extLst>
      <p:ext uri="{BB962C8B-B14F-4D97-AF65-F5344CB8AC3E}">
        <p14:creationId xmlns:p14="http://schemas.microsoft.com/office/powerpoint/2010/main" val="34283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Obsah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 programu</a:t>
            </a:r>
          </a:p>
          <a:p>
            <a:r>
              <a:rPr lang="cs-CZ" dirty="0"/>
              <a:t>Vývoj hry</a:t>
            </a:r>
          </a:p>
          <a:p>
            <a:r>
              <a:rPr lang="cs-CZ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39111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programu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Téma: hra</a:t>
            </a:r>
          </a:p>
          <a:p>
            <a:r>
              <a:rPr lang="cs-CZ" dirty="0"/>
              <a:t>Program: jednoduchá hra </a:t>
            </a:r>
            <a:r>
              <a:rPr lang="cs-CZ" dirty="0" err="1"/>
              <a:t>Snake</a:t>
            </a:r>
            <a:endParaRPr lang="cs-CZ" dirty="0"/>
          </a:p>
          <a:p>
            <a:r>
              <a:rPr lang="cs-CZ" dirty="0"/>
              <a:t>Funkce:</a:t>
            </a:r>
          </a:p>
          <a:p>
            <a:pPr lvl="1"/>
            <a:r>
              <a:rPr lang="cs-CZ" dirty="0"/>
              <a:t>Vlastní vykreslovací jádro</a:t>
            </a:r>
          </a:p>
          <a:p>
            <a:pPr lvl="1"/>
            <a:r>
              <a:rPr lang="cs-CZ" dirty="0"/>
              <a:t>Hra jednoho/dvou hráčů</a:t>
            </a:r>
          </a:p>
          <a:p>
            <a:pPr lvl="1"/>
            <a:r>
              <a:rPr lang="cs-CZ" dirty="0"/>
              <a:t>Dva herní módy</a:t>
            </a:r>
          </a:p>
          <a:p>
            <a:pPr lvl="1"/>
            <a:r>
              <a:rPr lang="cs-CZ" dirty="0"/>
              <a:t>Rozlišení poloviční vůči reálnému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hry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19. dubna 2017</a:t>
            </a:r>
          </a:p>
          <a:p>
            <a:r>
              <a:rPr lang="cs-CZ" dirty="0"/>
              <a:t>Cca 25 dní</a:t>
            </a:r>
          </a:p>
          <a:p>
            <a:r>
              <a:rPr lang="cs-CZ" dirty="0"/>
              <a:t>Hra není dokončená</a:t>
            </a:r>
          </a:p>
          <a:p>
            <a:r>
              <a:rPr lang="cs-CZ" dirty="0"/>
              <a:t>Spousta funkcí vypnutá</a:t>
            </a:r>
          </a:p>
          <a:p>
            <a:r>
              <a:rPr lang="cs-CZ" dirty="0"/>
              <a:t>Kód postaven s ohledem na budoucí funkce</a:t>
            </a:r>
          </a:p>
          <a:p>
            <a:pPr lvl="1"/>
            <a:r>
              <a:rPr lang="cs-CZ" dirty="0"/>
              <a:t>Nastavení</a:t>
            </a:r>
          </a:p>
          <a:p>
            <a:pPr lvl="1"/>
            <a:r>
              <a:rPr lang="cs-CZ" dirty="0"/>
              <a:t>Uživatelské profily a přizpůsobení hadů</a:t>
            </a:r>
          </a:p>
          <a:p>
            <a:pPr lvl="1"/>
            <a:r>
              <a:rPr lang="cs-CZ" dirty="0"/>
              <a:t>Hra až čtyř hráčů zároveň</a:t>
            </a:r>
          </a:p>
          <a:p>
            <a:pPr lvl="1"/>
            <a:r>
              <a:rPr lang="cs-CZ" dirty="0"/>
              <a:t>Cheaty</a:t>
            </a:r>
          </a:p>
          <a:p>
            <a:pPr lvl="1"/>
            <a:r>
              <a:rPr lang="cs-CZ" dirty="0"/>
              <a:t>Informace o hře aktualizované v reálném čase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Dotazy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Děkuji </a:t>
            </a:r>
            <a:r>
              <a:rPr lang="cs-CZ" dirty="0"/>
              <a:t>za 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Ambitsek</vt:lpstr>
      <vt:lpstr>Arial</vt:lpstr>
      <vt:lpstr>Calibri</vt:lpstr>
      <vt:lpstr>Symtext</vt:lpstr>
      <vt:lpstr>Office Theme</vt:lpstr>
      <vt:lpstr>Snake</vt:lpstr>
      <vt:lpstr>Obsah</vt:lpstr>
      <vt:lpstr>O programu</vt:lpstr>
      <vt:lpstr>Vývoj hry</vt:lpstr>
      <vt:lpstr>PowerPoint Presentation</vt:lpstr>
      <vt:lpstr>PowerPoint Presentation</vt:lpstr>
      <vt:lpstr>PowerPoint Presentation</vt:lpstr>
      <vt:lpstr>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Dolinský</dc:creator>
  <cp:lastModifiedBy>Marian Dolinský</cp:lastModifiedBy>
  <cp:revision>14</cp:revision>
  <dcterms:created xsi:type="dcterms:W3CDTF">2017-06-14T17:19:01Z</dcterms:created>
  <dcterms:modified xsi:type="dcterms:W3CDTF">2017-06-14T20:44:11Z</dcterms:modified>
</cp:coreProperties>
</file>