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E129-788F-4780-9686-F013C80E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25D61-CD2B-4772-9E9A-829F7DCB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8039B-4322-4196-A988-9929D7D7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4B8C-5391-4FBC-9500-EC7A70A4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666D-084E-4DAE-92C5-2B90B30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78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BE9D-E1C3-4FB1-9144-D07B3F7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0891C-F362-4BC6-B558-B3DD46C6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FF79-246D-40E7-B106-238496AF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9921-28CB-402E-B509-61273EB1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48E8-6592-49F6-87A9-F511A6D0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3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712FA-9513-4145-AE6A-CD424B8CF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F2B3E-9EF4-4CBD-9067-74E063D4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A3DE-8B2A-464B-98A1-75BBD12C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6351-4777-4A4D-8E0F-C3F969E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D5FD-968E-4BBD-9F5F-4A2EF996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0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DBF4-8114-46E5-8D21-6F1A753D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2FBD-0353-4468-8763-6C33740F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460C-5DDB-488A-9102-6FCE2920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612B-C03E-494F-8F50-40CD276F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6F7C-2B0E-41E6-BDA9-3B50154F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566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BA1F-F2BF-43D7-9CC8-51651DB3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9411-808E-4EAD-B561-C4433D8C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467F-B2B0-40CC-A35E-A0984C29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EB0D-F9B4-45A3-ABF8-AAE3DEA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E0709-DAFA-4C94-8D36-CC93168E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8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79E-C816-4E23-A702-FA5F6EB0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B0D9-E044-4662-9EE9-DC78F5C3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90A9-15FB-4489-96F4-751BD352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5114E-175A-4087-BBA6-4FAFC78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AABC-8A71-49D4-8507-57E408A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7DED-0E00-47CF-8E99-7EE867E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82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1C13-3D1C-4C26-8846-77B54E86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DD54-365C-4A6C-B3A7-9EE4E4B5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12DD-38DC-4D6E-A141-97DB2735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278F1-9B55-47AB-A576-ACA789D6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E6587-C68F-4F31-A734-E83BA2492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9AF61-07AE-4729-B5DE-3ABB4973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A0B2-B6CF-477F-951A-DB8AB5D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02E02-7CCB-4172-8225-033DA5D7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92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3200-CFA6-421F-AAAC-8E831136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1FC6A-AD1C-41A3-A79D-07267FF0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87CF3-F2C5-41B0-8A8E-56E9241D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6E681-CC91-474A-92D8-0E9D9297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75286-159B-4A36-B033-4A7C343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B58BE-9157-40F4-B57E-39CF2CB0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581A1-C24A-40C8-A2D1-CE293C0D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B6B-73CA-4337-A487-4C84810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0DAA-76E3-40D1-B40D-60BEE64D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BD0D-D7A6-4137-82FB-00BAD243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DA8AA-BA44-464C-A257-6A326CF3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A358-0750-4E81-B031-C5C49F3B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13A2E-EC4D-4BD8-BF9D-91B2E749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3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B95-71B5-42BC-A8EA-8AE016C7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8B2F2-0F18-45D3-86D1-2C15FC99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153A2-3242-4F38-A531-E8D55612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255B3-4D07-450E-B56F-F66FDC7D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08F6-9064-4B53-A64C-3E5EAFD4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9B5A-F8D4-42CD-BC90-B9ACCAD5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7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DED7B-8660-443D-92C1-27F6BA85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AD30-6CFF-4FC0-B9F0-2C8DDEC6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443B-9339-41D7-8C5F-AE85919B7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FDBA-C08E-424C-933A-56F461A06522}" type="datetimeFigureOut">
              <a:rPr lang="id-ID" smtClean="0"/>
              <a:t>22/01/2019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007B-A613-4E39-8FF4-B2F7E3EC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2ED3-B4C5-40AE-AB8C-472ED960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9F12-35CB-4E31-A671-C110E60B57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0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B886-7F98-422E-9691-F271AD519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D97E-3B9B-4458-9568-88C30BF2A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22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0461-7E1E-4D65-B675-A71883AD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CA86-1969-4474-82F7-5475C3EE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Basic Syntax</a:t>
            </a:r>
          </a:p>
          <a:p>
            <a:r>
              <a:rPr lang="en-US" dirty="0"/>
              <a:t>Variable, variable assignment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Iteration</a:t>
            </a:r>
          </a:p>
          <a:p>
            <a:r>
              <a:rPr lang="en-US" dirty="0"/>
              <a:t>String operation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OOP</a:t>
            </a:r>
          </a:p>
          <a:p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827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Crash Course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bramanti brillianto</dc:creator>
  <cp:lastModifiedBy>bramanti brillianto</cp:lastModifiedBy>
  <cp:revision>4</cp:revision>
  <dcterms:created xsi:type="dcterms:W3CDTF">2019-01-22T01:04:26Z</dcterms:created>
  <dcterms:modified xsi:type="dcterms:W3CDTF">2019-01-22T10:04:26Z</dcterms:modified>
</cp:coreProperties>
</file>