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79" r:id="rId9"/>
    <p:sldId id="264" r:id="rId10"/>
    <p:sldId id="280" r:id="rId11"/>
    <p:sldId id="281" r:id="rId12"/>
    <p:sldId id="282" r:id="rId13"/>
    <p:sldId id="284" r:id="rId14"/>
    <p:sldId id="285" r:id="rId15"/>
    <p:sldId id="286" r:id="rId16"/>
    <p:sldId id="272" r:id="rId17"/>
    <p:sldId id="276" r:id="rId18"/>
    <p:sldId id="268"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80"/>
            <p14:sldId id="281"/>
            <p14:sldId id="282"/>
            <p14:sldId id="284"/>
            <p14:sldId id="285"/>
            <p14:sldId id="286"/>
            <p14:sldId id="272"/>
            <p14:sldId id="276"/>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1" d="100"/>
          <a:sy n="81" d="100"/>
        </p:scale>
        <p:origin x="8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err="1"/>
              <a:t>UsedCars</a:t>
            </a:r>
            <a:r>
              <a:rPr lang="en-IN" u="sng" dirty="0"/>
              <a:t> Price Predict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Bramee Venkatesan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919579"/>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all car brands are in demand but among all popular brands, BMW, Mercedes, Mini Clubman are having high price than other brand cars.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821748F6-D3F6-4680-9BFD-5A4857717F30}"/>
              </a:ext>
            </a:extLst>
          </p:cNvPr>
          <p:cNvPicPr/>
          <p:nvPr/>
        </p:nvPicPr>
        <p:blipFill>
          <a:blip r:embed="rId2"/>
          <a:stretch>
            <a:fillRect/>
          </a:stretch>
        </p:blipFill>
        <p:spPr>
          <a:xfrm>
            <a:off x="5468361" y="873419"/>
            <a:ext cx="3516630" cy="4594860"/>
          </a:xfrm>
          <a:prstGeom prst="rect">
            <a:avLst/>
          </a:prstGeom>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from the below plot that most of the car registered year is from 2019 and 2020.</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most of the cars are having fuel type is Plug in Hybrid and petrol.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A9309FE5-D338-4E81-AB1D-18E3994AE542}"/>
              </a:ext>
            </a:extLst>
          </p:cNvPr>
          <p:cNvPicPr/>
          <p:nvPr/>
        </p:nvPicPr>
        <p:blipFill>
          <a:blip r:embed="rId2"/>
          <a:stretch>
            <a:fillRect/>
          </a:stretch>
        </p:blipFill>
        <p:spPr>
          <a:xfrm>
            <a:off x="5867400" y="609600"/>
            <a:ext cx="2590800" cy="5105400"/>
          </a:xfrm>
          <a:prstGeom prst="rect">
            <a:avLst/>
          </a:prstGeom>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014513" cy="3519780"/>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car transmission type is Automatic and the car which has minimum of &gt; 2500 KM is having price of &gt; 25000 Euros.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783965EB-4F94-4035-83D2-44BF901094B8}"/>
              </a:ext>
            </a:extLst>
          </p:cNvPr>
          <p:cNvPicPr/>
          <p:nvPr/>
        </p:nvPicPr>
        <p:blipFill>
          <a:blip r:embed="rId2"/>
          <a:stretch>
            <a:fillRect/>
          </a:stretch>
        </p:blipFill>
        <p:spPr>
          <a:xfrm>
            <a:off x="4876800" y="685800"/>
            <a:ext cx="4065905" cy="5334000"/>
          </a:xfrm>
          <a:prstGeom prst="rect">
            <a:avLst/>
          </a:prstGeom>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4" y="338328"/>
            <a:ext cx="8416672" cy="1605083"/>
          </a:xfrm>
        </p:spPr>
        <p:txBody>
          <a:bodyPr anchor="ctr">
            <a:normAutofit/>
          </a:bodyPr>
          <a:lstStyle/>
          <a:p>
            <a:pPr marL="0" indent="0" algn="just">
              <a:buNone/>
            </a:pPr>
            <a:r>
              <a:rPr lang="en-US" sz="1700" dirty="0"/>
              <a:t>			  </a:t>
            </a:r>
            <a:r>
              <a:rPr lang="en-US" sz="2800" dirty="0"/>
              <a:t>Data Visualization</a:t>
            </a:r>
          </a:p>
          <a:p>
            <a:pPr marL="0" indent="0">
              <a:buNone/>
            </a:pPr>
            <a:endParaRPr lang="en-US" sz="1700" dirty="0"/>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25573C78-EC1A-4EAB-8411-C64FB9E8658A}"/>
              </a:ext>
            </a:extLst>
          </p:cNvPr>
          <p:cNvPicPr/>
          <p:nvPr/>
        </p:nvPicPr>
        <p:blipFill>
          <a:blip r:embed="rId2"/>
          <a:stretch>
            <a:fillRect/>
          </a:stretch>
        </p:blipFill>
        <p:spPr>
          <a:xfrm>
            <a:off x="354520" y="2449172"/>
            <a:ext cx="4091940" cy="3896312"/>
          </a:xfrm>
          <a:prstGeom prst="rect">
            <a:avLst/>
          </a:prstGeom>
        </p:spPr>
      </p:pic>
      <p:pic>
        <p:nvPicPr>
          <p:cNvPr id="9" name="Picture 8" descr="Chart, bar chart&#10;&#10;Description automatically generated">
            <a:extLst>
              <a:ext uri="{FF2B5EF4-FFF2-40B4-BE49-F238E27FC236}">
                <a16:creationId xmlns:a16="http://schemas.microsoft.com/office/drawing/2014/main" id="{946208E8-F256-4B12-9E22-8B10F5964DF1}"/>
              </a:ext>
            </a:extLst>
          </p:cNvPr>
          <p:cNvPicPr/>
          <p:nvPr/>
        </p:nvPicPr>
        <p:blipFill>
          <a:blip r:embed="rId3"/>
          <a:stretch>
            <a:fillRect/>
          </a:stretch>
        </p:blipFill>
        <p:spPr>
          <a:xfrm>
            <a:off x="4726887" y="2449173"/>
            <a:ext cx="4062594" cy="3896312"/>
          </a:xfrm>
          <a:prstGeom prst="rect">
            <a:avLst/>
          </a:prstGeom>
        </p:spPr>
      </p:pic>
    </p:spTree>
    <p:extLst>
      <p:ext uri="{BB962C8B-B14F-4D97-AF65-F5344CB8AC3E}">
        <p14:creationId xmlns:p14="http://schemas.microsoft.com/office/powerpoint/2010/main" val="81973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Standard-Scalar is applied to standardize the input data.</a:t>
            </a:r>
          </a:p>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After train test split, we apply the below Regression algorithms and cross Val score  to find the best scoring one.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K- Neighbors</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Ada Boost</a:t>
            </a:r>
          </a:p>
          <a:p>
            <a:pPr marL="0" indent="0">
              <a:buNone/>
            </a:pPr>
            <a:endParaRPr lang="en-US" sz="2400" dirty="0"/>
          </a:p>
        </p:txBody>
      </p:sp>
      <p:pic>
        <p:nvPicPr>
          <p:cNvPr id="5" name="Picture 4" descr="Graphical user interface, text, application, email&#10;&#10;Description automatically generated">
            <a:extLst>
              <a:ext uri="{FF2B5EF4-FFF2-40B4-BE49-F238E27FC236}">
                <a16:creationId xmlns:a16="http://schemas.microsoft.com/office/drawing/2014/main" id="{7AC98E4B-7BC8-421D-B942-90F86916AE96}"/>
              </a:ext>
            </a:extLst>
          </p:cNvPr>
          <p:cNvPicPr/>
          <p:nvPr/>
        </p:nvPicPr>
        <p:blipFill>
          <a:blip r:embed="rId2"/>
          <a:stretch>
            <a:fillRect/>
          </a:stretch>
        </p:blipFill>
        <p:spPr>
          <a:xfrm>
            <a:off x="1295400" y="1447800"/>
            <a:ext cx="6019800" cy="1541145"/>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Random Forest has CV Score </a:t>
            </a:r>
            <a:r>
              <a:rPr lang="en-US" sz="2800" dirty="0"/>
              <a:t>– 100%</a:t>
            </a:r>
          </a:p>
          <a:p>
            <a:r>
              <a:rPr lang="en-US" sz="2400" dirty="0"/>
              <a:t>K- Neighbors has CV Score – 100%</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10;&#10;Description automatically generated with medium confidence">
            <a:extLst>
              <a:ext uri="{FF2B5EF4-FFF2-40B4-BE49-F238E27FC236}">
                <a16:creationId xmlns:a16="http://schemas.microsoft.com/office/drawing/2014/main" id="{1E9D6B81-DA15-4B2F-A613-164849F51BD6}"/>
              </a:ext>
            </a:extLst>
          </p:cNvPr>
          <p:cNvPicPr/>
          <p:nvPr/>
        </p:nvPicPr>
        <p:blipFill>
          <a:blip r:embed="rId2"/>
          <a:stretch>
            <a:fillRect/>
          </a:stretch>
        </p:blipFill>
        <p:spPr>
          <a:xfrm>
            <a:off x="241174" y="2423160"/>
            <a:ext cx="4207126" cy="3930314"/>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5F3D38E4-B38E-4AD9-BDC4-FF46D95A926A}"/>
              </a:ext>
            </a:extLst>
          </p:cNvPr>
          <p:cNvPicPr/>
          <p:nvPr/>
        </p:nvPicPr>
        <p:blipFill>
          <a:blip r:embed="rId3"/>
          <a:stretch>
            <a:fillRect/>
          </a:stretch>
        </p:blipFill>
        <p:spPr>
          <a:xfrm>
            <a:off x="4691061" y="2423159"/>
            <a:ext cx="4207126" cy="3930315"/>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Gradient Boost has CV Score </a:t>
            </a:r>
            <a:r>
              <a:rPr lang="en-US" sz="3600" dirty="0"/>
              <a:t>– 99.9%</a:t>
            </a:r>
          </a:p>
          <a:p>
            <a:endParaRPr lang="en-US" sz="3600" dirty="0"/>
          </a:p>
          <a:p>
            <a:r>
              <a:rPr lang="en-US" sz="3200" dirty="0"/>
              <a:t>Ada Boost has CV Score – 94.7%</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10;&#10;Description automatically generated">
            <a:extLst>
              <a:ext uri="{FF2B5EF4-FFF2-40B4-BE49-F238E27FC236}">
                <a16:creationId xmlns:a16="http://schemas.microsoft.com/office/drawing/2014/main" id="{DE08F947-747B-4F1C-B925-9576E9677B7D}"/>
              </a:ext>
            </a:extLst>
          </p:cNvPr>
          <p:cNvPicPr/>
          <p:nvPr/>
        </p:nvPicPr>
        <p:blipFill>
          <a:blip r:embed="rId2"/>
          <a:stretch>
            <a:fillRect/>
          </a:stretch>
        </p:blipFill>
        <p:spPr>
          <a:xfrm>
            <a:off x="214464" y="2359629"/>
            <a:ext cx="4233835" cy="3993846"/>
          </a:xfrm>
          <a:prstGeom prst="rect">
            <a:avLst/>
          </a:prstGeom>
        </p:spPr>
      </p:pic>
      <p:pic>
        <p:nvPicPr>
          <p:cNvPr id="11" name="Picture 10" descr="Chart&#10;&#10;Description automatically generated">
            <a:extLst>
              <a:ext uri="{FF2B5EF4-FFF2-40B4-BE49-F238E27FC236}">
                <a16:creationId xmlns:a16="http://schemas.microsoft.com/office/drawing/2014/main" id="{3A0A7931-8053-4976-B5FC-6BF9DF6DC6F6}"/>
              </a:ext>
            </a:extLst>
          </p:cNvPr>
          <p:cNvPicPr/>
          <p:nvPr/>
        </p:nvPicPr>
        <p:blipFill>
          <a:blip r:embed="rId3"/>
          <a:stretch>
            <a:fillRect/>
          </a:stretch>
        </p:blipFill>
        <p:spPr>
          <a:xfrm>
            <a:off x="4687405" y="2372983"/>
            <a:ext cx="4242131" cy="3930315"/>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7" name="Content Placeholder 6" descr="Chart, scatter chart&#10;&#10;Description automatically generated">
            <a:extLst>
              <a:ext uri="{FF2B5EF4-FFF2-40B4-BE49-F238E27FC236}">
                <a16:creationId xmlns:a16="http://schemas.microsoft.com/office/drawing/2014/main" id="{26985C2C-F7C1-455B-8B84-93AD86CE942F}"/>
              </a:ext>
            </a:extLst>
          </p:cNvPr>
          <p:cNvPicPr>
            <a:picLocks noGrp="1"/>
          </p:cNvPicPr>
          <p:nvPr>
            <p:ph idx="1"/>
          </p:nvPr>
        </p:nvPicPr>
        <p:blipFill>
          <a:blip r:embed="rId2"/>
          <a:stretch>
            <a:fillRect/>
          </a:stretch>
        </p:blipFill>
        <p:spPr>
          <a:xfrm>
            <a:off x="1371600" y="1600200"/>
            <a:ext cx="6629399" cy="4525963"/>
          </a:xfrm>
          <a:prstGeom prst="rect">
            <a:avLst/>
          </a:prstGeom>
        </p:spPr>
      </p:pic>
    </p:spTree>
    <p:extLst>
      <p:ext uri="{BB962C8B-B14F-4D97-AF65-F5344CB8AC3E}">
        <p14:creationId xmlns:p14="http://schemas.microsoft.com/office/powerpoint/2010/main" val="15004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5" name="Picture 4">
            <a:extLst>
              <a:ext uri="{FF2B5EF4-FFF2-40B4-BE49-F238E27FC236}">
                <a16:creationId xmlns:a16="http://schemas.microsoft.com/office/drawing/2014/main" id="{0C294E7C-6C8B-4DBF-BF56-CCBA2D8AA7DC}"/>
              </a:ext>
            </a:extLst>
          </p:cNvPr>
          <p:cNvPicPr>
            <a:picLocks noChangeAspect="1"/>
          </p:cNvPicPr>
          <p:nvPr/>
        </p:nvPicPr>
        <p:blipFill>
          <a:blip r:embed="rId2"/>
          <a:stretch>
            <a:fillRect/>
          </a:stretch>
        </p:blipFill>
        <p:spPr>
          <a:xfrm>
            <a:off x="4330953" y="3480679"/>
            <a:ext cx="4044723" cy="1200150"/>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1"/>
            <a:ext cx="8229600" cy="327660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One of our clients works with small traders, who sell used cars.</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must predict the used cars price predict for our client through machine learning models.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2895600"/>
          </a:xfrm>
        </p:spPr>
        <p:txBody>
          <a:bodyPr>
            <a:no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change in market due to covid 19 impact, our client is facing problems with their previous car price valuation machine learning models.</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 cars are in demand and making them costly and some are not in demand, and it will be cheaper.</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our client to do better trade and help in his/her business to grow.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a:xfrm>
            <a:off x="457200" y="1600201"/>
            <a:ext cx="8229600" cy="2285999"/>
          </a:xfrm>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Car is one of the most needed in everyone lives, and all people cannot afford to buy a new one and people who want to buy can exchange their old car in a good rate.</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Prediction will help the client to sell the car in a smart way.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is collected from One of the famous websites for used cars and price are in Euros and it has 7 columns and 9980 rows.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7" name="Picture 6" descr="Graphical user interface&#10;&#10;Description automatically generated">
            <a:extLst>
              <a:ext uri="{FF2B5EF4-FFF2-40B4-BE49-F238E27FC236}">
                <a16:creationId xmlns:a16="http://schemas.microsoft.com/office/drawing/2014/main" id="{D491987F-C68F-42BE-B259-A470AB5E07B7}"/>
              </a:ext>
            </a:extLst>
          </p:cNvPr>
          <p:cNvPicPr/>
          <p:nvPr/>
        </p:nvPicPr>
        <p:blipFill>
          <a:blip r:embed="rId2"/>
          <a:stretch>
            <a:fillRect/>
          </a:stretch>
        </p:blipFill>
        <p:spPr>
          <a:xfrm>
            <a:off x="3621168" y="1853247"/>
            <a:ext cx="5198110" cy="3151505"/>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Variable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as the data is having continuous variables, hence this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Dropping the unwanted and less importance data,</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006570D1-FCE5-43AC-9672-C5BCD8359843}"/>
              </a:ext>
            </a:extLst>
          </p:cNvPr>
          <p:cNvPicPr/>
          <p:nvPr/>
        </p:nvPicPr>
        <p:blipFill>
          <a:blip r:embed="rId2"/>
          <a:stretch>
            <a:fillRect/>
          </a:stretch>
        </p:blipFill>
        <p:spPr>
          <a:xfrm>
            <a:off x="1143000" y="1905000"/>
            <a:ext cx="6477000" cy="4518660"/>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5" name="Content Placeholder 4" descr="Graphical user interface, table&#10;&#10;Description automatically generated with medium confidence">
            <a:extLst>
              <a:ext uri="{FF2B5EF4-FFF2-40B4-BE49-F238E27FC236}">
                <a16:creationId xmlns:a16="http://schemas.microsoft.com/office/drawing/2014/main" id="{0CAD0212-47E0-4F55-A767-5C077755274A}"/>
              </a:ext>
            </a:extLst>
          </p:cNvPr>
          <p:cNvPicPr>
            <a:picLocks noGrp="1"/>
          </p:cNvPicPr>
          <p:nvPr>
            <p:ph idx="1"/>
          </p:nvPr>
        </p:nvPicPr>
        <p:blipFill>
          <a:blip r:embed="rId2"/>
          <a:stretch>
            <a:fillRect/>
          </a:stretch>
        </p:blipFill>
        <p:spPr>
          <a:xfrm>
            <a:off x="1524000" y="1443037"/>
            <a:ext cx="6172200" cy="4962525"/>
          </a:xfrm>
          <a:prstGeom prst="rect">
            <a:avLst/>
          </a:prstGeom>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572</Words>
  <Application>Microsoft Office PowerPoint</Application>
  <PresentationFormat>On-screen Show (4:3)</PresentationFormat>
  <Paragraphs>80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Amasis MT Pro Medium</vt:lpstr>
      <vt:lpstr>Arial</vt:lpstr>
      <vt:lpstr>Calibri</vt:lpstr>
      <vt:lpstr>Office Theme</vt:lpstr>
      <vt:lpstr>UsedCars Price Predict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Data Visualization -</vt:lpstr>
      <vt:lpstr>Data Visualization -</vt:lpstr>
      <vt:lpstr>Data Visualization -</vt:lpstr>
      <vt:lpstr>PowerPoint Presentation</vt:lpstr>
      <vt:lpstr>PowerPoint Presentation</vt:lpstr>
      <vt:lpstr>PowerPoint Presentation</vt:lpstr>
      <vt:lpstr>PowerPoint Presentation</vt:lpstr>
      <vt:lpstr>Hyper Parameter Tuning for the final model -&gt;  Random Forest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bramee venkatesan</cp:lastModifiedBy>
  <cp:revision>10</cp:revision>
  <dcterms:created xsi:type="dcterms:W3CDTF">2006-08-16T00:00:00Z</dcterms:created>
  <dcterms:modified xsi:type="dcterms:W3CDTF">2021-09-24T17:46:00Z</dcterms:modified>
</cp:coreProperties>
</file>