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"/>
    <p:restoredTop sz="94694"/>
  </p:normalViewPr>
  <p:slideViewPr>
    <p:cSldViewPr snapToGrid="0">
      <p:cViewPr varScale="1">
        <p:scale>
          <a:sx n="121" d="100"/>
          <a:sy n="121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E226-62BD-0F9F-9693-72D0525AE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08C29-F0F8-6638-BFCF-5AEB227CB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78EFA-7772-7E53-DA81-C750DDCE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DC86C-7E77-47CD-CA5D-81C39300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0B22E-A09B-4D01-34E0-673B0031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481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003A-000F-8B5D-AB5C-7265BD52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E17D4-23AD-DCF0-7855-7B02DC7F3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112EC-403B-4AE1-A971-13FA08B8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93F7-1943-9E46-68F9-397EC271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39127-5875-7566-5CEF-AA327D45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707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3127E-AA7D-D79A-5ECC-8AEE46F4C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A87B9-E773-E9E6-B7E7-305D277D4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0C976-77B7-C9F5-0953-9691A0BC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F098B-A04B-DE8B-14DC-5578ED7A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D1761-0B0B-7D64-BB70-12F82A7E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516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6036-0B8B-A483-20CF-8FC60C84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8A351-A852-4F23-309A-F2C1AC7B7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E8174-650B-E5EF-07E3-D09A58E2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08362-4A46-F3DF-71DC-430FFBFE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4BAD1-B0D9-00AE-70BB-C4C3301A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491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AC6C-6B53-1664-6887-FCF2E7F8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895B9-50E1-9E36-DE02-B10CCBAA0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34967-47E0-D2A4-38E5-DA49A0E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6FBC3-D71D-4C6C-85EA-B4165BE4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0D90-EB6A-DB03-C1A6-4425031A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131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DB35-6029-1C41-B4B3-5F359303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659C-3AFE-32BE-3E01-091846583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ED939-50AC-68BF-805C-08D4B291D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9B6A5-4228-4C69-3BAB-E54999DF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200B9-BA8A-ECC1-BD37-EE840589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F3180-D7FD-B321-7DFC-F82A5A2C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385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1FA1-14E0-8CCB-A544-A4C32C9D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1AEF8-6475-AA55-571A-709B8A1FF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0F0A2-340C-2AC2-2993-D1EA61019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B525D-394B-1FD7-6C9F-1E7B89444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47F1F-9D07-4061-2E57-578DE51B9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A16E7-E3AF-4526-8883-50D0B075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F644A-5CC8-4EC9-F5C5-51C76846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2A479-84AC-3BA7-8B7F-D44353F8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122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0C57-F148-2B01-D8EF-BE7D92AF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3F732-B429-EA35-93EE-85E0F621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6B38A-6529-F48B-AE86-6C18434B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FB511-5AB7-E366-89EC-6404CA16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59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15587-637C-3892-E388-3DC964B1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2794F-BB31-71B1-C692-D966FEF7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1A01D-B1AC-4760-16BD-451F89E1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22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7A24-4C59-D7EA-7AFA-49F29A3A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22AE9-4198-18D2-9FF1-48A3E3A67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ACC8E-08A2-93A9-60DB-DE87A29F1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DC5F5-F291-8507-3FC9-4F2F4EAD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57832-6383-1CAF-EED9-7D6E89C7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9337D-8926-9255-23F1-EFAC6D8E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1267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0782-5834-FFF4-7644-E51B1FE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6BDA6-A81C-B899-4602-7E736E64B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898A1-2D4D-6666-3F65-BF8C0391E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7279E-064B-D568-46DD-43C523AD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769BF-18D2-8906-BD51-210BE96C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CEA72-5E79-FB5B-93CD-E320C642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03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9B366-B276-5729-4FD1-2F15F616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51B85-F8F0-E978-1F83-8E0E0B2C0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D534F-1393-660D-DD6F-DC87B0C3A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692B-1602-314B-B101-4E41C00C374D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1EE49-A896-C986-E87A-905B869E1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8AF2C-DCF3-3399-871C-836456EA9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155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01910C38-E304-9025-84F5-925B9209F44F}"/>
              </a:ext>
            </a:extLst>
          </p:cNvPr>
          <p:cNvSpPr txBox="1"/>
          <p:nvPr/>
        </p:nvSpPr>
        <p:spPr>
          <a:xfrm>
            <a:off x="3761043" y="1953918"/>
            <a:ext cx="2596640" cy="789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Header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E493D69-8F81-DD87-28D2-F1808C80179E}"/>
              </a:ext>
            </a:extLst>
          </p:cNvPr>
          <p:cNvSpPr txBox="1"/>
          <p:nvPr/>
        </p:nvSpPr>
        <p:spPr>
          <a:xfrm>
            <a:off x="8964295" y="22017"/>
            <a:ext cx="3143471" cy="86590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endParaRPr lang="en-NL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888E2-D390-1F9E-064A-709DAF1DE241}"/>
              </a:ext>
            </a:extLst>
          </p:cNvPr>
          <p:cNvSpPr txBox="1"/>
          <p:nvPr/>
        </p:nvSpPr>
        <p:spPr>
          <a:xfrm>
            <a:off x="3718248" y="43853"/>
            <a:ext cx="2759728" cy="13979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9C02AE-894E-7CB9-4B91-9D9A3552BD7F}"/>
              </a:ext>
            </a:extLst>
          </p:cNvPr>
          <p:cNvSpPr txBox="1"/>
          <p:nvPr/>
        </p:nvSpPr>
        <p:spPr>
          <a:xfrm>
            <a:off x="169711" y="1932243"/>
            <a:ext cx="2872410" cy="19888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Cart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20252-8D33-C91D-5BEC-E937009A05F1}"/>
              </a:ext>
            </a:extLst>
          </p:cNvPr>
          <p:cNvSpPr txBox="1"/>
          <p:nvPr/>
        </p:nvSpPr>
        <p:spPr>
          <a:xfrm>
            <a:off x="8165361" y="1792411"/>
            <a:ext cx="3161779" cy="865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Meals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3184D0-2F59-39A6-907F-6BEFE4A9C3D5}"/>
              </a:ext>
            </a:extLst>
          </p:cNvPr>
          <p:cNvSpPr txBox="1"/>
          <p:nvPr/>
        </p:nvSpPr>
        <p:spPr>
          <a:xfrm>
            <a:off x="7454312" y="2891873"/>
            <a:ext cx="4554693" cy="8885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AvailableMeals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9A0BDF-2D68-CD17-5695-901B04DC10FC}"/>
              </a:ext>
            </a:extLst>
          </p:cNvPr>
          <p:cNvSpPr txBox="1"/>
          <p:nvPr/>
        </p:nvSpPr>
        <p:spPr>
          <a:xfrm>
            <a:off x="3846049" y="554287"/>
            <a:ext cx="82266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cartIsShown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24838C-EF9E-E2AD-4797-78EB33A78798}"/>
              </a:ext>
            </a:extLst>
          </p:cNvPr>
          <p:cNvSpPr txBox="1"/>
          <p:nvPr/>
        </p:nvSpPr>
        <p:spPr>
          <a:xfrm>
            <a:off x="5177336" y="367256"/>
            <a:ext cx="1120820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showCartHandler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6A445B-AAF9-628E-C6CA-4186841E71EA}"/>
              </a:ext>
            </a:extLst>
          </p:cNvPr>
          <p:cNvSpPr txBox="1"/>
          <p:nvPr/>
        </p:nvSpPr>
        <p:spPr>
          <a:xfrm>
            <a:off x="5154159" y="1076408"/>
            <a:ext cx="56137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Render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5AD098-C2A3-CE1E-B714-1640911420F8}"/>
              </a:ext>
            </a:extLst>
          </p:cNvPr>
          <p:cNvCxnSpPr>
            <a:cxnSpLocks/>
            <a:stCxn id="26" idx="1"/>
            <a:endCxn id="2" idx="0"/>
          </p:cNvCxnSpPr>
          <p:nvPr/>
        </p:nvCxnSpPr>
        <p:spPr>
          <a:xfrm flipH="1">
            <a:off x="1605916" y="1199519"/>
            <a:ext cx="3548243" cy="73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249288-63F5-2487-1CCC-F769F2FF5788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>
            <a:off x="5715531" y="1199519"/>
            <a:ext cx="4030720" cy="59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2D0C2DA-CA9D-7B58-C267-CFA0A0424184}"/>
              </a:ext>
            </a:extLst>
          </p:cNvPr>
          <p:cNvSpPr txBox="1"/>
          <p:nvPr/>
        </p:nvSpPr>
        <p:spPr>
          <a:xfrm>
            <a:off x="10476518" y="180675"/>
            <a:ext cx="83548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Data / State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D249CF-2CEC-FD28-55B8-0DD949D1A386}"/>
              </a:ext>
            </a:extLst>
          </p:cNvPr>
          <p:cNvSpPr txBox="1"/>
          <p:nvPr/>
        </p:nvSpPr>
        <p:spPr>
          <a:xfrm>
            <a:off x="11410764" y="180675"/>
            <a:ext cx="598241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Handler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DE2C8E-ADB4-11D5-03F3-CF6EC7AECE54}"/>
              </a:ext>
            </a:extLst>
          </p:cNvPr>
          <p:cNvSpPr txBox="1"/>
          <p:nvPr/>
        </p:nvSpPr>
        <p:spPr>
          <a:xfrm>
            <a:off x="11450614" y="503657"/>
            <a:ext cx="56137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Render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6E7593-B494-17EC-F646-B9907B7BE28D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4667213" y="490367"/>
            <a:ext cx="510123" cy="10869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7EF3EA8-FA03-DB39-02EC-09C179EE93A3}"/>
              </a:ext>
            </a:extLst>
          </p:cNvPr>
          <p:cNvSpPr txBox="1"/>
          <p:nvPr/>
        </p:nvSpPr>
        <p:spPr>
          <a:xfrm>
            <a:off x="4643195" y="360088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true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F87230-E3E7-DB37-462E-65F0747ED827}"/>
              </a:ext>
            </a:extLst>
          </p:cNvPr>
          <p:cNvSpPr txBox="1"/>
          <p:nvPr/>
        </p:nvSpPr>
        <p:spPr>
          <a:xfrm>
            <a:off x="1831815" y="1547429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NL" dirty="0"/>
              <a:t>onClose={hideCartHandler}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012669-9FA1-596C-FE14-E74873F8753E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4257380" y="800508"/>
            <a:ext cx="1177465" cy="275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F18B077-3914-FFB4-4D6C-BA53BE6740FA}"/>
              </a:ext>
            </a:extLst>
          </p:cNvPr>
          <p:cNvSpPr txBox="1"/>
          <p:nvPr/>
        </p:nvSpPr>
        <p:spPr>
          <a:xfrm>
            <a:off x="4668649" y="897548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Read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A656F0-89C3-85D3-5395-72802D7EC5D6}"/>
              </a:ext>
            </a:extLst>
          </p:cNvPr>
          <p:cNvSpPr txBox="1"/>
          <p:nvPr/>
        </p:nvSpPr>
        <p:spPr>
          <a:xfrm>
            <a:off x="9059498" y="180675"/>
            <a:ext cx="1257364" cy="4720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Component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079FBE-3A8D-5286-FFF5-FE3CCBCF29E1}"/>
              </a:ext>
            </a:extLst>
          </p:cNvPr>
          <p:cNvSpPr txBox="1"/>
          <p:nvPr/>
        </p:nvSpPr>
        <p:spPr>
          <a:xfrm>
            <a:off x="249044" y="2361948"/>
            <a:ext cx="79861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cartContext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F950DD-265C-355C-99BA-374AF20B3C7E}"/>
              </a:ext>
            </a:extLst>
          </p:cNvPr>
          <p:cNvSpPr txBox="1"/>
          <p:nvPr/>
        </p:nvSpPr>
        <p:spPr>
          <a:xfrm>
            <a:off x="1243064" y="2365727"/>
            <a:ext cx="1444626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onClick={props.onClose}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55BB30-7F5C-8DBC-AC97-B6F2F9732B50}"/>
              </a:ext>
            </a:extLst>
          </p:cNvPr>
          <p:cNvSpPr txBox="1"/>
          <p:nvPr/>
        </p:nvSpPr>
        <p:spPr>
          <a:xfrm>
            <a:off x="1252818" y="3393494"/>
            <a:ext cx="978012" cy="406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noAutofit/>
          </a:bodyPr>
          <a:lstStyle/>
          <a:p>
            <a:r>
              <a:rPr lang="en-NL" sz="1000" dirty="0"/>
              <a:t>Render cartItems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54C647D-09A8-7007-524B-C1BF96DCF775}"/>
              </a:ext>
            </a:extLst>
          </p:cNvPr>
          <p:cNvSpPr txBox="1"/>
          <p:nvPr/>
        </p:nvSpPr>
        <p:spPr>
          <a:xfrm>
            <a:off x="1243065" y="2713976"/>
            <a:ext cx="1492421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square" rtlCol="0">
            <a:spAutoFit/>
          </a:bodyPr>
          <a:lstStyle>
            <a:defPPr>
              <a:defRPr lang="en-NL"/>
            </a:defPPr>
            <a:lvl1pPr>
              <a:defRPr sz="1000"/>
            </a:lvl1pPr>
          </a:lstStyle>
          <a:p>
            <a:r>
              <a:rPr lang="en-GB" dirty="0" err="1"/>
              <a:t>cartItemRemoveHandler</a:t>
            </a:r>
            <a:endParaRPr lang="en-GB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E01E10D-A2E8-11CF-2A9B-3FB5EDE3A5EC}"/>
              </a:ext>
            </a:extLst>
          </p:cNvPr>
          <p:cNvSpPr txBox="1"/>
          <p:nvPr/>
        </p:nvSpPr>
        <p:spPr>
          <a:xfrm>
            <a:off x="1243064" y="3061857"/>
            <a:ext cx="1252266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err="1"/>
              <a:t>cartItemAddHandler</a:t>
            </a:r>
            <a:endParaRPr lang="en-GB" sz="100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D4D33A2-0200-2A2E-F83A-4C0D7AFDCA13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421683" y="2639617"/>
            <a:ext cx="831135" cy="956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D4DAE0C-DECD-7979-F61B-9613AEA555EE}"/>
              </a:ext>
            </a:extLst>
          </p:cNvPr>
          <p:cNvSpPr txBox="1"/>
          <p:nvPr/>
        </p:nvSpPr>
        <p:spPr>
          <a:xfrm>
            <a:off x="444095" y="2841065"/>
            <a:ext cx="608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00" dirty="0"/>
              <a:t>read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38477E8-326C-CD0B-7E17-28A839895CC6}"/>
              </a:ext>
            </a:extLst>
          </p:cNvPr>
          <p:cNvSpPr txBox="1"/>
          <p:nvPr/>
        </p:nvSpPr>
        <p:spPr>
          <a:xfrm>
            <a:off x="1314330" y="3549702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>
                <a:solidFill>
                  <a:schemeClr val="accent5"/>
                </a:solidFill>
              </a:rPr>
              <a:t>.items.map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03EC028-9098-08EE-B6A4-BC288412082F}"/>
              </a:ext>
            </a:extLst>
          </p:cNvPr>
          <p:cNvSpPr txBox="1"/>
          <p:nvPr/>
        </p:nvSpPr>
        <p:spPr>
          <a:xfrm>
            <a:off x="9465564" y="2174302"/>
            <a:ext cx="56137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Render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040C8018-2062-1C9A-08DC-E63A7819EA9A}"/>
              </a:ext>
            </a:extLst>
          </p:cNvPr>
          <p:cNvCxnSpPr>
            <a:cxnSpLocks/>
            <a:stCxn id="179" idx="2"/>
            <a:endCxn id="9" idx="0"/>
          </p:cNvCxnSpPr>
          <p:nvPr/>
        </p:nvCxnSpPr>
        <p:spPr>
          <a:xfrm flipH="1">
            <a:off x="9731659" y="2420523"/>
            <a:ext cx="14591" cy="471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B6F8E9-09E4-D686-E129-3D33CBE1BAC6}"/>
              </a:ext>
            </a:extLst>
          </p:cNvPr>
          <p:cNvSpPr txBox="1"/>
          <p:nvPr/>
        </p:nvSpPr>
        <p:spPr>
          <a:xfrm>
            <a:off x="5171937" y="667309"/>
            <a:ext cx="1072730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NL" sz="1000" dirty="0"/>
              <a:t>hideCartHandler 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BAAEF394-5A69-77C4-488A-E14A8B4BD1BE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2687690" y="859698"/>
            <a:ext cx="2440713" cy="1629140"/>
          </a:xfrm>
          <a:prstGeom prst="bentConnector3">
            <a:avLst>
              <a:gd name="adj1" fmla="val 3665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68BA7C-C097-DECF-FC7A-84F8079E3E60}"/>
              </a:ext>
            </a:extLst>
          </p:cNvPr>
          <p:cNvCxnSpPr>
            <a:cxnSpLocks/>
            <a:stCxn id="10" idx="1"/>
            <a:endCxn id="23" idx="3"/>
          </p:cNvCxnSpPr>
          <p:nvPr/>
        </p:nvCxnSpPr>
        <p:spPr>
          <a:xfrm flipH="1" flipV="1">
            <a:off x="4668710" y="677398"/>
            <a:ext cx="503227" cy="11302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2F2FC5-2E9C-84AE-FCC4-F869125271C0}"/>
              </a:ext>
            </a:extLst>
          </p:cNvPr>
          <p:cNvSpPr txBox="1"/>
          <p:nvPr/>
        </p:nvSpPr>
        <p:spPr>
          <a:xfrm>
            <a:off x="4740023" y="596863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false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053047-9C39-8AA9-7A56-F4680E00E759}"/>
              </a:ext>
            </a:extLst>
          </p:cNvPr>
          <p:cNvSpPr txBox="1"/>
          <p:nvPr/>
        </p:nvSpPr>
        <p:spPr>
          <a:xfrm>
            <a:off x="6733674" y="108388"/>
            <a:ext cx="1431688" cy="12016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sz="1400" dirty="0"/>
              <a:t>CartProvider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1F3EF3-2363-6063-7CFB-2516D3377D15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 flipH="1">
            <a:off x="5059363" y="1322629"/>
            <a:ext cx="375482" cy="63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6547B00-E9A1-986F-2652-C30206B5C0ED}"/>
              </a:ext>
            </a:extLst>
          </p:cNvPr>
          <p:cNvSpPr txBox="1"/>
          <p:nvPr/>
        </p:nvSpPr>
        <p:spPr>
          <a:xfrm>
            <a:off x="4472774" y="1573388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NL" dirty="0"/>
              <a:t>onCartOpen={showCartHandler}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EA8C6A-3979-0353-E555-86670CAA800A}"/>
              </a:ext>
            </a:extLst>
          </p:cNvPr>
          <p:cNvSpPr txBox="1"/>
          <p:nvPr/>
        </p:nvSpPr>
        <p:spPr>
          <a:xfrm>
            <a:off x="6909759" y="388791"/>
            <a:ext cx="79861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/>
            </a:lvl1pPr>
          </a:lstStyle>
          <a:p>
            <a:r>
              <a:rPr lang="en-NL" dirty="0"/>
              <a:t>cartContext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B3D9C3-AA44-40EB-0840-1BE67764C45E}"/>
              </a:ext>
            </a:extLst>
          </p:cNvPr>
          <p:cNvSpPr txBox="1"/>
          <p:nvPr/>
        </p:nvSpPr>
        <p:spPr>
          <a:xfrm>
            <a:off x="6958034" y="689212"/>
            <a:ext cx="622286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/>
            </a:lvl1pPr>
          </a:lstStyle>
          <a:p>
            <a:r>
              <a:rPr lang="en-GB" dirty="0" err="1"/>
              <a:t>addItem</a:t>
            </a:r>
            <a:endParaRPr lang="en-NL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A955A3-A949-C891-ED3B-C18EF2692669}"/>
              </a:ext>
            </a:extLst>
          </p:cNvPr>
          <p:cNvSpPr txBox="1"/>
          <p:nvPr/>
        </p:nvSpPr>
        <p:spPr>
          <a:xfrm>
            <a:off x="6964167" y="981708"/>
            <a:ext cx="827471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err="1"/>
              <a:t>removeItem</a:t>
            </a:r>
            <a:endParaRPr lang="en-NL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F16301-CF86-3FFA-9864-D24136CBC576}"/>
              </a:ext>
            </a:extLst>
          </p:cNvPr>
          <p:cNvSpPr txBox="1"/>
          <p:nvPr/>
        </p:nvSpPr>
        <p:spPr>
          <a:xfrm>
            <a:off x="3592707" y="3388058"/>
            <a:ext cx="2883593" cy="1201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HeaderCartButton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64C883A-6C6C-EDE1-BF9D-841D1BCAB177}"/>
              </a:ext>
            </a:extLst>
          </p:cNvPr>
          <p:cNvCxnSpPr>
            <a:cxnSpLocks/>
            <a:stCxn id="130" idx="2"/>
            <a:endCxn id="68" idx="0"/>
          </p:cNvCxnSpPr>
          <p:nvPr/>
        </p:nvCxnSpPr>
        <p:spPr>
          <a:xfrm>
            <a:off x="5034503" y="2608168"/>
            <a:ext cx="1" cy="77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7B4C71B-B041-6F0D-19D7-C09B2F23DCC8}"/>
              </a:ext>
            </a:extLst>
          </p:cNvPr>
          <p:cNvSpPr txBox="1"/>
          <p:nvPr/>
        </p:nvSpPr>
        <p:spPr>
          <a:xfrm>
            <a:off x="4277699" y="2891872"/>
            <a:ext cx="16674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NL" dirty="0"/>
              <a:t>onClick={props.onCartOpen}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E6CC3E1-627F-2EE3-D53B-7D970857CCA6}"/>
              </a:ext>
            </a:extLst>
          </p:cNvPr>
          <p:cNvSpPr txBox="1"/>
          <p:nvPr/>
        </p:nvSpPr>
        <p:spPr>
          <a:xfrm>
            <a:off x="3695108" y="3713672"/>
            <a:ext cx="79861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cartContext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E35F66-01D2-D9F4-3412-CBB00531BF65}"/>
              </a:ext>
            </a:extLst>
          </p:cNvPr>
          <p:cNvSpPr txBox="1"/>
          <p:nvPr/>
        </p:nvSpPr>
        <p:spPr>
          <a:xfrm>
            <a:off x="3651802" y="4208426"/>
            <a:ext cx="97801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noAutofit/>
          </a:bodyPr>
          <a:lstStyle/>
          <a:p>
            <a:r>
              <a:rPr lang="en-NL" sz="1000" dirty="0"/>
              <a:t>nrOfCartItems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1A0C52A-22DA-F1FB-8580-4825A4800BE1}"/>
              </a:ext>
            </a:extLst>
          </p:cNvPr>
          <p:cNvCxnSpPr>
            <a:cxnSpLocks/>
            <a:stCxn id="78" idx="2"/>
            <a:endCxn id="82" idx="0"/>
          </p:cNvCxnSpPr>
          <p:nvPr/>
        </p:nvCxnSpPr>
        <p:spPr>
          <a:xfrm>
            <a:off x="4094417" y="3959893"/>
            <a:ext cx="46391" cy="248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342A576-6A8A-0813-8E65-0F9DCDF79675}"/>
              </a:ext>
            </a:extLst>
          </p:cNvPr>
          <p:cNvSpPr txBox="1"/>
          <p:nvPr/>
        </p:nvSpPr>
        <p:spPr>
          <a:xfrm>
            <a:off x="5027513" y="4227569"/>
            <a:ext cx="97801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noAutofit/>
          </a:bodyPr>
          <a:lstStyle/>
          <a:p>
            <a:r>
              <a:rPr lang="en-NL" sz="1000" dirty="0"/>
              <a:t>button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059E6E99-4973-2EE6-E45A-A72B776B93B9}"/>
              </a:ext>
            </a:extLst>
          </p:cNvPr>
          <p:cNvCxnSpPr>
            <a:cxnSpLocks/>
            <a:stCxn id="91" idx="3"/>
            <a:endCxn id="25" idx="3"/>
          </p:cNvCxnSpPr>
          <p:nvPr/>
        </p:nvCxnSpPr>
        <p:spPr>
          <a:xfrm flipV="1">
            <a:off x="6005525" y="490367"/>
            <a:ext cx="292631" cy="3860313"/>
          </a:xfrm>
          <a:prstGeom prst="bentConnector3">
            <a:avLst>
              <a:gd name="adj1" fmla="val 178119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998554-727B-2DBC-A212-0B2F2506CD84}"/>
              </a:ext>
            </a:extLst>
          </p:cNvPr>
          <p:cNvCxnSpPr>
            <a:cxnSpLocks/>
            <a:stCxn id="68" idx="0"/>
            <a:endCxn id="91" idx="0"/>
          </p:cNvCxnSpPr>
          <p:nvPr/>
        </p:nvCxnSpPr>
        <p:spPr>
          <a:xfrm>
            <a:off x="5034504" y="3388058"/>
            <a:ext cx="482015" cy="83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C745C25D-662D-ED47-CDF1-8373B8F9ECDF}"/>
              </a:ext>
            </a:extLst>
          </p:cNvPr>
          <p:cNvSpPr txBox="1"/>
          <p:nvPr/>
        </p:nvSpPr>
        <p:spPr>
          <a:xfrm>
            <a:off x="4753817" y="2361947"/>
            <a:ext cx="56137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Render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BE990C6-28E3-FD9F-7706-69CC136C4695}"/>
              </a:ext>
            </a:extLst>
          </p:cNvPr>
          <p:cNvSpPr txBox="1"/>
          <p:nvPr/>
        </p:nvSpPr>
        <p:spPr>
          <a:xfrm>
            <a:off x="7749759" y="4134094"/>
            <a:ext cx="4030719" cy="9935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MealItem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9C2C8EE-7BC2-FDAD-8878-9429DA01EB7E}"/>
              </a:ext>
            </a:extLst>
          </p:cNvPr>
          <p:cNvSpPr txBox="1"/>
          <p:nvPr/>
        </p:nvSpPr>
        <p:spPr>
          <a:xfrm>
            <a:off x="8075626" y="5581503"/>
            <a:ext cx="3161779" cy="1095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MealItemForm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A517F81A-7ACD-9235-1C9D-8E07448F6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610" y="4713680"/>
            <a:ext cx="2867019" cy="413978"/>
          </a:xfrm>
          <a:prstGeom prst="rect">
            <a:avLst/>
          </a:prstGeom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6680A605-DDB0-36E1-D390-68483B4E3183}"/>
              </a:ext>
            </a:extLst>
          </p:cNvPr>
          <p:cNvSpPr txBox="1"/>
          <p:nvPr/>
        </p:nvSpPr>
        <p:spPr>
          <a:xfrm>
            <a:off x="7826484" y="3288108"/>
            <a:ext cx="10486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DUMMY_MEALS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2F967E3-90B4-8221-AE92-273A935F8307}"/>
              </a:ext>
            </a:extLst>
          </p:cNvPr>
          <p:cNvSpPr txBox="1"/>
          <p:nvPr/>
        </p:nvSpPr>
        <p:spPr>
          <a:xfrm>
            <a:off x="9172362" y="3275516"/>
            <a:ext cx="1144499" cy="406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noAutofit/>
          </a:bodyPr>
          <a:lstStyle/>
          <a:p>
            <a:r>
              <a:rPr lang="en-NL" sz="1000" dirty="0"/>
              <a:t>Render MealItems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7C33443-9FC5-AC1B-B11B-D0587D1FB1DD}"/>
              </a:ext>
            </a:extLst>
          </p:cNvPr>
          <p:cNvSpPr txBox="1"/>
          <p:nvPr/>
        </p:nvSpPr>
        <p:spPr>
          <a:xfrm>
            <a:off x="9233875" y="3431724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>
                <a:solidFill>
                  <a:schemeClr val="accent5"/>
                </a:solidFill>
              </a:rPr>
              <a:t>.meals.map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194394E-A7E3-D67D-F17F-D0A1B63CB3A2}"/>
              </a:ext>
            </a:extLst>
          </p:cNvPr>
          <p:cNvCxnSpPr>
            <a:cxnSpLocks/>
            <a:endCxn id="151" idx="0"/>
          </p:cNvCxnSpPr>
          <p:nvPr/>
        </p:nvCxnSpPr>
        <p:spPr>
          <a:xfrm>
            <a:off x="9668343" y="3697433"/>
            <a:ext cx="96776" cy="436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09B5508D-0649-87D5-05F1-EB5C0D8B15FE}"/>
              </a:ext>
            </a:extLst>
          </p:cNvPr>
          <p:cNvSpPr txBox="1"/>
          <p:nvPr/>
        </p:nvSpPr>
        <p:spPr>
          <a:xfrm>
            <a:off x="7849752" y="4216990"/>
            <a:ext cx="79861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cartContext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6BA3AF89-F0FC-58F4-1F76-4B4D90BF93F6}"/>
              </a:ext>
            </a:extLst>
          </p:cNvPr>
          <p:cNvCxnSpPr>
            <a:cxnSpLocks/>
            <a:endCxn id="154" idx="0"/>
          </p:cNvCxnSpPr>
          <p:nvPr/>
        </p:nvCxnSpPr>
        <p:spPr>
          <a:xfrm>
            <a:off x="9639792" y="5038580"/>
            <a:ext cx="16724" cy="54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36EC3CAC-5AA3-9205-2042-305C46C2FD32}"/>
              </a:ext>
            </a:extLst>
          </p:cNvPr>
          <p:cNvSpPr txBox="1"/>
          <p:nvPr/>
        </p:nvSpPr>
        <p:spPr>
          <a:xfrm>
            <a:off x="8725608" y="5212172"/>
            <a:ext cx="1976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NL" dirty="0"/>
              <a:t>onAddToCart={addToCartHandler}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9D5742F-8A99-8B17-7749-8CF1577BDBA8}"/>
              </a:ext>
            </a:extLst>
          </p:cNvPr>
          <p:cNvSpPr txBox="1"/>
          <p:nvPr/>
        </p:nvSpPr>
        <p:spPr>
          <a:xfrm>
            <a:off x="9174781" y="4507765"/>
            <a:ext cx="1170513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addToCartHandler 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22266C27-A073-3A91-DE49-DB93267EEAD0}"/>
              </a:ext>
            </a:extLst>
          </p:cNvPr>
          <p:cNvSpPr txBox="1"/>
          <p:nvPr/>
        </p:nvSpPr>
        <p:spPr>
          <a:xfrm>
            <a:off x="9664481" y="6026756"/>
            <a:ext cx="806631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noAutofit/>
          </a:bodyPr>
          <a:lstStyle>
            <a:defPPr>
              <a:defRPr lang="en-NL"/>
            </a:defPPr>
            <a:lvl1pPr>
              <a:defRPr sz="1000"/>
            </a:lvl1pPr>
          </a:lstStyle>
          <a:p>
            <a:r>
              <a:rPr lang="en-NL" dirty="0"/>
              <a:t>Add button </a:t>
            </a:r>
          </a:p>
        </p:txBody>
      </p:sp>
      <p:cxnSp>
        <p:nvCxnSpPr>
          <p:cNvPr id="206" name="Elbow Connector 205">
            <a:extLst>
              <a:ext uri="{FF2B5EF4-FFF2-40B4-BE49-F238E27FC236}">
                <a16:creationId xmlns:a16="http://schemas.microsoft.com/office/drawing/2014/main" id="{55C9A3F2-2DE6-475F-A883-814F50BD67FA}"/>
              </a:ext>
            </a:extLst>
          </p:cNvPr>
          <p:cNvCxnSpPr>
            <a:cxnSpLocks/>
            <a:stCxn id="205" idx="3"/>
            <a:endCxn id="204" idx="3"/>
          </p:cNvCxnSpPr>
          <p:nvPr/>
        </p:nvCxnSpPr>
        <p:spPr>
          <a:xfrm flipH="1" flipV="1">
            <a:off x="10345294" y="4630876"/>
            <a:ext cx="125818" cy="1518991"/>
          </a:xfrm>
          <a:prstGeom prst="bentConnector3">
            <a:avLst>
              <a:gd name="adj1" fmla="val -457361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430481E1-45C0-0634-F6EE-9C3A80E5483B}"/>
              </a:ext>
            </a:extLst>
          </p:cNvPr>
          <p:cNvSpPr txBox="1"/>
          <p:nvPr/>
        </p:nvSpPr>
        <p:spPr>
          <a:xfrm>
            <a:off x="8600482" y="6044110"/>
            <a:ext cx="975195" cy="2288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noAutofit/>
          </a:bodyPr>
          <a:lstStyle>
            <a:defPPr>
              <a:defRPr lang="en-NL"/>
            </a:defPPr>
            <a:lvl1pPr>
              <a:defRPr sz="1000"/>
            </a:lvl1pPr>
          </a:lstStyle>
          <a:p>
            <a:r>
              <a:rPr lang="en-NL" dirty="0"/>
              <a:t>Input amount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E274B03-AACB-8634-B392-EA3C03584D23}"/>
              </a:ext>
            </a:extLst>
          </p:cNvPr>
          <p:cNvSpPr txBox="1"/>
          <p:nvPr/>
        </p:nvSpPr>
        <p:spPr>
          <a:xfrm>
            <a:off x="10857535" y="5209532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Amount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BB74D34-6048-6874-9104-7BC1DBD9D1B2}"/>
              </a:ext>
            </a:extLst>
          </p:cNvPr>
          <p:cNvSpPr txBox="1"/>
          <p:nvPr/>
        </p:nvSpPr>
        <p:spPr>
          <a:xfrm>
            <a:off x="5820937" y="5819549"/>
            <a:ext cx="1801273" cy="7559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sz="1400" dirty="0"/>
              <a:t>Input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88CFE79-3AB1-B3E5-4589-2606DE41C96F}"/>
              </a:ext>
            </a:extLst>
          </p:cNvPr>
          <p:cNvSpPr txBox="1"/>
          <p:nvPr/>
        </p:nvSpPr>
        <p:spPr>
          <a:xfrm>
            <a:off x="5912665" y="6129415"/>
            <a:ext cx="1616926" cy="238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noAutofit/>
          </a:bodyPr>
          <a:lstStyle/>
          <a:p>
            <a:r>
              <a:rPr lang="en-GB" sz="1000" dirty="0" err="1"/>
              <a:t>React.forwardRef</a:t>
            </a:r>
            <a:r>
              <a:rPr lang="en-GB" sz="1000" dirty="0"/>
              <a:t>((props, ref)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FA3669C-31C4-D849-6F74-74CA7F1DDC39}"/>
              </a:ext>
            </a:extLst>
          </p:cNvPr>
          <p:cNvCxnSpPr>
            <a:cxnSpLocks/>
            <a:endCxn id="210" idx="1"/>
          </p:cNvCxnSpPr>
          <p:nvPr/>
        </p:nvCxnSpPr>
        <p:spPr>
          <a:xfrm flipV="1">
            <a:off x="7544114" y="6158544"/>
            <a:ext cx="1056368" cy="99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448963CC-CA5D-E682-FA56-3F77A3DF1165}"/>
              </a:ext>
            </a:extLst>
          </p:cNvPr>
          <p:cNvSpPr txBox="1"/>
          <p:nvPr/>
        </p:nvSpPr>
        <p:spPr>
          <a:xfrm>
            <a:off x="7655865" y="601701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ref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6C2A59C-4414-BA88-39B4-1A508FE07BB1}"/>
              </a:ext>
            </a:extLst>
          </p:cNvPr>
          <p:cNvSpPr txBox="1"/>
          <p:nvPr/>
        </p:nvSpPr>
        <p:spPr>
          <a:xfrm>
            <a:off x="9359106" y="4797558"/>
            <a:ext cx="56137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Render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3FCE390-BB95-FDAA-86CE-1371E28B14E1}"/>
              </a:ext>
            </a:extLst>
          </p:cNvPr>
          <p:cNvCxnSpPr>
            <a:cxnSpLocks/>
            <a:endCxn id="205" idx="0"/>
          </p:cNvCxnSpPr>
          <p:nvPr/>
        </p:nvCxnSpPr>
        <p:spPr>
          <a:xfrm>
            <a:off x="9636571" y="5581503"/>
            <a:ext cx="431226" cy="44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BB0C8061-26E0-E1C1-954B-FFBCF1DFB24D}"/>
              </a:ext>
            </a:extLst>
          </p:cNvPr>
          <p:cNvCxnSpPr>
            <a:cxnSpLocks/>
          </p:cNvCxnSpPr>
          <p:nvPr/>
        </p:nvCxnSpPr>
        <p:spPr>
          <a:xfrm>
            <a:off x="1637566" y="1951675"/>
            <a:ext cx="499538" cy="43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FF1880-F976-3622-1798-54395A5A331B}"/>
              </a:ext>
            </a:extLst>
          </p:cNvPr>
          <p:cNvSpPr txBox="1"/>
          <p:nvPr/>
        </p:nvSpPr>
        <p:spPr>
          <a:xfrm>
            <a:off x="249044" y="4468965"/>
            <a:ext cx="2596640" cy="1189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CartItem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1D0E8C-5142-6FD1-E48C-7FEB9F70124D}"/>
              </a:ext>
            </a:extLst>
          </p:cNvPr>
          <p:cNvCxnSpPr>
            <a:cxnSpLocks/>
          </p:cNvCxnSpPr>
          <p:nvPr/>
        </p:nvCxnSpPr>
        <p:spPr>
          <a:xfrm>
            <a:off x="1698409" y="3807813"/>
            <a:ext cx="0" cy="6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4EB599-FE73-B65C-18B7-92F75037BEB9}"/>
              </a:ext>
            </a:extLst>
          </p:cNvPr>
          <p:cNvSpPr txBox="1"/>
          <p:nvPr/>
        </p:nvSpPr>
        <p:spPr>
          <a:xfrm>
            <a:off x="125702" y="3955738"/>
            <a:ext cx="31454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NL" dirty="0"/>
              <a:t>onRemove</a:t>
            </a:r>
            <a:r>
              <a:rPr lang="en-GB" dirty="0">
                <a:solidFill>
                  <a:srgbClr val="569CD6"/>
                </a:solidFill>
                <a:latin typeface="Menlo" panose="020B0609030804020204" pitchFamily="49" charset="0"/>
              </a:rPr>
              <a:t>=</a:t>
            </a:r>
            <a:r>
              <a:rPr lang="en-GB" dirty="0"/>
              <a:t>{</a:t>
            </a:r>
            <a:r>
              <a:rPr lang="en-GB" dirty="0" err="1"/>
              <a:t>cartItemRemoveHandler.bind</a:t>
            </a:r>
            <a:r>
              <a:rPr lang="en-GB" dirty="0"/>
              <a:t>(null, </a:t>
            </a:r>
            <a:r>
              <a:rPr lang="en-GB" dirty="0" err="1"/>
              <a:t>item.id</a:t>
            </a:r>
            <a:r>
              <a:rPr lang="en-GB" dirty="0"/>
              <a:t>)}</a:t>
            </a:r>
          </a:p>
          <a:p>
            <a:r>
              <a:rPr lang="en-GB" dirty="0" err="1"/>
              <a:t>onAdd</a:t>
            </a:r>
            <a:r>
              <a:rPr lang="en-GB" dirty="0"/>
              <a:t>={</a:t>
            </a:r>
            <a:r>
              <a:rPr lang="en-GB" dirty="0" err="1"/>
              <a:t>cartItemAddHandler.bind</a:t>
            </a:r>
            <a:r>
              <a:rPr lang="en-GB" dirty="0"/>
              <a:t>(null, item)}</a:t>
            </a:r>
          </a:p>
          <a:p>
            <a:endParaRPr lang="en-N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1CC47E-4ECE-3B5B-85B2-C4692ACB61F1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3026269" y="1104819"/>
            <a:ext cx="3937898" cy="16877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39513B-AD41-6AB6-EE47-20551B30F561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2515621" y="812323"/>
            <a:ext cx="4442413" cy="240434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BC74ACD-48CC-7DBE-C55B-5C65538A2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33" y="5219247"/>
            <a:ext cx="1801274" cy="1350264"/>
          </a:xfrm>
          <a:prstGeom prst="rect">
            <a:avLst/>
          </a:prstGeom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D86564A-40C6-5AE6-3ECA-19F0572ADF55}"/>
              </a:ext>
            </a:extLst>
          </p:cNvPr>
          <p:cNvCxnSpPr>
            <a:cxnSpLocks/>
            <a:endCxn id="77" idx="3"/>
          </p:cNvCxnSpPr>
          <p:nvPr/>
        </p:nvCxnSpPr>
        <p:spPr>
          <a:xfrm rot="5400000" flipH="1" flipV="1">
            <a:off x="1168745" y="4162329"/>
            <a:ext cx="2303946" cy="349224"/>
          </a:xfrm>
          <a:prstGeom prst="bentConnector4">
            <a:avLst>
              <a:gd name="adj1" fmla="val 64663"/>
              <a:gd name="adj2" fmla="val 165459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D4EA92F-593C-1627-1DFF-B08B0AFAF970}"/>
              </a:ext>
            </a:extLst>
          </p:cNvPr>
          <p:cNvCxnSpPr>
            <a:cxnSpLocks/>
            <a:endCxn id="76" idx="3"/>
          </p:cNvCxnSpPr>
          <p:nvPr/>
        </p:nvCxnSpPr>
        <p:spPr>
          <a:xfrm rot="5400000" flipH="1" flipV="1">
            <a:off x="1056150" y="3742675"/>
            <a:ext cx="2584924" cy="773748"/>
          </a:xfrm>
          <a:prstGeom prst="bentConnector4">
            <a:avLst>
              <a:gd name="adj1" fmla="val 47619"/>
              <a:gd name="adj2" fmla="val 12954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A079EB-2A75-4AF7-8854-FCFF124F415B}"/>
              </a:ext>
            </a:extLst>
          </p:cNvPr>
          <p:cNvCxnSpPr>
            <a:cxnSpLocks/>
            <a:stCxn id="204" idx="1"/>
            <a:endCxn id="54" idx="3"/>
          </p:cNvCxnSpPr>
          <p:nvPr/>
        </p:nvCxnSpPr>
        <p:spPr>
          <a:xfrm flipH="1" flipV="1">
            <a:off x="7580320" y="812323"/>
            <a:ext cx="1594461" cy="381855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75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114</Words>
  <Application>Microsoft Macintosh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Bram Eldering</dc:creator>
  <cp:lastModifiedBy>Bram Eldering</cp:lastModifiedBy>
  <cp:revision>21</cp:revision>
  <dcterms:created xsi:type="dcterms:W3CDTF">2023-05-16T14:50:41Z</dcterms:created>
  <dcterms:modified xsi:type="dcterms:W3CDTF">2023-06-06T14:49:13Z</dcterms:modified>
</cp:coreProperties>
</file>