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5"/>
    <p:restoredTop sz="94742"/>
  </p:normalViewPr>
  <p:slideViewPr>
    <p:cSldViewPr snapToGrid="0">
      <p:cViewPr varScale="1">
        <p:scale>
          <a:sx n="91" d="100"/>
          <a:sy n="91" d="100"/>
        </p:scale>
        <p:origin x="224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E226-62BD-0F9F-9693-72D0525A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8C29-F0F8-6638-BFCF-5AEB227C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8EFA-7772-7E53-DA81-C750DDCE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C86C-7E77-47CD-CA5D-81C39300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B22E-A09B-4D01-34E0-673B003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481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003A-000F-8B5D-AB5C-7265BD52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E17D4-23AD-DCF0-7855-7B02DC7F3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12EC-403B-4AE1-A971-13FA08B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93F7-1943-9E46-68F9-397EC271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9127-5875-7566-5CEF-AA327D45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707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3127E-AA7D-D79A-5ECC-8AEE46F4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A87B9-E773-E9E6-B7E7-305D277D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C976-77B7-C9F5-0953-9691A0B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098B-A04B-DE8B-14DC-5578ED7A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1761-0B0B-7D64-BB70-12F82A7E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516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6036-0B8B-A483-20CF-8FC60C84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A351-A852-4F23-309A-F2C1AC7B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8174-650B-E5EF-07E3-D09A58E2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8362-4A46-F3DF-71DC-430FFBFE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BAD1-B0D9-00AE-70BB-C4C3301A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49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AC6C-6B53-1664-6887-FCF2E7F8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95B9-50E1-9E36-DE02-B10CCBAA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4967-47E0-D2A4-38E5-DA49A0E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FBC3-D71D-4C6C-85EA-B4165B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0D90-EB6A-DB03-C1A6-4425031A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DB35-6029-1C41-B4B3-5F359303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659C-3AFE-32BE-3E01-091846583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ED939-50AC-68BF-805C-08D4B291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B6A5-4228-4C69-3BAB-E54999DF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200B9-BA8A-ECC1-BD37-EE840589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F3180-D7FD-B321-7DFC-F82A5A2C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38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1FA1-14E0-8CCB-A544-A4C32C9D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AEF8-6475-AA55-571A-709B8A1F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F0A2-340C-2AC2-2993-D1EA6101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B525D-394B-1FD7-6C9F-1E7B8944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47F1F-9D07-4061-2E57-578DE51B9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A16E7-E3AF-4526-8883-50D0B075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F644A-5CC8-4EC9-F5C5-51C76846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2A479-84AC-3BA7-8B7F-D44353F8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122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0C57-F148-2B01-D8EF-BE7D92AF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F732-B429-EA35-93EE-85E0F62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B38A-6529-F48B-AE86-6C18434B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B511-5AB7-E366-89EC-6404CA16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5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15587-637C-3892-E388-3DC964B1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2794F-BB31-71B1-C692-D966FEF7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A01D-B1AC-4760-16BD-451F89E1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22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7A24-4C59-D7EA-7AFA-49F29A3A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2AE9-4198-18D2-9FF1-48A3E3A6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ACC8E-08A2-93A9-60DB-DE87A29F1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C5F5-F291-8507-3FC9-4F2F4EAD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57832-6383-1CAF-EED9-7D6E89C7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337D-8926-9255-23F1-EFAC6D8E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26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0782-5834-FFF4-7644-E51B1FE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BDA6-A81C-B899-4602-7E736E64B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98A1-2D4D-6666-3F65-BF8C0391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279E-064B-D568-46DD-43C523AD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69BF-18D2-8906-BD51-210BE96C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EA72-5E79-FB5B-93CD-E320C642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9B366-B276-5729-4FD1-2F15F61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1B85-F8F0-E978-1F83-8E0E0B2C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534F-1393-660D-DD6F-DC87B0C3A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692B-1602-314B-B101-4E41C00C374D}" type="datetimeFigureOut">
              <a:rPr lang="en-NL" smtClean="0"/>
              <a:t>18/05/2023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EE49-A896-C986-E87A-905B869E1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AF2C-DCF3-3399-871C-836456EA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DF51-1531-1B45-B4D3-050F527193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15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7E493D69-8F81-DD87-28D2-F1808C80179E}"/>
              </a:ext>
            </a:extLst>
          </p:cNvPr>
          <p:cNvSpPr txBox="1"/>
          <p:nvPr/>
        </p:nvSpPr>
        <p:spPr>
          <a:xfrm>
            <a:off x="8964295" y="22017"/>
            <a:ext cx="3143471" cy="86590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NL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888E2-D390-1F9E-064A-709DAF1DE241}"/>
              </a:ext>
            </a:extLst>
          </p:cNvPr>
          <p:cNvSpPr txBox="1"/>
          <p:nvPr/>
        </p:nvSpPr>
        <p:spPr>
          <a:xfrm>
            <a:off x="3713356" y="88834"/>
            <a:ext cx="3077737" cy="1397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EC4C-FCC6-710A-1BF8-C5B701EE7F90}"/>
              </a:ext>
            </a:extLst>
          </p:cNvPr>
          <p:cNvSpPr txBox="1"/>
          <p:nvPr/>
        </p:nvSpPr>
        <p:spPr>
          <a:xfrm>
            <a:off x="6825566" y="4441480"/>
            <a:ext cx="2246393" cy="102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D5BB-6869-94DA-AAC7-790D3F81C5D8}"/>
              </a:ext>
            </a:extLst>
          </p:cNvPr>
          <p:cNvSpPr txBox="1"/>
          <p:nvPr/>
        </p:nvSpPr>
        <p:spPr>
          <a:xfrm>
            <a:off x="2478536" y="4629597"/>
            <a:ext cx="3287151" cy="1408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C02AE-894E-7CB9-4B91-9D9A3552BD7F}"/>
              </a:ext>
            </a:extLst>
          </p:cNvPr>
          <p:cNvSpPr txBox="1"/>
          <p:nvPr/>
        </p:nvSpPr>
        <p:spPr>
          <a:xfrm>
            <a:off x="663994" y="1946361"/>
            <a:ext cx="3636979" cy="1988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NewExpense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0252-8D33-C91D-5BEC-E937009A05F1}"/>
              </a:ext>
            </a:extLst>
          </p:cNvPr>
          <p:cNvSpPr txBox="1"/>
          <p:nvPr/>
        </p:nvSpPr>
        <p:spPr>
          <a:xfrm>
            <a:off x="7718968" y="1945409"/>
            <a:ext cx="3161779" cy="1793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184D0-2F59-39A6-907F-6BEFE4A9C3D5}"/>
              </a:ext>
            </a:extLst>
          </p:cNvPr>
          <p:cNvSpPr txBox="1"/>
          <p:nvPr/>
        </p:nvSpPr>
        <p:spPr>
          <a:xfrm>
            <a:off x="9713465" y="4268461"/>
            <a:ext cx="2173736" cy="1017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1542B-4855-9ECA-B2CE-F2F5EF056D40}"/>
              </a:ext>
            </a:extLst>
          </p:cNvPr>
          <p:cNvSpPr txBox="1"/>
          <p:nvPr/>
        </p:nvSpPr>
        <p:spPr>
          <a:xfrm>
            <a:off x="9956570" y="5696502"/>
            <a:ext cx="1532245" cy="351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ExpenseItem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A0BDF-2D68-CD17-5695-901B04DC10FC}"/>
              </a:ext>
            </a:extLst>
          </p:cNvPr>
          <p:cNvSpPr txBox="1"/>
          <p:nvPr/>
        </p:nvSpPr>
        <p:spPr>
          <a:xfrm>
            <a:off x="3912885" y="597844"/>
            <a:ext cx="7761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expenses[]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4838C-EF9E-E2AD-4797-78EB33A78798}"/>
              </a:ext>
            </a:extLst>
          </p:cNvPr>
          <p:cNvSpPr txBox="1"/>
          <p:nvPr/>
        </p:nvSpPr>
        <p:spPr>
          <a:xfrm>
            <a:off x="5172444" y="597844"/>
            <a:ext cx="125386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addExpenseHandler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6A445B-AAF9-628E-C6CA-4186841E71EA}"/>
              </a:ext>
            </a:extLst>
          </p:cNvPr>
          <p:cNvSpPr txBox="1"/>
          <p:nvPr/>
        </p:nvSpPr>
        <p:spPr>
          <a:xfrm>
            <a:off x="5149267" y="1129000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5AD098-C2A3-CE1E-B714-1640911420F8}"/>
              </a:ext>
            </a:extLst>
          </p:cNvPr>
          <p:cNvCxnSpPr>
            <a:cxnSpLocks/>
            <a:stCxn id="26" idx="1"/>
            <a:endCxn id="2" idx="0"/>
          </p:cNvCxnSpPr>
          <p:nvPr/>
        </p:nvCxnSpPr>
        <p:spPr>
          <a:xfrm flipH="1">
            <a:off x="2482484" y="1252111"/>
            <a:ext cx="2666783" cy="69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249288-63F5-2487-1CCC-F769F2FF5788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>
            <a:off x="5710639" y="1252111"/>
            <a:ext cx="3589219" cy="69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D0C2DA-CA9D-7B58-C267-CFA0A0424184}"/>
              </a:ext>
            </a:extLst>
          </p:cNvPr>
          <p:cNvSpPr txBox="1"/>
          <p:nvPr/>
        </p:nvSpPr>
        <p:spPr>
          <a:xfrm>
            <a:off x="10476518" y="180675"/>
            <a:ext cx="83548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Data / State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249CF-2CEC-FD28-55B8-0DD949D1A386}"/>
              </a:ext>
            </a:extLst>
          </p:cNvPr>
          <p:cNvSpPr txBox="1"/>
          <p:nvPr/>
        </p:nvSpPr>
        <p:spPr>
          <a:xfrm>
            <a:off x="11410764" y="180675"/>
            <a:ext cx="59824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Handler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E2C8E-ADB4-11D5-03F3-CF6EC7AECE54}"/>
              </a:ext>
            </a:extLst>
          </p:cNvPr>
          <p:cNvSpPr txBox="1"/>
          <p:nvPr/>
        </p:nvSpPr>
        <p:spPr>
          <a:xfrm>
            <a:off x="11450614" y="503657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6E7593-B494-17EC-F646-B9907B7BE28D}"/>
              </a:ext>
            </a:extLst>
          </p:cNvPr>
          <p:cNvCxnSpPr>
            <a:cxnSpLocks/>
          </p:cNvCxnSpPr>
          <p:nvPr/>
        </p:nvCxnSpPr>
        <p:spPr>
          <a:xfrm flipH="1">
            <a:off x="4662321" y="651648"/>
            <a:ext cx="51012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EF3EA8-FA03-DB39-02EC-09C179EE93A3}"/>
              </a:ext>
            </a:extLst>
          </p:cNvPr>
          <p:cNvSpPr txBox="1"/>
          <p:nvPr/>
        </p:nvSpPr>
        <p:spPr>
          <a:xfrm>
            <a:off x="4701536" y="45497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Add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87230-E3E7-DB37-462E-65F0747ED827}"/>
              </a:ext>
            </a:extLst>
          </p:cNvPr>
          <p:cNvSpPr txBox="1"/>
          <p:nvPr/>
        </p:nvSpPr>
        <p:spPr>
          <a:xfrm>
            <a:off x="2400160" y="1514908"/>
            <a:ext cx="2183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onAddExpense={addExpenseHandler}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F3F189-71D0-0E55-4090-9BBFC8D44FE2}"/>
              </a:ext>
            </a:extLst>
          </p:cNvPr>
          <p:cNvSpPr txBox="1"/>
          <p:nvPr/>
        </p:nvSpPr>
        <p:spPr>
          <a:xfrm>
            <a:off x="6888292" y="1622794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items={expenses}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59AA33-0CEE-99F0-63D5-736C2BE0654C}"/>
              </a:ext>
            </a:extLst>
          </p:cNvPr>
          <p:cNvCxnSpPr>
            <a:cxnSpLocks/>
          </p:cNvCxnSpPr>
          <p:nvPr/>
        </p:nvCxnSpPr>
        <p:spPr>
          <a:xfrm>
            <a:off x="4670094" y="787785"/>
            <a:ext cx="5023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16A76D-EE3B-3453-0B7A-C2B1CEE0E360}"/>
              </a:ext>
            </a:extLst>
          </p:cNvPr>
          <p:cNvSpPr txBox="1"/>
          <p:nvPr/>
        </p:nvSpPr>
        <p:spPr>
          <a:xfrm>
            <a:off x="4701536" y="72068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012669-9FA1-596C-FE14-E74873F8753E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300973" y="844065"/>
            <a:ext cx="1128980" cy="284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F18B077-3914-FFB4-4D6C-BA53BE6740FA}"/>
              </a:ext>
            </a:extLst>
          </p:cNvPr>
          <p:cNvSpPr txBox="1"/>
          <p:nvPr/>
        </p:nvSpPr>
        <p:spPr>
          <a:xfrm>
            <a:off x="4663757" y="950140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527A85-3D98-CB99-4DB4-421263E089D5}"/>
              </a:ext>
            </a:extLst>
          </p:cNvPr>
          <p:cNvSpPr txBox="1"/>
          <p:nvPr/>
        </p:nvSpPr>
        <p:spPr>
          <a:xfrm>
            <a:off x="124306" y="4540878"/>
            <a:ext cx="1606844" cy="657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000" dirty="0"/>
              <a:t>[Add New Expense]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A656F0-89C3-85D3-5395-72802D7EC5D6}"/>
              </a:ext>
            </a:extLst>
          </p:cNvPr>
          <p:cNvSpPr txBox="1"/>
          <p:nvPr/>
        </p:nvSpPr>
        <p:spPr>
          <a:xfrm>
            <a:off x="9059498" y="180675"/>
            <a:ext cx="1257364" cy="472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Component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079FBE-3A8D-5286-FFF5-FE3CCBCF29E1}"/>
              </a:ext>
            </a:extLst>
          </p:cNvPr>
          <p:cNvSpPr txBox="1"/>
          <p:nvPr/>
        </p:nvSpPr>
        <p:spPr>
          <a:xfrm>
            <a:off x="743328" y="2376066"/>
            <a:ext cx="6222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isEditing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F950DD-265C-355C-99BA-374AF20B3C7E}"/>
              </a:ext>
            </a:extLst>
          </p:cNvPr>
          <p:cNvSpPr txBox="1"/>
          <p:nvPr/>
        </p:nvSpPr>
        <p:spPr>
          <a:xfrm>
            <a:off x="1737348" y="2379845"/>
            <a:ext cx="1340432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saveExpensesHandler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55BB30-7F5C-8DBC-AC97-B6F2F9732B50}"/>
              </a:ext>
            </a:extLst>
          </p:cNvPr>
          <p:cNvSpPr txBox="1"/>
          <p:nvPr/>
        </p:nvSpPr>
        <p:spPr>
          <a:xfrm>
            <a:off x="1747102" y="3407612"/>
            <a:ext cx="978012" cy="406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no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AAEF394-5A69-77C4-488A-E14A8B4BD1BE}"/>
              </a:ext>
            </a:extLst>
          </p:cNvPr>
          <p:cNvCxnSpPr>
            <a:cxnSpLocks/>
          </p:cNvCxnSpPr>
          <p:nvPr/>
        </p:nvCxnSpPr>
        <p:spPr>
          <a:xfrm flipV="1">
            <a:off x="3077780" y="879402"/>
            <a:ext cx="3041683" cy="1557480"/>
          </a:xfrm>
          <a:prstGeom prst="bentConnector3">
            <a:avLst>
              <a:gd name="adj1" fmla="val 9985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BA7387C-EE65-3F60-C8A4-C7EAE8E16915}"/>
              </a:ext>
            </a:extLst>
          </p:cNvPr>
          <p:cNvSpPr txBox="1"/>
          <p:nvPr/>
        </p:nvSpPr>
        <p:spPr>
          <a:xfrm>
            <a:off x="5041121" y="2202319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rgbClr val="7030A0"/>
                </a:solidFill>
              </a:rPr>
              <a:t>(enteredExpense)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4C647D-09A8-7007-524B-C1BF96DCF775}"/>
              </a:ext>
            </a:extLst>
          </p:cNvPr>
          <p:cNvSpPr txBox="1"/>
          <p:nvPr/>
        </p:nvSpPr>
        <p:spPr>
          <a:xfrm>
            <a:off x="1737348" y="2728093"/>
            <a:ext cx="119936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startEditingHandler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01E10D-A2E8-11CF-2A9B-3FB5EDE3A5EC}"/>
              </a:ext>
            </a:extLst>
          </p:cNvPr>
          <p:cNvSpPr txBox="1"/>
          <p:nvPr/>
        </p:nvSpPr>
        <p:spPr>
          <a:xfrm>
            <a:off x="1737348" y="3075975"/>
            <a:ext cx="118494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stopEditingHandler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EDE68B-9E05-9847-2B60-E19A8C53551F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1311252" y="2623574"/>
            <a:ext cx="426096" cy="2276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39BCC53-D2DA-893D-61A2-C5E571EE9ACF}"/>
              </a:ext>
            </a:extLst>
          </p:cNvPr>
          <p:cNvSpPr txBox="1"/>
          <p:nvPr/>
        </p:nvSpPr>
        <p:spPr>
          <a:xfrm>
            <a:off x="1383074" y="2543428"/>
            <a:ext cx="404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true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CD0D4B-776F-A0E1-4B64-6FC673A786C4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1172289" y="2622287"/>
            <a:ext cx="565059" cy="5767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CF92CB9-16D0-4AED-0358-503E6C098AD7}"/>
              </a:ext>
            </a:extLst>
          </p:cNvPr>
          <p:cNvSpPr txBox="1"/>
          <p:nvPr/>
        </p:nvSpPr>
        <p:spPr>
          <a:xfrm>
            <a:off x="1172289" y="2811219"/>
            <a:ext cx="47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D4D33A2-0200-2A2E-F83A-4C0D7AFDCA1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915967" y="2653735"/>
            <a:ext cx="831135" cy="95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D4DAE0C-DECD-7979-F61B-9613AEA555EE}"/>
              </a:ext>
            </a:extLst>
          </p:cNvPr>
          <p:cNvSpPr txBox="1"/>
          <p:nvPr/>
        </p:nvSpPr>
        <p:spPr>
          <a:xfrm>
            <a:off x="959316" y="3154834"/>
            <a:ext cx="608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Trigger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5C7FCAA-BC1D-7616-317A-4D13D7BEFF43}"/>
              </a:ext>
            </a:extLst>
          </p:cNvPr>
          <p:cNvCxnSpPr>
            <a:cxnSpLocks/>
          </p:cNvCxnSpPr>
          <p:nvPr/>
        </p:nvCxnSpPr>
        <p:spPr>
          <a:xfrm flipH="1">
            <a:off x="891555" y="3684988"/>
            <a:ext cx="1294084" cy="83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38477E8-326C-CD0B-7E17-28A839895CC6}"/>
              </a:ext>
            </a:extLst>
          </p:cNvPr>
          <p:cNvSpPr txBox="1"/>
          <p:nvPr/>
        </p:nvSpPr>
        <p:spPr>
          <a:xfrm>
            <a:off x="1698631" y="3622773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5"/>
                </a:solidFill>
              </a:rPr>
              <a:t>! isEdting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58E33C-366C-73E9-3C88-DBB4E819D7E8}"/>
              </a:ext>
            </a:extLst>
          </p:cNvPr>
          <p:cNvCxnSpPr>
            <a:cxnSpLocks/>
            <a:stCxn id="101" idx="3"/>
            <a:endCxn id="6" idx="0"/>
          </p:cNvCxnSpPr>
          <p:nvPr/>
        </p:nvCxnSpPr>
        <p:spPr>
          <a:xfrm>
            <a:off x="2356102" y="3656577"/>
            <a:ext cx="1766010" cy="9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46BFBF-2128-161C-A51F-FD64476BD17D}"/>
              </a:ext>
            </a:extLst>
          </p:cNvPr>
          <p:cNvSpPr txBox="1"/>
          <p:nvPr/>
        </p:nvSpPr>
        <p:spPr>
          <a:xfrm>
            <a:off x="2295568" y="3635269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5"/>
                </a:solidFill>
              </a:rPr>
              <a:t>isEdting</a:t>
            </a:r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19ADDE22-A3E3-A5E6-9884-E7E2A93C0D7C}"/>
              </a:ext>
            </a:extLst>
          </p:cNvPr>
          <p:cNvSpPr/>
          <p:nvPr/>
        </p:nvSpPr>
        <p:spPr>
          <a:xfrm>
            <a:off x="2192050" y="3574488"/>
            <a:ext cx="164052" cy="1641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9A663C57-EDA9-3865-B61A-EB479F3D6078}"/>
              </a:ext>
            </a:extLst>
          </p:cNvPr>
          <p:cNvCxnSpPr>
            <a:cxnSpLocks/>
            <a:stCxn id="105" idx="0"/>
            <a:endCxn id="76" idx="1"/>
          </p:cNvCxnSpPr>
          <p:nvPr/>
        </p:nvCxnSpPr>
        <p:spPr>
          <a:xfrm rot="5400000" flipH="1" flipV="1">
            <a:off x="673519" y="3643200"/>
            <a:ext cx="1855825" cy="27183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iangle 104">
            <a:extLst>
              <a:ext uri="{FF2B5EF4-FFF2-40B4-BE49-F238E27FC236}">
                <a16:creationId xmlns:a16="http://schemas.microsoft.com/office/drawing/2014/main" id="{C80E82D9-3A01-C560-72E4-DDCF3CC3BA25}"/>
              </a:ext>
            </a:extLst>
          </p:cNvPr>
          <p:cNvSpPr/>
          <p:nvPr/>
        </p:nvSpPr>
        <p:spPr>
          <a:xfrm>
            <a:off x="1283075" y="4707029"/>
            <a:ext cx="364878" cy="293805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F9B8B3-56D6-DA33-81FB-397FD0383037}"/>
              </a:ext>
            </a:extLst>
          </p:cNvPr>
          <p:cNvSpPr txBox="1"/>
          <p:nvPr/>
        </p:nvSpPr>
        <p:spPr>
          <a:xfrm>
            <a:off x="1173793" y="4952081"/>
            <a:ext cx="73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>
                <a:solidFill>
                  <a:srgbClr val="7030A0"/>
                </a:solidFill>
              </a:rPr>
              <a:t>onClick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9BEFFD-774A-2B9D-C524-1B713546415B}"/>
              </a:ext>
            </a:extLst>
          </p:cNvPr>
          <p:cNvSpPr txBox="1"/>
          <p:nvPr/>
        </p:nvSpPr>
        <p:spPr>
          <a:xfrm>
            <a:off x="2754389" y="4095648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GB" dirty="0" err="1">
                <a:solidFill>
                  <a:schemeClr val="accent5"/>
                </a:solidFill>
              </a:rPr>
              <a:t>onSaveExpenseData</a:t>
            </a:r>
            <a:r>
              <a:rPr lang="en-GB" dirty="0">
                <a:solidFill>
                  <a:schemeClr val="accent5"/>
                </a:solidFill>
              </a:rPr>
              <a:t>={</a:t>
            </a:r>
            <a:r>
              <a:rPr lang="en-GB" dirty="0" err="1">
                <a:solidFill>
                  <a:schemeClr val="accent5"/>
                </a:solidFill>
              </a:rPr>
              <a:t>saveExpensesHandler</a:t>
            </a:r>
            <a:r>
              <a:rPr lang="en-GB" dirty="0">
                <a:solidFill>
                  <a:schemeClr val="accent5"/>
                </a:solidFill>
              </a:rPr>
              <a:t>} </a:t>
            </a:r>
          </a:p>
          <a:p>
            <a:r>
              <a:rPr lang="en-GB" dirty="0" err="1">
                <a:solidFill>
                  <a:schemeClr val="accent5"/>
                </a:solidFill>
              </a:rPr>
              <a:t>onCancel</a:t>
            </a:r>
            <a:r>
              <a:rPr lang="en-GB" dirty="0">
                <a:solidFill>
                  <a:schemeClr val="accent5"/>
                </a:solidFill>
              </a:rPr>
              <a:t>={</a:t>
            </a:r>
            <a:r>
              <a:rPr lang="en-GB" dirty="0" err="1">
                <a:solidFill>
                  <a:schemeClr val="accent5"/>
                </a:solidFill>
              </a:rPr>
              <a:t>stopEditingHandler</a:t>
            </a:r>
            <a:r>
              <a:rPr lang="en-GB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BA52C34-1A51-7A26-6B66-0844A8C43352}"/>
              </a:ext>
            </a:extLst>
          </p:cNvPr>
          <p:cNvSpPr txBox="1"/>
          <p:nvPr/>
        </p:nvSpPr>
        <p:spPr>
          <a:xfrm>
            <a:off x="393548" y="4118742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/>
            </a:lvl1pPr>
          </a:lstStyle>
          <a:p>
            <a:r>
              <a:rPr lang="en-GB" dirty="0" err="1">
                <a:solidFill>
                  <a:schemeClr val="accent5"/>
                </a:solidFill>
              </a:rPr>
              <a:t>onClick</a:t>
            </a:r>
            <a:r>
              <a:rPr lang="en-GB" dirty="0">
                <a:solidFill>
                  <a:schemeClr val="accent5"/>
                </a:solidFill>
              </a:rPr>
              <a:t>={</a:t>
            </a:r>
            <a:r>
              <a:rPr lang="en-GB" dirty="0" err="1">
                <a:solidFill>
                  <a:schemeClr val="accent5"/>
                </a:solidFill>
              </a:rPr>
              <a:t>startEditingHandler</a:t>
            </a:r>
            <a:r>
              <a:rPr lang="en-GB" dirty="0">
                <a:solidFill>
                  <a:schemeClr val="accent5"/>
                </a:solidFill>
              </a:rPr>
              <a:t>}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D957B57-B27E-40F3-F6F1-AFE8E5C5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5" y="5224684"/>
            <a:ext cx="1703085" cy="22556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B1E106C-50F4-8E3C-D4B2-6AC184FE2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19" y="6026808"/>
            <a:ext cx="2241610" cy="811664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42CF55F2-266D-D9D6-DD65-06C4FF277DFF}"/>
              </a:ext>
            </a:extLst>
          </p:cNvPr>
          <p:cNvSpPr txBox="1"/>
          <p:nvPr/>
        </p:nvSpPr>
        <p:spPr>
          <a:xfrm>
            <a:off x="2695778" y="5046887"/>
            <a:ext cx="59984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/>
              <a:t>E</a:t>
            </a:r>
            <a:r>
              <a:rPr lang="en-NL" sz="1000" dirty="0"/>
              <a:t>ntered</a:t>
            </a:r>
          </a:p>
          <a:p>
            <a:r>
              <a:rPr lang="en-NL" sz="1000" dirty="0"/>
              <a:t>Data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9E8248-A2DA-D9A1-3503-4DC2A55341E4}"/>
              </a:ext>
            </a:extLst>
          </p:cNvPr>
          <p:cNvSpPr txBox="1"/>
          <p:nvPr/>
        </p:nvSpPr>
        <p:spPr>
          <a:xfrm>
            <a:off x="3702893" y="5031564"/>
            <a:ext cx="98616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submitHandler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A312B2-5CA5-12DF-14BB-B20E2AEEA649}"/>
              </a:ext>
            </a:extLst>
          </p:cNvPr>
          <p:cNvSpPr txBox="1"/>
          <p:nvPr/>
        </p:nvSpPr>
        <p:spPr>
          <a:xfrm>
            <a:off x="4000642" y="5674750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D54EAC-AF16-A10C-9FF7-9941150BF16C}"/>
              </a:ext>
            </a:extLst>
          </p:cNvPr>
          <p:cNvSpPr txBox="1"/>
          <p:nvPr/>
        </p:nvSpPr>
        <p:spPr>
          <a:xfrm>
            <a:off x="3462277" y="5400831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161EFA-110C-03FF-92B7-C444110F7A67}"/>
              </a:ext>
            </a:extLst>
          </p:cNvPr>
          <p:cNvCxnSpPr>
            <a:cxnSpLocks/>
            <a:stCxn id="112" idx="2"/>
            <a:endCxn id="114" idx="0"/>
          </p:cNvCxnSpPr>
          <p:nvPr/>
        </p:nvCxnSpPr>
        <p:spPr>
          <a:xfrm>
            <a:off x="2995700" y="5446997"/>
            <a:ext cx="1285628" cy="22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04F797C-31E5-19AD-F3C6-84A12A975FEE}"/>
              </a:ext>
            </a:extLst>
          </p:cNvPr>
          <p:cNvCxnSpPr/>
          <p:nvPr/>
        </p:nvCxnSpPr>
        <p:spPr>
          <a:xfrm flipH="1" flipV="1">
            <a:off x="2914550" y="5446997"/>
            <a:ext cx="221388" cy="7659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F2DE5E6-F0CE-9801-B5C2-9B836BBB7F66}"/>
              </a:ext>
            </a:extLst>
          </p:cNvPr>
          <p:cNvCxnSpPr>
            <a:cxnSpLocks/>
          </p:cNvCxnSpPr>
          <p:nvPr/>
        </p:nvCxnSpPr>
        <p:spPr>
          <a:xfrm flipH="1" flipV="1">
            <a:off x="2914550" y="5446997"/>
            <a:ext cx="373788" cy="9183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42460C1-26D3-D2D6-5408-8A4DAC3976F0}"/>
              </a:ext>
            </a:extLst>
          </p:cNvPr>
          <p:cNvCxnSpPr>
            <a:cxnSpLocks/>
          </p:cNvCxnSpPr>
          <p:nvPr/>
        </p:nvCxnSpPr>
        <p:spPr>
          <a:xfrm flipH="1" flipV="1">
            <a:off x="2932157" y="5463117"/>
            <a:ext cx="1013810" cy="7498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955F437-6C37-50D0-8F2E-A4CB0B01029B}"/>
              </a:ext>
            </a:extLst>
          </p:cNvPr>
          <p:cNvCxnSpPr>
            <a:cxnSpLocks/>
          </p:cNvCxnSpPr>
          <p:nvPr/>
        </p:nvCxnSpPr>
        <p:spPr>
          <a:xfrm flipH="1">
            <a:off x="3350904" y="5947273"/>
            <a:ext cx="709176" cy="2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88E2857-2681-4E03-A4D6-2CC8ACBAEF0F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4281328" y="5920971"/>
            <a:ext cx="161382" cy="25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1606A35-461D-432F-E50A-AB0BB34E76E6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3579458" y="5920971"/>
            <a:ext cx="701870" cy="55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DB061DF-185B-AE24-9089-1105B633BB1E}"/>
              </a:ext>
            </a:extLst>
          </p:cNvPr>
          <p:cNvSpPr txBox="1"/>
          <p:nvPr/>
        </p:nvSpPr>
        <p:spPr>
          <a:xfrm>
            <a:off x="4979096" y="5017994"/>
            <a:ext cx="65234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E</a:t>
            </a:r>
            <a:r>
              <a:rPr lang="en-NL" sz="1000" dirty="0"/>
              <a:t>xpense</a:t>
            </a:r>
          </a:p>
          <a:p>
            <a:r>
              <a:rPr lang="en-NL" sz="1000" dirty="0"/>
              <a:t>Data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27B811C-F318-24C2-5833-ADFF997CAD24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3262371" y="5142184"/>
            <a:ext cx="440522" cy="1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E3671F1-C0DE-12B4-3674-CFD15E386858}"/>
              </a:ext>
            </a:extLst>
          </p:cNvPr>
          <p:cNvSpPr txBox="1"/>
          <p:nvPr/>
        </p:nvSpPr>
        <p:spPr>
          <a:xfrm>
            <a:off x="3272292" y="5094939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367B2C8-3C4E-77DF-6B52-D1FE37A21745}"/>
              </a:ext>
            </a:extLst>
          </p:cNvPr>
          <p:cNvCxnSpPr>
            <a:cxnSpLocks/>
          </p:cNvCxnSpPr>
          <p:nvPr/>
        </p:nvCxnSpPr>
        <p:spPr>
          <a:xfrm flipV="1">
            <a:off x="4689060" y="5094939"/>
            <a:ext cx="290036" cy="2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0EC587F3-8BFC-0429-E836-212BA559188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49786" y="5796425"/>
            <a:ext cx="1348641" cy="303307"/>
          </a:xfrm>
          <a:prstGeom prst="bentConnector3">
            <a:avLst>
              <a:gd name="adj1" fmla="val 8059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351F234E-5E01-E64E-5BDD-FAEDA72707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71703" y="4201021"/>
            <a:ext cx="3326637" cy="1599625"/>
          </a:xfrm>
          <a:prstGeom prst="bentConnector3">
            <a:avLst>
              <a:gd name="adj1" fmla="val -128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094F1473-4BD0-664D-E0EF-EBCB6EE07E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33918" y="2687936"/>
            <a:ext cx="2515038" cy="2227489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7627C36-9835-CCBD-0720-BFA45BB5EB2D}"/>
              </a:ext>
            </a:extLst>
          </p:cNvPr>
          <p:cNvCxnSpPr>
            <a:cxnSpLocks/>
          </p:cNvCxnSpPr>
          <p:nvPr/>
        </p:nvCxnSpPr>
        <p:spPr>
          <a:xfrm flipV="1">
            <a:off x="4696071" y="4478891"/>
            <a:ext cx="594590" cy="61604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878B4DB-A16E-DDD8-418B-7768072F861F}"/>
              </a:ext>
            </a:extLst>
          </p:cNvPr>
          <p:cNvSpPr txBox="1"/>
          <p:nvPr/>
        </p:nvSpPr>
        <p:spPr>
          <a:xfrm>
            <a:off x="7963090" y="2475203"/>
            <a:ext cx="7970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filteredYear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7D5F00-94C7-706E-235C-004B75138E21}"/>
              </a:ext>
            </a:extLst>
          </p:cNvPr>
          <p:cNvSpPr txBox="1"/>
          <p:nvPr/>
        </p:nvSpPr>
        <p:spPr>
          <a:xfrm>
            <a:off x="9222649" y="2475203"/>
            <a:ext cx="126509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filterChangeHandler 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03EC028-9098-08EE-B6A4-BC288412082F}"/>
              </a:ext>
            </a:extLst>
          </p:cNvPr>
          <p:cNvSpPr txBox="1"/>
          <p:nvPr/>
        </p:nvSpPr>
        <p:spPr>
          <a:xfrm>
            <a:off x="9498523" y="3350980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5B4028-7723-540D-9BCE-5D719DA4F719}"/>
              </a:ext>
            </a:extLst>
          </p:cNvPr>
          <p:cNvCxnSpPr>
            <a:cxnSpLocks/>
          </p:cNvCxnSpPr>
          <p:nvPr/>
        </p:nvCxnSpPr>
        <p:spPr>
          <a:xfrm flipH="1">
            <a:off x="8712526" y="2529007"/>
            <a:ext cx="51012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712A369-FCBE-218B-3B90-11D8F3F32552}"/>
              </a:ext>
            </a:extLst>
          </p:cNvPr>
          <p:cNvSpPr txBox="1"/>
          <p:nvPr/>
        </p:nvSpPr>
        <p:spPr>
          <a:xfrm>
            <a:off x="8751741" y="233233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write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0202299-25FF-2AA3-8A8B-8880018D3D94}"/>
              </a:ext>
            </a:extLst>
          </p:cNvPr>
          <p:cNvCxnSpPr>
            <a:cxnSpLocks/>
          </p:cNvCxnSpPr>
          <p:nvPr/>
        </p:nvCxnSpPr>
        <p:spPr>
          <a:xfrm>
            <a:off x="8720299" y="2665144"/>
            <a:ext cx="5023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A2A5250-39CA-750A-71BF-7E0A03104067}"/>
              </a:ext>
            </a:extLst>
          </p:cNvPr>
          <p:cNvSpPr txBox="1"/>
          <p:nvPr/>
        </p:nvSpPr>
        <p:spPr>
          <a:xfrm>
            <a:off x="8751741" y="259804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5F93B14-9A74-906D-F819-0441AAA00425}"/>
              </a:ext>
            </a:extLst>
          </p:cNvPr>
          <p:cNvCxnSpPr>
            <a:cxnSpLocks/>
            <a:stCxn id="195" idx="3"/>
            <a:endCxn id="179" idx="1"/>
          </p:cNvCxnSpPr>
          <p:nvPr/>
        </p:nvCxnSpPr>
        <p:spPr>
          <a:xfrm>
            <a:off x="8983516" y="3474091"/>
            <a:ext cx="515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16B2930-7FA1-9F6F-7FE9-5BB4D7248E62}"/>
              </a:ext>
            </a:extLst>
          </p:cNvPr>
          <p:cNvSpPr txBox="1"/>
          <p:nvPr/>
        </p:nvSpPr>
        <p:spPr>
          <a:xfrm>
            <a:off x="7959112" y="2047275"/>
            <a:ext cx="47320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items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4DB27C7-94CD-7DC6-59F7-A1F0281C7CEA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7718968" y="1658142"/>
            <a:ext cx="476747" cy="38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9D441E0-D8A3-1E27-D3C2-D56ED129AFF2}"/>
              </a:ext>
            </a:extLst>
          </p:cNvPr>
          <p:cNvSpPr txBox="1"/>
          <p:nvPr/>
        </p:nvSpPr>
        <p:spPr>
          <a:xfrm>
            <a:off x="7938037" y="3350980"/>
            <a:ext cx="104547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filteredExpenses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3239EC2-D16D-7168-A218-B75CC70A68B7}"/>
              </a:ext>
            </a:extLst>
          </p:cNvPr>
          <p:cNvSpPr txBox="1"/>
          <p:nvPr/>
        </p:nvSpPr>
        <p:spPr>
          <a:xfrm>
            <a:off x="7925995" y="2873866"/>
            <a:ext cx="1426780" cy="325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endParaRPr lang="en-NL" sz="1000" dirty="0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CACB0D89-F19B-FF81-94EE-E36E0994E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112" y="2931258"/>
            <a:ext cx="1375006" cy="172608"/>
          </a:xfrm>
          <a:prstGeom prst="rect">
            <a:avLst/>
          </a:prstGeom>
        </p:spPr>
      </p:pic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70A8055A-C8C8-BE27-2BBD-541455F5CF46}"/>
              </a:ext>
            </a:extLst>
          </p:cNvPr>
          <p:cNvCxnSpPr>
            <a:cxnSpLocks/>
            <a:stCxn id="177" idx="1"/>
            <a:endCxn id="197" idx="1"/>
          </p:cNvCxnSpPr>
          <p:nvPr/>
        </p:nvCxnSpPr>
        <p:spPr>
          <a:xfrm rot="10800000" flipV="1">
            <a:off x="7959112" y="2598314"/>
            <a:ext cx="3978" cy="419248"/>
          </a:xfrm>
          <a:prstGeom prst="bentConnector3">
            <a:avLst>
              <a:gd name="adj1" fmla="val 8649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99A89D17-B1ED-87D0-D9F1-4AB34E266B15}"/>
              </a:ext>
            </a:extLst>
          </p:cNvPr>
          <p:cNvCxnSpPr>
            <a:cxnSpLocks/>
            <a:stCxn id="191" idx="1"/>
            <a:endCxn id="196" idx="1"/>
          </p:cNvCxnSpPr>
          <p:nvPr/>
        </p:nvCxnSpPr>
        <p:spPr>
          <a:xfrm rot="10800000" flipV="1">
            <a:off x="7925996" y="2170385"/>
            <a:ext cx="33117" cy="866089"/>
          </a:xfrm>
          <a:prstGeom prst="bentConnector3">
            <a:avLst>
              <a:gd name="adj1" fmla="val 132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5ED7A6AD-C129-BFEF-3E73-153703FB9EFC}"/>
              </a:ext>
            </a:extLst>
          </p:cNvPr>
          <p:cNvCxnSpPr>
            <a:cxnSpLocks/>
            <a:endCxn id="195" idx="1"/>
          </p:cNvCxnSpPr>
          <p:nvPr/>
        </p:nvCxnSpPr>
        <p:spPr>
          <a:xfrm rot="5400000">
            <a:off x="7767168" y="3299244"/>
            <a:ext cx="345716" cy="3978"/>
          </a:xfrm>
          <a:prstGeom prst="bentConnector4">
            <a:avLst>
              <a:gd name="adj1" fmla="val 3165"/>
              <a:gd name="adj2" fmla="val 1005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70DD82-75F2-0CB1-D7D8-30116A9BECD2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948763" y="3578592"/>
            <a:ext cx="1711507" cy="86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A385534F-B818-601E-6FB1-583B9999ECA9}"/>
              </a:ext>
            </a:extLst>
          </p:cNvPr>
          <p:cNvSpPr txBox="1"/>
          <p:nvPr/>
        </p:nvSpPr>
        <p:spPr>
          <a:xfrm>
            <a:off x="7156298" y="3823610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selected={</a:t>
            </a:r>
            <a:r>
              <a:rPr lang="en-GB" dirty="0" err="1"/>
              <a:t>filteredYear</a:t>
            </a:r>
            <a:r>
              <a:rPr lang="en-GB" dirty="0"/>
              <a:t>} </a:t>
            </a:r>
          </a:p>
          <a:p>
            <a:r>
              <a:rPr lang="en-GB" dirty="0" err="1"/>
              <a:t>onChangeFilter</a:t>
            </a:r>
            <a:r>
              <a:rPr lang="en-GB" dirty="0"/>
              <a:t>={</a:t>
            </a:r>
            <a:r>
              <a:rPr lang="en-GB" dirty="0" err="1"/>
              <a:t>filterChangeHandler</a:t>
            </a:r>
            <a:r>
              <a:rPr lang="en-GB" dirty="0"/>
              <a:t>}</a:t>
            </a:r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7A1C36AB-D62B-9504-9CD6-5C2BD5F8D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203" y="5273865"/>
            <a:ext cx="1790842" cy="140318"/>
          </a:xfrm>
          <a:prstGeom prst="rect">
            <a:avLst/>
          </a:prstGeom>
        </p:spPr>
      </p:pic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C2B96169-16EF-99D3-9E55-AEB99CF497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25821" y="3415579"/>
            <a:ext cx="2270383" cy="88153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D275EBC-3D28-6BA7-951C-521F9584FB35}"/>
              </a:ext>
            </a:extLst>
          </p:cNvPr>
          <p:cNvSpPr txBox="1"/>
          <p:nvPr/>
        </p:nvSpPr>
        <p:spPr>
          <a:xfrm>
            <a:off x="9257864" y="3842551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rgbClr val="7030A0"/>
                </a:solidFill>
              </a:rPr>
              <a:t>(selectedYear)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40C8018-2062-1C9A-08DC-E63A7819EA9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850205" y="3601441"/>
            <a:ext cx="950128" cy="66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086419BD-2279-3665-F34E-B6C0E5AD576F}"/>
              </a:ext>
            </a:extLst>
          </p:cNvPr>
          <p:cNvSpPr txBox="1"/>
          <p:nvPr/>
        </p:nvSpPr>
        <p:spPr>
          <a:xfrm>
            <a:off x="10306663" y="3932830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items={filteredExpenses}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07A09B7-FC45-9EB8-C172-D8583F1161EC}"/>
              </a:ext>
            </a:extLst>
          </p:cNvPr>
          <p:cNvSpPr txBox="1"/>
          <p:nvPr/>
        </p:nvSpPr>
        <p:spPr>
          <a:xfrm>
            <a:off x="7135170" y="4883944"/>
            <a:ext cx="155683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dropdownChangeHandler 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B7B68A9-C103-C5D7-18F3-7F5EC1550261}"/>
              </a:ext>
            </a:extLst>
          </p:cNvPr>
          <p:cNvCxnSpPr>
            <a:cxnSpLocks/>
            <a:stCxn id="244" idx="3"/>
          </p:cNvCxnSpPr>
          <p:nvPr/>
        </p:nvCxnSpPr>
        <p:spPr>
          <a:xfrm flipV="1">
            <a:off x="8692006" y="5000834"/>
            <a:ext cx="722188" cy="622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47962CC-0D46-7920-42BE-1EFA10D4D955}"/>
              </a:ext>
            </a:extLst>
          </p:cNvPr>
          <p:cNvCxnSpPr/>
          <p:nvPr/>
        </p:nvCxnSpPr>
        <p:spPr>
          <a:xfrm flipV="1">
            <a:off x="8614677" y="5094939"/>
            <a:ext cx="0" cy="1930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E92C6BEA-42BA-103E-5A5A-22D6AFA30443}"/>
              </a:ext>
            </a:extLst>
          </p:cNvPr>
          <p:cNvSpPr txBox="1"/>
          <p:nvPr/>
        </p:nvSpPr>
        <p:spPr>
          <a:xfrm>
            <a:off x="8690454" y="4963076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rgbClr val="7030A0"/>
                </a:solidFill>
              </a:defRPr>
            </a:lvl1pPr>
          </a:lstStyle>
          <a:p>
            <a:r>
              <a:rPr lang="en-GB" dirty="0" err="1"/>
              <a:t>onChangeFilter</a:t>
            </a:r>
            <a:endParaRPr lang="en-NL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56179F-3812-4CCA-5363-B6BCFBD769F1}"/>
              </a:ext>
            </a:extLst>
          </p:cNvPr>
          <p:cNvSpPr txBox="1"/>
          <p:nvPr/>
        </p:nvSpPr>
        <p:spPr>
          <a:xfrm>
            <a:off x="10392927" y="4781989"/>
            <a:ext cx="125056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Render </a:t>
            </a:r>
          </a:p>
          <a:p>
            <a:r>
              <a:rPr lang="en-NL" sz="1000" dirty="0"/>
              <a:t>(items.map (item))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9F0D2BCF-5299-8F93-183A-E4E4B8221694}"/>
              </a:ext>
            </a:extLst>
          </p:cNvPr>
          <p:cNvCxnSpPr>
            <a:cxnSpLocks/>
            <a:stCxn id="262" idx="3"/>
            <a:endCxn id="260" idx="1"/>
          </p:cNvCxnSpPr>
          <p:nvPr/>
        </p:nvCxnSpPr>
        <p:spPr>
          <a:xfrm>
            <a:off x="10252245" y="4733798"/>
            <a:ext cx="140682" cy="24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FE68AA2-4933-3E6B-ED60-52547A184A67}"/>
              </a:ext>
            </a:extLst>
          </p:cNvPr>
          <p:cNvSpPr txBox="1"/>
          <p:nvPr/>
        </p:nvSpPr>
        <p:spPr>
          <a:xfrm>
            <a:off x="9779039" y="4610687"/>
            <a:ext cx="47320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items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FFDF3C-7F3D-966E-F96F-0B5C32AFB72A}"/>
              </a:ext>
            </a:extLst>
          </p:cNvPr>
          <p:cNvCxnSpPr>
            <a:cxnSpLocks/>
            <a:stCxn id="260" idx="2"/>
            <a:endCxn id="12" idx="0"/>
          </p:cNvCxnSpPr>
          <p:nvPr/>
        </p:nvCxnSpPr>
        <p:spPr>
          <a:xfrm flipH="1">
            <a:off x="10722693" y="5182099"/>
            <a:ext cx="295514" cy="51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42430CF-BB88-3CB7-0605-6CD2F9111DE5}"/>
              </a:ext>
            </a:extLst>
          </p:cNvPr>
          <p:cNvSpPr txBox="1"/>
          <p:nvPr/>
        </p:nvSpPr>
        <p:spPr>
          <a:xfrm>
            <a:off x="10364335" y="5285525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Key={</a:t>
            </a:r>
            <a:r>
              <a:rPr lang="en-GB" dirty="0" err="1"/>
              <a:t>item.id</a:t>
            </a:r>
            <a:r>
              <a:rPr lang="en-GB" dirty="0"/>
              <a:t>} </a:t>
            </a:r>
          </a:p>
          <a:p>
            <a:r>
              <a:rPr lang="en-GB" dirty="0"/>
              <a:t>I</a:t>
            </a:r>
            <a:r>
              <a:rPr lang="en-NL" dirty="0"/>
              <a:t>tem={item}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7F129EB-F4D3-B3F6-061C-D29C64F955A5}"/>
              </a:ext>
            </a:extLst>
          </p:cNvPr>
          <p:cNvSpPr txBox="1"/>
          <p:nvPr/>
        </p:nvSpPr>
        <p:spPr>
          <a:xfrm>
            <a:off x="9299857" y="6376490"/>
            <a:ext cx="879943" cy="245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200" dirty="0"/>
              <a:t>ExpenseDate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D31A69D-BB73-EF99-4C09-FE8631F3CBE2}"/>
              </a:ext>
            </a:extLst>
          </p:cNvPr>
          <p:cNvSpPr txBox="1"/>
          <p:nvPr/>
        </p:nvSpPr>
        <p:spPr>
          <a:xfrm>
            <a:off x="9299857" y="6082156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date={</a:t>
            </a:r>
            <a:r>
              <a:rPr lang="en-GB" dirty="0" err="1"/>
              <a:t>item.date</a:t>
            </a:r>
            <a:r>
              <a:rPr lang="en-GB" dirty="0"/>
              <a:t>}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CEFA1C4-E474-3DFC-3EAF-73F385BBAF75}"/>
              </a:ext>
            </a:extLst>
          </p:cNvPr>
          <p:cNvCxnSpPr>
            <a:cxnSpLocks/>
          </p:cNvCxnSpPr>
          <p:nvPr/>
        </p:nvCxnSpPr>
        <p:spPr>
          <a:xfrm flipH="1">
            <a:off x="9861012" y="6092807"/>
            <a:ext cx="429604" cy="28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8" name="Picture 287">
            <a:extLst>
              <a:ext uri="{FF2B5EF4-FFF2-40B4-BE49-F238E27FC236}">
                <a16:creationId xmlns:a16="http://schemas.microsoft.com/office/drawing/2014/main" id="{D81E750A-B92D-F85E-ED11-0F68E7C7F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6044" y="6083546"/>
            <a:ext cx="1532245" cy="2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5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7E493D69-8F81-DD87-28D2-F1808C80179E}"/>
              </a:ext>
            </a:extLst>
          </p:cNvPr>
          <p:cNvSpPr txBox="1"/>
          <p:nvPr/>
        </p:nvSpPr>
        <p:spPr>
          <a:xfrm>
            <a:off x="8964295" y="22017"/>
            <a:ext cx="3143471" cy="86590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NL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888E2-D390-1F9E-064A-709DAF1DE241}"/>
              </a:ext>
            </a:extLst>
          </p:cNvPr>
          <p:cNvSpPr txBox="1"/>
          <p:nvPr/>
        </p:nvSpPr>
        <p:spPr>
          <a:xfrm>
            <a:off x="401000" y="188974"/>
            <a:ext cx="3077737" cy="1397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EC4C-FCC6-710A-1BF8-C5B701EE7F90}"/>
              </a:ext>
            </a:extLst>
          </p:cNvPr>
          <p:cNvSpPr txBox="1"/>
          <p:nvPr/>
        </p:nvSpPr>
        <p:spPr>
          <a:xfrm>
            <a:off x="1860088" y="4488107"/>
            <a:ext cx="2246393" cy="102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0252-8D33-C91D-5BEC-E937009A05F1}"/>
              </a:ext>
            </a:extLst>
          </p:cNvPr>
          <p:cNvSpPr txBox="1"/>
          <p:nvPr/>
        </p:nvSpPr>
        <p:spPr>
          <a:xfrm>
            <a:off x="2753490" y="1992036"/>
            <a:ext cx="3161779" cy="1793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184D0-2F59-39A6-907F-6BEFE4A9C3D5}"/>
              </a:ext>
            </a:extLst>
          </p:cNvPr>
          <p:cNvSpPr txBox="1"/>
          <p:nvPr/>
        </p:nvSpPr>
        <p:spPr>
          <a:xfrm>
            <a:off x="4747987" y="4315088"/>
            <a:ext cx="2173736" cy="1017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1542B-4855-9ECA-B2CE-F2F5EF056D40}"/>
              </a:ext>
            </a:extLst>
          </p:cNvPr>
          <p:cNvSpPr txBox="1"/>
          <p:nvPr/>
        </p:nvSpPr>
        <p:spPr>
          <a:xfrm>
            <a:off x="4991092" y="5743129"/>
            <a:ext cx="1532245" cy="351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ExpenseItem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A0BDF-2D68-CD17-5695-901B04DC10FC}"/>
              </a:ext>
            </a:extLst>
          </p:cNvPr>
          <p:cNvSpPr txBox="1"/>
          <p:nvPr/>
        </p:nvSpPr>
        <p:spPr>
          <a:xfrm>
            <a:off x="600529" y="697984"/>
            <a:ext cx="77617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expenses[]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4838C-EF9E-E2AD-4797-78EB33A78798}"/>
              </a:ext>
            </a:extLst>
          </p:cNvPr>
          <p:cNvSpPr txBox="1"/>
          <p:nvPr/>
        </p:nvSpPr>
        <p:spPr>
          <a:xfrm>
            <a:off x="1860088" y="697984"/>
            <a:ext cx="125386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addExpenseHandler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6A445B-AAF9-628E-C6CA-4186841E71EA}"/>
              </a:ext>
            </a:extLst>
          </p:cNvPr>
          <p:cNvSpPr txBox="1"/>
          <p:nvPr/>
        </p:nvSpPr>
        <p:spPr>
          <a:xfrm>
            <a:off x="1836911" y="1229140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249288-63F5-2487-1CCC-F769F2FF5788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>
            <a:off x="2398283" y="1352251"/>
            <a:ext cx="1936097" cy="63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D0C2DA-CA9D-7B58-C267-CFA0A0424184}"/>
              </a:ext>
            </a:extLst>
          </p:cNvPr>
          <p:cNvSpPr txBox="1"/>
          <p:nvPr/>
        </p:nvSpPr>
        <p:spPr>
          <a:xfrm>
            <a:off x="10476518" y="180675"/>
            <a:ext cx="83548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Data / State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249CF-2CEC-FD28-55B8-0DD949D1A386}"/>
              </a:ext>
            </a:extLst>
          </p:cNvPr>
          <p:cNvSpPr txBox="1"/>
          <p:nvPr/>
        </p:nvSpPr>
        <p:spPr>
          <a:xfrm>
            <a:off x="11410764" y="180675"/>
            <a:ext cx="59824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Handler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E2C8E-ADB4-11D5-03F3-CF6EC7AECE54}"/>
              </a:ext>
            </a:extLst>
          </p:cNvPr>
          <p:cNvSpPr txBox="1"/>
          <p:nvPr/>
        </p:nvSpPr>
        <p:spPr>
          <a:xfrm>
            <a:off x="11450614" y="503657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6E7593-B494-17EC-F646-B9907B7BE28D}"/>
              </a:ext>
            </a:extLst>
          </p:cNvPr>
          <p:cNvCxnSpPr>
            <a:cxnSpLocks/>
          </p:cNvCxnSpPr>
          <p:nvPr/>
        </p:nvCxnSpPr>
        <p:spPr>
          <a:xfrm flipH="1">
            <a:off x="1349965" y="751788"/>
            <a:ext cx="51012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EF3EA8-FA03-DB39-02EC-09C179EE93A3}"/>
              </a:ext>
            </a:extLst>
          </p:cNvPr>
          <p:cNvSpPr txBox="1"/>
          <p:nvPr/>
        </p:nvSpPr>
        <p:spPr>
          <a:xfrm>
            <a:off x="1389180" y="55511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Add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F3F189-71D0-0E55-4090-9BBFC8D44FE2}"/>
              </a:ext>
            </a:extLst>
          </p:cNvPr>
          <p:cNvSpPr txBox="1"/>
          <p:nvPr/>
        </p:nvSpPr>
        <p:spPr>
          <a:xfrm>
            <a:off x="1922814" y="1669421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items={expenses}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59AA33-0CEE-99F0-63D5-736C2BE0654C}"/>
              </a:ext>
            </a:extLst>
          </p:cNvPr>
          <p:cNvCxnSpPr>
            <a:cxnSpLocks/>
          </p:cNvCxnSpPr>
          <p:nvPr/>
        </p:nvCxnSpPr>
        <p:spPr>
          <a:xfrm>
            <a:off x="1357738" y="887925"/>
            <a:ext cx="5023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16A76D-EE3B-3453-0B7A-C2B1CEE0E360}"/>
              </a:ext>
            </a:extLst>
          </p:cNvPr>
          <p:cNvSpPr txBox="1"/>
          <p:nvPr/>
        </p:nvSpPr>
        <p:spPr>
          <a:xfrm>
            <a:off x="1389180" y="82082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012669-9FA1-596C-FE14-E74873F8753E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988617" y="944205"/>
            <a:ext cx="1128980" cy="284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F18B077-3914-FFB4-4D6C-BA53BE6740FA}"/>
              </a:ext>
            </a:extLst>
          </p:cNvPr>
          <p:cNvSpPr txBox="1"/>
          <p:nvPr/>
        </p:nvSpPr>
        <p:spPr>
          <a:xfrm>
            <a:off x="1351401" y="1050280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A656F0-89C3-85D3-5395-72802D7EC5D6}"/>
              </a:ext>
            </a:extLst>
          </p:cNvPr>
          <p:cNvSpPr txBox="1"/>
          <p:nvPr/>
        </p:nvSpPr>
        <p:spPr>
          <a:xfrm>
            <a:off x="9059498" y="180675"/>
            <a:ext cx="1257364" cy="472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Component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878B4DB-A16E-DDD8-418B-7768072F861F}"/>
              </a:ext>
            </a:extLst>
          </p:cNvPr>
          <p:cNvSpPr txBox="1"/>
          <p:nvPr/>
        </p:nvSpPr>
        <p:spPr>
          <a:xfrm>
            <a:off x="2997612" y="2521830"/>
            <a:ext cx="79701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filteredYear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7D5F00-94C7-706E-235C-004B75138E21}"/>
              </a:ext>
            </a:extLst>
          </p:cNvPr>
          <p:cNvSpPr txBox="1"/>
          <p:nvPr/>
        </p:nvSpPr>
        <p:spPr>
          <a:xfrm>
            <a:off x="4257171" y="2521830"/>
            <a:ext cx="126509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filterChangeHandler 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03EC028-9098-08EE-B6A4-BC288412082F}"/>
              </a:ext>
            </a:extLst>
          </p:cNvPr>
          <p:cNvSpPr txBox="1"/>
          <p:nvPr/>
        </p:nvSpPr>
        <p:spPr>
          <a:xfrm>
            <a:off x="4533045" y="3397607"/>
            <a:ext cx="56137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Render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5B4028-7723-540D-9BCE-5D719DA4F719}"/>
              </a:ext>
            </a:extLst>
          </p:cNvPr>
          <p:cNvCxnSpPr>
            <a:cxnSpLocks/>
          </p:cNvCxnSpPr>
          <p:nvPr/>
        </p:nvCxnSpPr>
        <p:spPr>
          <a:xfrm flipH="1">
            <a:off x="3747048" y="2575634"/>
            <a:ext cx="51012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712A369-FCBE-218B-3B90-11D8F3F32552}"/>
              </a:ext>
            </a:extLst>
          </p:cNvPr>
          <p:cNvSpPr txBox="1"/>
          <p:nvPr/>
        </p:nvSpPr>
        <p:spPr>
          <a:xfrm>
            <a:off x="3786263" y="2378957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write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0202299-25FF-2AA3-8A8B-8880018D3D94}"/>
              </a:ext>
            </a:extLst>
          </p:cNvPr>
          <p:cNvCxnSpPr>
            <a:cxnSpLocks/>
          </p:cNvCxnSpPr>
          <p:nvPr/>
        </p:nvCxnSpPr>
        <p:spPr>
          <a:xfrm>
            <a:off x="3754821" y="2711771"/>
            <a:ext cx="5023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A2A5250-39CA-750A-71BF-7E0A03104067}"/>
              </a:ext>
            </a:extLst>
          </p:cNvPr>
          <p:cNvSpPr txBox="1"/>
          <p:nvPr/>
        </p:nvSpPr>
        <p:spPr>
          <a:xfrm>
            <a:off x="3786263" y="2644670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/>
              <a:t>Read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5F93B14-9A74-906D-F819-0441AAA00425}"/>
              </a:ext>
            </a:extLst>
          </p:cNvPr>
          <p:cNvCxnSpPr>
            <a:cxnSpLocks/>
            <a:stCxn id="195" idx="3"/>
            <a:endCxn id="179" idx="1"/>
          </p:cNvCxnSpPr>
          <p:nvPr/>
        </p:nvCxnSpPr>
        <p:spPr>
          <a:xfrm>
            <a:off x="4018038" y="3520718"/>
            <a:ext cx="515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16B2930-7FA1-9F6F-7FE9-5BB4D7248E62}"/>
              </a:ext>
            </a:extLst>
          </p:cNvPr>
          <p:cNvSpPr txBox="1"/>
          <p:nvPr/>
        </p:nvSpPr>
        <p:spPr>
          <a:xfrm>
            <a:off x="2993634" y="2093902"/>
            <a:ext cx="47320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items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4DB27C7-94CD-7DC6-59F7-A1F0281C7CEA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2753490" y="1704769"/>
            <a:ext cx="476747" cy="38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9D441E0-D8A3-1E27-D3C2-D56ED129AFF2}"/>
              </a:ext>
            </a:extLst>
          </p:cNvPr>
          <p:cNvSpPr txBox="1"/>
          <p:nvPr/>
        </p:nvSpPr>
        <p:spPr>
          <a:xfrm>
            <a:off x="2972559" y="3397607"/>
            <a:ext cx="104547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filteredExpenses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3239EC2-D16D-7168-A218-B75CC70A68B7}"/>
              </a:ext>
            </a:extLst>
          </p:cNvPr>
          <p:cNvSpPr txBox="1"/>
          <p:nvPr/>
        </p:nvSpPr>
        <p:spPr>
          <a:xfrm>
            <a:off x="2960517" y="2920493"/>
            <a:ext cx="1426780" cy="325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endParaRPr lang="en-NL" sz="1000" dirty="0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CACB0D89-F19B-FF81-94EE-E36E0994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34" y="2977885"/>
            <a:ext cx="1375006" cy="172608"/>
          </a:xfrm>
          <a:prstGeom prst="rect">
            <a:avLst/>
          </a:prstGeom>
        </p:spPr>
      </p:pic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70A8055A-C8C8-BE27-2BBD-541455F5CF46}"/>
              </a:ext>
            </a:extLst>
          </p:cNvPr>
          <p:cNvCxnSpPr>
            <a:cxnSpLocks/>
            <a:stCxn id="177" idx="1"/>
            <a:endCxn id="197" idx="1"/>
          </p:cNvCxnSpPr>
          <p:nvPr/>
        </p:nvCxnSpPr>
        <p:spPr>
          <a:xfrm rot="10800000" flipV="1">
            <a:off x="2993634" y="2644941"/>
            <a:ext cx="3978" cy="419248"/>
          </a:xfrm>
          <a:prstGeom prst="bentConnector3">
            <a:avLst>
              <a:gd name="adj1" fmla="val 8649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99A89D17-B1ED-87D0-D9F1-4AB34E266B15}"/>
              </a:ext>
            </a:extLst>
          </p:cNvPr>
          <p:cNvCxnSpPr>
            <a:cxnSpLocks/>
            <a:stCxn id="191" idx="1"/>
            <a:endCxn id="196" idx="1"/>
          </p:cNvCxnSpPr>
          <p:nvPr/>
        </p:nvCxnSpPr>
        <p:spPr>
          <a:xfrm rot="10800000" flipV="1">
            <a:off x="2960518" y="2217012"/>
            <a:ext cx="33117" cy="866089"/>
          </a:xfrm>
          <a:prstGeom prst="bentConnector3">
            <a:avLst>
              <a:gd name="adj1" fmla="val 132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5ED7A6AD-C129-BFEF-3E73-153703FB9EFC}"/>
              </a:ext>
            </a:extLst>
          </p:cNvPr>
          <p:cNvCxnSpPr>
            <a:cxnSpLocks/>
            <a:endCxn id="195" idx="1"/>
          </p:cNvCxnSpPr>
          <p:nvPr/>
        </p:nvCxnSpPr>
        <p:spPr>
          <a:xfrm rot="5400000">
            <a:off x="2801690" y="3345871"/>
            <a:ext cx="345716" cy="3978"/>
          </a:xfrm>
          <a:prstGeom prst="bentConnector4">
            <a:avLst>
              <a:gd name="adj1" fmla="val 3165"/>
              <a:gd name="adj2" fmla="val 1005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70DD82-75F2-0CB1-D7D8-30116A9BECD2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983285" y="3625219"/>
            <a:ext cx="1711507" cy="86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A385534F-B818-601E-6FB1-583B9999ECA9}"/>
              </a:ext>
            </a:extLst>
          </p:cNvPr>
          <p:cNvSpPr txBox="1"/>
          <p:nvPr/>
        </p:nvSpPr>
        <p:spPr>
          <a:xfrm>
            <a:off x="2190820" y="3870237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selected={</a:t>
            </a:r>
            <a:r>
              <a:rPr lang="en-GB" dirty="0" err="1"/>
              <a:t>filteredYear</a:t>
            </a:r>
            <a:r>
              <a:rPr lang="en-GB" dirty="0"/>
              <a:t>} </a:t>
            </a:r>
          </a:p>
          <a:p>
            <a:r>
              <a:rPr lang="en-GB" dirty="0" err="1"/>
              <a:t>onChangeFilter</a:t>
            </a:r>
            <a:r>
              <a:rPr lang="en-GB" dirty="0"/>
              <a:t>={</a:t>
            </a:r>
            <a:r>
              <a:rPr lang="en-GB" dirty="0" err="1"/>
              <a:t>filterChangeHandler</a:t>
            </a:r>
            <a:r>
              <a:rPr lang="en-GB" dirty="0"/>
              <a:t>}</a:t>
            </a:r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7A1C36AB-D62B-9504-9CD6-5C2BD5F8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725" y="5320492"/>
            <a:ext cx="1790842" cy="140318"/>
          </a:xfrm>
          <a:prstGeom prst="rect">
            <a:avLst/>
          </a:prstGeom>
        </p:spPr>
      </p:pic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C2B96169-16EF-99D3-9E55-AEB99CF497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60343" y="3462206"/>
            <a:ext cx="2270383" cy="88153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D275EBC-3D28-6BA7-951C-521F9584FB35}"/>
              </a:ext>
            </a:extLst>
          </p:cNvPr>
          <p:cNvSpPr txBox="1"/>
          <p:nvPr/>
        </p:nvSpPr>
        <p:spPr>
          <a:xfrm>
            <a:off x="4292386" y="3889178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rgbClr val="7030A0"/>
                </a:solidFill>
              </a:rPr>
              <a:t>(selectedYear)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40C8018-2062-1C9A-08DC-E63A7819EA9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84727" y="3648068"/>
            <a:ext cx="950128" cy="66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086419BD-2279-3665-F34E-B6C0E5AD576F}"/>
              </a:ext>
            </a:extLst>
          </p:cNvPr>
          <p:cNvSpPr txBox="1"/>
          <p:nvPr/>
        </p:nvSpPr>
        <p:spPr>
          <a:xfrm>
            <a:off x="5341185" y="3979457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items={filteredExpenses}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07A09B7-FC45-9EB8-C172-D8583F1161EC}"/>
              </a:ext>
            </a:extLst>
          </p:cNvPr>
          <p:cNvSpPr txBox="1"/>
          <p:nvPr/>
        </p:nvSpPr>
        <p:spPr>
          <a:xfrm>
            <a:off x="2169692" y="4930571"/>
            <a:ext cx="155683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dropdownChangeHandler 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B7B68A9-C103-C5D7-18F3-7F5EC1550261}"/>
              </a:ext>
            </a:extLst>
          </p:cNvPr>
          <p:cNvCxnSpPr>
            <a:cxnSpLocks/>
            <a:stCxn id="244" idx="3"/>
          </p:cNvCxnSpPr>
          <p:nvPr/>
        </p:nvCxnSpPr>
        <p:spPr>
          <a:xfrm flipV="1">
            <a:off x="3726528" y="5047461"/>
            <a:ext cx="722188" cy="622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47962CC-0D46-7920-42BE-1EFA10D4D955}"/>
              </a:ext>
            </a:extLst>
          </p:cNvPr>
          <p:cNvCxnSpPr/>
          <p:nvPr/>
        </p:nvCxnSpPr>
        <p:spPr>
          <a:xfrm flipV="1">
            <a:off x="3649199" y="5141566"/>
            <a:ext cx="0" cy="1930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E92C6BEA-42BA-103E-5A5A-22D6AFA30443}"/>
              </a:ext>
            </a:extLst>
          </p:cNvPr>
          <p:cNvSpPr txBox="1"/>
          <p:nvPr/>
        </p:nvSpPr>
        <p:spPr>
          <a:xfrm>
            <a:off x="3724976" y="5009703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rgbClr val="7030A0"/>
                </a:solidFill>
              </a:defRPr>
            </a:lvl1pPr>
          </a:lstStyle>
          <a:p>
            <a:r>
              <a:rPr lang="en-GB" dirty="0" err="1"/>
              <a:t>onChangeFilter</a:t>
            </a:r>
            <a:endParaRPr lang="en-NL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56179F-3812-4CCA-5363-B6BCFBD769F1}"/>
              </a:ext>
            </a:extLst>
          </p:cNvPr>
          <p:cNvSpPr txBox="1"/>
          <p:nvPr/>
        </p:nvSpPr>
        <p:spPr>
          <a:xfrm>
            <a:off x="5427449" y="4828616"/>
            <a:ext cx="125056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Render </a:t>
            </a:r>
          </a:p>
          <a:p>
            <a:r>
              <a:rPr lang="en-NL" sz="1000" dirty="0"/>
              <a:t>(items.map (item))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9F0D2BCF-5299-8F93-183A-E4E4B8221694}"/>
              </a:ext>
            </a:extLst>
          </p:cNvPr>
          <p:cNvCxnSpPr>
            <a:cxnSpLocks/>
            <a:stCxn id="262" idx="3"/>
            <a:endCxn id="260" idx="1"/>
          </p:cNvCxnSpPr>
          <p:nvPr/>
        </p:nvCxnSpPr>
        <p:spPr>
          <a:xfrm>
            <a:off x="5286767" y="4780425"/>
            <a:ext cx="140682" cy="24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FE68AA2-4933-3E6B-ED60-52547A184A67}"/>
              </a:ext>
            </a:extLst>
          </p:cNvPr>
          <p:cNvSpPr txBox="1"/>
          <p:nvPr/>
        </p:nvSpPr>
        <p:spPr>
          <a:xfrm>
            <a:off x="4813561" y="4657314"/>
            <a:ext cx="47320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items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FFDF3C-7F3D-966E-F96F-0B5C32AFB72A}"/>
              </a:ext>
            </a:extLst>
          </p:cNvPr>
          <p:cNvCxnSpPr>
            <a:cxnSpLocks/>
            <a:stCxn id="260" idx="2"/>
            <a:endCxn id="12" idx="0"/>
          </p:cNvCxnSpPr>
          <p:nvPr/>
        </p:nvCxnSpPr>
        <p:spPr>
          <a:xfrm flipH="1">
            <a:off x="5757215" y="5228726"/>
            <a:ext cx="295514" cy="51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42430CF-BB88-3CB7-0605-6CD2F9111DE5}"/>
              </a:ext>
            </a:extLst>
          </p:cNvPr>
          <p:cNvSpPr txBox="1"/>
          <p:nvPr/>
        </p:nvSpPr>
        <p:spPr>
          <a:xfrm>
            <a:off x="5398857" y="5332152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Key={</a:t>
            </a:r>
            <a:r>
              <a:rPr lang="en-GB" dirty="0" err="1"/>
              <a:t>item.id</a:t>
            </a:r>
            <a:r>
              <a:rPr lang="en-GB" dirty="0"/>
              <a:t>} </a:t>
            </a:r>
          </a:p>
          <a:p>
            <a:r>
              <a:rPr lang="en-GB" dirty="0"/>
              <a:t>I</a:t>
            </a:r>
            <a:r>
              <a:rPr lang="en-NL" dirty="0"/>
              <a:t>tem={item}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7F129EB-F4D3-B3F6-061C-D29C64F955A5}"/>
              </a:ext>
            </a:extLst>
          </p:cNvPr>
          <p:cNvSpPr txBox="1"/>
          <p:nvPr/>
        </p:nvSpPr>
        <p:spPr>
          <a:xfrm>
            <a:off x="4334379" y="6423117"/>
            <a:ext cx="879943" cy="245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200" dirty="0"/>
              <a:t>ExpenseDate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D31A69D-BB73-EF99-4C09-FE8631F3CBE2}"/>
              </a:ext>
            </a:extLst>
          </p:cNvPr>
          <p:cNvSpPr txBox="1"/>
          <p:nvPr/>
        </p:nvSpPr>
        <p:spPr>
          <a:xfrm>
            <a:off x="4334379" y="6128783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date={</a:t>
            </a:r>
            <a:r>
              <a:rPr lang="en-GB" dirty="0" err="1"/>
              <a:t>item.date</a:t>
            </a:r>
            <a:r>
              <a:rPr lang="en-GB" dirty="0"/>
              <a:t>}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CEFA1C4-E474-3DFC-3EAF-73F385BBAF75}"/>
              </a:ext>
            </a:extLst>
          </p:cNvPr>
          <p:cNvCxnSpPr>
            <a:cxnSpLocks/>
          </p:cNvCxnSpPr>
          <p:nvPr/>
        </p:nvCxnSpPr>
        <p:spPr>
          <a:xfrm flipH="1">
            <a:off x="4895534" y="6139434"/>
            <a:ext cx="429604" cy="28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8" name="Picture 287">
            <a:extLst>
              <a:ext uri="{FF2B5EF4-FFF2-40B4-BE49-F238E27FC236}">
                <a16:creationId xmlns:a16="http://schemas.microsoft.com/office/drawing/2014/main" id="{D81E750A-B92D-F85E-ED11-0F68E7C7F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566" y="6130173"/>
            <a:ext cx="1532245" cy="207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5EB66-28C2-9A81-08EF-725A3806450C}"/>
              </a:ext>
            </a:extLst>
          </p:cNvPr>
          <p:cNvSpPr txBox="1"/>
          <p:nvPr/>
        </p:nvSpPr>
        <p:spPr>
          <a:xfrm>
            <a:off x="7750997" y="4303428"/>
            <a:ext cx="2915436" cy="1017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ExpensesChart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44296-13FF-E55F-B97B-A843013D6EE2}"/>
              </a:ext>
            </a:extLst>
          </p:cNvPr>
          <p:cNvSpPr txBox="1"/>
          <p:nvPr/>
        </p:nvSpPr>
        <p:spPr>
          <a:xfrm>
            <a:off x="8672042" y="5743129"/>
            <a:ext cx="1532245" cy="351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6F8F9-ECF1-87E6-F3B5-076009E7F380}"/>
              </a:ext>
            </a:extLst>
          </p:cNvPr>
          <p:cNvSpPr txBox="1"/>
          <p:nvPr/>
        </p:nvSpPr>
        <p:spPr>
          <a:xfrm>
            <a:off x="8379348" y="3979457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NL" dirty="0"/>
              <a:t>items={filteredExpenses}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4103C7-C6AE-C0BF-D060-B3837A70CED0}"/>
              </a:ext>
            </a:extLst>
          </p:cNvPr>
          <p:cNvSpPr txBox="1"/>
          <p:nvPr/>
        </p:nvSpPr>
        <p:spPr>
          <a:xfrm>
            <a:off x="9108399" y="4828616"/>
            <a:ext cx="125056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cap="sq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NL" sz="1000" dirty="0"/>
              <a:t>Render </a:t>
            </a:r>
          </a:p>
          <a:p>
            <a:r>
              <a:rPr lang="en-NL" sz="1000" dirty="0"/>
              <a:t>(items.map (item))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A7FB24-7E17-813F-CE57-ACA4666F8DF7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8927575" y="4786402"/>
            <a:ext cx="180824" cy="24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65992D-EEE8-D0F4-167F-693C2DC9980A}"/>
              </a:ext>
            </a:extLst>
          </p:cNvPr>
          <p:cNvSpPr txBox="1"/>
          <p:nvPr/>
        </p:nvSpPr>
        <p:spPr>
          <a:xfrm>
            <a:off x="7906142" y="4663291"/>
            <a:ext cx="10214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L" sz="1000" dirty="0"/>
              <a:t>chartDataPoints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38CC6-92F0-4998-2362-3B0E2FB3A0C7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flipH="1">
            <a:off x="9438165" y="5228726"/>
            <a:ext cx="295514" cy="51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483D92-5E2F-53E3-7AF8-B4E1D91A9ABF}"/>
              </a:ext>
            </a:extLst>
          </p:cNvPr>
          <p:cNvSpPr txBox="1"/>
          <p:nvPr/>
        </p:nvSpPr>
        <p:spPr>
          <a:xfrm>
            <a:off x="9079807" y="5332152"/>
            <a:ext cx="1720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nl-NL" dirty="0" err="1"/>
              <a:t>dataPoints</a:t>
            </a:r>
            <a:r>
              <a:rPr lang="nl-NL" dirty="0"/>
              <a:t>={</a:t>
            </a:r>
            <a:r>
              <a:rPr lang="nl-NL" dirty="0" err="1"/>
              <a:t>chartDataPoints</a:t>
            </a:r>
            <a:r>
              <a:rPr lang="nl-NL" dirty="0"/>
              <a:t>}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3166F-BD28-6254-53C7-FBA0E9237946}"/>
              </a:ext>
            </a:extLst>
          </p:cNvPr>
          <p:cNvSpPr txBox="1"/>
          <p:nvPr/>
        </p:nvSpPr>
        <p:spPr>
          <a:xfrm>
            <a:off x="8015329" y="6423117"/>
            <a:ext cx="879943" cy="245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sz="1200" dirty="0"/>
              <a:t>ChartBar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717A6-A303-A0DB-5EBD-88BC8690DA87}"/>
              </a:ext>
            </a:extLst>
          </p:cNvPr>
          <p:cNvSpPr txBox="1"/>
          <p:nvPr/>
        </p:nvSpPr>
        <p:spPr>
          <a:xfrm>
            <a:off x="8015329" y="6128783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Value, </a:t>
            </a:r>
            <a:r>
              <a:rPr lang="en-GB" dirty="0" err="1"/>
              <a:t>MaxValue</a:t>
            </a:r>
            <a:r>
              <a:rPr lang="en-GB" dirty="0"/>
              <a:t>, Label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8C5178-9FF1-48CB-F04B-577BE4E394C2}"/>
              </a:ext>
            </a:extLst>
          </p:cNvPr>
          <p:cNvCxnSpPr>
            <a:cxnSpLocks/>
          </p:cNvCxnSpPr>
          <p:nvPr/>
        </p:nvCxnSpPr>
        <p:spPr>
          <a:xfrm flipH="1">
            <a:off x="8576484" y="6139434"/>
            <a:ext cx="429604" cy="28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3FE1D0-750D-5D22-D16E-FE043A5AC0D8}"/>
              </a:ext>
            </a:extLst>
          </p:cNvPr>
          <p:cNvCxnSpPr>
            <a:cxnSpLocks/>
            <a:stCxn id="179" idx="3"/>
            <a:endCxn id="8" idx="0"/>
          </p:cNvCxnSpPr>
          <p:nvPr/>
        </p:nvCxnSpPr>
        <p:spPr>
          <a:xfrm>
            <a:off x="5094417" y="3520718"/>
            <a:ext cx="4114298" cy="78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888E2-D390-1F9E-064A-709DAF1DE241}"/>
              </a:ext>
            </a:extLst>
          </p:cNvPr>
          <p:cNvSpPr txBox="1"/>
          <p:nvPr/>
        </p:nvSpPr>
        <p:spPr>
          <a:xfrm>
            <a:off x="194016" y="584037"/>
            <a:ext cx="3669061" cy="59428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EC4C-FCC6-710A-1BF8-C5B701EE7F90}"/>
              </a:ext>
            </a:extLst>
          </p:cNvPr>
          <p:cNvSpPr txBox="1"/>
          <p:nvPr/>
        </p:nvSpPr>
        <p:spPr>
          <a:xfrm>
            <a:off x="4295564" y="584036"/>
            <a:ext cx="3669062" cy="59428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NewExpense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D5BB-6869-94DA-AAC7-790D3F81C5D8}"/>
              </a:ext>
            </a:extLst>
          </p:cNvPr>
          <p:cNvSpPr txBox="1"/>
          <p:nvPr/>
        </p:nvSpPr>
        <p:spPr>
          <a:xfrm>
            <a:off x="8397113" y="584037"/>
            <a:ext cx="3659389" cy="59428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t" anchorCtr="1">
            <a:noAutofit/>
          </a:bodyPr>
          <a:lstStyle>
            <a:defPPr>
              <a:defRPr lang="en-NL"/>
            </a:defPPr>
          </a:lstStyle>
          <a:p>
            <a:r>
              <a:rPr lang="en-NL" dirty="0"/>
              <a:t>ExpenseForm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55FBE-BF41-9F7E-887C-D9CD7D57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5" y="1074288"/>
            <a:ext cx="1791036" cy="2252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5C235-C47F-1DDF-2F7D-1E61EAAE8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6" y="3206614"/>
            <a:ext cx="3397960" cy="52897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2A0A1-78A1-EA70-C898-28508384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46" y="1551821"/>
            <a:ext cx="3397960" cy="1282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A80E3-3FB2-E93C-032B-9CF843860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981" y="1074288"/>
            <a:ext cx="3031137" cy="21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1EF69C-792A-E223-CACD-A0C117382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591" y="3446696"/>
            <a:ext cx="3402227" cy="9105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9B092A-A91D-7718-482B-BA21A6518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591" y="4602062"/>
            <a:ext cx="3402227" cy="66565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BA908A-6F76-9E27-76AC-DB675FC4E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5980" y="1049040"/>
            <a:ext cx="2651726" cy="236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471125-37DD-8834-3487-B78A9D9396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6803" y="1792147"/>
            <a:ext cx="2800007" cy="20835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B8D8B0-3E01-8313-6D64-2D05BE9B4E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0621" y="4570883"/>
            <a:ext cx="2651726" cy="35416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85E99B-3EA5-07B8-77D7-9BF9692AE3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5980" y="5203521"/>
            <a:ext cx="3359925" cy="121929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E2FCC3-9FC3-0DD3-8152-335DA69B0BA4}"/>
              </a:ext>
            </a:extLst>
          </p:cNvPr>
          <p:cNvCxnSpPr>
            <a:cxnSpLocks/>
          </p:cNvCxnSpPr>
          <p:nvPr/>
        </p:nvCxnSpPr>
        <p:spPr>
          <a:xfrm flipV="1">
            <a:off x="4189796" y="1285226"/>
            <a:ext cx="2022333" cy="136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E0DDE3-B35F-9D89-AEE5-6FD871416FB2}"/>
              </a:ext>
            </a:extLst>
          </p:cNvPr>
          <p:cNvCxnSpPr>
            <a:cxnSpLocks/>
          </p:cNvCxnSpPr>
          <p:nvPr/>
        </p:nvCxnSpPr>
        <p:spPr>
          <a:xfrm flipV="1">
            <a:off x="8167441" y="1299508"/>
            <a:ext cx="2109948" cy="2986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AD0C57-211C-2951-948E-4FB751D66DD7}"/>
              </a:ext>
            </a:extLst>
          </p:cNvPr>
          <p:cNvCxnSpPr>
            <a:cxnSpLocks/>
          </p:cNvCxnSpPr>
          <p:nvPr/>
        </p:nvCxnSpPr>
        <p:spPr>
          <a:xfrm flipV="1">
            <a:off x="3104226" y="1312015"/>
            <a:ext cx="3107903" cy="2276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F0128D-424F-AC68-A387-A34D35C7DF06}"/>
              </a:ext>
            </a:extLst>
          </p:cNvPr>
          <p:cNvCxnSpPr>
            <a:cxnSpLocks/>
          </p:cNvCxnSpPr>
          <p:nvPr/>
        </p:nvCxnSpPr>
        <p:spPr>
          <a:xfrm flipV="1">
            <a:off x="6022207" y="1285226"/>
            <a:ext cx="4233735" cy="3280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8FEC8F4-F434-E5F8-B902-4CAD01494929}"/>
              </a:ext>
            </a:extLst>
          </p:cNvPr>
          <p:cNvSpPr/>
          <p:nvPr/>
        </p:nvSpPr>
        <p:spPr>
          <a:xfrm>
            <a:off x="3916423" y="1624986"/>
            <a:ext cx="273373" cy="2066773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411F6D62-A954-2985-E699-4586B055CCA0}"/>
              </a:ext>
            </a:extLst>
          </p:cNvPr>
          <p:cNvSpPr/>
          <p:nvPr/>
        </p:nvSpPr>
        <p:spPr>
          <a:xfrm>
            <a:off x="7909483" y="3264099"/>
            <a:ext cx="273373" cy="2066773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646464-4ECC-A43A-481E-93C64DE2682C}"/>
              </a:ext>
            </a:extLst>
          </p:cNvPr>
          <p:cNvCxnSpPr>
            <a:cxnSpLocks/>
          </p:cNvCxnSpPr>
          <p:nvPr/>
        </p:nvCxnSpPr>
        <p:spPr>
          <a:xfrm flipH="1">
            <a:off x="6265475" y="3103939"/>
            <a:ext cx="3636368" cy="40640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0FC721-3970-1AAA-DA72-509B0528E2D2}"/>
              </a:ext>
            </a:extLst>
          </p:cNvPr>
          <p:cNvCxnSpPr>
            <a:cxnSpLocks/>
          </p:cNvCxnSpPr>
          <p:nvPr/>
        </p:nvCxnSpPr>
        <p:spPr>
          <a:xfrm flipH="1" flipV="1">
            <a:off x="1653481" y="1672221"/>
            <a:ext cx="3709526" cy="236229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7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222</Words>
  <Application>Microsoft Macintosh PowerPoint</Application>
  <PresentationFormat>Widescreen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Eldering</dc:creator>
  <cp:lastModifiedBy>Bram Eldering</cp:lastModifiedBy>
  <cp:revision>10</cp:revision>
  <dcterms:created xsi:type="dcterms:W3CDTF">2023-05-16T14:50:41Z</dcterms:created>
  <dcterms:modified xsi:type="dcterms:W3CDTF">2023-05-18T15:04:53Z</dcterms:modified>
</cp:coreProperties>
</file>