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0"/>
    <p:restoredTop sz="94709"/>
  </p:normalViewPr>
  <p:slideViewPr>
    <p:cSldViewPr snapToGrid="0">
      <p:cViewPr>
        <p:scale>
          <a:sx n="123" d="100"/>
          <a:sy n="123" d="100"/>
        </p:scale>
        <p:origin x="1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CC9B-4C77-A226-E77C-FAE018E81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6292B-5EDB-5131-740B-A1FDE89B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9167-D17B-99E8-F207-5AEB385C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EF6C-8B73-7130-2278-A216567D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D8B7-051D-0008-029A-8DCBA93A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7FBB-BCF1-BA96-04E7-DA129441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8F9C3-176E-A6DA-A31E-201B9ED7D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FC28-D38C-5BEB-90E3-02B58D0D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32D8-7C48-3261-543B-4E766297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AAB9-7C7E-476E-7415-7C2DE17C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8CF3A-98E0-2990-5D1A-62705D80C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7A87A-3F0D-55EC-8FFC-45C26B241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2FF2-A736-942E-F306-246BA2E6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0D8B-3F96-10D5-FD7B-DDF5CC6E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DA82-BDD1-A521-D574-23B71009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C1C1-E3A8-07A8-9EB9-24C50A7F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1E5D-97F6-BC97-182E-C266D47B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2524-5632-949F-AFA5-37263952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A413-184B-6719-802D-3B2569EB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9FCA-2902-818A-1B36-206490E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7C4E-0F96-32C1-EDE8-3FF15181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FD3-D6CB-B946-6F54-5DEB6FE1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5408-00AF-FE7E-EA26-418DEBE2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41E6-09D5-44A9-484D-07397D06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A190-EF10-7CA2-95FC-2E390070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7FF9-E752-11F2-453B-8E5716F5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2A8B-B2E6-2234-104B-B92B98F7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4B595-DC55-E781-93E8-D4582CEE4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1B493-3E25-2A26-E1D9-676ADA77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388A-659B-7CE8-EDF6-5E64939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0D91-0597-3D77-928B-0C82D79C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2B68-A819-BB75-59BF-1FC45BD3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C3BC-222F-C553-038F-67CD9251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47DE-53F7-98AB-2241-22573E50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9586D-201C-2295-9056-ABEE0DBAC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CF887-2F94-0365-1FE8-224403C39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38B37-6B6B-9EB4-A773-22A77841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06F1-5DF5-05A8-AA41-6E5C5A3F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A2E43-33E0-EEF8-B099-287B5143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72C4-0DA4-19CC-2F29-4FE3A1F9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E0A3C-0A5A-0CB6-C4F0-80A524B6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CEC7E-ECA6-E904-9888-CB573366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024AF-3638-5FE9-9F8F-17CE7F0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4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2C46C-2DD1-DA4B-6A78-AC31C3B4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A6216-CC95-AF28-AFEC-FAAE1709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73D6-3301-4EF4-5434-462FB4A9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C181-F076-BC1E-1FDF-042F0403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9637-BA59-7231-4725-0AFFD720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8F61C-5CA7-2661-6DDD-3D05CE250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E4A8-6B0E-77D5-755B-ABFFF781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CC51-A6C5-9513-CFF8-663BFFCB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B6C2-97EB-E0F9-C761-BA9F324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5376-DFA4-5EC5-7E45-F326C9E1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9859-031D-4010-A201-9FB255E0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A054-527B-4719-854A-8A6AC069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E2F6-F2D8-DBB4-D82A-3E296BDB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47B3-C1ED-C24A-F1F7-DFC99F54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B2DD-D32D-40CF-871E-3BD462AD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E0266-6F9C-470A-D77A-70C98C2B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83B7-C6CD-1F31-0DD4-3E804D77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14E5-7EE5-6E87-E43F-8F666FE2F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DCAA-77BA-B041-B6FF-8A2CAF39930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1451-33E8-D57E-2167-605488FA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5BFE-B4AD-8017-D914-6D7BBBED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6646-4E4B-0E4A-BEE9-A73F045F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E792F70-78CE-79CC-AC2F-6682E2320136}"/>
              </a:ext>
            </a:extLst>
          </p:cNvPr>
          <p:cNvSpPr/>
          <p:nvPr/>
        </p:nvSpPr>
        <p:spPr>
          <a:xfrm>
            <a:off x="7347473" y="0"/>
            <a:ext cx="3808207" cy="67773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41E8DC-DC3B-D937-436B-FD0204FF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81" y="0"/>
            <a:ext cx="3171825" cy="6858000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1A18E708-4FBA-4986-B698-BB9BA8EB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9" y="0"/>
            <a:ext cx="3171825" cy="68580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C74110B2-CA68-68C4-A6BE-E9BC7F04B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6173" y="6154156"/>
            <a:ext cx="539789" cy="539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3AF678DC-651A-3160-53FD-14E883B74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185" y="6160730"/>
            <a:ext cx="539789" cy="539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Male profile with solid fill">
            <a:extLst>
              <a:ext uri="{FF2B5EF4-FFF2-40B4-BE49-F238E27FC236}">
                <a16:creationId xmlns:a16="http://schemas.microsoft.com/office/drawing/2014/main" id="{A081A33D-E414-5633-7D49-3D9AD73E4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3579" y="6154156"/>
            <a:ext cx="539790" cy="539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Bell with solid fill">
            <a:extLst>
              <a:ext uri="{FF2B5EF4-FFF2-40B4-BE49-F238E27FC236}">
                <a16:creationId xmlns:a16="http://schemas.microsoft.com/office/drawing/2014/main" id="{3D82108F-A5F4-215A-73EB-4AB54C0578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4637" y="6156451"/>
            <a:ext cx="539790" cy="539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4BFB02-E1F8-BD43-E394-6FDAA0ABAF2B}"/>
              </a:ext>
            </a:extLst>
          </p:cNvPr>
          <p:cNvSpPr/>
          <p:nvPr/>
        </p:nvSpPr>
        <p:spPr>
          <a:xfrm>
            <a:off x="8156709" y="80682"/>
            <a:ext cx="2194560" cy="60108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322142-D46F-254F-F3A2-2CC5092BDB78}"/>
              </a:ext>
            </a:extLst>
          </p:cNvPr>
          <p:cNvSpPr/>
          <p:nvPr/>
        </p:nvSpPr>
        <p:spPr>
          <a:xfrm>
            <a:off x="10445674" y="80682"/>
            <a:ext cx="615601" cy="60108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DADF5-A676-58B9-42C0-8146C0456117}"/>
              </a:ext>
            </a:extLst>
          </p:cNvPr>
          <p:cNvSpPr/>
          <p:nvPr/>
        </p:nvSpPr>
        <p:spPr>
          <a:xfrm>
            <a:off x="7468222" y="620472"/>
            <a:ext cx="567740" cy="54710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Chat bubble with solid fill">
            <a:extLst>
              <a:ext uri="{FF2B5EF4-FFF2-40B4-BE49-F238E27FC236}">
                <a16:creationId xmlns:a16="http://schemas.microsoft.com/office/drawing/2014/main" id="{7D9F716D-9C39-EC63-ED2A-9047E8A5F1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7970" y="80682"/>
            <a:ext cx="539790" cy="539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Graphic 24" descr="Users with solid fill">
            <a:extLst>
              <a:ext uri="{FF2B5EF4-FFF2-40B4-BE49-F238E27FC236}">
                <a16:creationId xmlns:a16="http://schemas.microsoft.com/office/drawing/2014/main" id="{7FA1B671-E2D2-B03F-3143-8BDE7917E0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7071" y="620472"/>
            <a:ext cx="539790" cy="539790"/>
          </a:xfrm>
          <a:prstGeom prst="rect">
            <a:avLst/>
          </a:prstGeom>
        </p:spPr>
      </p:pic>
      <p:pic>
        <p:nvPicPr>
          <p:cNvPr id="26" name="Graphic 25" descr="Users with solid fill">
            <a:extLst>
              <a:ext uri="{FF2B5EF4-FFF2-40B4-BE49-F238E27FC236}">
                <a16:creationId xmlns:a16="http://schemas.microsoft.com/office/drawing/2014/main" id="{86E397E0-CF50-83BB-7590-CEAF70E6A4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8222" y="1192428"/>
            <a:ext cx="539790" cy="539790"/>
          </a:xfrm>
          <a:prstGeom prst="rect">
            <a:avLst/>
          </a:prstGeom>
        </p:spPr>
      </p:pic>
      <p:pic>
        <p:nvPicPr>
          <p:cNvPr id="27" name="Graphic 26" descr="Users with solid fill">
            <a:extLst>
              <a:ext uri="{FF2B5EF4-FFF2-40B4-BE49-F238E27FC236}">
                <a16:creationId xmlns:a16="http://schemas.microsoft.com/office/drawing/2014/main" id="{E36488DA-2D0C-32AE-C649-696B6AB90A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7071" y="1756476"/>
            <a:ext cx="539790" cy="539790"/>
          </a:xfrm>
          <a:prstGeom prst="rect">
            <a:avLst/>
          </a:prstGeom>
        </p:spPr>
      </p:pic>
      <p:pic>
        <p:nvPicPr>
          <p:cNvPr id="28" name="Graphic 27" descr="Users with solid fill">
            <a:extLst>
              <a:ext uri="{FF2B5EF4-FFF2-40B4-BE49-F238E27FC236}">
                <a16:creationId xmlns:a16="http://schemas.microsoft.com/office/drawing/2014/main" id="{2C170291-EE66-AB5F-E77E-4BAA74324B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7071" y="2320524"/>
            <a:ext cx="539790" cy="539790"/>
          </a:xfrm>
          <a:prstGeom prst="rect">
            <a:avLst/>
          </a:prstGeom>
        </p:spPr>
      </p:pic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7C9A0902-1309-2300-4F8D-8026212A82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8222" y="2874762"/>
            <a:ext cx="539790" cy="5397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FDD0E0-AB8C-431F-6161-8F66A0B3A3FD}"/>
              </a:ext>
            </a:extLst>
          </p:cNvPr>
          <p:cNvSpPr txBox="1"/>
          <p:nvPr/>
        </p:nvSpPr>
        <p:spPr>
          <a:xfrm>
            <a:off x="8216427" y="164055"/>
            <a:ext cx="207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Community Title</a:t>
            </a:r>
          </a:p>
        </p:txBody>
      </p:sp>
      <p:pic>
        <p:nvPicPr>
          <p:cNvPr id="32" name="Graphic 31" descr="Hamburger Menu Icon with solid fill">
            <a:extLst>
              <a:ext uri="{FF2B5EF4-FFF2-40B4-BE49-F238E27FC236}">
                <a16:creationId xmlns:a16="http://schemas.microsoft.com/office/drawing/2014/main" id="{D878ABDE-8188-E9B6-2CA5-F24B3F648B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16552" y="133126"/>
            <a:ext cx="400261" cy="4002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880F0B-F62E-2C3C-7F85-D546EBA25867}"/>
              </a:ext>
            </a:extLst>
          </p:cNvPr>
          <p:cNvSpPr txBox="1"/>
          <p:nvPr/>
        </p:nvSpPr>
        <p:spPr>
          <a:xfrm>
            <a:off x="8194911" y="705701"/>
            <a:ext cx="20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Tab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EC08F5-7FE8-E12B-1337-C7C54CA624DD}"/>
              </a:ext>
            </a:extLst>
          </p:cNvPr>
          <p:cNvSpPr txBox="1"/>
          <p:nvPr/>
        </p:nvSpPr>
        <p:spPr>
          <a:xfrm>
            <a:off x="8216427" y="1896740"/>
            <a:ext cx="20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Tab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AB8B8-6B7D-4739-D44A-CA0FAB95A964}"/>
              </a:ext>
            </a:extLst>
          </p:cNvPr>
          <p:cNvSpPr txBox="1"/>
          <p:nvPr/>
        </p:nvSpPr>
        <p:spPr>
          <a:xfrm>
            <a:off x="8216427" y="2932211"/>
            <a:ext cx="20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Topic Tab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B9EAE0-F1B3-22EE-2B80-33F060AB2683}"/>
              </a:ext>
            </a:extLst>
          </p:cNvPr>
          <p:cNvSpPr txBox="1"/>
          <p:nvPr/>
        </p:nvSpPr>
        <p:spPr>
          <a:xfrm>
            <a:off x="8194911" y="1006373"/>
            <a:ext cx="20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670986-D74B-8B03-E558-B918AE580C4E}"/>
              </a:ext>
            </a:extLst>
          </p:cNvPr>
          <p:cNvSpPr txBox="1"/>
          <p:nvPr/>
        </p:nvSpPr>
        <p:spPr>
          <a:xfrm>
            <a:off x="8211090" y="2204517"/>
            <a:ext cx="20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2A9C1-A1C7-79F5-EEE0-E38E433D4784}"/>
              </a:ext>
            </a:extLst>
          </p:cNvPr>
          <p:cNvSpPr txBox="1"/>
          <p:nvPr/>
        </p:nvSpPr>
        <p:spPr>
          <a:xfrm>
            <a:off x="8216427" y="3248273"/>
            <a:ext cx="2070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CBFA55-E7EF-7348-7AE3-C7A17D1BAA3C}"/>
              </a:ext>
            </a:extLst>
          </p:cNvPr>
          <p:cNvSpPr txBox="1"/>
          <p:nvPr/>
        </p:nvSpPr>
        <p:spPr>
          <a:xfrm>
            <a:off x="10510218" y="620472"/>
            <a:ext cx="400110" cy="203132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/>
              <a:t>Text channel</a:t>
            </a:r>
          </a:p>
        </p:txBody>
      </p:sp>
      <p:pic>
        <p:nvPicPr>
          <p:cNvPr id="40" name="Graphic 39" descr="Add with solid fill">
            <a:extLst>
              <a:ext uri="{FF2B5EF4-FFF2-40B4-BE49-F238E27FC236}">
                <a16:creationId xmlns:a16="http://schemas.microsoft.com/office/drawing/2014/main" id="{7E816D23-8056-B49A-49E6-42189DC2C2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1761" y="3429000"/>
            <a:ext cx="430410" cy="430410"/>
          </a:xfrm>
          <a:prstGeom prst="rect">
            <a:avLst/>
          </a:prstGeom>
          <a:effectLst/>
        </p:spPr>
      </p:pic>
      <p:pic>
        <p:nvPicPr>
          <p:cNvPr id="42" name="Graphic 41" descr="Wave Gesture with solid fill">
            <a:extLst>
              <a:ext uri="{FF2B5EF4-FFF2-40B4-BE49-F238E27FC236}">
                <a16:creationId xmlns:a16="http://schemas.microsoft.com/office/drawing/2014/main" id="{58759DBB-9377-6B26-1FA7-BFEA2867FC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92488" y="6185470"/>
            <a:ext cx="539789" cy="539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96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Bramer, Matthew</dc:creator>
  <cp:lastModifiedBy>Bramer, Matthew</cp:lastModifiedBy>
  <cp:revision>1</cp:revision>
  <dcterms:created xsi:type="dcterms:W3CDTF">2023-07-24T03:26:51Z</dcterms:created>
  <dcterms:modified xsi:type="dcterms:W3CDTF">2023-07-24T03:47:04Z</dcterms:modified>
</cp:coreProperties>
</file>