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07-04-15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07-04-15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07-04-15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07-04-15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07-04-15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07-04-15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07-04-15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07-04-15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07-04-15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07-04-15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07-04-15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07-04-15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07-04-15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07-04-15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07-04-15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07-04-15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07-04-15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07-04-15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955" y="714817"/>
            <a:ext cx="8825658" cy="1673276"/>
          </a:xfrm>
        </p:spPr>
        <p:txBody>
          <a:bodyPr/>
          <a:lstStyle/>
          <a:p>
            <a:r>
              <a:rPr lang="nl-NL" dirty="0" err="1" smtClean="0"/>
              <a:t>Starlord’s</a:t>
            </a:r>
            <a:r>
              <a:rPr lang="nl-NL" dirty="0" smtClean="0"/>
              <a:t> </a:t>
            </a:r>
            <a:r>
              <a:rPr lang="nl-NL" dirty="0" err="1" smtClean="0"/>
              <a:t>Redemption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52610" y="2824292"/>
            <a:ext cx="8825658" cy="2662107"/>
          </a:xfrm>
        </p:spPr>
        <p:txBody>
          <a:bodyPr/>
          <a:lstStyle/>
          <a:p>
            <a:r>
              <a:rPr lang="nl-NL" cap="none" dirty="0" smtClean="0"/>
              <a:t>Wij zijn Luuk en Bram. De twee ontwikkelaars van </a:t>
            </a:r>
            <a:r>
              <a:rPr lang="nl-NL" cap="none" dirty="0" err="1" smtClean="0"/>
              <a:t>Starlord’s</a:t>
            </a:r>
            <a:r>
              <a:rPr lang="nl-NL" cap="none" dirty="0" smtClean="0"/>
              <a:t> </a:t>
            </a:r>
            <a:r>
              <a:rPr lang="nl-NL" cap="none" dirty="0" err="1" smtClean="0"/>
              <a:t>Redemtion</a:t>
            </a:r>
            <a:r>
              <a:rPr lang="nl-NL" cap="none" dirty="0" smtClean="0"/>
              <a:t>. </a:t>
            </a:r>
          </a:p>
          <a:p>
            <a:r>
              <a:rPr lang="nl-NL" cap="none" dirty="0" smtClean="0"/>
              <a:t>We willen jullie graag een kleine introductie geven tot ons spel; een eerste indruk geven en aanhalen wat ons spel inhoud.</a:t>
            </a:r>
            <a:endParaRPr lang="nl-NL" cap="none" dirty="0"/>
          </a:p>
        </p:txBody>
      </p:sp>
    </p:spTree>
    <p:extLst>
      <p:ext uri="{BB962C8B-B14F-4D97-AF65-F5344CB8AC3E}">
        <p14:creationId xmlns:p14="http://schemas.microsoft.com/office/powerpoint/2010/main" val="202238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01797" y="1075950"/>
            <a:ext cx="8825658" cy="4952547"/>
          </a:xfrm>
        </p:spPr>
        <p:txBody>
          <a:bodyPr/>
          <a:lstStyle/>
          <a:p>
            <a:r>
              <a:rPr lang="nl-NL" sz="3600" cap="none" dirty="0" smtClean="0"/>
              <a:t>Inhoudsopgave: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cap="none" dirty="0" smtClean="0"/>
              <a:t>Game omschrijving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cap="none" dirty="0" smtClean="0"/>
              <a:t>Game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cap="none" dirty="0" smtClean="0"/>
              <a:t>Werelden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cap="none" dirty="0" smtClean="0"/>
              <a:t>Technieken die we gebruiken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cap="none" dirty="0" smtClean="0"/>
              <a:t>Een kleine demo (video)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cap="none" dirty="0" smtClean="0"/>
              <a:t>Persoonlijke- en project evaluatie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cap="none" dirty="0" smtClean="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273637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4" y="1018058"/>
            <a:ext cx="8825659" cy="706964"/>
          </a:xfrm>
        </p:spPr>
        <p:txBody>
          <a:bodyPr/>
          <a:lstStyle/>
          <a:p>
            <a:r>
              <a:rPr lang="nl-NL" dirty="0" smtClean="0"/>
              <a:t>Game omschrijving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Starlord’s</a:t>
            </a:r>
            <a:r>
              <a:rPr lang="nl-NL" dirty="0" smtClean="0"/>
              <a:t> </a:t>
            </a:r>
            <a:r>
              <a:rPr lang="nl-NL" dirty="0" err="1" smtClean="0"/>
              <a:t>Redemption</a:t>
            </a:r>
            <a:r>
              <a:rPr lang="nl-NL" dirty="0" smtClean="0"/>
              <a:t> is een 2D platform </a:t>
            </a:r>
            <a:r>
              <a:rPr lang="nl-NL" dirty="0" err="1" smtClean="0"/>
              <a:t>shooter</a:t>
            </a:r>
            <a:r>
              <a:rPr lang="nl-NL" dirty="0" smtClean="0"/>
              <a:t>.</a:t>
            </a:r>
          </a:p>
          <a:p>
            <a:r>
              <a:rPr lang="nl-NL" dirty="0" smtClean="0"/>
              <a:t>De game bestaat uit 2 levels met elk hun </a:t>
            </a:r>
            <a:r>
              <a:rPr lang="nl-NL" dirty="0" err="1" smtClean="0"/>
              <a:t>enemies</a:t>
            </a:r>
            <a:r>
              <a:rPr lang="nl-NL" dirty="0" smtClean="0"/>
              <a:t> en </a:t>
            </a:r>
            <a:r>
              <a:rPr lang="nl-NL" dirty="0" err="1" smtClean="0"/>
              <a:t>pickups</a:t>
            </a:r>
            <a:r>
              <a:rPr lang="nl-NL" dirty="0" smtClean="0"/>
              <a:t>.</a:t>
            </a:r>
          </a:p>
          <a:p>
            <a:r>
              <a:rPr lang="nl-NL" dirty="0" smtClean="0"/>
              <a:t>Het doel van het spel is om het einde van de 2 levels te halen zonder 3 keer dood te gaan. </a:t>
            </a:r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13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Game features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Twee verschillende unieke </a:t>
            </a:r>
            <a:r>
              <a:rPr lang="nl-NL" dirty="0" smtClean="0"/>
              <a:t>mappen</a:t>
            </a:r>
            <a:r>
              <a:rPr lang="nl-NL" dirty="0"/>
              <a:t> </a:t>
            </a:r>
            <a:r>
              <a:rPr lang="nl-NL" dirty="0" smtClean="0"/>
              <a:t>met: </a:t>
            </a:r>
            <a:r>
              <a:rPr lang="nl-NL" dirty="0"/>
              <a:t>een jungle </a:t>
            </a:r>
            <a:r>
              <a:rPr lang="nl-NL" dirty="0" smtClean="0"/>
              <a:t>en </a:t>
            </a:r>
            <a:r>
              <a:rPr lang="nl-NL" dirty="0"/>
              <a:t>stad.</a:t>
            </a:r>
          </a:p>
          <a:p>
            <a:r>
              <a:rPr lang="nl-NL" dirty="0"/>
              <a:t>Drie verschillende </a:t>
            </a:r>
            <a:r>
              <a:rPr lang="nl-NL" dirty="0" err="1" smtClean="0"/>
              <a:t>pickups</a:t>
            </a:r>
            <a:r>
              <a:rPr lang="nl-NL" dirty="0" smtClean="0"/>
              <a:t> met: </a:t>
            </a:r>
            <a:r>
              <a:rPr lang="nl-NL" dirty="0"/>
              <a:t>een wapen, een sleutel en </a:t>
            </a:r>
            <a:r>
              <a:rPr lang="nl-NL" dirty="0" err="1"/>
              <a:t>coins</a:t>
            </a:r>
            <a:r>
              <a:rPr lang="nl-NL" dirty="0"/>
              <a:t>.</a:t>
            </a:r>
          </a:p>
          <a:p>
            <a:r>
              <a:rPr lang="nl-NL" dirty="0"/>
              <a:t>Twee verschillende soorten </a:t>
            </a:r>
            <a:r>
              <a:rPr lang="nl-NL" dirty="0" err="1"/>
              <a:t>enemies</a:t>
            </a:r>
            <a:r>
              <a:rPr lang="nl-NL" dirty="0"/>
              <a:t> met elk unieke aanvalsmethoden</a:t>
            </a:r>
            <a:r>
              <a:rPr lang="nl-NL" dirty="0" smtClean="0"/>
              <a:t>.</a:t>
            </a:r>
          </a:p>
          <a:p>
            <a:r>
              <a:rPr lang="nl-NL" dirty="0" err="1" smtClean="0"/>
              <a:t>Aim</a:t>
            </a:r>
            <a:r>
              <a:rPr lang="nl-NL" dirty="0" smtClean="0"/>
              <a:t> en </a:t>
            </a:r>
            <a:r>
              <a:rPr lang="nl-NL" dirty="0" err="1" smtClean="0"/>
              <a:t>shoot</a:t>
            </a:r>
            <a:r>
              <a:rPr lang="nl-NL" dirty="0" smtClean="0"/>
              <a:t> interface, schiet met verschillende wapens waar je maar wilt.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401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Werelden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4" y="4534835"/>
            <a:ext cx="9019602" cy="2157278"/>
          </a:xfrm>
        </p:spPr>
      </p:pic>
      <p:sp>
        <p:nvSpPr>
          <p:cNvPr id="5" name="Tekstvak 4"/>
          <p:cNvSpPr txBox="1"/>
          <p:nvPr/>
        </p:nvSpPr>
        <p:spPr>
          <a:xfrm>
            <a:off x="338404" y="4534835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City</a:t>
            </a:r>
            <a:r>
              <a:rPr lang="nl-NL" dirty="0" smtClean="0"/>
              <a:t> </a:t>
            </a:r>
            <a:r>
              <a:rPr lang="nl-NL" dirty="0" smtClean="0"/>
              <a:t>map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4" y="2746889"/>
            <a:ext cx="7886700" cy="1524000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392566" y="2746889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Jungle map</a:t>
            </a: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227" y="2746889"/>
            <a:ext cx="3698449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3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Technieken die we gebruiken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Tools: Bloodshed DevCPP, CGL Library van CoreMediaLibrary.com, Photoshop, Tiled en GraphicsForGames.com</a:t>
            </a:r>
          </a:p>
          <a:p>
            <a:r>
              <a:rPr lang="nl-NL" dirty="0" smtClean="0"/>
              <a:t>We hebben met </a:t>
            </a:r>
            <a:r>
              <a:rPr lang="nl-NL" dirty="0" err="1" smtClean="0"/>
              <a:t>sprites</a:t>
            </a:r>
            <a:r>
              <a:rPr lang="nl-NL" dirty="0" smtClean="0"/>
              <a:t>, </a:t>
            </a:r>
            <a:r>
              <a:rPr lang="nl-NL" dirty="0" err="1" smtClean="0"/>
              <a:t>bitmappen</a:t>
            </a:r>
            <a:r>
              <a:rPr lang="nl-NL" dirty="0"/>
              <a:t> </a:t>
            </a:r>
            <a:r>
              <a:rPr lang="nl-NL" dirty="0" smtClean="0"/>
              <a:t>en animatie </a:t>
            </a:r>
            <a:r>
              <a:rPr lang="nl-NL" dirty="0" err="1" smtClean="0"/>
              <a:t>bitmappen</a:t>
            </a:r>
            <a:r>
              <a:rPr lang="nl-NL" dirty="0" smtClean="0"/>
              <a:t>.</a:t>
            </a:r>
          </a:p>
          <a:p>
            <a:r>
              <a:rPr lang="nl-NL" dirty="0" smtClean="0"/>
              <a:t>Het initialiseren van </a:t>
            </a:r>
            <a:r>
              <a:rPr lang="nl-NL" dirty="0" err="1" smtClean="0"/>
              <a:t>enemies</a:t>
            </a:r>
            <a:r>
              <a:rPr lang="nl-NL" dirty="0" smtClean="0"/>
              <a:t>, </a:t>
            </a:r>
            <a:r>
              <a:rPr lang="nl-NL" dirty="0" err="1" smtClean="0"/>
              <a:t>pickups</a:t>
            </a:r>
            <a:r>
              <a:rPr lang="nl-NL" dirty="0" smtClean="0"/>
              <a:t> en de speler worden allemaal apart van werelden ingezet. Vanuit daaruit hebben we ze </a:t>
            </a:r>
            <a:r>
              <a:rPr lang="nl-NL" dirty="0" err="1" smtClean="0"/>
              <a:t>indivuduele</a:t>
            </a:r>
            <a:r>
              <a:rPr lang="nl-NL" dirty="0" smtClean="0"/>
              <a:t> eigenschappen gegeven.</a:t>
            </a:r>
          </a:p>
          <a:p>
            <a:r>
              <a:rPr lang="nl-NL" dirty="0" smtClean="0"/>
              <a:t>We wilden zo veel mogelijk OOP werken zodat we een efficiënte taakverdeling wilden hebben.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406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Een kleine videodemo: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0762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Persoonlijke- en project evaluatie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5212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20285" y="706566"/>
            <a:ext cx="8865623" cy="1819656"/>
          </a:xfrm>
        </p:spPr>
        <p:txBody>
          <a:bodyPr/>
          <a:lstStyle/>
          <a:p>
            <a:r>
              <a:rPr lang="nl-NL" sz="6000" dirty="0" smtClean="0"/>
              <a:t>Vragen?</a:t>
            </a:r>
            <a:endParaRPr lang="nl-NL" sz="6000" dirty="0"/>
          </a:p>
        </p:txBody>
      </p:sp>
    </p:spTree>
    <p:extLst>
      <p:ext uri="{BB962C8B-B14F-4D97-AF65-F5344CB8AC3E}">
        <p14:creationId xmlns:p14="http://schemas.microsoft.com/office/powerpoint/2010/main" val="1059973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directiekamer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412</TotalTime>
  <Words>239</Words>
  <Application>Microsoft Office PowerPoint</Application>
  <PresentationFormat>Breedbeeld</PresentationFormat>
  <Paragraphs>31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Ion-directiekamer</vt:lpstr>
      <vt:lpstr>Starlord’s Redemption</vt:lpstr>
      <vt:lpstr>PowerPoint-presentatie</vt:lpstr>
      <vt:lpstr>Game omschrijving</vt:lpstr>
      <vt:lpstr>Game features</vt:lpstr>
      <vt:lpstr>Werelden</vt:lpstr>
      <vt:lpstr>Technieken die we gebruiken</vt:lpstr>
      <vt:lpstr>Een kleine videodemo:</vt:lpstr>
      <vt:lpstr>Persoonlijke- en project evaluatie</vt:lpstr>
      <vt:lpstr>Vragen?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Flabbergasted Warlord</dc:title>
  <dc:creator>Bram van der Beek</dc:creator>
  <cp:lastModifiedBy>Luuk Diederik</cp:lastModifiedBy>
  <cp:revision>18</cp:revision>
  <dcterms:created xsi:type="dcterms:W3CDTF">2015-03-31T08:40:28Z</dcterms:created>
  <dcterms:modified xsi:type="dcterms:W3CDTF">2015-04-07T08:30:56Z</dcterms:modified>
</cp:coreProperties>
</file>