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8" r:id="rId3"/>
    <p:sldId id="259" r:id="rId4"/>
    <p:sldId id="260" r:id="rId5"/>
    <p:sldId id="261" r:id="rId6"/>
    <p:sldId id="262" r:id="rId7"/>
    <p:sldId id="265" r:id="rId8"/>
    <p:sldId id="266" r:id="rId9"/>
    <p:sldId id="282" r:id="rId10"/>
    <p:sldId id="263" r:id="rId11"/>
    <p:sldId id="264" r:id="rId12"/>
    <p:sldId id="267" r:id="rId13"/>
    <p:sldId id="275" r:id="rId14"/>
    <p:sldId id="280" r:id="rId15"/>
    <p:sldId id="281" r:id="rId16"/>
    <p:sldId id="279" r:id="rId17"/>
    <p:sldId id="276" r:id="rId18"/>
    <p:sldId id="278" r:id="rId19"/>
    <p:sldId id="277" r:id="rId20"/>
    <p:sldId id="283" r:id="rId21"/>
    <p:sldId id="271" r:id="rId22"/>
    <p:sldId id="272" r:id="rId23"/>
    <p:sldId id="273" r:id="rId24"/>
    <p:sldId id="269" r:id="rId25"/>
    <p:sldId id="27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001"/>
    <a:srgbClr val="00B0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5" autoAdjust="0"/>
    <p:restoredTop sz="92978"/>
  </p:normalViewPr>
  <p:slideViewPr>
    <p:cSldViewPr snapToGrid="0" snapToObjects="1">
      <p:cViewPr varScale="1">
        <p:scale>
          <a:sx n="104" d="100"/>
          <a:sy n="104" d="100"/>
        </p:scale>
        <p:origin x="182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2B785-0901-7E44-B6E1-DF31D9A5034F}" type="datetimeFigureOut">
              <a:rPr lang="en-US" smtClean="0"/>
              <a:t>5/16/16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DB199-7482-5B4E-A053-7319350E371B}" type="slidenum">
              <a:rPr lang="en-US" smtClean="0"/>
              <a:t>‹#›</a:t>
            </a:fld>
            <a:endParaRPr lang="en-US"/>
          </a:p>
        </p:txBody>
      </p:sp>
    </p:spTree>
    <p:extLst>
      <p:ext uri="{BB962C8B-B14F-4D97-AF65-F5344CB8AC3E}">
        <p14:creationId xmlns:p14="http://schemas.microsoft.com/office/powerpoint/2010/main" val="39639482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React basically makes it so you can't insert markup unless you create the elements yourself in the render function.</a:t>
            </a:r>
          </a:p>
          <a:p>
            <a:r>
              <a:rPr lang="en-US" dirty="0" smtClean="0"/>
              <a:t>http://</a:t>
            </a:r>
            <a:r>
              <a:rPr lang="en-US" dirty="0" err="1" smtClean="0"/>
              <a:t>stackoverflow.com</a:t>
            </a:r>
            <a:r>
              <a:rPr lang="en-US" dirty="0" smtClean="0"/>
              <a:t>/a/33644981/1672655</a:t>
            </a:r>
          </a:p>
          <a:p>
            <a:endParaRPr lang="en-US" dirty="0" smtClean="0"/>
          </a:p>
        </p:txBody>
      </p:sp>
      <p:sp>
        <p:nvSpPr>
          <p:cNvPr id="4" name="Slide Number Placeholder 3"/>
          <p:cNvSpPr>
            <a:spLocks noGrp="1"/>
          </p:cNvSpPr>
          <p:nvPr>
            <p:ph type="sldNum" sz="quarter" idx="10"/>
          </p:nvPr>
        </p:nvSpPr>
        <p:spPr/>
        <p:txBody>
          <a:bodyPr/>
          <a:lstStyle/>
          <a:p>
            <a:fld id="{5E4DB199-7482-5B4E-A053-7319350E371B}" type="slidenum">
              <a:rPr lang="en-US" smtClean="0"/>
              <a:t>6</a:t>
            </a:fld>
            <a:endParaRPr lang="en-US"/>
          </a:p>
        </p:txBody>
      </p:sp>
    </p:spTree>
    <p:extLst>
      <p:ext uri="{BB962C8B-B14F-4D97-AF65-F5344CB8AC3E}">
        <p14:creationId xmlns:p14="http://schemas.microsoft.com/office/powerpoint/2010/main" val="3635431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Props and state are somewhat related in the sense that they both “model” data for React components. Both of them can be passed down from parent to child components. However, the props and state of a parent component will become just props to their child component.</a:t>
            </a:r>
            <a:endParaRPr lang="en-US" dirty="0"/>
          </a:p>
        </p:txBody>
      </p:sp>
      <p:sp>
        <p:nvSpPr>
          <p:cNvPr id="4" name="Slide Number Placeholder 3"/>
          <p:cNvSpPr>
            <a:spLocks noGrp="1"/>
          </p:cNvSpPr>
          <p:nvPr>
            <p:ph type="sldNum" sz="quarter" idx="10"/>
          </p:nvPr>
        </p:nvSpPr>
        <p:spPr/>
        <p:txBody>
          <a:bodyPr/>
          <a:lstStyle/>
          <a:p>
            <a:fld id="{5E4DB199-7482-5B4E-A053-7319350E371B}" type="slidenum">
              <a:rPr lang="en-US" smtClean="0"/>
              <a:t>14</a:t>
            </a:fld>
            <a:endParaRPr lang="en-US"/>
          </a:p>
        </p:txBody>
      </p:sp>
    </p:spTree>
    <p:extLst>
      <p:ext uri="{BB962C8B-B14F-4D97-AF65-F5344CB8AC3E}">
        <p14:creationId xmlns:p14="http://schemas.microsoft.com/office/powerpoint/2010/main" val="1539762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css-tricks.com</a:t>
            </a:r>
            <a:r>
              <a:rPr lang="en-US" dirty="0" smtClean="0"/>
              <a:t>/learning-react-container-components/</a:t>
            </a:r>
          </a:p>
          <a:p>
            <a:r>
              <a:rPr lang="en-US" dirty="0" smtClean="0"/>
              <a:t>http://</a:t>
            </a:r>
            <a:r>
              <a:rPr lang="en-US" dirty="0" err="1" smtClean="0"/>
              <a:t>jaketrent.com</a:t>
            </a:r>
            <a:r>
              <a:rPr lang="en-US" dirty="0" smtClean="0"/>
              <a:t>/post/smart-dumb-components-react/</a:t>
            </a:r>
          </a:p>
          <a:p>
            <a:r>
              <a:rPr lang="en-US" dirty="0" smtClean="0"/>
              <a:t>https://</a:t>
            </a:r>
            <a:r>
              <a:rPr lang="en-US" dirty="0" err="1" smtClean="0"/>
              <a:t>medium.com</a:t>
            </a:r>
            <a:r>
              <a:rPr lang="en-US" dirty="0" smtClean="0"/>
              <a:t>/@</a:t>
            </a:r>
            <a:r>
              <a:rPr lang="en-US" dirty="0" err="1" smtClean="0"/>
              <a:t>dan_abramov</a:t>
            </a:r>
            <a:r>
              <a:rPr lang="en-US" dirty="0" smtClean="0"/>
              <a:t>/smart-and-dumb-components-7ca2f9a7c7d0#.jlfel472i</a:t>
            </a:r>
          </a:p>
        </p:txBody>
      </p:sp>
      <p:sp>
        <p:nvSpPr>
          <p:cNvPr id="4" name="Slide Number Placeholder 3"/>
          <p:cNvSpPr>
            <a:spLocks noGrp="1"/>
          </p:cNvSpPr>
          <p:nvPr>
            <p:ph type="sldNum" sz="quarter" idx="10"/>
          </p:nvPr>
        </p:nvSpPr>
        <p:spPr/>
        <p:txBody>
          <a:bodyPr/>
          <a:lstStyle/>
          <a:p>
            <a:fld id="{5E4DB199-7482-5B4E-A053-7319350E371B}" type="slidenum">
              <a:rPr lang="en-US" smtClean="0"/>
              <a:t>17</a:t>
            </a:fld>
            <a:endParaRPr lang="en-US"/>
          </a:p>
        </p:txBody>
      </p:sp>
    </p:spTree>
    <p:extLst>
      <p:ext uri="{BB962C8B-B14F-4D97-AF65-F5344CB8AC3E}">
        <p14:creationId xmlns:p14="http://schemas.microsoft.com/office/powerpoint/2010/main" val="177666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short, Container Components source the data and deal with state. State is then passed to Presentational Components as props and is then rendered into views.</a:t>
            </a:r>
            <a:endParaRPr lang="en-US" dirty="0"/>
          </a:p>
        </p:txBody>
      </p:sp>
      <p:sp>
        <p:nvSpPr>
          <p:cNvPr id="4" name="Slide Number Placeholder 3"/>
          <p:cNvSpPr>
            <a:spLocks noGrp="1"/>
          </p:cNvSpPr>
          <p:nvPr>
            <p:ph type="sldNum" sz="quarter" idx="10"/>
          </p:nvPr>
        </p:nvSpPr>
        <p:spPr/>
        <p:txBody>
          <a:bodyPr/>
          <a:lstStyle/>
          <a:p>
            <a:fld id="{5E4DB199-7482-5B4E-A053-7319350E371B}" type="slidenum">
              <a:rPr lang="en-US" smtClean="0"/>
              <a:t>18</a:t>
            </a:fld>
            <a:endParaRPr lang="en-US"/>
          </a:p>
        </p:txBody>
      </p:sp>
    </p:spTree>
    <p:extLst>
      <p:ext uri="{BB962C8B-B14F-4D97-AF65-F5344CB8AC3E}">
        <p14:creationId xmlns:p14="http://schemas.microsoft.com/office/powerpoint/2010/main" val="201243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D735-31D6-5A41-AB49-B7E5C18E384F}" type="datetimeFigureOut">
              <a:rPr lang="en-US" smtClean="0"/>
              <a:t>5/16/16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18894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D735-31D6-5A41-AB49-B7E5C18E384F}" type="datetimeFigureOut">
              <a:rPr lang="en-US" smtClean="0"/>
              <a:t>5/16/16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81162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D735-31D6-5A41-AB49-B7E5C18E384F}" type="datetimeFigureOut">
              <a:rPr lang="en-US" smtClean="0"/>
              <a:t>5/16/16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253466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D735-31D6-5A41-AB49-B7E5C18E384F}" type="datetimeFigureOut">
              <a:rPr lang="en-US" smtClean="0"/>
              <a:t>5/16/16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98903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D735-31D6-5A41-AB49-B7E5C18E384F}" type="datetimeFigureOut">
              <a:rPr lang="en-US" smtClean="0"/>
              <a:t>5/16/16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625597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D735-31D6-5A41-AB49-B7E5C18E384F}" type="datetimeFigureOut">
              <a:rPr lang="en-US" smtClean="0"/>
              <a:t>5/16/16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265124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D735-31D6-5A41-AB49-B7E5C18E384F}" type="datetimeFigureOut">
              <a:rPr lang="en-US" smtClean="0"/>
              <a:t>5/16/16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49730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D735-31D6-5A41-AB49-B7E5C18E384F}" type="datetimeFigureOut">
              <a:rPr lang="en-US" smtClean="0"/>
              <a:t>5/16/16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40248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D735-31D6-5A41-AB49-B7E5C18E384F}" type="datetimeFigureOut">
              <a:rPr lang="en-US" smtClean="0"/>
              <a:t>5/16/16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54499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D735-31D6-5A41-AB49-B7E5C18E384F}" type="datetimeFigureOut">
              <a:rPr lang="en-US" smtClean="0"/>
              <a:t>5/16/16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06365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D735-31D6-5A41-AB49-B7E5C18E384F}" type="datetimeFigureOut">
              <a:rPr lang="en-US" smtClean="0"/>
              <a:t>5/16/16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1683775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D735-31D6-5A41-AB49-B7E5C18E384F}" type="datetimeFigureOut">
              <a:rPr lang="en-US" smtClean="0"/>
              <a:t>5/16/16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91BFC-2BDD-E440-9E97-1690EB033A24}" type="slidenum">
              <a:rPr lang="en-US" smtClean="0"/>
              <a:t>‹#›</a:t>
            </a:fld>
            <a:endParaRPr lang="en-US"/>
          </a:p>
        </p:txBody>
      </p:sp>
    </p:spTree>
    <p:extLst>
      <p:ext uri="{BB962C8B-B14F-4D97-AF65-F5344CB8AC3E}">
        <p14:creationId xmlns:p14="http://schemas.microsoft.com/office/powerpoint/2010/main" val="2536680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2915" y="5349142"/>
            <a:ext cx="6400800" cy="1084973"/>
          </a:xfrm>
        </p:spPr>
        <p:txBody>
          <a:bodyPr/>
          <a:lstStyle/>
          <a:p>
            <a:r>
              <a:rPr lang="en-US" dirty="0" smtClean="0"/>
              <a:t>Vasanth Krishnamoorthy</a:t>
            </a:r>
            <a:endParaRPr lang="en-US" dirty="0"/>
          </a:p>
        </p:txBody>
      </p:sp>
      <p:pic>
        <p:nvPicPr>
          <p:cNvPr id="5" name="Picture 4"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566" y="2342780"/>
            <a:ext cx="5159976" cy="2410370"/>
          </a:xfrm>
          <a:prstGeom prst="rect">
            <a:avLst/>
          </a:prstGeom>
        </p:spPr>
      </p:pic>
      <p:sp>
        <p:nvSpPr>
          <p:cNvPr id="4" name="TextBox 3"/>
          <p:cNvSpPr txBox="1"/>
          <p:nvPr/>
        </p:nvSpPr>
        <p:spPr>
          <a:xfrm>
            <a:off x="1794958" y="1154487"/>
            <a:ext cx="5620306" cy="584776"/>
          </a:xfrm>
          <a:prstGeom prst="rect">
            <a:avLst/>
          </a:prstGeom>
          <a:noFill/>
        </p:spPr>
        <p:txBody>
          <a:bodyPr wrap="square" rtlCol="0">
            <a:spAutoFit/>
          </a:bodyPr>
          <a:lstStyle/>
          <a:p>
            <a:pPr algn="ctr"/>
            <a:r>
              <a:rPr lang="en-US" sz="3200" b="1" dirty="0" smtClean="0">
                <a:solidFill>
                  <a:srgbClr val="C00000"/>
                </a:solidFill>
              </a:rPr>
              <a:t>What’s the deal with React.js</a:t>
            </a:r>
            <a:r>
              <a:rPr lang="en-US" sz="3200" b="1" dirty="0">
                <a:solidFill>
                  <a:srgbClr val="C00000"/>
                </a:solidFill>
              </a:rPr>
              <a:t>?</a:t>
            </a:r>
          </a:p>
        </p:txBody>
      </p:sp>
    </p:spTree>
    <p:extLst>
      <p:ext uri="{BB962C8B-B14F-4D97-AF65-F5344CB8AC3E}">
        <p14:creationId xmlns:p14="http://schemas.microsoft.com/office/powerpoint/2010/main" val="106691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Component driven development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React favors </a:t>
            </a:r>
            <a:r>
              <a:rPr lang="en-US" i="1" dirty="0" smtClean="0"/>
              <a:t>composition </a:t>
            </a:r>
          </a:p>
          <a:p>
            <a:pPr marL="0" indent="0" algn="ctr">
              <a:buNone/>
            </a:pPr>
            <a:r>
              <a:rPr lang="en-US" dirty="0" smtClean="0">
                <a:solidFill>
                  <a:srgbClr val="008000"/>
                </a:solidFill>
              </a:rPr>
              <a:t>UI = Composition(components)</a:t>
            </a:r>
          </a:p>
          <a:p>
            <a:endParaRPr lang="en-US" dirty="0" smtClean="0"/>
          </a:p>
          <a:p>
            <a:r>
              <a:rPr lang="en-US" dirty="0" smtClean="0"/>
              <a:t>The idea is to follow the single responsibility principle and ideally, design your components to be responsible for only one thing. </a:t>
            </a:r>
          </a:p>
        </p:txBody>
      </p:sp>
    </p:spTree>
    <p:extLst>
      <p:ext uri="{BB962C8B-B14F-4D97-AF65-F5344CB8AC3E}">
        <p14:creationId xmlns:p14="http://schemas.microsoft.com/office/powerpoint/2010/main" val="3582318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Thinking in React</a:t>
            </a:r>
            <a:endParaRPr lang="en-US" dirty="0">
              <a:solidFill>
                <a:srgbClr val="C00000"/>
              </a:solidFill>
            </a:endParaRPr>
          </a:p>
        </p:txBody>
      </p:sp>
      <p:pic>
        <p:nvPicPr>
          <p:cNvPr id="4" name="Picture 3" descr="Thinking in Reac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062" y="1417633"/>
            <a:ext cx="5470687" cy="5069641"/>
          </a:xfrm>
          <a:prstGeom prst="rect">
            <a:avLst/>
          </a:prstGeom>
        </p:spPr>
      </p:pic>
      <p:sp>
        <p:nvSpPr>
          <p:cNvPr id="3" name="TextBox 2"/>
          <p:cNvSpPr txBox="1"/>
          <p:nvPr/>
        </p:nvSpPr>
        <p:spPr>
          <a:xfrm>
            <a:off x="1099751" y="3966519"/>
            <a:ext cx="2211860" cy="584775"/>
          </a:xfrm>
          <a:prstGeom prst="rect">
            <a:avLst/>
          </a:prstGeom>
          <a:noFill/>
        </p:spPr>
        <p:txBody>
          <a:bodyPr wrap="square" rtlCol="0">
            <a:spAutoFit/>
          </a:bodyPr>
          <a:lstStyle/>
          <a:p>
            <a:r>
              <a:rPr lang="en-US" sz="3200" b="1" dirty="0" smtClean="0"/>
              <a:t>Demo</a:t>
            </a:r>
            <a:endParaRPr lang="en-US" sz="3200" b="1" dirty="0"/>
          </a:p>
        </p:txBody>
      </p:sp>
    </p:spTree>
    <p:extLst>
      <p:ext uri="{BB962C8B-B14F-4D97-AF65-F5344CB8AC3E}">
        <p14:creationId xmlns:p14="http://schemas.microsoft.com/office/powerpoint/2010/main" val="1664559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When to use React?</a:t>
            </a:r>
            <a:endParaRPr lang="en-US" dirty="0">
              <a:solidFill>
                <a:srgbClr val="C00000"/>
              </a:solidFill>
            </a:endParaRPr>
          </a:p>
        </p:txBody>
      </p:sp>
      <p:sp>
        <p:nvSpPr>
          <p:cNvPr id="3" name="Content Placeholder 2"/>
          <p:cNvSpPr>
            <a:spLocks noGrp="1"/>
          </p:cNvSpPr>
          <p:nvPr>
            <p:ph idx="1"/>
          </p:nvPr>
        </p:nvSpPr>
        <p:spPr>
          <a:xfrm>
            <a:off x="457200" y="2058843"/>
            <a:ext cx="8229600" cy="1321251"/>
          </a:xfrm>
        </p:spPr>
        <p:txBody>
          <a:bodyPr/>
          <a:lstStyle/>
          <a:p>
            <a:pPr marL="0" indent="0" algn="ctr">
              <a:buNone/>
            </a:pPr>
            <a:r>
              <a:rPr lang="en-US" dirty="0" smtClean="0"/>
              <a:t>“Any app with state that changes a lot will benefit from React”</a:t>
            </a:r>
          </a:p>
          <a:p>
            <a:pPr marL="0" indent="0" algn="ctr">
              <a:buNone/>
            </a:pPr>
            <a:endParaRPr lang="en-US" dirty="0"/>
          </a:p>
          <a:p>
            <a:pPr marL="0" indent="0" algn="ctr">
              <a:buNone/>
            </a:pPr>
            <a:endParaRPr lang="en-US" dirty="0"/>
          </a:p>
        </p:txBody>
      </p:sp>
      <p:sp>
        <p:nvSpPr>
          <p:cNvPr id="4" name="TextBox 3"/>
          <p:cNvSpPr txBox="1"/>
          <p:nvPr/>
        </p:nvSpPr>
        <p:spPr>
          <a:xfrm>
            <a:off x="1372723" y="4143342"/>
            <a:ext cx="6604214" cy="646331"/>
          </a:xfrm>
          <a:prstGeom prst="rect">
            <a:avLst/>
          </a:prstGeom>
          <a:noFill/>
        </p:spPr>
        <p:txBody>
          <a:bodyPr wrap="square" rtlCol="0">
            <a:spAutoFit/>
          </a:bodyPr>
          <a:lstStyle/>
          <a:p>
            <a:r>
              <a:rPr lang="en-US" dirty="0" err="1" smtClean="0"/>
              <a:t>Eg</a:t>
            </a:r>
            <a:r>
              <a:rPr lang="en-US" dirty="0" smtClean="0"/>
              <a:t>. Chat Apps, Facebook (obviously), Dynamic UIs (Netflix), Reusable shared UIs (Walmart/</a:t>
            </a:r>
            <a:r>
              <a:rPr lang="en-US" dirty="0" err="1" smtClean="0"/>
              <a:t>Sams</a:t>
            </a:r>
            <a:r>
              <a:rPr lang="en-US" dirty="0" smtClean="0"/>
              <a:t> club </a:t>
            </a:r>
            <a:r>
              <a:rPr lang="en-US" dirty="0" err="1" smtClean="0"/>
              <a:t>etc</a:t>
            </a:r>
            <a:r>
              <a:rPr lang="en-US" dirty="0" smtClean="0"/>
              <a:t>), Interactive Forms etc.</a:t>
            </a:r>
            <a:endParaRPr lang="en-US" dirty="0"/>
          </a:p>
        </p:txBody>
      </p:sp>
    </p:spTree>
    <p:extLst>
      <p:ext uri="{BB962C8B-B14F-4D97-AF65-F5344CB8AC3E}">
        <p14:creationId xmlns:p14="http://schemas.microsoft.com/office/powerpoint/2010/main" val="2743520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190"/>
            <a:ext cx="8229600" cy="663825"/>
          </a:xfrm>
        </p:spPr>
        <p:txBody>
          <a:bodyPr>
            <a:normAutofit fontScale="90000"/>
          </a:bodyPr>
          <a:lstStyle/>
          <a:p>
            <a:r>
              <a:rPr lang="en-US" dirty="0" smtClean="0">
                <a:solidFill>
                  <a:srgbClr val="C00000"/>
                </a:solidFill>
              </a:rPr>
              <a:t>React Example</a:t>
            </a:r>
            <a:endParaRPr lang="en-US"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38463"/>
            <a:ext cx="4537080" cy="56570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0158" y="2638926"/>
            <a:ext cx="3216642" cy="1872916"/>
          </a:xfrm>
          <a:prstGeom prst="rect">
            <a:avLst/>
          </a:prstGeom>
        </p:spPr>
      </p:pic>
    </p:spTree>
    <p:extLst>
      <p:ext uri="{BB962C8B-B14F-4D97-AF65-F5344CB8AC3E}">
        <p14:creationId xmlns:p14="http://schemas.microsoft.com/office/powerpoint/2010/main" val="594160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Props and State</a:t>
            </a:r>
            <a:endParaRPr lang="en-US" dirty="0">
              <a:solidFill>
                <a:srgbClr val="C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21" y="1519132"/>
            <a:ext cx="7832558" cy="4601797"/>
          </a:xfrm>
          <a:prstGeom prst="rect">
            <a:avLst/>
          </a:prstGeom>
        </p:spPr>
      </p:pic>
    </p:spTree>
    <p:extLst>
      <p:ext uri="{BB962C8B-B14F-4D97-AF65-F5344CB8AC3E}">
        <p14:creationId xmlns:p14="http://schemas.microsoft.com/office/powerpoint/2010/main" val="184053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Props or state?</a:t>
            </a:r>
            <a:endParaRPr lang="en-US"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479" y="1417638"/>
            <a:ext cx="6493042" cy="4869782"/>
          </a:xfrm>
          <a:prstGeom prst="rect">
            <a:avLst/>
          </a:prstGeom>
        </p:spPr>
      </p:pic>
    </p:spTree>
    <p:extLst>
      <p:ext uri="{BB962C8B-B14F-4D97-AF65-F5344CB8AC3E}">
        <p14:creationId xmlns:p14="http://schemas.microsoft.com/office/powerpoint/2010/main" val="1661234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318"/>
            <a:ext cx="8229600" cy="1143000"/>
          </a:xfrm>
        </p:spPr>
        <p:txBody>
          <a:bodyPr/>
          <a:lstStyle/>
          <a:p>
            <a:r>
              <a:rPr lang="en-US" dirty="0" smtClean="0">
                <a:solidFill>
                  <a:srgbClr val="C00000"/>
                </a:solidFill>
              </a:rPr>
              <a:t>React Lifecycle</a:t>
            </a:r>
            <a:endParaRPr lang="en-US" dirty="0">
              <a:solidFill>
                <a:srgbClr val="C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746" y="1213094"/>
            <a:ext cx="6752644" cy="5440362"/>
          </a:xfrm>
          <a:prstGeom prst="rect">
            <a:avLst/>
          </a:prstGeom>
        </p:spPr>
      </p:pic>
    </p:spTree>
    <p:extLst>
      <p:ext uri="{BB962C8B-B14F-4D97-AF65-F5344CB8AC3E}">
        <p14:creationId xmlns:p14="http://schemas.microsoft.com/office/powerpoint/2010/main" val="1730184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9001"/>
                </a:solidFill>
              </a:rPr>
              <a:t>Best Practice</a:t>
            </a:r>
            <a:r>
              <a:rPr lang="en-US" dirty="0" smtClean="0"/>
              <a:t/>
            </a:r>
            <a:br>
              <a:rPr lang="en-US" dirty="0" smtClean="0"/>
            </a:br>
            <a:r>
              <a:rPr lang="en-US" dirty="0" smtClean="0">
                <a:solidFill>
                  <a:srgbClr val="C00000"/>
                </a:solidFill>
              </a:rPr>
              <a:t>Smart vs Dumb components</a:t>
            </a:r>
            <a:endParaRPr lang="en-US" dirty="0">
              <a:solidFill>
                <a:srgbClr val="C00000"/>
              </a:solidFill>
            </a:endParaRPr>
          </a:p>
        </p:txBody>
      </p:sp>
      <p:sp>
        <p:nvSpPr>
          <p:cNvPr id="4" name="TextBox 3"/>
          <p:cNvSpPr txBox="1"/>
          <p:nvPr/>
        </p:nvSpPr>
        <p:spPr>
          <a:xfrm>
            <a:off x="541414" y="2273969"/>
            <a:ext cx="3946364" cy="2123658"/>
          </a:xfrm>
          <a:prstGeom prst="rect">
            <a:avLst/>
          </a:prstGeom>
          <a:noFill/>
        </p:spPr>
        <p:txBody>
          <a:bodyPr wrap="square" rtlCol="0">
            <a:spAutoFit/>
          </a:bodyPr>
          <a:lstStyle/>
          <a:p>
            <a:pPr fontAlgn="base"/>
            <a:r>
              <a:rPr lang="en-US" sz="2400" b="1" dirty="0" smtClean="0"/>
              <a:t>Smart Components</a:t>
            </a:r>
            <a:endParaRPr lang="en-US" sz="2400" b="1" dirty="0"/>
          </a:p>
          <a:p>
            <a:pPr marL="285750" indent="-285750" fontAlgn="base">
              <a:buFont typeface="Arial" charset="0"/>
              <a:buChar char="•"/>
            </a:pPr>
            <a:r>
              <a:rPr lang="en-US" dirty="0"/>
              <a:t>Describe </a:t>
            </a:r>
            <a:r>
              <a:rPr lang="en-US" i="1" dirty="0"/>
              <a:t>how things </a:t>
            </a:r>
            <a:r>
              <a:rPr lang="en-US" i="1" dirty="0" smtClean="0"/>
              <a:t>work</a:t>
            </a:r>
            <a:endParaRPr lang="en-US" dirty="0"/>
          </a:p>
          <a:p>
            <a:pPr marL="285750" indent="-285750" fontAlgn="base">
              <a:buFont typeface="Arial" charset="0"/>
              <a:buChar char="•"/>
            </a:pPr>
            <a:r>
              <a:rPr lang="en-US" dirty="0" smtClean="0"/>
              <a:t>Provide </a:t>
            </a:r>
            <a:r>
              <a:rPr lang="en-US" dirty="0"/>
              <a:t>no DOM markup or </a:t>
            </a:r>
            <a:r>
              <a:rPr lang="en-US" dirty="0" smtClean="0"/>
              <a:t>styles</a:t>
            </a:r>
          </a:p>
          <a:p>
            <a:pPr marL="285750" indent="-285750" fontAlgn="base">
              <a:buFont typeface="Arial" charset="0"/>
              <a:buChar char="•"/>
            </a:pPr>
            <a:r>
              <a:rPr lang="en-US" dirty="0" smtClean="0"/>
              <a:t>Provide app data</a:t>
            </a:r>
            <a:r>
              <a:rPr lang="en-US" dirty="0"/>
              <a:t>, do data </a:t>
            </a:r>
            <a:r>
              <a:rPr lang="en-US" dirty="0" smtClean="0"/>
              <a:t>fetching</a:t>
            </a:r>
          </a:p>
          <a:p>
            <a:pPr marL="285750" indent="-285750" fontAlgn="base">
              <a:buFont typeface="Arial" charset="0"/>
              <a:buChar char="•"/>
            </a:pPr>
            <a:r>
              <a:rPr lang="en-US" dirty="0" smtClean="0"/>
              <a:t>Call Flux/Redux actions</a:t>
            </a:r>
          </a:p>
          <a:p>
            <a:pPr marL="285750" indent="-285750" fontAlgn="base">
              <a:buFont typeface="Arial" charset="0"/>
              <a:buChar char="•"/>
            </a:pPr>
            <a:r>
              <a:rPr lang="en-US" dirty="0" smtClean="0"/>
              <a:t>Named </a:t>
            </a:r>
            <a:r>
              <a:rPr lang="en-US" dirty="0"/>
              <a:t>*Container by convention</a:t>
            </a:r>
          </a:p>
          <a:p>
            <a:endParaRPr lang="en-US" dirty="0"/>
          </a:p>
        </p:txBody>
      </p:sp>
      <p:sp>
        <p:nvSpPr>
          <p:cNvPr id="5" name="TextBox 4"/>
          <p:cNvSpPr txBox="1"/>
          <p:nvPr/>
        </p:nvSpPr>
        <p:spPr>
          <a:xfrm>
            <a:off x="4832693" y="2257926"/>
            <a:ext cx="3801979" cy="2677656"/>
          </a:xfrm>
          <a:prstGeom prst="rect">
            <a:avLst/>
          </a:prstGeom>
          <a:noFill/>
        </p:spPr>
        <p:txBody>
          <a:bodyPr wrap="square" rtlCol="0">
            <a:spAutoFit/>
          </a:bodyPr>
          <a:lstStyle/>
          <a:p>
            <a:pPr fontAlgn="base"/>
            <a:r>
              <a:rPr lang="en-US" sz="2400" b="1" dirty="0" smtClean="0"/>
              <a:t>Dumb Components</a:t>
            </a:r>
            <a:endParaRPr lang="en-US" sz="2400" b="1" dirty="0"/>
          </a:p>
          <a:p>
            <a:pPr marL="285750" indent="-285750" fontAlgn="base">
              <a:buFont typeface="Arial" charset="0"/>
              <a:buChar char="•"/>
            </a:pPr>
            <a:r>
              <a:rPr lang="en-US" dirty="0"/>
              <a:t>Describe </a:t>
            </a:r>
            <a:r>
              <a:rPr lang="en-US" i="1" dirty="0"/>
              <a:t>how things </a:t>
            </a:r>
            <a:r>
              <a:rPr lang="en-US" i="1" dirty="0" smtClean="0"/>
              <a:t>look</a:t>
            </a:r>
            <a:endParaRPr lang="en-US" dirty="0"/>
          </a:p>
          <a:p>
            <a:pPr marL="285750" indent="-285750" fontAlgn="base">
              <a:buFont typeface="Arial" charset="0"/>
              <a:buChar char="•"/>
            </a:pPr>
            <a:r>
              <a:rPr lang="en-US" dirty="0" smtClean="0"/>
              <a:t>Have </a:t>
            </a:r>
            <a:r>
              <a:rPr lang="en-US" dirty="0"/>
              <a:t>no app </a:t>
            </a:r>
            <a:r>
              <a:rPr lang="en-US" dirty="0" smtClean="0"/>
              <a:t>dependencies</a:t>
            </a:r>
          </a:p>
          <a:p>
            <a:pPr marL="285750" indent="-285750" fontAlgn="base">
              <a:buFont typeface="Arial" charset="0"/>
              <a:buChar char="•"/>
            </a:pPr>
            <a:r>
              <a:rPr lang="en-US" dirty="0" smtClean="0"/>
              <a:t>Receive </a:t>
            </a:r>
            <a:r>
              <a:rPr lang="en-US" dirty="0"/>
              <a:t>only props, providing data and </a:t>
            </a:r>
            <a:r>
              <a:rPr lang="en-US" dirty="0" smtClean="0"/>
              <a:t>callbacks</a:t>
            </a:r>
          </a:p>
          <a:p>
            <a:pPr marL="285750" indent="-285750" fontAlgn="base">
              <a:buFont typeface="Arial" charset="0"/>
              <a:buChar char="•"/>
            </a:pPr>
            <a:r>
              <a:rPr lang="en-US" dirty="0" smtClean="0"/>
              <a:t>Rarely </a:t>
            </a:r>
            <a:r>
              <a:rPr lang="en-US" dirty="0"/>
              <a:t>have own state, when they do, it’s just UI </a:t>
            </a:r>
            <a:r>
              <a:rPr lang="en-US" dirty="0" smtClean="0"/>
              <a:t>state</a:t>
            </a:r>
          </a:p>
          <a:p>
            <a:pPr marL="285750" indent="-285750" fontAlgn="base">
              <a:buFont typeface="Arial" charset="0"/>
              <a:buChar char="•"/>
            </a:pPr>
            <a:r>
              <a:rPr lang="en-US" dirty="0" smtClean="0"/>
              <a:t>Named </a:t>
            </a:r>
            <a:r>
              <a:rPr lang="en-US" dirty="0"/>
              <a:t>anything that’s a UI </a:t>
            </a:r>
            <a:r>
              <a:rPr lang="en-US" dirty="0" smtClean="0"/>
              <a:t>noun</a:t>
            </a:r>
            <a:r>
              <a:rPr lang="en-US" dirty="0"/>
              <a:t/>
            </a:r>
            <a:br>
              <a:rPr lang="en-US" dirty="0"/>
            </a:br>
            <a:endParaRPr lang="en-US" dirty="0"/>
          </a:p>
        </p:txBody>
      </p:sp>
    </p:spTree>
    <p:extLst>
      <p:ext uri="{BB962C8B-B14F-4D97-AF65-F5344CB8AC3E}">
        <p14:creationId xmlns:p14="http://schemas.microsoft.com/office/powerpoint/2010/main" val="42978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22"/>
            <a:ext cx="8229600" cy="1143000"/>
          </a:xfrm>
        </p:spPr>
        <p:txBody>
          <a:bodyPr>
            <a:normAutofit/>
          </a:bodyPr>
          <a:lstStyle/>
          <a:p>
            <a:r>
              <a:rPr lang="en-US" dirty="0" smtClean="0">
                <a:solidFill>
                  <a:srgbClr val="C00000"/>
                </a:solidFill>
              </a:rPr>
              <a:t>Smart Component</a:t>
            </a:r>
            <a:endParaRPr lang="en-US" dirty="0">
              <a:solidFill>
                <a:srgbClr val="C0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1165727"/>
            <a:ext cx="8115300" cy="5403515"/>
          </a:xfrm>
          <a:prstGeom prst="rect">
            <a:avLst/>
          </a:prstGeom>
        </p:spPr>
      </p:pic>
    </p:spTree>
    <p:extLst>
      <p:ext uri="{BB962C8B-B14F-4D97-AF65-F5344CB8AC3E}">
        <p14:creationId xmlns:p14="http://schemas.microsoft.com/office/powerpoint/2010/main" val="1719485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Dumb Component</a:t>
            </a:r>
            <a:endParaRPr lang="en-US" dirty="0">
              <a:solidFill>
                <a:srgbClr val="C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1600200"/>
            <a:ext cx="8547100" cy="3657600"/>
          </a:xfrm>
          <a:prstGeom prst="rect">
            <a:avLst/>
          </a:prstGeom>
        </p:spPr>
      </p:pic>
    </p:spTree>
    <p:extLst>
      <p:ext uri="{BB962C8B-B14F-4D97-AF65-F5344CB8AC3E}">
        <p14:creationId xmlns:p14="http://schemas.microsoft.com/office/powerpoint/2010/main" val="2071338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We’ve got a problem</a:t>
            </a:r>
            <a:r>
              <a:rPr lang="is-IS" dirty="0" smtClean="0">
                <a:solidFill>
                  <a:srgbClr val="C00000"/>
                </a:solidFill>
              </a:rPr>
              <a:t>…</a:t>
            </a:r>
            <a:endParaRPr lang="en-US" dirty="0">
              <a:solidFill>
                <a:srgbClr val="C00000"/>
              </a:solidFill>
            </a:endParaRPr>
          </a:p>
        </p:txBody>
      </p:sp>
      <p:pic>
        <p:nvPicPr>
          <p:cNvPr id="7" name="Picture 6" descr="Typeahead.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823" y="1417638"/>
            <a:ext cx="6107517" cy="4913487"/>
          </a:xfrm>
          <a:prstGeom prst="rect">
            <a:avLst/>
          </a:prstGeom>
        </p:spPr>
      </p:pic>
    </p:spTree>
    <p:extLst>
      <p:ext uri="{BB962C8B-B14F-4D97-AF65-F5344CB8AC3E}">
        <p14:creationId xmlns:p14="http://schemas.microsoft.com/office/powerpoint/2010/main" val="2437066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Dumb Component (Stateless function)</a:t>
            </a:r>
            <a:endParaRPr lang="en-US"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1993900"/>
            <a:ext cx="7442200" cy="2857500"/>
          </a:xfrm>
          <a:prstGeom prst="rect">
            <a:avLst/>
          </a:prstGeom>
        </p:spPr>
      </p:pic>
    </p:spTree>
    <p:extLst>
      <p:ext uri="{BB962C8B-B14F-4D97-AF65-F5344CB8AC3E}">
        <p14:creationId xmlns:p14="http://schemas.microsoft.com/office/powerpoint/2010/main" val="126836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9001"/>
                </a:solidFill>
              </a:rPr>
              <a:t>Principle 1:</a:t>
            </a:r>
            <a:r>
              <a:rPr lang="en-US" dirty="0" smtClean="0"/>
              <a:t> </a:t>
            </a:r>
            <a:r>
              <a:rPr lang="en-US" dirty="0" smtClean="0">
                <a:solidFill>
                  <a:srgbClr val="C00000"/>
                </a:solidFill>
              </a:rPr>
              <a:t>Transformation</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sz="2000" dirty="0"/>
              <a:t> UIs are simply a projection of data into a different form of data. The same input gives the same output. A simple pure function.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354805"/>
            <a:ext cx="5080000" cy="1447800"/>
          </a:xfrm>
          <a:prstGeom prst="rect">
            <a:avLst/>
          </a:prstGeom>
        </p:spPr>
      </p:pic>
    </p:spTree>
    <p:extLst>
      <p:ext uri="{BB962C8B-B14F-4D97-AF65-F5344CB8AC3E}">
        <p14:creationId xmlns:p14="http://schemas.microsoft.com/office/powerpoint/2010/main" val="40359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9001"/>
                </a:solidFill>
              </a:rPr>
              <a:t>Principle 2: </a:t>
            </a:r>
            <a:r>
              <a:rPr lang="en-US" dirty="0" smtClean="0">
                <a:solidFill>
                  <a:srgbClr val="C00000"/>
                </a:solidFill>
              </a:rPr>
              <a:t>Abstraction</a:t>
            </a:r>
            <a:endParaRPr lang="en-US" dirty="0">
              <a:solidFill>
                <a:srgbClr val="C00000"/>
              </a:solidFill>
            </a:endParaRPr>
          </a:p>
        </p:txBody>
      </p:sp>
      <p:sp>
        <p:nvSpPr>
          <p:cNvPr id="3" name="Content Placeholder 2"/>
          <p:cNvSpPr>
            <a:spLocks noGrp="1"/>
          </p:cNvSpPr>
          <p:nvPr>
            <p:ph idx="1"/>
          </p:nvPr>
        </p:nvSpPr>
        <p:spPr>
          <a:xfrm>
            <a:off x="457200" y="1299412"/>
            <a:ext cx="8229600" cy="4826752"/>
          </a:xfrm>
        </p:spPr>
        <p:txBody>
          <a:bodyPr>
            <a:normAutofit/>
          </a:bodyPr>
          <a:lstStyle/>
          <a:p>
            <a:r>
              <a:rPr lang="en-US" sz="2000" dirty="0"/>
              <a:t>You can't fit a complex UI in a single function though. It is important that UIs can be abstracted into reusable pieces that don't leak their implementation details. Such as calling one function from another</a:t>
            </a:r>
            <a:r>
              <a:rPr lang="en-US" sz="2000" dirty="0" smtClean="0"/>
              <a:t>.</a:t>
            </a:r>
            <a:endParaRPr lang="en-US" sz="2000" dirty="0"/>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0" y="2703763"/>
            <a:ext cx="5588000" cy="3771900"/>
          </a:xfrm>
          <a:prstGeom prst="rect">
            <a:avLst/>
          </a:prstGeom>
        </p:spPr>
      </p:pic>
    </p:spTree>
    <p:extLst>
      <p:ext uri="{BB962C8B-B14F-4D97-AF65-F5344CB8AC3E}">
        <p14:creationId xmlns:p14="http://schemas.microsoft.com/office/powerpoint/2010/main" val="512439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9001"/>
                </a:solidFill>
              </a:rPr>
              <a:t>Principle 3: </a:t>
            </a:r>
            <a:r>
              <a:rPr lang="en-US" dirty="0" smtClean="0">
                <a:solidFill>
                  <a:srgbClr val="C00000"/>
                </a:solidFill>
              </a:rPr>
              <a:t>Composition</a:t>
            </a:r>
            <a:endParaRPr lang="en-US" dirty="0">
              <a:solidFill>
                <a:srgbClr val="C00000"/>
              </a:solidFill>
            </a:endParaRPr>
          </a:p>
        </p:txBody>
      </p:sp>
      <p:sp>
        <p:nvSpPr>
          <p:cNvPr id="3" name="Content Placeholder 2"/>
          <p:cNvSpPr>
            <a:spLocks noGrp="1"/>
          </p:cNvSpPr>
          <p:nvPr>
            <p:ph idx="1"/>
          </p:nvPr>
        </p:nvSpPr>
        <p:spPr>
          <a:xfrm>
            <a:off x="457200" y="1503944"/>
            <a:ext cx="8229600" cy="385011"/>
          </a:xfrm>
        </p:spPr>
        <p:txBody>
          <a:bodyPr>
            <a:normAutofit lnSpcReduction="10000"/>
          </a:bodyPr>
          <a:lstStyle/>
          <a:p>
            <a:r>
              <a:rPr lang="en-US" sz="2000" dirty="0" smtClean="0"/>
              <a:t>The ability to combine multiple abstractions into a new one.</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2107925"/>
            <a:ext cx="7126037" cy="4456637"/>
          </a:xfrm>
          <a:prstGeom prst="rect">
            <a:avLst/>
          </a:prstGeom>
        </p:spPr>
      </p:pic>
    </p:spTree>
    <p:extLst>
      <p:ext uri="{BB962C8B-B14F-4D97-AF65-F5344CB8AC3E}">
        <p14:creationId xmlns:p14="http://schemas.microsoft.com/office/powerpoint/2010/main" val="270662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Final thoughts</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React is just the V in the MVC – So it is </a:t>
            </a:r>
            <a:r>
              <a:rPr lang="en-US" b="1" dirty="0" smtClean="0"/>
              <a:t>easy to plug it in </a:t>
            </a:r>
            <a:r>
              <a:rPr lang="en-US" dirty="0" smtClean="0"/>
              <a:t>to existing apps and test it out.</a:t>
            </a:r>
          </a:p>
          <a:p>
            <a:r>
              <a:rPr lang="en-US" dirty="0" smtClean="0"/>
              <a:t>React introduces a bunch of </a:t>
            </a:r>
            <a:r>
              <a:rPr lang="en-US" b="1" dirty="0" smtClean="0"/>
              <a:t>functional programming principles into mainstream JS </a:t>
            </a:r>
            <a:r>
              <a:rPr lang="en-US" dirty="0" smtClean="0"/>
              <a:t>and this changes the way we think about front end code abstractions.</a:t>
            </a:r>
          </a:p>
          <a:p>
            <a:r>
              <a:rPr lang="en-US" dirty="0" smtClean="0"/>
              <a:t>Philosophy: </a:t>
            </a:r>
            <a:r>
              <a:rPr lang="en-US" b="1" dirty="0" smtClean="0"/>
              <a:t>“Learn once, write anywhere.”</a:t>
            </a:r>
          </a:p>
          <a:p>
            <a:pPr lvl="1"/>
            <a:r>
              <a:rPr lang="en-US" dirty="0" smtClean="0"/>
              <a:t>React Native enables us to share our views between Web/Android/iOS versions of the App</a:t>
            </a:r>
          </a:p>
          <a:p>
            <a:pPr marL="457200" lvl="1" indent="0">
              <a:buNone/>
            </a:pPr>
            <a:r>
              <a:rPr lang="en-US" dirty="0" smtClean="0"/>
              <a:t>- This is a boon for us JS developers to build cross platform apps - Might as well be the future </a:t>
            </a:r>
            <a:r>
              <a:rPr lang="en-US" dirty="0" smtClean="0">
                <a:sym typeface="Wingdings"/>
              </a:rPr>
              <a:t></a:t>
            </a:r>
            <a:endParaRPr lang="en-US" dirty="0" smtClean="0"/>
          </a:p>
          <a:p>
            <a:pPr lvl="1"/>
            <a:endParaRPr lang="en-US" dirty="0" smtClean="0"/>
          </a:p>
          <a:p>
            <a:endParaRPr lang="en-US" dirty="0"/>
          </a:p>
        </p:txBody>
      </p:sp>
    </p:spTree>
    <p:extLst>
      <p:ext uri="{BB962C8B-B14F-4D97-AF65-F5344CB8AC3E}">
        <p14:creationId xmlns:p14="http://schemas.microsoft.com/office/powerpoint/2010/main" val="5086337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Thank you</a:t>
            </a:r>
            <a:endParaRPr lang="en-US" dirty="0">
              <a:solidFill>
                <a:srgbClr val="C00000"/>
              </a:solidFill>
            </a:endParaRPr>
          </a:p>
        </p:txBody>
      </p:sp>
      <p:sp>
        <p:nvSpPr>
          <p:cNvPr id="3" name="Content Placeholder 2"/>
          <p:cNvSpPr>
            <a:spLocks noGrp="1"/>
          </p:cNvSpPr>
          <p:nvPr>
            <p:ph idx="1"/>
          </p:nvPr>
        </p:nvSpPr>
        <p:spPr>
          <a:xfrm>
            <a:off x="457200" y="5666873"/>
            <a:ext cx="8229600" cy="649705"/>
          </a:xfrm>
        </p:spPr>
        <p:txBody>
          <a:bodyPr/>
          <a:lstStyle/>
          <a:p>
            <a:pPr marL="0" indent="0" algn="ctr">
              <a:buNone/>
            </a:pPr>
            <a:r>
              <a:rPr lang="en-US" smtClean="0"/>
              <a:t> </a:t>
            </a:r>
            <a:r>
              <a:rPr lang="en-US" dirty="0" smtClean="0"/>
              <a:t>Any Questions??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297" y="1361859"/>
            <a:ext cx="5869405" cy="4305014"/>
          </a:xfrm>
          <a:prstGeom prst="rect">
            <a:avLst/>
          </a:prstGeom>
        </p:spPr>
      </p:pic>
    </p:spTree>
    <p:extLst>
      <p:ext uri="{BB962C8B-B14F-4D97-AF65-F5344CB8AC3E}">
        <p14:creationId xmlns:p14="http://schemas.microsoft.com/office/powerpoint/2010/main" val="1082966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Hacky solution</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dirty="0" smtClean="0">
                <a:solidFill>
                  <a:srgbClr val="000090"/>
                </a:solidFill>
              </a:rPr>
              <a:t>Idea</a:t>
            </a:r>
            <a:r>
              <a:rPr lang="en-US" dirty="0" smtClean="0"/>
              <a:t> </a:t>
            </a:r>
          </a:p>
          <a:p>
            <a:pPr lvl="1"/>
            <a:r>
              <a:rPr lang="en-US" dirty="0" smtClean="0"/>
              <a:t>Re-render the page on any change.</a:t>
            </a:r>
          </a:p>
          <a:p>
            <a:endParaRPr lang="en-US" dirty="0" smtClean="0"/>
          </a:p>
          <a:p>
            <a:r>
              <a:rPr lang="en-US" dirty="0" smtClean="0">
                <a:solidFill>
                  <a:srgbClr val="008000"/>
                </a:solidFill>
              </a:rPr>
              <a:t>Pros</a:t>
            </a:r>
          </a:p>
          <a:p>
            <a:pPr lvl="1"/>
            <a:r>
              <a:rPr lang="en-US" dirty="0" smtClean="0"/>
              <a:t>Data flow and UI is simple to understand (like 90s)</a:t>
            </a:r>
          </a:p>
          <a:p>
            <a:pPr lvl="1"/>
            <a:endParaRPr lang="en-US" dirty="0"/>
          </a:p>
          <a:p>
            <a:r>
              <a:rPr lang="en-US" dirty="0" smtClean="0">
                <a:solidFill>
                  <a:srgbClr val="800000"/>
                </a:solidFill>
              </a:rPr>
              <a:t>Cons</a:t>
            </a:r>
          </a:p>
          <a:p>
            <a:pPr lvl="1"/>
            <a:r>
              <a:rPr lang="en-US" dirty="0" smtClean="0"/>
              <a:t>Performance hit: Rendering all the elements is a bad idea. Culprit: DOM</a:t>
            </a:r>
            <a:endParaRPr lang="en-US" dirty="0"/>
          </a:p>
        </p:txBody>
      </p:sp>
    </p:spTree>
    <p:extLst>
      <p:ext uri="{BB962C8B-B14F-4D97-AF65-F5344CB8AC3E}">
        <p14:creationId xmlns:p14="http://schemas.microsoft.com/office/powerpoint/2010/main" val="3120620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A better solution? </a:t>
            </a:r>
            <a:br>
              <a:rPr lang="en-US" dirty="0" smtClean="0">
                <a:solidFill>
                  <a:srgbClr val="C00000"/>
                </a:solidFill>
              </a:rPr>
            </a:br>
            <a:r>
              <a:rPr lang="en-US" b="1" dirty="0" smtClean="0">
                <a:solidFill>
                  <a:srgbClr val="C00000"/>
                </a:solidFill>
              </a:rPr>
              <a:t>Cheat</a:t>
            </a:r>
            <a:endParaRPr lang="en-US" b="1"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dirty="0" smtClean="0"/>
              <a:t>How can we not touch the DOM often, but still know which parts of the UI should change?</a:t>
            </a:r>
          </a:p>
          <a:p>
            <a:endParaRPr lang="en-US" dirty="0"/>
          </a:p>
          <a:p>
            <a:r>
              <a:rPr lang="en-US" dirty="0" smtClean="0">
                <a:solidFill>
                  <a:srgbClr val="008000"/>
                </a:solidFill>
              </a:rPr>
              <a:t>Solution:</a:t>
            </a:r>
          </a:p>
          <a:p>
            <a:pPr lvl="1"/>
            <a:r>
              <a:rPr lang="en-US" dirty="0" smtClean="0"/>
              <a:t>Have a memory representation of the DOM and make changes there.</a:t>
            </a:r>
          </a:p>
          <a:p>
            <a:pPr lvl="1"/>
            <a:endParaRPr lang="en-US" dirty="0"/>
          </a:p>
          <a:p>
            <a:pPr marL="457200" lvl="1" indent="0" algn="ctr">
              <a:buNone/>
            </a:pPr>
            <a:r>
              <a:rPr lang="en-US" b="1" dirty="0" smtClean="0"/>
              <a:t>Virtual DOM</a:t>
            </a:r>
          </a:p>
        </p:txBody>
      </p:sp>
    </p:spTree>
    <p:extLst>
      <p:ext uri="{BB962C8B-B14F-4D97-AF65-F5344CB8AC3E}">
        <p14:creationId xmlns:p14="http://schemas.microsoft.com/office/powerpoint/2010/main" val="3166783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virtualDO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9604" cy="6858000"/>
          </a:xfrm>
          <a:prstGeom prst="rect">
            <a:avLst/>
          </a:prstGeom>
        </p:spPr>
      </p:pic>
    </p:spTree>
    <p:extLst>
      <p:ext uri="{BB962C8B-B14F-4D97-AF65-F5344CB8AC3E}">
        <p14:creationId xmlns:p14="http://schemas.microsoft.com/office/powerpoint/2010/main" val="1251660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Virtual DOM benefits</a:t>
            </a:r>
            <a:endParaRPr lang="en-US" dirty="0">
              <a:solidFill>
                <a:srgbClr val="C00000"/>
              </a:solidFill>
            </a:endParaRPr>
          </a:p>
        </p:txBody>
      </p:sp>
      <p:sp>
        <p:nvSpPr>
          <p:cNvPr id="3" name="Content Placeholder 2"/>
          <p:cNvSpPr>
            <a:spLocks noGrp="1"/>
          </p:cNvSpPr>
          <p:nvPr>
            <p:ph idx="1"/>
          </p:nvPr>
        </p:nvSpPr>
        <p:spPr/>
        <p:txBody>
          <a:bodyPr/>
          <a:lstStyle/>
          <a:p>
            <a:r>
              <a:rPr lang="en-US" b="1" dirty="0" smtClean="0"/>
              <a:t>Fast:</a:t>
            </a:r>
            <a:r>
              <a:rPr lang="en-US" dirty="0" smtClean="0"/>
              <a:t> All changes are done on the Virtual DOM</a:t>
            </a:r>
          </a:p>
          <a:p>
            <a:r>
              <a:rPr lang="en-US" b="1" dirty="0" smtClean="0"/>
              <a:t>Less Janky:</a:t>
            </a:r>
            <a:r>
              <a:rPr lang="en-US" dirty="0" smtClean="0"/>
              <a:t> React batches changes/updates to the DOM in a sequence leading to lesser reflows/re-calculations.</a:t>
            </a:r>
          </a:p>
          <a:p>
            <a:r>
              <a:rPr lang="en-US" b="1" dirty="0" smtClean="0"/>
              <a:t>Security:</a:t>
            </a:r>
            <a:r>
              <a:rPr lang="en-US" dirty="0" smtClean="0"/>
              <a:t> Eliminates XSS vulnerabilities.</a:t>
            </a:r>
          </a:p>
          <a:p>
            <a:r>
              <a:rPr lang="en-US" b="1" dirty="0" smtClean="0"/>
              <a:t>Server Render:</a:t>
            </a:r>
            <a:r>
              <a:rPr lang="en-US" dirty="0" smtClean="0"/>
              <a:t> Can run on Node.js with no browser</a:t>
            </a:r>
            <a:endParaRPr lang="en-US" dirty="0"/>
          </a:p>
        </p:txBody>
      </p:sp>
    </p:spTree>
    <p:extLst>
      <p:ext uri="{BB962C8B-B14F-4D97-AF65-F5344CB8AC3E}">
        <p14:creationId xmlns:p14="http://schemas.microsoft.com/office/powerpoint/2010/main" val="2444652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Traditional UIs</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pPr lvl="1">
              <a:buFont typeface="Arial" charset="0"/>
              <a:buChar char="•"/>
            </a:pPr>
            <a:r>
              <a:rPr lang="en-US" dirty="0" smtClean="0"/>
              <a:t>Programs tend to be composed of objects that talk to each other in different manners, </a:t>
            </a:r>
            <a:r>
              <a:rPr lang="en-US" b="1" dirty="0" smtClean="0"/>
              <a:t>all with their own state.</a:t>
            </a:r>
          </a:p>
          <a:p>
            <a:pPr lvl="1">
              <a:buFont typeface="Arial" charset="0"/>
              <a:buChar char="•"/>
            </a:pPr>
            <a:r>
              <a:rPr lang="en-US" dirty="0" smtClean="0"/>
              <a:t>This often leads to bugs, with the state somewhere in the app getting in an unexpected state, breaking things. </a:t>
            </a:r>
          </a:p>
          <a:p>
            <a:pPr lvl="1">
              <a:buFont typeface="Arial" charset="0"/>
              <a:buChar char="•"/>
            </a:pPr>
            <a:r>
              <a:rPr lang="en-US" dirty="0" smtClean="0"/>
              <a:t>This is the way we've programmed for years, which is the reason why "have you tried turning it off and on again" is an advice that works so well for devices that use any kind of software.</a:t>
            </a:r>
          </a:p>
          <a:p>
            <a:pPr lvl="1">
              <a:buFont typeface="Arial" charset="0"/>
              <a:buChar char="•"/>
            </a:pPr>
            <a:endParaRPr lang="en-US" dirty="0" smtClean="0"/>
          </a:p>
        </p:txBody>
      </p:sp>
    </p:spTree>
    <p:extLst>
      <p:ext uri="{BB962C8B-B14F-4D97-AF65-F5344CB8AC3E}">
        <p14:creationId xmlns:p14="http://schemas.microsoft.com/office/powerpoint/2010/main" val="3889592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React</a:t>
            </a:r>
            <a:endParaRPr lang="en-US" dirty="0">
              <a:solidFill>
                <a:srgbClr val="C00000"/>
              </a:solidFill>
            </a:endParaRPr>
          </a:p>
        </p:txBody>
      </p:sp>
      <p:sp>
        <p:nvSpPr>
          <p:cNvPr id="3" name="Content Placeholder 2"/>
          <p:cNvSpPr>
            <a:spLocks noGrp="1"/>
          </p:cNvSpPr>
          <p:nvPr>
            <p:ph idx="1"/>
          </p:nvPr>
        </p:nvSpPr>
        <p:spPr/>
        <p:txBody>
          <a:bodyPr/>
          <a:lstStyle/>
          <a:p>
            <a:r>
              <a:rPr lang="en-US" dirty="0"/>
              <a:t>Y</a:t>
            </a:r>
            <a:r>
              <a:rPr lang="en-US" dirty="0" smtClean="0"/>
              <a:t>our app state is mostly constrained to a </a:t>
            </a:r>
            <a:r>
              <a:rPr lang="en-US" b="1" dirty="0" smtClean="0"/>
              <a:t>single place</a:t>
            </a:r>
            <a:r>
              <a:rPr lang="en-US" dirty="0" smtClean="0"/>
              <a:t>, and your app is instead made up of stateless functions that react to the state changing, and pipe their results to React, which re-renders it. </a:t>
            </a:r>
          </a:p>
          <a:p>
            <a:r>
              <a:rPr lang="en-US" dirty="0" smtClean="0"/>
              <a:t>This execution flow is generally much easier to reason about because side-effects doesn't happen all over the place.</a:t>
            </a:r>
            <a:endParaRPr lang="en-US" dirty="0"/>
          </a:p>
        </p:txBody>
      </p:sp>
    </p:spTree>
    <p:extLst>
      <p:ext uri="{BB962C8B-B14F-4D97-AF65-F5344CB8AC3E}">
        <p14:creationId xmlns:p14="http://schemas.microsoft.com/office/powerpoint/2010/main" val="3033780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Imperative vs Declarative UIs</a:t>
            </a:r>
            <a:endParaRPr lang="en-US" dirty="0">
              <a:solidFill>
                <a:srgbClr val="C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427" y="1216649"/>
            <a:ext cx="5853146" cy="5436814"/>
          </a:xfrm>
          <a:prstGeom prst="rect">
            <a:avLst/>
          </a:prstGeom>
        </p:spPr>
      </p:pic>
    </p:spTree>
    <p:extLst>
      <p:ext uri="{BB962C8B-B14F-4D97-AF65-F5344CB8AC3E}">
        <p14:creationId xmlns:p14="http://schemas.microsoft.com/office/powerpoint/2010/main" val="1828009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717</TotalTime>
  <Words>685</Words>
  <Application>Microsoft Macintosh PowerPoint</Application>
  <PresentationFormat>On-screen Show (4:3)</PresentationFormat>
  <Paragraphs>87</Paragraphs>
  <Slides>25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Wingdings</vt:lpstr>
      <vt:lpstr>Arial</vt:lpstr>
      <vt:lpstr>Office Theme</vt:lpstr>
      <vt:lpstr>PowerPoint Presentation</vt:lpstr>
      <vt:lpstr>We’ve got a problem…</vt:lpstr>
      <vt:lpstr>Hacky solution</vt:lpstr>
      <vt:lpstr>A better solution?  Cheat</vt:lpstr>
      <vt:lpstr>PowerPoint Presentation</vt:lpstr>
      <vt:lpstr>Virtual DOM benefits</vt:lpstr>
      <vt:lpstr>Traditional UIs</vt:lpstr>
      <vt:lpstr>React</vt:lpstr>
      <vt:lpstr>Imperative vs Declarative UIs</vt:lpstr>
      <vt:lpstr>Component driven development</vt:lpstr>
      <vt:lpstr>Thinking in React</vt:lpstr>
      <vt:lpstr>When to use React?</vt:lpstr>
      <vt:lpstr>React Example</vt:lpstr>
      <vt:lpstr>Props and State</vt:lpstr>
      <vt:lpstr>Props or state?</vt:lpstr>
      <vt:lpstr>React Lifecycle</vt:lpstr>
      <vt:lpstr>Best Practice Smart vs Dumb components</vt:lpstr>
      <vt:lpstr>Smart Component</vt:lpstr>
      <vt:lpstr>Dumb Component</vt:lpstr>
      <vt:lpstr>Dumb Component (Stateless function)</vt:lpstr>
      <vt:lpstr>Principle 1: Transformation</vt:lpstr>
      <vt:lpstr>Principle 2: Abstraction</vt:lpstr>
      <vt:lpstr>Principle 3: Composition</vt:lpstr>
      <vt:lpstr>Final thoughts</vt:lpstr>
      <vt:lpstr>Thank you</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Vasanth Krishnamoorthy</dc:creator>
  <cp:lastModifiedBy>Microsoft Office User</cp:lastModifiedBy>
  <cp:revision>111</cp:revision>
  <dcterms:created xsi:type="dcterms:W3CDTF">2016-04-27T15:31:08Z</dcterms:created>
  <dcterms:modified xsi:type="dcterms:W3CDTF">2016-05-16T22:38:28Z</dcterms:modified>
</cp:coreProperties>
</file>