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5" r:id="rId4"/>
    <p:sldId id="266" r:id="rId5"/>
    <p:sldId id="258" r:id="rId6"/>
    <p:sldId id="260" r:id="rId7"/>
    <p:sldId id="267" r:id="rId8"/>
  </p:sldIdLst>
  <p:sldSz cx="14630400" cy="8229600"/>
  <p:notesSz cx="8229600" cy="14630400"/>
  <p:embeddedFontLst>
    <p:embeddedFont>
      <p:font typeface="Syne" charset="0"/>
      <p:regular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Overpass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1315" y="1379349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233939"/>
                </a:solidFill>
                <a:latin typeface="Times New Roman" pitchFamily="18" charset="0"/>
                <a:ea typeface="Syne" pitchFamily="34" charset="-122"/>
                <a:cs typeface="Times New Roman" pitchFamily="18" charset="0"/>
              </a:rPr>
              <a:t>Simple Instance Cloud Manager</a:t>
            </a:r>
            <a:endParaRPr lang="en-US" sz="61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39269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270040" y="5736550"/>
            <a:ext cx="205120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What are the different types of cloud computing service delivery models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5575" y="743918"/>
            <a:ext cx="101043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Introduction: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Cloud Instance Manager??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a tool or service that helps businesses manage their cloud infrastructure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i,e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virtual machine.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Edge Computing Versus Cloud Computing: Which is Right for Your Business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8016" y="3664870"/>
            <a:ext cx="5860297" cy="390686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5575" y="3664870"/>
            <a:ext cx="7237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Why Cloud Instance manager?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1.Automation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2.Scalability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3.Less time consumption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454" y="743919"/>
            <a:ext cx="1385180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 Statement: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1)Instance Data (CRUD Operations):The system allows user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create,read,update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delete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instances of virtual machines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2)Launch New instances: User can launch new virtual machines by providing specific details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Such as the operating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system,hardware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specification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3)Monitor instance Status: The system allows user to check the status of their virtual machines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whether the system is running or not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959" y="805912"/>
            <a:ext cx="119646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Operations to be performed: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Creating an instance manager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Launching an instance manager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Monitoring the status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Updating the instance id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Deleting the id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9020" y="1068348"/>
            <a:ext cx="5207675" cy="650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Key Features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729020" y="2031683"/>
            <a:ext cx="7685961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Simple Instance Cloud Manager empowers users with essential features for streamlined cloud management.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729020" y="3167063"/>
            <a:ext cx="468630" cy="468630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02375" y="3245168"/>
            <a:ext cx="121920" cy="312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4"/>
          <p:cNvSpPr/>
          <p:nvPr/>
        </p:nvSpPr>
        <p:spPr>
          <a:xfrm>
            <a:off x="1405890" y="3167063"/>
            <a:ext cx="3062049" cy="6507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Automated Instance Creation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1405890" y="3942755"/>
            <a:ext cx="3062049" cy="1000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Quickly deploy instances with pre-configured settings, saving time and effort.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4676180" y="3167063"/>
            <a:ext cx="468630" cy="468630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812982" y="3245168"/>
            <a:ext cx="195024" cy="312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450" dirty="0"/>
          </a:p>
        </p:txBody>
      </p:sp>
      <p:sp>
        <p:nvSpPr>
          <p:cNvPr id="11" name="Text 8"/>
          <p:cNvSpPr/>
          <p:nvPr/>
        </p:nvSpPr>
        <p:spPr>
          <a:xfrm>
            <a:off x="5353050" y="3167063"/>
            <a:ext cx="3062049" cy="6507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Real-time Monitoring and Alerts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5353050" y="3942755"/>
            <a:ext cx="3062049" cy="1000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Stay informed about instance performance and receive notifications of potential issues.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29020" y="5385435"/>
            <a:ext cx="468630" cy="468630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63203" y="5463540"/>
            <a:ext cx="200263" cy="312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450" dirty="0"/>
          </a:p>
        </p:txBody>
      </p:sp>
      <p:sp>
        <p:nvSpPr>
          <p:cNvPr id="15" name="Text 12"/>
          <p:cNvSpPr/>
          <p:nvPr/>
        </p:nvSpPr>
        <p:spPr>
          <a:xfrm>
            <a:off x="1405890" y="5385435"/>
            <a:ext cx="2603778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Effortless Scaling</a:t>
            </a:r>
            <a:endParaRPr lang="en-US" sz="2050" dirty="0"/>
          </a:p>
        </p:txBody>
      </p:sp>
      <p:sp>
        <p:nvSpPr>
          <p:cNvPr id="16" name="Text 13"/>
          <p:cNvSpPr/>
          <p:nvPr/>
        </p:nvSpPr>
        <p:spPr>
          <a:xfrm>
            <a:off x="1405890" y="5835729"/>
            <a:ext cx="3062049" cy="1000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Seamlessly adjust instance resources to accommodate fluctuating demands.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4676180" y="5385435"/>
            <a:ext cx="468630" cy="468630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4799409" y="5463540"/>
            <a:ext cx="222171" cy="312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450" dirty="0"/>
          </a:p>
        </p:txBody>
      </p:sp>
      <p:sp>
        <p:nvSpPr>
          <p:cNvPr id="19" name="Text 16"/>
          <p:cNvSpPr/>
          <p:nvPr/>
        </p:nvSpPr>
        <p:spPr>
          <a:xfrm>
            <a:off x="5353050" y="5385435"/>
            <a:ext cx="3062049" cy="6507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Advanced Security Features</a:t>
            </a:r>
            <a:endParaRPr lang="en-US" sz="2050" dirty="0"/>
          </a:p>
        </p:txBody>
      </p:sp>
      <p:sp>
        <p:nvSpPr>
          <p:cNvPr id="20" name="Text 17"/>
          <p:cNvSpPr/>
          <p:nvPr/>
        </p:nvSpPr>
        <p:spPr>
          <a:xfrm>
            <a:off x="5353050" y="6161127"/>
            <a:ext cx="3062049" cy="1000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Protect your instances with built-in security measures and customizable access controls.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5657" y="729258"/>
            <a:ext cx="5137785" cy="64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Application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6205657" y="1679615"/>
            <a:ext cx="7705487" cy="657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Simple Instance Cloud Manager is ideal for a wide range of applications, empowering individuals and businesses to achieve their cloud goals.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657" y="2568178"/>
            <a:ext cx="1027509" cy="164401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41419" y="2773680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Web Hosting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7541419" y="3218021"/>
            <a:ext cx="6369725" cy="657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Host websites and web applications with ease, ensuring scalability and reliability.</a:t>
            </a:r>
            <a:endParaRPr lang="en-US" sz="1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657" y="4212193"/>
            <a:ext cx="1027509" cy="164401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41419" y="4417695"/>
            <a:ext cx="364176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Storage and Backup</a:t>
            </a: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7541419" y="4862036"/>
            <a:ext cx="6369725" cy="657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Securely store and back up data in the cloud, providing redundancy and peace of mind.</a:t>
            </a:r>
            <a:endParaRPr lang="en-US" sz="16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657" y="5856208"/>
            <a:ext cx="1027509" cy="164401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41419" y="6061710"/>
            <a:ext cx="3269099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Software Development</a:t>
            </a: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7541419" y="6506051"/>
            <a:ext cx="6369725" cy="657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Quickly deploy and manage development environments for faster and more efficient coding.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3783" y="1518834"/>
            <a:ext cx="1075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285</Words>
  <Application>Microsoft Office PowerPoint</Application>
  <PresentationFormat>Custom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Times New Roman</vt:lpstr>
      <vt:lpstr>Syne</vt:lpstr>
      <vt:lpstr>Calibri</vt:lpstr>
      <vt:lpstr>Wingdings</vt:lpstr>
      <vt:lpstr>Overpass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Khaleel</cp:lastModifiedBy>
  <cp:revision>43</cp:revision>
  <dcterms:created xsi:type="dcterms:W3CDTF">2024-09-26T08:48:03Z</dcterms:created>
  <dcterms:modified xsi:type="dcterms:W3CDTF">2024-09-27T15:56:37Z</dcterms:modified>
</cp:coreProperties>
</file>