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332" r:id="rId5"/>
    <p:sldId id="333" r:id="rId6"/>
    <p:sldId id="319" r:id="rId7"/>
    <p:sldId id="318" r:id="rId8"/>
    <p:sldId id="335" r:id="rId9"/>
    <p:sldId id="336" r:id="rId10"/>
    <p:sldId id="337" r:id="rId11"/>
    <p:sldId id="320" r:id="rId12"/>
    <p:sldId id="321" r:id="rId13"/>
    <p:sldId id="299" r:id="rId14"/>
    <p:sldId id="323" r:id="rId15"/>
    <p:sldId id="303" r:id="rId16"/>
    <p:sldId id="339" r:id="rId17"/>
    <p:sldId id="327" r:id="rId18"/>
    <p:sldId id="328" r:id="rId19"/>
    <p:sldId id="283" r:id="rId20"/>
    <p:sldId id="334" r:id="rId21"/>
    <p:sldId id="338" r:id="rId2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91B49A-ACA6-456B-998F-FB2094C14AFB}">
          <p14:sldIdLst>
            <p14:sldId id="332"/>
            <p14:sldId id="333"/>
            <p14:sldId id="319"/>
            <p14:sldId id="318"/>
            <p14:sldId id="335"/>
            <p14:sldId id="336"/>
            <p14:sldId id="337"/>
            <p14:sldId id="320"/>
            <p14:sldId id="321"/>
            <p14:sldId id="299"/>
            <p14:sldId id="323"/>
            <p14:sldId id="303"/>
            <p14:sldId id="339"/>
            <p14:sldId id="327"/>
            <p14:sldId id="328"/>
          </p14:sldIdLst>
        </p14:section>
        <p14:section name="ERD" id="{5043519E-EF8E-4131-B87D-520F8B404A5D}">
          <p14:sldIdLst>
            <p14:sldId id="283"/>
            <p14:sldId id="334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FDBF0"/>
    <a:srgbClr val="FFEFBD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E9AA4-9878-4E98-95BC-BAB9553FB78F}" v="3" dt="2021-08-09T23:54:55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oop Kheerwal" userId="e4267b4f-c264-4f5f-8a96-44ebb4e08a05" providerId="ADAL" clId="{C4193288-4A76-4CFF-BEA4-813DBE9CFE04}"/>
    <pc:docChg chg="undo redo custSel addSld delSld modSld sldOrd delSection modSection">
      <pc:chgData name="Anoop Kheerwal" userId="e4267b4f-c264-4f5f-8a96-44ebb4e08a05" providerId="ADAL" clId="{C4193288-4A76-4CFF-BEA4-813DBE9CFE04}" dt="2021-06-25T01:00:19.976" v="49" actId="1076"/>
      <pc:docMkLst>
        <pc:docMk/>
      </pc:docMkLst>
      <pc:sldChg chg="addSp delSp modSp add del mod ord">
        <pc:chgData name="Anoop Kheerwal" userId="e4267b4f-c264-4f5f-8a96-44ebb4e08a05" providerId="ADAL" clId="{C4193288-4A76-4CFF-BEA4-813DBE9CFE04}" dt="2021-06-25T01:00:19.976" v="49" actId="1076"/>
        <pc:sldMkLst>
          <pc:docMk/>
          <pc:sldMk cId="3045489742" sldId="338"/>
        </pc:sldMkLst>
        <pc:spChg chg="mod">
          <ac:chgData name="Anoop Kheerwal" userId="e4267b4f-c264-4f5f-8a96-44ebb4e08a05" providerId="ADAL" clId="{C4193288-4A76-4CFF-BEA4-813DBE9CFE04}" dt="2021-06-25T00:54:28.465" v="5" actId="20577"/>
          <ac:spMkLst>
            <pc:docMk/>
            <pc:sldMk cId="3045489742" sldId="338"/>
            <ac:spMk id="4" creationId="{C07C45B8-4983-4FFB-BD8B-B2F43686E476}"/>
          </ac:spMkLst>
        </pc:spChg>
        <pc:graphicFrameChg chg="mod modGraphic">
          <ac:chgData name="Anoop Kheerwal" userId="e4267b4f-c264-4f5f-8a96-44ebb4e08a05" providerId="ADAL" clId="{C4193288-4A76-4CFF-BEA4-813DBE9CFE04}" dt="2021-06-25T01:00:19.976" v="49" actId="1076"/>
          <ac:graphicFrameMkLst>
            <pc:docMk/>
            <pc:sldMk cId="3045489742" sldId="338"/>
            <ac:graphicFrameMk id="5" creationId="{6FD9BB28-09B8-4CE8-AFBD-BDFCC28C7DE0}"/>
          </ac:graphicFrameMkLst>
        </pc:graphicFrameChg>
        <pc:graphicFrameChg chg="add del mod">
          <ac:chgData name="Anoop Kheerwal" userId="e4267b4f-c264-4f5f-8a96-44ebb4e08a05" providerId="ADAL" clId="{C4193288-4A76-4CFF-BEA4-813DBE9CFE04}" dt="2021-06-25T00:58:22.702" v="43" actId="22"/>
          <ac:graphicFrameMkLst>
            <pc:docMk/>
            <pc:sldMk cId="3045489742" sldId="338"/>
            <ac:graphicFrameMk id="6" creationId="{1459081D-9EAE-492E-8B85-7F4B73574EED}"/>
          </ac:graphicFrameMkLst>
        </pc:graphicFrameChg>
        <pc:picChg chg="add del mod">
          <ac:chgData name="Anoop Kheerwal" userId="e4267b4f-c264-4f5f-8a96-44ebb4e08a05" providerId="ADAL" clId="{C4193288-4A76-4CFF-BEA4-813DBE9CFE04}" dt="2021-06-25T00:58:38.195" v="44" actId="478"/>
          <ac:picMkLst>
            <pc:docMk/>
            <pc:sldMk cId="3045489742" sldId="338"/>
            <ac:picMk id="3" creationId="{49044C79-7199-453C-9833-2A43E16F28D8}"/>
          </ac:picMkLst>
        </pc:picChg>
        <pc:picChg chg="del">
          <ac:chgData name="Anoop Kheerwal" userId="e4267b4f-c264-4f5f-8a96-44ebb4e08a05" providerId="ADAL" clId="{C4193288-4A76-4CFF-BEA4-813DBE9CFE04}" dt="2021-06-25T00:54:57.630" v="9" actId="478"/>
          <ac:picMkLst>
            <pc:docMk/>
            <pc:sldMk cId="3045489742" sldId="338"/>
            <ac:picMk id="7" creationId="{201C8768-FE0A-4B2A-8B02-1B5B515AA0F8}"/>
          </ac:picMkLst>
        </pc:picChg>
        <pc:picChg chg="add mod">
          <ac:chgData name="Anoop Kheerwal" userId="e4267b4f-c264-4f5f-8a96-44ebb4e08a05" providerId="ADAL" clId="{C4193288-4A76-4CFF-BEA4-813DBE9CFE04}" dt="2021-06-25T01:00:16.358" v="48" actId="1076"/>
          <ac:picMkLst>
            <pc:docMk/>
            <pc:sldMk cId="3045489742" sldId="338"/>
            <ac:picMk id="8" creationId="{BAA16379-B1F0-431C-89E3-1E4086FBB586}"/>
          </ac:picMkLst>
        </pc:picChg>
      </pc:sldChg>
      <pc:sldChg chg="delSp del mod">
        <pc:chgData name="Anoop Kheerwal" userId="e4267b4f-c264-4f5f-8a96-44ebb4e08a05" providerId="ADAL" clId="{C4193288-4A76-4CFF-BEA4-813DBE9CFE04}" dt="2021-06-25T00:54:18.991" v="3" actId="47"/>
        <pc:sldMkLst>
          <pc:docMk/>
          <pc:sldMk cId="1770436510" sldId="339"/>
        </pc:sldMkLst>
        <pc:picChg chg="del">
          <ac:chgData name="Anoop Kheerwal" userId="e4267b4f-c264-4f5f-8a96-44ebb4e08a05" providerId="ADAL" clId="{C4193288-4A76-4CFF-BEA4-813DBE9CFE04}" dt="2021-06-25T00:53:51.204" v="0" actId="478"/>
          <ac:picMkLst>
            <pc:docMk/>
            <pc:sldMk cId="1770436510" sldId="339"/>
            <ac:picMk id="5" creationId="{8314017C-2CB1-4047-9354-F24CE151F53A}"/>
          </ac:picMkLst>
        </pc:picChg>
      </pc:sldChg>
    </pc:docChg>
  </pc:docChgLst>
  <pc:docChgLst>
    <pc:chgData name="Anoop Kheerwal" userId="e4267b4f-c264-4f5f-8a96-44ebb4e08a05" providerId="ADAL" clId="{40FE9AA4-9878-4E98-95BC-BAB9553FB78F}"/>
    <pc:docChg chg="modSld">
      <pc:chgData name="Anoop Kheerwal" userId="e4267b4f-c264-4f5f-8a96-44ebb4e08a05" providerId="ADAL" clId="{40FE9AA4-9878-4E98-95BC-BAB9553FB78F}" dt="2021-08-09T23:55:26.574" v="55" actId="255"/>
      <pc:docMkLst>
        <pc:docMk/>
      </pc:docMkLst>
      <pc:sldChg chg="addSp modSp mod">
        <pc:chgData name="Anoop Kheerwal" userId="e4267b4f-c264-4f5f-8a96-44ebb4e08a05" providerId="ADAL" clId="{40FE9AA4-9878-4E98-95BC-BAB9553FB78F}" dt="2021-08-09T23:55:26.574" v="55" actId="255"/>
        <pc:sldMkLst>
          <pc:docMk/>
          <pc:sldMk cId="3045489742" sldId="338"/>
        </pc:sldMkLst>
        <pc:graphicFrameChg chg="add mod modGraphic">
          <ac:chgData name="Anoop Kheerwal" userId="e4267b4f-c264-4f5f-8a96-44ebb4e08a05" providerId="ADAL" clId="{40FE9AA4-9878-4E98-95BC-BAB9553FB78F}" dt="2021-08-09T23:55:20.226" v="54" actId="255"/>
          <ac:graphicFrameMkLst>
            <pc:docMk/>
            <pc:sldMk cId="3045489742" sldId="338"/>
            <ac:graphicFrameMk id="2" creationId="{E2601E07-A9F8-4884-A4E1-6DEE4360D244}"/>
          </ac:graphicFrameMkLst>
        </pc:graphicFrameChg>
        <pc:graphicFrameChg chg="add mod modGraphic">
          <ac:chgData name="Anoop Kheerwal" userId="e4267b4f-c264-4f5f-8a96-44ebb4e08a05" providerId="ADAL" clId="{40FE9AA4-9878-4E98-95BC-BAB9553FB78F}" dt="2021-08-09T23:55:26.574" v="55" actId="255"/>
          <ac:graphicFrameMkLst>
            <pc:docMk/>
            <pc:sldMk cId="3045489742" sldId="338"/>
            <ac:graphicFrameMk id="3" creationId="{8458A0CD-EA9E-4174-BE58-76F6B11CD3FB}"/>
          </ac:graphicFrameMkLst>
        </pc:graphicFrameChg>
        <pc:graphicFrameChg chg="mod">
          <ac:chgData name="Anoop Kheerwal" userId="e4267b4f-c264-4f5f-8a96-44ebb4e08a05" providerId="ADAL" clId="{40FE9AA4-9878-4E98-95BC-BAB9553FB78F}" dt="2021-08-09T23:51:25.194" v="0" actId="1076"/>
          <ac:graphicFrameMkLst>
            <pc:docMk/>
            <pc:sldMk cId="3045489742" sldId="338"/>
            <ac:graphicFrameMk id="5" creationId="{6FD9BB28-09B8-4CE8-AFBD-BDFCC28C7DE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FB01639-DAD8-417F-B6AC-D42D39109840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CC247E1-C257-4AB9-9DAC-F8154828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C247E1-C257-4AB9-9DAC-F815482848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67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3FA0-F757-4E22-B26C-878E1F62B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243C-FBC9-46B1-924C-5F3E92694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FB72-FA0D-498C-BFBC-3B435D02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AB03-A89D-4C6D-AAB5-E5EEA22D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CDE9-8D84-42E9-99ED-56E9925F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4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4C3-66E8-4628-85BF-C62318B9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75D17-3B59-4DB2-9441-ACF44B2D3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DD8E-9D15-46B9-90F1-518B11C9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6A28-2D22-4EDE-B4F1-A29FD17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64B4-D778-43DB-B1A1-8FA203DE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F3A6D-68CD-40C4-A7C6-AB13D969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A956E-3720-4D29-9301-D6F6DC3A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F1837-7D86-4126-884F-1BA9D303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8CD9-DBA6-48C3-8E8E-FF311564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57540-417B-4C1F-82A7-7FBD5664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3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BEFD-4307-4B41-8256-8E5C8537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6C2C-CB5C-4BEA-B6F0-45402290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26CD6-E6A6-4972-A585-A9BDB3971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EE288-E43A-4361-994A-C208F36C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99CA6-344F-4B13-9291-9678EF66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6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F3C0C-8FBF-41E8-87A3-EDFAD354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9252C-1399-4CCC-8BEA-6CF25D815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84E3-C4BC-4320-847F-518357CC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E824-2060-4C8C-803E-73779C37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394A-7C0F-40E1-B8C5-16BFBFB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C671-6765-4B9D-B3A2-464E3F3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2AFC-B6B5-4EF7-AB67-25C11CDF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4FA31-82A2-4550-9427-9287F6C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41F7E-CBC6-4A50-8CAE-6021979D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9CA56-F114-4DE3-86B9-9C27A651C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61C2E-C727-4B2D-BBE6-5D623944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7F1A-7BB1-4D6C-B72B-7DE52F78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CE3E-81EA-4999-AC8C-8495859D9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EAAAA-1BCF-4A27-9DA2-4619B5CA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046219-16D1-484E-9959-D0E39BF07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CF35E-5AE8-41F3-AD69-9080559E3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DA88C-DF29-4261-BB03-B369A0FD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A763-57D5-40C6-81ED-A5971619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8DBB0-0750-47A7-B0A5-F86D980F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4CC0-B2A3-4361-AA17-E3BD7F41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5E942-3813-4E8C-A354-89A8F734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7944-78EE-42CC-B914-B151396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A8D00-768B-46D6-A435-16FC8409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8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D64DB-F8C3-4415-B7EB-736B9888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30D55-FAFB-486F-BA71-898F81A4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1E95-29D6-4B5D-895F-6E4040F7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1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A5BB-9E7E-41EF-AE9E-70A251BC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57A0-6243-4801-AC9D-64F712D5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082F1-A2CD-4AB2-A371-A1D026DC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BF42-F64C-4231-8C6D-7CC95AD4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2F682-FEE9-45F5-9BFE-A6FD5CA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722A5-BACB-400E-930D-51D07DA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935A-CCF9-4014-8A55-944F2F3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C38DA-AE67-498F-B499-A18628F08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5541B-A21E-4ADB-AC48-60CD1D7C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524B-7C03-4702-8053-57347B1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B474-21ED-4124-AB1F-B3707C0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EE27-5E9A-4093-A563-F0F31891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926D2-39B6-4B15-8716-3AE92158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EF5C6-3389-44E1-B6E6-53F3A9C2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EC21-D827-46ED-87BF-3804A49DF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B6815-4F29-43CA-B3B6-BC8BFF87DA5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AAF8-5A22-4091-A924-25C8AFCCF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CCB83-1EE9-421E-BECB-52ECBABEE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C9C-55F7-485D-8944-2C39125EB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7239103-D575-423F-8B20-3CE1A52423B7}"/>
              </a:ext>
            </a:extLst>
          </p:cNvPr>
          <p:cNvSpPr txBox="1"/>
          <p:nvPr/>
        </p:nvSpPr>
        <p:spPr>
          <a:xfrm flipH="1">
            <a:off x="348340" y="457163"/>
            <a:ext cx="8878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K12 Accelerator Canvas &amp; Model Apps and K12 Portal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Packaging &amp; Layering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A05D10-0C08-4611-A2C8-652828D3CB95}"/>
              </a:ext>
            </a:extLst>
          </p:cNvPr>
          <p:cNvGrpSpPr/>
          <p:nvPr/>
        </p:nvGrpSpPr>
        <p:grpSpPr>
          <a:xfrm>
            <a:off x="348341" y="5834443"/>
            <a:ext cx="5631866" cy="880959"/>
            <a:chOff x="348341" y="5834443"/>
            <a:chExt cx="5631866" cy="880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B3E134-A630-437B-BA6E-1FED6A986F87}"/>
                </a:ext>
              </a:extLst>
            </p:cNvPr>
            <p:cNvSpPr/>
            <p:nvPr/>
          </p:nvSpPr>
          <p:spPr>
            <a:xfrm>
              <a:off x="348341" y="5840035"/>
              <a:ext cx="333428" cy="363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1667F-FA89-47A1-AEF1-54EAD057CD1F}"/>
                </a:ext>
              </a:extLst>
            </p:cNvPr>
            <p:cNvSpPr/>
            <p:nvPr/>
          </p:nvSpPr>
          <p:spPr>
            <a:xfrm>
              <a:off x="348341" y="6346070"/>
              <a:ext cx="333428" cy="36374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B16CAD-1709-4F15-ADA6-0F66BCEA0E78}"/>
                </a:ext>
              </a:extLst>
            </p:cNvPr>
            <p:cNvSpPr txBox="1"/>
            <p:nvPr/>
          </p:nvSpPr>
          <p:spPr>
            <a:xfrm>
              <a:off x="681769" y="5834443"/>
              <a:ext cx="2476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K12 Specific Solutions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8EB931-00C1-4BD1-B6A7-0371E85BE99A}"/>
                </a:ext>
              </a:extLst>
            </p:cNvPr>
            <p:cNvSpPr txBox="1"/>
            <p:nvPr/>
          </p:nvSpPr>
          <p:spPr>
            <a:xfrm>
              <a:off x="681769" y="6346070"/>
              <a:ext cx="5298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Existing Microsoft Business Applications Solutions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27047F8-FEDB-43A1-AFF9-54D4E02E9811}"/>
              </a:ext>
            </a:extLst>
          </p:cNvPr>
          <p:cNvSpPr/>
          <p:nvPr/>
        </p:nvSpPr>
        <p:spPr>
          <a:xfrm>
            <a:off x="1530533" y="4900518"/>
            <a:ext cx="9130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Microsoft Dataverse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8EEC265-E34B-4974-9B42-90AA49BF2242}"/>
              </a:ext>
            </a:extLst>
          </p:cNvPr>
          <p:cNvSpPr/>
          <p:nvPr/>
        </p:nvSpPr>
        <p:spPr>
          <a:xfrm>
            <a:off x="1530540" y="4412139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08D3209-2199-4E75-A5CB-5B006C1F1A56}"/>
              </a:ext>
            </a:extLst>
          </p:cNvPr>
          <p:cNvSpPr/>
          <p:nvPr/>
        </p:nvSpPr>
        <p:spPr>
          <a:xfrm>
            <a:off x="7696942" y="2881965"/>
            <a:ext cx="2964528" cy="39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K12 Model Apps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CA1067-9EBD-4CFF-8415-CD6863BCC667}"/>
              </a:ext>
            </a:extLst>
          </p:cNvPr>
          <p:cNvSpPr/>
          <p:nvPr/>
        </p:nvSpPr>
        <p:spPr>
          <a:xfrm>
            <a:off x="1530529" y="2900030"/>
            <a:ext cx="2964528" cy="3929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PowerApps Portal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D65F1F-B019-4B57-A406-BEB0F0996664}"/>
              </a:ext>
            </a:extLst>
          </p:cNvPr>
          <p:cNvSpPr/>
          <p:nvPr/>
        </p:nvSpPr>
        <p:spPr>
          <a:xfrm>
            <a:off x="4613734" y="2900030"/>
            <a:ext cx="2964530" cy="39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CE37C-FCBE-4303-B0A4-7D8427636F49}"/>
              </a:ext>
            </a:extLst>
          </p:cNvPr>
          <p:cNvSpPr/>
          <p:nvPr/>
        </p:nvSpPr>
        <p:spPr>
          <a:xfrm>
            <a:off x="1530528" y="2412087"/>
            <a:ext cx="296452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BF2B7-1E88-407F-8E2D-1CC9423EFEA7}"/>
              </a:ext>
            </a:extLst>
          </p:cNvPr>
          <p:cNvSpPr/>
          <p:nvPr/>
        </p:nvSpPr>
        <p:spPr>
          <a:xfrm>
            <a:off x="1530530" y="3923761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A79C744-50A8-4F1D-98FB-7A5B77B622A1}"/>
              </a:ext>
            </a:extLst>
          </p:cNvPr>
          <p:cNvSpPr/>
          <p:nvPr/>
        </p:nvSpPr>
        <p:spPr>
          <a:xfrm>
            <a:off x="1530528" y="3413967"/>
            <a:ext cx="9130942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</a:t>
            </a:r>
          </a:p>
        </p:txBody>
      </p:sp>
    </p:spTree>
    <p:extLst>
      <p:ext uri="{BB962C8B-B14F-4D97-AF65-F5344CB8AC3E}">
        <p14:creationId xmlns:p14="http://schemas.microsoft.com/office/powerpoint/2010/main" val="182566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9887"/>
              </p:ext>
            </p:extLst>
          </p:nvPr>
        </p:nvGraphicFramePr>
        <p:xfrm>
          <a:off x="7150654" y="1066267"/>
          <a:ext cx="4852660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603350-2588-4BF1-B2B5-95C62F9754EA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0276BF4-C5CF-4F4E-86B3-177712AE7CC2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56E2F35-A8DE-46CB-9AC0-6E3162A700A9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B0BCE6-9D29-40C1-932D-7D908638CBD6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7846DB-E6E5-4F09-85D0-E9AB14832B6D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7F1B5E-9949-43F1-913C-C33DD4D3494E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DE1BA3-A56B-4C67-96A1-A8930E171F6E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20B346-4F85-4A38-86F8-5CE45F4A01D9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47D798-53E8-415C-BE98-09D6939420AA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24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48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Enriched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621648"/>
              </p:ext>
            </p:extLst>
          </p:nvPr>
        </p:nvGraphicFramePr>
        <p:xfrm>
          <a:off x="7150654" y="1066267"/>
          <a:ext cx="4852660" cy="519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Process 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58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Sync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742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452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7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4611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832E9D10-3EB2-4AD9-BC62-E35CB98CE509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09A984-3A45-4774-8817-E9997DA66A7B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4EE35D-8388-4EE8-BE00-C0F32C951CDD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7ACA98-C4E5-4BFF-A091-6EF3B682933B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DA307F-1F3D-4919-90A6-D7A60842F76C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E663227-8C0A-48BE-96C6-91B6F408D474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8957E4-741C-4A43-97E5-24303A767212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6256F20-9C98-46B9-BA53-873F47E4CCAE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3871A4-99B3-4569-9A02-66E1967F4B33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DDEEFE-4C4C-4413-A8F6-9EC1FA8457AB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3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9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K12 Model Apps -&gt; Apps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6190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50225"/>
              </p:ext>
            </p:extLst>
          </p:nvPr>
        </p:nvGraphicFramePr>
        <p:xfrm>
          <a:off x="7148045" y="3011829"/>
          <a:ext cx="4852660" cy="74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Model-Driven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429881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2AEF3E99-FC09-4689-9D4F-1EC15048283E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94BC3-8C26-4049-9CB3-BF0CC9777978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1B6411-2D46-462F-B663-CB90C295741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8051F1-1EF8-45EA-81BA-8B81CB7524AD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96A8BC-F20E-4EA4-BFDB-CFE1595A2C7F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21A9EC-AB03-4441-BCED-A362C3151AB8}"/>
                </a:ext>
              </a:extLst>
            </p:cNvPr>
            <p:cNvSpPr/>
            <p:nvPr/>
          </p:nvSpPr>
          <p:spPr>
            <a:xfrm>
              <a:off x="2376454" y="3250021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EF5B96-3A93-47C1-8469-F8708D1539C5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BEE642-49BC-49F7-9DB5-42DE3EEEFF28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DB2692-F6B2-4AED-B0E0-B1F88AC441F2}"/>
                </a:ext>
              </a:extLst>
            </p:cNvPr>
            <p:cNvSpPr/>
            <p:nvPr/>
          </p:nvSpPr>
          <p:spPr>
            <a:xfrm>
              <a:off x="4218431" y="3250020"/>
              <a:ext cx="1748001" cy="225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048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90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Canvas Apps -&gt; Apps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161909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235001"/>
              </p:ext>
            </p:extLst>
          </p:nvPr>
        </p:nvGraphicFramePr>
        <p:xfrm>
          <a:off x="7174677" y="2569369"/>
          <a:ext cx="4852660" cy="1630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Behavior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422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K12 Attendance App -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7351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5C1787C-07F9-472E-A644-E1983D04A36C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994BC3-8C26-4049-9CB3-BF0CC9777978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1B6411-2D46-462F-B663-CB90C295741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8051F1-1EF8-45EA-81BA-8B81CB7524AD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96A8BC-F20E-4EA4-BFDB-CFE1595A2C7F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21A9EC-AB03-4441-BCED-A362C3151AB8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EF5B96-3A93-47C1-8469-F8708D1539C5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BEE642-49BC-49F7-9DB5-42DE3EEEFF28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BDB2692-F6B2-4AED-B0E0-B1F88AC441F2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66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96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17968"/>
              </p:ext>
            </p:extLst>
          </p:nvPr>
        </p:nvGraphicFramePr>
        <p:xfrm>
          <a:off x="465748" y="1066267"/>
          <a:ext cx="4852660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228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7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9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407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82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05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19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Learning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K12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853996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C879700-998B-4C0F-A35F-0D44CED2B96E}"/>
              </a:ext>
            </a:extLst>
          </p:cNvPr>
          <p:cNvSpPr/>
          <p:nvPr/>
        </p:nvSpPr>
        <p:spPr>
          <a:xfrm rot="10800000">
            <a:off x="5415707" y="2836201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E38298-7F5A-4B9A-BED0-D2B358C00ABF}"/>
              </a:ext>
            </a:extLst>
          </p:cNvPr>
          <p:cNvGrpSpPr/>
          <p:nvPr/>
        </p:nvGrpSpPr>
        <p:grpSpPr>
          <a:xfrm>
            <a:off x="6518048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97AF67-C6E3-4B12-BCD8-7DC3F8EEACFA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309C57-322B-4A39-A2D6-250D5C61F791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EE72B0-8FDD-4F9F-92D1-DED2C780A945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CECCF7-D561-4D02-B962-BB2D9E780556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5EA2F6F-9276-46C0-B96A-565A2AECADA7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2048FC-2AA9-430C-991E-AD473048E8C7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AE2BA-E6B3-4E14-BFEA-6244670586B4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78C103-6196-4E1A-8866-9497345DB2BF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612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39" y="457163"/>
            <a:ext cx="10735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Portal -&gt; Enriched  Entities (continued)</a:t>
            </a:r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880418F0-FCD9-4190-9B69-EEA75BFB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08963"/>
              </p:ext>
            </p:extLst>
          </p:nvPr>
        </p:nvGraphicFramePr>
        <p:xfrm>
          <a:off x="412481" y="2303933"/>
          <a:ext cx="485266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Common CDM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Education Accelerator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42" name="Arrow: Right 41">
            <a:extLst>
              <a:ext uri="{FF2B5EF4-FFF2-40B4-BE49-F238E27FC236}">
                <a16:creationId xmlns:a16="http://schemas.microsoft.com/office/drawing/2014/main" id="{5E94E108-8747-45D1-8DCC-C8D26BBA14D0}"/>
              </a:ext>
            </a:extLst>
          </p:cNvPr>
          <p:cNvSpPr/>
          <p:nvPr/>
        </p:nvSpPr>
        <p:spPr>
          <a:xfrm rot="10800000">
            <a:off x="5397947" y="2836201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7C33210-99BE-4A4D-9517-CF5B8AE47D68}"/>
              </a:ext>
            </a:extLst>
          </p:cNvPr>
          <p:cNvGrpSpPr/>
          <p:nvPr/>
        </p:nvGrpSpPr>
        <p:grpSpPr>
          <a:xfrm>
            <a:off x="6509162" y="2976003"/>
            <a:ext cx="5431956" cy="1601085"/>
            <a:chOff x="534478" y="2976003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4E26B3-D297-43FC-A9B7-E177EB88BB8C}"/>
                </a:ext>
              </a:extLst>
            </p:cNvPr>
            <p:cNvSpPr/>
            <p:nvPr/>
          </p:nvSpPr>
          <p:spPr>
            <a:xfrm>
              <a:off x="534479" y="4372060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AD6E4F2-E2FB-4B01-A6C6-6A85C3A4577C}"/>
                </a:ext>
              </a:extLst>
            </p:cNvPr>
            <p:cNvSpPr/>
            <p:nvPr/>
          </p:nvSpPr>
          <p:spPr>
            <a:xfrm>
              <a:off x="534479" y="4097535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6B173B-380E-4407-ADEE-658F6975DD7C}"/>
                </a:ext>
              </a:extLst>
            </p:cNvPr>
            <p:cNvSpPr/>
            <p:nvPr/>
          </p:nvSpPr>
          <p:spPr>
            <a:xfrm>
              <a:off x="534479" y="3548481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4B34681-2EFA-4B61-ABBE-20008BFF8593}"/>
                </a:ext>
              </a:extLst>
            </p:cNvPr>
            <p:cNvSpPr/>
            <p:nvPr/>
          </p:nvSpPr>
          <p:spPr>
            <a:xfrm>
              <a:off x="534478" y="3253451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AAB6A2-3DCA-4635-A406-F053C38785BD}"/>
                </a:ext>
              </a:extLst>
            </p:cNvPr>
            <p:cNvSpPr/>
            <p:nvPr/>
          </p:nvSpPr>
          <p:spPr>
            <a:xfrm>
              <a:off x="4213583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8C29D6-6740-4415-8497-DFD3CACBBEEA}"/>
                </a:ext>
              </a:extLst>
            </p:cNvPr>
            <p:cNvSpPr/>
            <p:nvPr/>
          </p:nvSpPr>
          <p:spPr>
            <a:xfrm>
              <a:off x="534478" y="2976003"/>
              <a:ext cx="1748001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939D20-3000-4206-8980-3587A09154A4}"/>
                </a:ext>
              </a:extLst>
            </p:cNvPr>
            <p:cNvSpPr/>
            <p:nvPr/>
          </p:nvSpPr>
          <p:spPr>
            <a:xfrm>
              <a:off x="534479" y="382300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1802B0A-AF2D-4781-96B0-4093BF055D33}"/>
                </a:ext>
              </a:extLst>
            </p:cNvPr>
            <p:cNvSpPr/>
            <p:nvPr/>
          </p:nvSpPr>
          <p:spPr>
            <a:xfrm>
              <a:off x="2376454" y="3248710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6678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ERD : Education Accelerator Common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0A7244-B6E5-4918-897C-1D2B94FE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62" y="980383"/>
            <a:ext cx="8669863" cy="57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ERD – K12 Education: K12 Accelerator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EAD204-7FC4-4B3B-AFF6-75EA04D8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42" y="1248399"/>
            <a:ext cx="8369115" cy="51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0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783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Connection Roles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9BB28-09B8-4CE8-AFBD-BDFCC28C7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25099"/>
              </p:ext>
            </p:extLst>
          </p:nvPr>
        </p:nvGraphicFramePr>
        <p:xfrm>
          <a:off x="6351732" y="253305"/>
          <a:ext cx="2202286" cy="635138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Account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Adjunct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Administrator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Advisor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Affiliate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Aide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Alumni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Chair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Coach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Doctor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Faculty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Guardian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Instructor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IT Admin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Lecturer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Nurse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Occupational Therapist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Office 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Other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911626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Paraprofessional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1347511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Parent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390901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Physical Therapist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31723836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Principal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25593271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Proctor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61050976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Professor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94107051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Relative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197927517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Researcher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798154462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Special services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8540906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Speech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4608047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Staff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2155695936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Student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50765307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Substitute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4144203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95771533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Teacher Assistant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3605561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Vision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63076626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AA16379-B1F0-431C-89E3-1E4086FB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0" y="1054722"/>
            <a:ext cx="5730461" cy="283496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601E07-A9F8-4884-A4E1-6DEE4360D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824467"/>
              </p:ext>
            </p:extLst>
          </p:nvPr>
        </p:nvGraphicFramePr>
        <p:xfrm>
          <a:off x="9031147" y="272930"/>
          <a:ext cx="2202286" cy="410775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Course and Course History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Adjunct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Administrator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Affiliate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Aide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Course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Coach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Instructor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Lecturer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663075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Occupational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82499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Paraprofessional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53170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Physical Therapist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922941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Principal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0448099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Proctor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56663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Professor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88236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effectLst/>
                          <a:latin typeface="Calibri" panose="020F0502020204030204" pitchFamily="34" charset="0"/>
                        </a:rPr>
                        <a:t>Special services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6487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Speech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438176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Student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3467203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Substitute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10499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8486544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Teacher Assistant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78128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8A0CD-EA9E-4174-BE58-76F6B11CD3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0119474"/>
              </p:ext>
            </p:extLst>
          </p:nvPr>
        </p:nvGraphicFramePr>
        <p:xfrm>
          <a:off x="9031147" y="4585736"/>
          <a:ext cx="2202286" cy="186412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202286">
                  <a:extLst>
                    <a:ext uri="{9D8B030D-6E8A-4147-A177-3AD203B41FA5}">
                      <a16:colId xmlns:a16="http://schemas.microsoft.com/office/drawing/2014/main" val="3349792422"/>
                    </a:ext>
                  </a:extLst>
                </a:gridCol>
              </a:tblGrid>
              <a:tr h="172587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Connection Roles From  Contact to Contact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6044" marT="6044" marB="0" anchor="ctr"/>
                </a:tc>
                <a:extLst>
                  <a:ext uri="{0D108BD9-81ED-4DB2-BD59-A6C34878D82A}">
                    <a16:rowId xmlns:a16="http://schemas.microsoft.com/office/drawing/2014/main" val="346342643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Administrator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3047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Advisor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144578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Aide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424564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Child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1389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Doctor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3392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Guardian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8378857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Other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8762480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Parent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0180055"/>
                  </a:ext>
                </a:extLst>
              </a:tr>
              <a:tr h="17258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effectLst/>
                          <a:latin typeface="Calibri" panose="020F0502020204030204" pitchFamily="34" charset="0"/>
                        </a:rPr>
                        <a:t>Relative 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643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48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79686" y="393652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71785"/>
              </p:ext>
            </p:extLst>
          </p:nvPr>
        </p:nvGraphicFramePr>
        <p:xfrm>
          <a:off x="7195300" y="1047365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Academic Period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Accomplishment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Interest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Area of Study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Course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Extra Curricular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Previous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BFEE08B-0954-437E-9698-D54BAADF2467}"/>
              </a:ext>
            </a:extLst>
          </p:cNvPr>
          <p:cNvGrpSpPr/>
          <p:nvPr/>
        </p:nvGrpSpPr>
        <p:grpSpPr>
          <a:xfrm>
            <a:off x="553757" y="2981660"/>
            <a:ext cx="5431956" cy="1601085"/>
            <a:chOff x="553757" y="2981660"/>
            <a:chExt cx="5431956" cy="160108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58CF491-448D-45CA-B028-B2275960FE08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8CCF2B9-3926-4664-B692-C8F37E41EA74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1607E9-9EF0-4EDA-858B-FAB8A2970164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1119E73-0787-4CAA-B9B0-7B0647993681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6E8AB1-B626-43B4-B6B7-6E06244CF08E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906C94-C199-4C17-B1AE-58A09057B9A7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383F94-616E-4BB1-B562-D5947B72D9D9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547BE5-BC71-442F-BDB1-51D775EAB5C6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92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0097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Primary Entities (continued)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38" y="3945637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5081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Program Version Detail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Recommended 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Registration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Scholarship Applicant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Program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Test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DA105E7C-9FA1-4D91-A7E3-CADDF6CDF4B0}"/>
              </a:ext>
            </a:extLst>
          </p:cNvPr>
          <p:cNvGrpSpPr/>
          <p:nvPr/>
        </p:nvGrpSpPr>
        <p:grpSpPr>
          <a:xfrm>
            <a:off x="536001" y="2963904"/>
            <a:ext cx="5431956" cy="1601085"/>
            <a:chOff x="553757" y="2981660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D28B86-BCAB-432F-A223-5867F8137843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FE13A4-7E48-4F8C-BD69-198DE4E4BF8F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DFCBAE-3D0B-42B4-AF1F-7803CB1D08FF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DB96779-3903-4C40-A727-1ABA74439C11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38B2615-83A2-4B36-92CA-25AF2CFF8C5D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E5C46D-51DA-4FBA-99CB-2C4612D6F053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AB81CA0-4314-4FCD-AC12-B556AAACB17C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AC2EA7-AB98-4BFF-8C63-CCE737121419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5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Common -&gt; Enriched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38" y="3934383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76777"/>
              </p:ext>
            </p:extLst>
          </p:nvPr>
        </p:nvGraphicFramePr>
        <p:xfrm>
          <a:off x="7150654" y="2636443"/>
          <a:ext cx="4852660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54603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  <a:gridCol w="2598057">
                  <a:extLst>
                    <a:ext uri="{9D8B030D-6E8A-4147-A177-3AD203B41FA5}">
                      <a16:colId xmlns:a16="http://schemas.microsoft.com/office/drawing/2014/main" val="2702330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5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CDM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260982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235AEF9D-A5F9-4F7C-8E48-91EC5C5884B3}"/>
              </a:ext>
            </a:extLst>
          </p:cNvPr>
          <p:cNvGrpSpPr/>
          <p:nvPr/>
        </p:nvGrpSpPr>
        <p:grpSpPr>
          <a:xfrm>
            <a:off x="553757" y="2972782"/>
            <a:ext cx="5431956" cy="1601085"/>
            <a:chOff x="553757" y="2981660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3F9455-C10F-4B95-9994-CE10872667E0}"/>
                </a:ext>
              </a:extLst>
            </p:cNvPr>
            <p:cNvSpPr/>
            <p:nvPr/>
          </p:nvSpPr>
          <p:spPr>
            <a:xfrm>
              <a:off x="553758" y="4377717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BC7F0D0-DA16-4284-9A1F-E9F58A1D016E}"/>
                </a:ext>
              </a:extLst>
            </p:cNvPr>
            <p:cNvSpPr/>
            <p:nvPr/>
          </p:nvSpPr>
          <p:spPr>
            <a:xfrm>
              <a:off x="553758" y="4103192"/>
              <a:ext cx="5431955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A2A0D2C-7EDD-4C10-9D6B-55E16A8C1113}"/>
                </a:ext>
              </a:extLst>
            </p:cNvPr>
            <p:cNvSpPr/>
            <p:nvPr/>
          </p:nvSpPr>
          <p:spPr>
            <a:xfrm>
              <a:off x="553758" y="3554138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77D4EE-1FF2-46EB-934A-9187EE5C7A9C}"/>
                </a:ext>
              </a:extLst>
            </p:cNvPr>
            <p:cNvSpPr/>
            <p:nvPr/>
          </p:nvSpPr>
          <p:spPr>
            <a:xfrm>
              <a:off x="553757" y="3259108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077C90-9B47-4DF9-B0C9-2CA3754E7681}"/>
                </a:ext>
              </a:extLst>
            </p:cNvPr>
            <p:cNvSpPr/>
            <p:nvPr/>
          </p:nvSpPr>
          <p:spPr>
            <a:xfrm>
              <a:off x="2395733" y="3267899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E548840-F980-4BED-8446-9EE82920282B}"/>
                </a:ext>
              </a:extLst>
            </p:cNvPr>
            <p:cNvSpPr/>
            <p:nvPr/>
          </p:nvSpPr>
          <p:spPr>
            <a:xfrm>
              <a:off x="553757" y="2981660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6DBE26D-F7D7-4051-BFBF-0E00F431B4A8}"/>
                </a:ext>
              </a:extLst>
            </p:cNvPr>
            <p:cNvSpPr/>
            <p:nvPr/>
          </p:nvSpPr>
          <p:spPr>
            <a:xfrm>
              <a:off x="553758" y="3828665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C860B8-25BA-402C-9C08-774152BFCC32}"/>
                </a:ext>
              </a:extLst>
            </p:cNvPr>
            <p:cNvSpPr/>
            <p:nvPr/>
          </p:nvSpPr>
          <p:spPr>
            <a:xfrm>
              <a:off x="4237710" y="3266638"/>
              <a:ext cx="1748001" cy="22805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84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43309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Adjunct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Advisor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Affiliate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Alumni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Faculty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Guardian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IT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ACDF34C0-E1D1-4F3B-A067-EC69BB620805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169011-C4D4-43F8-8122-D917D4D80A64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098475-F9B3-4402-926A-1AF514693C42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74A690-9DC6-4E22-A2C8-CD7CDC83D863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802A4F-14FC-4AD1-9965-65E912732647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B3C45-1BC8-4DF5-B143-4E3E757D27C4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561C00-9C8E-4A2E-994D-F5068D764F28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0C1611-B7EE-4685-BB9B-82A863DF67D2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E3594D8-061E-40AC-AB71-5A8E5696AF34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1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757494"/>
              </p:ext>
            </p:extLst>
          </p:nvPr>
        </p:nvGraphicFramePr>
        <p:xfrm>
          <a:off x="7150654" y="1066267"/>
          <a:ext cx="3757491" cy="55626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Lecturer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Nurse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Occupational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Office 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Paraprofessional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Physical Therapist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Relative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Researcher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832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Special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52704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6E89F235-05A8-40AE-A7AA-A5A7F3ED4166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5AC97F-1CC9-44C2-A568-529FA393F886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770B70-AE10-4E43-8C2F-D6AB8CA30815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A855EF-8E18-434C-AD54-4EA731B3A25E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ADC4C9-1A76-4FAC-B7BC-E9564BD1BF6C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963390-2747-4EEA-BA30-BA4B4EBF95FE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43338AC-0056-4AA6-9DD9-1B4550BB9EAB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29A36E6-3805-4EC3-8919-5E9F6D4A9618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3CDA33-2329-4C93-B3CB-6E17D96F0D1E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653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1131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Connection Roles -&gt; Primary Connection Roles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06799" y="3671110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35">
            <a:extLst>
              <a:ext uri="{FF2B5EF4-FFF2-40B4-BE49-F238E27FC236}">
                <a16:creationId xmlns:a16="http://schemas.microsoft.com/office/drawing/2014/main" id="{91920B83-BC7F-479F-8B91-19E54730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67560"/>
              </p:ext>
            </p:extLst>
          </p:nvPr>
        </p:nvGraphicFramePr>
        <p:xfrm>
          <a:off x="7195042" y="2430066"/>
          <a:ext cx="3757491" cy="29667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Connection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Speech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Substitute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Teacher Assistant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F17F849-E505-4EA2-9BC0-31582A045E3C}"/>
              </a:ext>
            </a:extLst>
          </p:cNvPr>
          <p:cNvGrpSpPr/>
          <p:nvPr/>
        </p:nvGrpSpPr>
        <p:grpSpPr>
          <a:xfrm>
            <a:off x="534478" y="2949369"/>
            <a:ext cx="5431956" cy="1601085"/>
            <a:chOff x="534478" y="2949369"/>
            <a:chExt cx="5431956" cy="160108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5434E46-F0AB-45DA-8FFD-8072D6739CBA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15E65D-E292-4671-A475-3E25CF4A9BB9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9A2DF1-782B-4EBA-A0F3-821E3D2481FF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4E3E740-8B39-4CD9-A88A-F4629BFFA95A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525DF9-3028-443D-8384-C8797001EAB8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BF20323-61F2-4033-9A38-320BF5FA75E9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BE309A-3A66-4BA5-80EA-EA7635F7F994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8F7FC29-E9E2-4468-A421-810F04244B20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634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1" y="457163"/>
            <a:ext cx="832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1B9BF59-FD78-4598-AEEA-8D4C555B37D4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613816"/>
              </p:ext>
            </p:extLst>
          </p:nvPr>
        </p:nvGraphicFramePr>
        <p:xfrm>
          <a:off x="7150654" y="1250995"/>
          <a:ext cx="3757491" cy="48209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Assessment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25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Attendance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2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Behavior Incident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149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Education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31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Grading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35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480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Incident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679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4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Intervention Participant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7269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FB23361-6D37-416A-9ED6-63C240E66024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87D1B9-1B2F-4934-80E5-3CB694419D49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486921-E5ED-41A6-822E-820C99934EBD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62A4F5-5BD8-439B-A1EA-84A3CB9E7446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6C35065-3395-4B22-B357-F71A057FF1F2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65EBD2A-52E7-461F-80D9-43F7D4C1BEDF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B3EEDDF-782D-4990-8A3E-D92E41DA3E17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4DA463-A2A3-470E-878C-69C2390A0DAF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42CB0F-FB5C-43AD-BCF4-00ECE23A96C5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2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C45B8-4983-4FFB-BD8B-B2F43686E476}"/>
              </a:ext>
            </a:extLst>
          </p:cNvPr>
          <p:cNvSpPr txBox="1"/>
          <p:nvPr/>
        </p:nvSpPr>
        <p:spPr>
          <a:xfrm flipH="1">
            <a:off x="348340" y="457163"/>
            <a:ext cx="938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Education Accelerator K12 -&gt; Primary Entities (continued)</a:t>
            </a:r>
          </a:p>
        </p:txBody>
      </p:sp>
      <p:graphicFrame>
        <p:nvGraphicFramePr>
          <p:cNvPr id="8" name="Table 35">
            <a:extLst>
              <a:ext uri="{FF2B5EF4-FFF2-40B4-BE49-F238E27FC236}">
                <a16:creationId xmlns:a16="http://schemas.microsoft.com/office/drawing/2014/main" id="{963B350B-5588-41B3-AC5F-3C20CBA82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72971"/>
              </p:ext>
            </p:extLst>
          </p:nvPr>
        </p:nvGraphicFramePr>
        <p:xfrm>
          <a:off x="7150654" y="2885831"/>
          <a:ext cx="3757491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57491">
                  <a:extLst>
                    <a:ext uri="{9D8B030D-6E8A-4147-A177-3AD203B41FA5}">
                      <a16:colId xmlns:a16="http://schemas.microsoft.com/office/drawing/2014/main" val="83206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Entity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8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Learned Standard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3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Learning Standard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34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Student Assessment Item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0375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9BA13C8-DD23-4987-B819-5478EA1EB991}"/>
              </a:ext>
            </a:extLst>
          </p:cNvPr>
          <p:cNvSpPr/>
          <p:nvPr/>
        </p:nvSpPr>
        <p:spPr>
          <a:xfrm>
            <a:off x="6035040" y="3448232"/>
            <a:ext cx="978408" cy="484632"/>
          </a:xfrm>
          <a:prstGeom prst="rightArrow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95F4FB-0119-4A03-997B-8D3EE9DFDCD9}"/>
              </a:ext>
            </a:extLst>
          </p:cNvPr>
          <p:cNvGrpSpPr/>
          <p:nvPr/>
        </p:nvGrpSpPr>
        <p:grpSpPr>
          <a:xfrm>
            <a:off x="534478" y="2976003"/>
            <a:ext cx="5431956" cy="1601085"/>
            <a:chOff x="534478" y="2949369"/>
            <a:chExt cx="5431956" cy="16010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E7CEA1-7AA3-4967-B448-82EFA934026E}"/>
                </a:ext>
              </a:extLst>
            </p:cNvPr>
            <p:cNvSpPr/>
            <p:nvPr/>
          </p:nvSpPr>
          <p:spPr>
            <a:xfrm>
              <a:off x="534479" y="4345426"/>
              <a:ext cx="5431953" cy="205028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Microsoft Dataverse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40717D-54BB-4797-9100-5F75C4EBB0A6}"/>
                </a:ext>
              </a:extLst>
            </p:cNvPr>
            <p:cNvSpPr/>
            <p:nvPr/>
          </p:nvSpPr>
          <p:spPr>
            <a:xfrm>
              <a:off x="534479" y="4070901"/>
              <a:ext cx="5431955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Common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393EF7-8917-4D3B-B0FA-FC3D3DD4E248}"/>
                </a:ext>
              </a:extLst>
            </p:cNvPr>
            <p:cNvSpPr/>
            <p:nvPr/>
          </p:nvSpPr>
          <p:spPr>
            <a:xfrm>
              <a:off x="534479" y="3521847"/>
              <a:ext cx="5431954" cy="2050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21937E-5D62-475E-8637-8A60B0BE1B67}"/>
                </a:ext>
              </a:extLst>
            </p:cNvPr>
            <p:cNvSpPr/>
            <p:nvPr/>
          </p:nvSpPr>
          <p:spPr>
            <a:xfrm>
              <a:off x="534478" y="3226817"/>
              <a:ext cx="1748001" cy="225531"/>
            </a:xfrm>
            <a:prstGeom prst="rect">
              <a:avLst/>
            </a:prstGeom>
            <a:solidFill>
              <a:srgbClr val="FFEFB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PowerApps Portal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F2EE47-372F-491F-9F00-4E4EB30C0E3C}"/>
                </a:ext>
              </a:extLst>
            </p:cNvPr>
            <p:cNvSpPr/>
            <p:nvPr/>
          </p:nvSpPr>
          <p:spPr>
            <a:xfrm>
              <a:off x="2376454" y="3223387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Canvas Apps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99FE731-357E-4328-883C-554EDBBDB8C2}"/>
                </a:ext>
              </a:extLst>
            </p:cNvPr>
            <p:cNvSpPr/>
            <p:nvPr/>
          </p:nvSpPr>
          <p:spPr>
            <a:xfrm>
              <a:off x="534478" y="2949369"/>
              <a:ext cx="1748001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K12 Portal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FF9680-4797-4E0A-A951-C58C9AE69BA3}"/>
                </a:ext>
              </a:extLst>
            </p:cNvPr>
            <p:cNvSpPr/>
            <p:nvPr/>
          </p:nvSpPr>
          <p:spPr>
            <a:xfrm>
              <a:off x="534479" y="3796374"/>
              <a:ext cx="5431954" cy="205028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Accelerator Connection Roles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5C3CBF-F92A-430D-8734-939454A0A2EF}"/>
                </a:ext>
              </a:extLst>
            </p:cNvPr>
            <p:cNvSpPr/>
            <p:nvPr/>
          </p:nvSpPr>
          <p:spPr>
            <a:xfrm>
              <a:off x="4218431" y="3223386"/>
              <a:ext cx="1748001" cy="225531"/>
            </a:xfrm>
            <a:prstGeom prst="rect">
              <a:avLst/>
            </a:prstGeom>
            <a:solidFill>
              <a:srgbClr val="CFDB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Education K12 Model Apps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694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84C8D4FD641E4692993FAEE6A83C06" ma:contentTypeVersion="12" ma:contentTypeDescription="Create a new document." ma:contentTypeScope="" ma:versionID="5995b25f8fe99baef7c7be72a60e2559">
  <xsd:schema xmlns:xsd="http://www.w3.org/2001/XMLSchema" xmlns:xs="http://www.w3.org/2001/XMLSchema" xmlns:p="http://schemas.microsoft.com/office/2006/metadata/properties" xmlns:ns1="http://schemas.microsoft.com/sharepoint/v3" xmlns:ns2="ee73d4f1-b24e-4ab6-aed5-79c58a2952cf" xmlns:ns3="0378db11-4119-45e9-bfb7-0175dfe751a7" targetNamespace="http://schemas.microsoft.com/office/2006/metadata/properties" ma:root="true" ma:fieldsID="82f71819f9f81108adadf8a497b5062b" ns1:_="" ns2:_="" ns3:_="">
    <xsd:import namespace="http://schemas.microsoft.com/sharepoint/v3"/>
    <xsd:import namespace="ee73d4f1-b24e-4ab6-aed5-79c58a2952cf"/>
    <xsd:import namespace="0378db11-4119-45e9-bfb7-0175dfe751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3d4f1-b24e-4ab6-aed5-79c58a2952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8db11-4119-45e9-bfb7-0175dfe751a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378db11-4119-45e9-bfb7-0175dfe751a7">
      <UserInfo>
        <DisplayName>David Reinhold</DisplayName>
        <AccountId>26</AccountId>
        <AccountType/>
      </UserInfo>
      <UserInfo>
        <DisplayName>Martin Wahl</DisplayName>
        <AccountId>10</AccountId>
        <AccountType/>
      </UserInfo>
      <UserInfo>
        <DisplayName>Rajya Bhaiya</DisplayName>
        <AccountId>11</AccountId>
        <AccountType/>
      </UserInfo>
      <UserInfo>
        <DisplayName>Oleg Ovanesyan</DisplayName>
        <AccountId>34</AccountId>
        <AccountType/>
      </UserInfo>
      <UserInfo>
        <DisplayName>Jeff Bernhardt</DisplayName>
        <AccountId>35</AccountId>
        <AccountType/>
      </UserInfo>
      <UserInfo>
        <DisplayName>Sara Nagy</DisplayName>
        <AccountId>20</AccountId>
        <AccountType/>
      </UserInfo>
      <UserInfo>
        <DisplayName>Bryan Schafer</DisplayName>
        <AccountId>13</AccountId>
        <AccountType/>
      </UserInfo>
      <UserInfo>
        <DisplayName>Shiva Rampally</DisplayName>
        <AccountId>36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EAADCB2-E268-4EAE-AAF2-90A643200A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e73d4f1-b24e-4ab6-aed5-79c58a2952cf"/>
    <ds:schemaRef ds:uri="0378db11-4119-45e9-bfb7-0175dfe75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2FE9DE-EC4D-4D98-9A33-0EBBC3CF7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5DC10-FE95-440E-8B09-D2E9D4749B60}">
  <ds:schemaRefs>
    <ds:schemaRef ds:uri="f4540aab-f866-4d74-8143-50dc538ce439"/>
    <ds:schemaRef ds:uri="http://purl.org/dc/elements/1.1/"/>
    <ds:schemaRef ds:uri="http://schemas.microsoft.com/office/2006/metadata/properties"/>
    <ds:schemaRef ds:uri="806fc523-5a2f-400a-a48d-7b960f56b30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0378db11-4119-45e9-bfb7-0175dfe751a7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17911</TotalTime>
  <Words>1041</Words>
  <Application>Microsoft Office PowerPoint</Application>
  <PresentationFormat>Widescreen</PresentationFormat>
  <Paragraphs>418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Foerch</dc:creator>
  <cp:lastModifiedBy>Sathishbabu Anna Sathya Moorthy</cp:lastModifiedBy>
  <cp:revision>44</cp:revision>
  <cp:lastPrinted>2020-07-20T17:24:51Z</cp:lastPrinted>
  <dcterms:created xsi:type="dcterms:W3CDTF">2020-03-12T18:31:26Z</dcterms:created>
  <dcterms:modified xsi:type="dcterms:W3CDTF">2021-08-27T20:03:10Z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0x010100E884C8D4FD641E4692993FAEE6A83C06</vt:lpwstr>
  </property>
</Properties>
</file>